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5143500" cx="9144000"/>
  <p:notesSz cx="6858000" cy="9144000"/>
  <p:embeddedFontLst>
    <p:embeddedFont>
      <p:font typeface="Mukta ExtraLight"/>
      <p:regular r:id="rId22"/>
      <p:bold r:id="rId23"/>
    </p:embeddedFont>
    <p:embeddedFont>
      <p:font typeface="Source Sans Pro SemiBold"/>
      <p:regular r:id="rId24"/>
      <p:bold r:id="rId25"/>
      <p:italic r:id="rId26"/>
      <p:boldItalic r:id="rId27"/>
    </p:embeddedFont>
    <p:embeddedFont>
      <p:font typeface="Source Sans Pr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23">
          <p15:clr>
            <a:srgbClr val="A4A3A4"/>
          </p15:clr>
        </p15:guide>
        <p15:guide id="2" pos="3002">
          <p15:clr>
            <a:srgbClr val="A4A3A4"/>
          </p15:clr>
        </p15:guide>
        <p15:guide id="3" orient="horz" pos="1981">
          <p15:clr>
            <a:srgbClr val="9AA0A6"/>
          </p15:clr>
        </p15:guide>
        <p15:guide id="4" pos="543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23" orient="horz"/>
        <p:guide pos="3002"/>
        <p:guide pos="1981" orient="horz"/>
        <p:guide pos="543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MuktaExtraLight-regular.fntdata"/><Relationship Id="rId21" Type="http://schemas.openxmlformats.org/officeDocument/2006/relationships/slide" Target="slides/slide14.xml"/><Relationship Id="rId24" Type="http://schemas.openxmlformats.org/officeDocument/2006/relationships/font" Target="fonts/SourceSansProSemiBold-regular.fntdata"/><Relationship Id="rId23" Type="http://schemas.openxmlformats.org/officeDocument/2006/relationships/font" Target="fonts/MuktaExtraLight-bold.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SourceSansProSemiBold-italic.fntdata"/><Relationship Id="rId25" Type="http://schemas.openxmlformats.org/officeDocument/2006/relationships/font" Target="fonts/SourceSansProSemiBold-bold.fntdata"/><Relationship Id="rId28" Type="http://schemas.openxmlformats.org/officeDocument/2006/relationships/font" Target="fonts/SourceSansPro-regular.fntdata"/><Relationship Id="rId27" Type="http://schemas.openxmlformats.org/officeDocument/2006/relationships/font" Target="fonts/SourceSansProSemiBold-bold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SourceSansPr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SourceSansPro-boldItalic.fntdata"/><Relationship Id="rId30" Type="http://schemas.openxmlformats.org/officeDocument/2006/relationships/font" Target="fonts/SourceSansPro-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4.0/#" TargetMode="External"/><Relationship Id="rId3" Type="http://schemas.openxmlformats.org/officeDocument/2006/relationships/hyperlink" Target="https://creativecommons.org/licenses/by/4.0/#" TargetMode="External"/><Relationship Id="rId4" Type="http://schemas.openxmlformats.org/officeDocument/2006/relationships/hyperlink" Target="https://creativecommons.org/licenses/by/4.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ae51d5821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ae51d5821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27c0e2bad8_0_11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1" name="Google Shape;501;g127c0e2bad8_0_11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20675" lvl="0" marL="457200" rtl="0" algn="l">
              <a:lnSpc>
                <a:spcPct val="115000"/>
              </a:lnSpc>
              <a:spcBef>
                <a:spcPts val="0"/>
              </a:spcBef>
              <a:spcAft>
                <a:spcPts val="0"/>
              </a:spcAft>
              <a:buClr>
                <a:srgbClr val="333333"/>
              </a:buClr>
              <a:buSzPts val="1450"/>
              <a:buFont typeface="Source Sans Pro"/>
              <a:buChar char="●"/>
            </a:pPr>
            <a:r>
              <a:rPr b="1" lang="en" sz="1450">
                <a:solidFill>
                  <a:srgbClr val="222222"/>
                </a:solidFill>
                <a:highlight>
                  <a:srgbClr val="E9E9E9"/>
                </a:highlight>
                <a:latin typeface="Source Sans Pro"/>
                <a:ea typeface="Source Sans Pro"/>
                <a:cs typeface="Source Sans Pro"/>
                <a:sym typeface="Source Sans Pro"/>
              </a:rPr>
              <a:t>Share</a:t>
            </a:r>
            <a:r>
              <a:rPr lang="en" sz="1450">
                <a:solidFill>
                  <a:srgbClr val="333333"/>
                </a:solidFill>
                <a:highlight>
                  <a:srgbClr val="E9E9E9"/>
                </a:highlight>
                <a:latin typeface="Source Sans Pro"/>
                <a:ea typeface="Source Sans Pro"/>
                <a:cs typeface="Source Sans Pro"/>
                <a:sym typeface="Source Sans Pro"/>
              </a:rPr>
              <a:t> — copy and redistribute the material in any medium or format</a:t>
            </a:r>
            <a:endParaRPr sz="1450">
              <a:solidFill>
                <a:srgbClr val="333333"/>
              </a:solidFill>
              <a:highlight>
                <a:srgbClr val="E9E9E9"/>
              </a:highlight>
              <a:latin typeface="Source Sans Pro"/>
              <a:ea typeface="Source Sans Pro"/>
              <a:cs typeface="Source Sans Pro"/>
              <a:sym typeface="Source Sans Pro"/>
            </a:endParaRPr>
          </a:p>
          <a:p>
            <a:pPr indent="-320675" lvl="0" marL="457200" rtl="0" algn="l">
              <a:lnSpc>
                <a:spcPct val="115000"/>
              </a:lnSpc>
              <a:spcBef>
                <a:spcPts val="0"/>
              </a:spcBef>
              <a:spcAft>
                <a:spcPts val="0"/>
              </a:spcAft>
              <a:buClr>
                <a:srgbClr val="333333"/>
              </a:buClr>
              <a:buSzPts val="1450"/>
              <a:buFont typeface="Source Sans Pro"/>
              <a:buChar char="●"/>
            </a:pPr>
            <a:r>
              <a:rPr b="1" lang="en" sz="1450">
                <a:solidFill>
                  <a:srgbClr val="222222"/>
                </a:solidFill>
                <a:highlight>
                  <a:srgbClr val="E9E9E9"/>
                </a:highlight>
                <a:latin typeface="Source Sans Pro"/>
                <a:ea typeface="Source Sans Pro"/>
                <a:cs typeface="Source Sans Pro"/>
                <a:sym typeface="Source Sans Pro"/>
              </a:rPr>
              <a:t>Adapt</a:t>
            </a:r>
            <a:r>
              <a:rPr lang="en" sz="1450">
                <a:solidFill>
                  <a:srgbClr val="333333"/>
                </a:solidFill>
                <a:highlight>
                  <a:srgbClr val="E9E9E9"/>
                </a:highlight>
                <a:latin typeface="Source Sans Pro"/>
                <a:ea typeface="Source Sans Pro"/>
                <a:cs typeface="Source Sans Pro"/>
                <a:sym typeface="Source Sans Pro"/>
              </a:rPr>
              <a:t> — remix, transform, and build upon the material for any purpose, even commercially.</a:t>
            </a:r>
            <a:endParaRPr sz="1450">
              <a:solidFill>
                <a:srgbClr val="333333"/>
              </a:solidFill>
              <a:highlight>
                <a:srgbClr val="E9E9E9"/>
              </a:highlight>
              <a:latin typeface="Source Sans Pro"/>
              <a:ea typeface="Source Sans Pro"/>
              <a:cs typeface="Source Sans Pro"/>
              <a:sym typeface="Source Sans Pro"/>
            </a:endParaRPr>
          </a:p>
          <a:p>
            <a:pPr indent="-320675" lvl="0" marL="457200" marR="190500" rtl="0" algn="l">
              <a:lnSpc>
                <a:spcPct val="115000"/>
              </a:lnSpc>
              <a:spcBef>
                <a:spcPts val="0"/>
              </a:spcBef>
              <a:spcAft>
                <a:spcPts val="0"/>
              </a:spcAft>
              <a:buClr>
                <a:srgbClr val="333333"/>
              </a:buClr>
              <a:buSzPts val="1450"/>
              <a:buFont typeface="Source Sans Pro"/>
              <a:buChar char="●"/>
            </a:pPr>
            <a:r>
              <a:rPr b="1" lang="en" sz="1450">
                <a:solidFill>
                  <a:srgbClr val="222222"/>
                </a:solidFill>
                <a:highlight>
                  <a:srgbClr val="E9E9E9"/>
                </a:highlight>
                <a:latin typeface="Source Sans Pro"/>
                <a:ea typeface="Source Sans Pro"/>
                <a:cs typeface="Source Sans Pro"/>
                <a:sym typeface="Source Sans Pro"/>
              </a:rPr>
              <a:t>Attribution</a:t>
            </a:r>
            <a:r>
              <a:rPr lang="en" sz="1450">
                <a:solidFill>
                  <a:srgbClr val="333333"/>
                </a:solidFill>
                <a:highlight>
                  <a:srgbClr val="E9E9E9"/>
                </a:highlight>
                <a:latin typeface="Source Sans Pro"/>
                <a:ea typeface="Source Sans Pro"/>
                <a:cs typeface="Source Sans Pro"/>
                <a:sym typeface="Source Sans Pro"/>
              </a:rPr>
              <a:t> — You must give </a:t>
            </a:r>
            <a:r>
              <a:rPr lang="en" sz="1450">
                <a:solidFill>
                  <a:srgbClr val="049CCF"/>
                </a:solidFill>
                <a:highlight>
                  <a:srgbClr val="E9E9E9"/>
                </a:highlight>
                <a:uFill>
                  <a:noFill/>
                </a:uFill>
                <a:latin typeface="Source Sans Pro"/>
                <a:ea typeface="Source Sans Pro"/>
                <a:cs typeface="Source Sans Pro"/>
                <a:sym typeface="Source Sans Pro"/>
                <a:hlinkClick r:id="rId2">
                  <a:extLst>
                    <a:ext uri="{A12FA001-AC4F-418D-AE19-62706E023703}">
                      <ahyp:hlinkClr val="tx"/>
                    </a:ext>
                  </a:extLst>
                </a:hlinkClick>
              </a:rPr>
              <a:t>appropriate credit</a:t>
            </a:r>
            <a:r>
              <a:rPr lang="en" sz="1450">
                <a:solidFill>
                  <a:srgbClr val="333333"/>
                </a:solidFill>
                <a:highlight>
                  <a:srgbClr val="E9E9E9"/>
                </a:highlight>
                <a:latin typeface="Source Sans Pro"/>
                <a:ea typeface="Source Sans Pro"/>
                <a:cs typeface="Source Sans Pro"/>
                <a:sym typeface="Source Sans Pro"/>
              </a:rPr>
              <a:t>, provide a link to the license, and </a:t>
            </a:r>
            <a:r>
              <a:rPr lang="en" sz="1450">
                <a:solidFill>
                  <a:srgbClr val="049CCF"/>
                </a:solidFill>
                <a:highlight>
                  <a:srgbClr val="E9E9E9"/>
                </a:highlight>
                <a:uFill>
                  <a:noFill/>
                </a:uFill>
                <a:latin typeface="Source Sans Pro"/>
                <a:ea typeface="Source Sans Pro"/>
                <a:cs typeface="Source Sans Pro"/>
                <a:sym typeface="Source Sans Pro"/>
                <a:hlinkClick r:id="rId3">
                  <a:extLst>
                    <a:ext uri="{A12FA001-AC4F-418D-AE19-62706E023703}">
                      <ahyp:hlinkClr val="tx"/>
                    </a:ext>
                  </a:extLst>
                </a:hlinkClick>
              </a:rPr>
              <a:t>indicate if changes were made</a:t>
            </a:r>
            <a:r>
              <a:rPr lang="en" sz="1450">
                <a:solidFill>
                  <a:srgbClr val="333333"/>
                </a:solidFill>
                <a:highlight>
                  <a:srgbClr val="E9E9E9"/>
                </a:highlight>
                <a:latin typeface="Source Sans Pro"/>
                <a:ea typeface="Source Sans Pro"/>
                <a:cs typeface="Source Sans Pro"/>
                <a:sym typeface="Source Sans Pro"/>
              </a:rPr>
              <a:t>. You may do so in any reasonable manner, but not in any way that suggests the licensor endorses you or your use.</a:t>
            </a:r>
            <a:endParaRPr sz="1450">
              <a:solidFill>
                <a:srgbClr val="333333"/>
              </a:solidFill>
              <a:highlight>
                <a:srgbClr val="E9E9E9"/>
              </a:highlight>
              <a:latin typeface="Source Sans Pro"/>
              <a:ea typeface="Source Sans Pro"/>
              <a:cs typeface="Source Sans Pro"/>
              <a:sym typeface="Source Sans Pro"/>
            </a:endParaRPr>
          </a:p>
          <a:p>
            <a:pPr indent="-320675" lvl="0" marL="457200" marR="190500" rtl="0" algn="l">
              <a:lnSpc>
                <a:spcPct val="115000"/>
              </a:lnSpc>
              <a:spcBef>
                <a:spcPts val="0"/>
              </a:spcBef>
              <a:spcAft>
                <a:spcPts val="0"/>
              </a:spcAft>
              <a:buClr>
                <a:srgbClr val="333333"/>
              </a:buClr>
              <a:buSzPts val="1450"/>
              <a:buFont typeface="Source Sans Pro"/>
              <a:buChar char="●"/>
            </a:pPr>
            <a:r>
              <a:rPr b="1" lang="en" sz="1450">
                <a:solidFill>
                  <a:srgbClr val="222222"/>
                </a:solidFill>
                <a:highlight>
                  <a:srgbClr val="E9E9E9"/>
                </a:highlight>
                <a:latin typeface="Source Sans Pro"/>
                <a:ea typeface="Source Sans Pro"/>
                <a:cs typeface="Source Sans Pro"/>
                <a:sym typeface="Source Sans Pro"/>
              </a:rPr>
              <a:t>No additional restrictions</a:t>
            </a:r>
            <a:r>
              <a:rPr lang="en" sz="1450">
                <a:solidFill>
                  <a:srgbClr val="333333"/>
                </a:solidFill>
                <a:highlight>
                  <a:srgbClr val="E9E9E9"/>
                </a:highlight>
                <a:latin typeface="Source Sans Pro"/>
                <a:ea typeface="Source Sans Pro"/>
                <a:cs typeface="Source Sans Pro"/>
                <a:sym typeface="Source Sans Pro"/>
              </a:rPr>
              <a:t> — You may not apply legal terms or </a:t>
            </a:r>
            <a:r>
              <a:rPr lang="en" sz="1450">
                <a:solidFill>
                  <a:srgbClr val="049CCF"/>
                </a:solidFill>
                <a:highlight>
                  <a:srgbClr val="E9E9E9"/>
                </a:highlight>
                <a:uFill>
                  <a:noFill/>
                </a:uFill>
                <a:latin typeface="Source Sans Pro"/>
                <a:ea typeface="Source Sans Pro"/>
                <a:cs typeface="Source Sans Pro"/>
                <a:sym typeface="Source Sans Pro"/>
                <a:hlinkClick r:id="rId4">
                  <a:extLst>
                    <a:ext uri="{A12FA001-AC4F-418D-AE19-62706E023703}">
                      <ahyp:hlinkClr val="tx"/>
                    </a:ext>
                  </a:extLst>
                </a:hlinkClick>
              </a:rPr>
              <a:t>technological measures</a:t>
            </a:r>
            <a:r>
              <a:rPr lang="en" sz="1450">
                <a:solidFill>
                  <a:srgbClr val="333333"/>
                </a:solidFill>
                <a:highlight>
                  <a:srgbClr val="E9E9E9"/>
                </a:highlight>
                <a:latin typeface="Source Sans Pro"/>
                <a:ea typeface="Source Sans Pro"/>
                <a:cs typeface="Source Sans Pro"/>
                <a:sym typeface="Source Sans Pro"/>
              </a:rPr>
              <a:t> that legally restrict others from doing anything the license permits.</a:t>
            </a:r>
            <a:endParaRPr sz="1450">
              <a:solidFill>
                <a:srgbClr val="333333"/>
              </a:solidFill>
              <a:highlight>
                <a:srgbClr val="E9E9E9"/>
              </a:highlight>
              <a:latin typeface="Source Sans Pro"/>
              <a:ea typeface="Source Sans Pro"/>
              <a:cs typeface="Source Sans Pro"/>
              <a:sym typeface="Source Sans Pro"/>
            </a:endParaRPr>
          </a:p>
          <a:p>
            <a:pPr indent="-320675" lvl="0" marL="457200" rtl="0" algn="l">
              <a:lnSpc>
                <a:spcPct val="115000"/>
              </a:lnSpc>
              <a:spcBef>
                <a:spcPts val="0"/>
              </a:spcBef>
              <a:spcAft>
                <a:spcPts val="0"/>
              </a:spcAft>
              <a:buClr>
                <a:srgbClr val="333333"/>
              </a:buClr>
              <a:buSzPts val="1450"/>
              <a:buFont typeface="Source Sans Pro"/>
              <a:buChar char="●"/>
            </a:pPr>
            <a:r>
              <a:t/>
            </a:r>
            <a:endParaRPr sz="1450">
              <a:solidFill>
                <a:srgbClr val="333333"/>
              </a:solidFill>
              <a:highlight>
                <a:srgbClr val="E9E9E9"/>
              </a:highlight>
              <a:latin typeface="Source Sans Pro"/>
              <a:ea typeface="Source Sans Pro"/>
              <a:cs typeface="Source Sans Pro"/>
              <a:sym typeface="Source Sans Pro"/>
            </a:endParaRPr>
          </a:p>
          <a:p>
            <a:pPr indent="0" lvl="0" marL="0" marR="0" rtl="0" algn="l">
              <a:spcBef>
                <a:spcPts val="5500"/>
              </a:spcBef>
              <a:spcAft>
                <a:spcPts val="0"/>
              </a:spcAft>
              <a:buNone/>
            </a:pPr>
            <a:r>
              <a:t/>
            </a:r>
            <a:endParaRPr sz="1200">
              <a:solidFill>
                <a:schemeClr val="dk1"/>
              </a:solidFill>
              <a:latin typeface="Calibri"/>
              <a:ea typeface="Calibri"/>
              <a:cs typeface="Calibri"/>
              <a:sym typeface="Calibri"/>
            </a:endParaRPr>
          </a:p>
        </p:txBody>
      </p:sp>
      <p:sp>
        <p:nvSpPr>
          <p:cNvPr id="502" name="Google Shape;502;g127c0e2bad8_0_11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27c0e2bad8_0_11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127c0e2bad8_0_1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27c0e2bad8_0_1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27c0e2bad8_0_1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127c0e2bad8_0_11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g127c0e2bad8_0_1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27c0e2bad8_0_1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127c0e2bad8_0_1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27c0e2bad8_0_9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27c0e2bad8_0_9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[MANDATORY]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our industry seeks to address the issues of network complexity, criticality, and customer expectations, we think the answer is in knowledge - the ability to answer any question about your network, whether corporate, cloud, or internet. Wherever your traffic travels or your data reside, you need to see and know about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r>
              <a:rPr b="1" lang="en"/>
              <a:t>Discovery question</a:t>
            </a:r>
            <a:r>
              <a:rPr lang="en"/>
              <a:t>] Do you have network questions that you can’t answer, or can’t answer quickly and easily?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[Discovery drill down]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27c0e2bad8_0_9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27c0e2bad8_0_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[OPTIONAL. MIX OF ENT AND SP.]</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Kentik is the network observability company. We serve 300 enterprise and service provider customers. We are proud to operate on a global scale, ingesting trillions of records of network telemetry per day in virtually any format across nearly every network worldwide.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Customer success is everything to us. Our 95%+ CSAT and top </a:t>
            </a:r>
            <a:r>
              <a:rPr lang="en">
                <a:solidFill>
                  <a:schemeClr val="dk1"/>
                </a:solidFill>
              </a:rPr>
              <a:t>NPS</a:t>
            </a:r>
            <a:r>
              <a:rPr lang="en">
                <a:solidFill>
                  <a:schemeClr val="dk1"/>
                </a:solidFill>
              </a:rPr>
              <a:t> scores - scores that usually only organizations like Southwest and Nordstrom are known for - are evidence of our commitment to our customers. Among other metrics our customers care about, perhaps the most critical is uptime since it most closely correlates to their top line. Most of our customers see a greater than 25% improvement using Kentik.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Organizations at the top of their game - whether they run a network for a revenue-generating service, are responsible for keeping enterprise employees productive, or operate one of the world’s biggest networks - they rely on Kentik. And we’re incredibly proud of that.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27c0e2bad8_0_60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127c0e2bad8_0_6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27c0e2bad8_0_6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 we are not RKPI status is just another thing to monitor </a:t>
            </a:r>
            <a:endParaRPr/>
          </a:p>
        </p:txBody>
      </p:sp>
      <p:sp>
        <p:nvSpPr>
          <p:cNvPr id="460" name="Google Shape;460;g127c0e2bad8_0_6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27c0e2bad8_0_66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127c0e2bad8_0_6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27c0e2bad8_0_6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27c0e2bad8_0_6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Leaks -  for example - a dual homed customer announces the full table learned from one provider to their other provider  - or the routes learned via peering to their upstream  - local pref kicks in </a:t>
            </a:r>
            <a:r>
              <a:rPr lang="en"/>
              <a:t>since</a:t>
            </a:r>
            <a:r>
              <a:rPr lang="en"/>
              <a:t> customers are preferred over peers and a lot of </a:t>
            </a:r>
            <a:r>
              <a:rPr lang="en"/>
              <a:t>traffic</a:t>
            </a:r>
            <a:r>
              <a:rPr lang="en"/>
              <a:t> destined to big networks will suddenly be routed to the customer  - Happened recently in india and disrupted service for comcast customers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27c0e2bad8_0_1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127c0e2bad8_0_1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it could be interesting to know if there is a valid covering prefix when an invalid is detected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27c0e2bad8_0_64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127c0e2bad8_0_6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c">
  <p:cSld name="Title_2_1">
    <p:bg>
      <p:bgPr>
        <a:solidFill>
          <a:schemeClr val="lt1"/>
        </a:solidFill>
      </p:bgPr>
    </p:bg>
    <p:spTree>
      <p:nvGrpSpPr>
        <p:cNvPr id="53" name="Shape 53"/>
        <p:cNvGrpSpPr/>
        <p:nvPr/>
      </p:nvGrpSpPr>
      <p:grpSpPr>
        <a:xfrm>
          <a:off x="0" y="0"/>
          <a:ext cx="0" cy="0"/>
          <a:chOff x="0" y="0"/>
          <a:chExt cx="0" cy="0"/>
        </a:xfrm>
      </p:grpSpPr>
      <p:pic>
        <p:nvPicPr>
          <p:cNvPr id="54" name="Google Shape;54;p14"/>
          <p:cNvPicPr preferRelativeResize="0"/>
          <p:nvPr/>
        </p:nvPicPr>
        <p:blipFill rotWithShape="1">
          <a:blip r:embed="rId2">
            <a:alphaModFix/>
          </a:blip>
          <a:srcRect b="258" l="0" r="0" t="268"/>
          <a:stretch/>
        </p:blipFill>
        <p:spPr>
          <a:xfrm>
            <a:off x="833126" y="1370376"/>
            <a:ext cx="1964578" cy="390850"/>
          </a:xfrm>
          <a:prstGeom prst="rect">
            <a:avLst/>
          </a:prstGeom>
          <a:noFill/>
          <a:ln>
            <a:noFill/>
          </a:ln>
        </p:spPr>
      </p:pic>
      <p:sp>
        <p:nvSpPr>
          <p:cNvPr id="55" name="Google Shape;55;p14"/>
          <p:cNvSpPr txBox="1"/>
          <p:nvPr>
            <p:ph type="title"/>
          </p:nvPr>
        </p:nvSpPr>
        <p:spPr>
          <a:xfrm>
            <a:off x="1228674" y="1837819"/>
            <a:ext cx="3430500" cy="2178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200"/>
              <a:buFont typeface="Source Sans Pro"/>
              <a:buNone/>
              <a:defRPr sz="2200">
                <a:latin typeface="Source Sans Pro"/>
                <a:ea typeface="Source Sans Pro"/>
                <a:cs typeface="Source Sans Pro"/>
                <a:sym typeface="Source Sans Pro"/>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grpSp>
        <p:nvGrpSpPr>
          <p:cNvPr id="56" name="Google Shape;56;p14"/>
          <p:cNvGrpSpPr/>
          <p:nvPr/>
        </p:nvGrpSpPr>
        <p:grpSpPr>
          <a:xfrm>
            <a:off x="4271437" y="-2203256"/>
            <a:ext cx="7432710" cy="7397341"/>
            <a:chOff x="4271437" y="-2203256"/>
            <a:chExt cx="7432710" cy="7397341"/>
          </a:xfrm>
        </p:grpSpPr>
        <p:grpSp>
          <p:nvGrpSpPr>
            <p:cNvPr id="57" name="Google Shape;57;p14"/>
            <p:cNvGrpSpPr/>
            <p:nvPr/>
          </p:nvGrpSpPr>
          <p:grpSpPr>
            <a:xfrm rot="-1355861">
              <a:off x="5135776" y="-1323788"/>
              <a:ext cx="5704031" cy="5638406"/>
              <a:chOff x="5618542" y="687107"/>
              <a:chExt cx="4222345" cy="4173766"/>
            </a:xfrm>
          </p:grpSpPr>
          <p:sp>
            <p:nvSpPr>
              <p:cNvPr id="58" name="Google Shape;58;p14"/>
              <p:cNvSpPr/>
              <p:nvPr/>
            </p:nvSpPr>
            <p:spPr>
              <a:xfrm>
                <a:off x="6283415" y="978509"/>
                <a:ext cx="932137" cy="669823"/>
              </a:xfrm>
              <a:custGeom>
                <a:rect b="b" l="l" r="r" t="t"/>
                <a:pathLst>
                  <a:path extrusionOk="0" h="722181" w="1004999">
                    <a:moveTo>
                      <a:pt x="5667" y="697928"/>
                    </a:moveTo>
                    <a:lnTo>
                      <a:pt x="3173" y="701273"/>
                    </a:lnTo>
                    <a:lnTo>
                      <a:pt x="11902" y="707964"/>
                    </a:lnTo>
                    <a:lnTo>
                      <a:pt x="17720" y="707964"/>
                    </a:lnTo>
                    <a:cubicBezTo>
                      <a:pt x="27542" y="717151"/>
                      <a:pt x="40468" y="722236"/>
                      <a:pt x="53881" y="722182"/>
                    </a:cubicBezTo>
                    <a:cubicBezTo>
                      <a:pt x="67971" y="721985"/>
                      <a:pt x="81475" y="716461"/>
                      <a:pt x="91704" y="706709"/>
                    </a:cubicBezTo>
                    <a:cubicBezTo>
                      <a:pt x="102024" y="696598"/>
                      <a:pt x="107868" y="682731"/>
                      <a:pt x="107914" y="668237"/>
                    </a:cubicBezTo>
                    <a:cubicBezTo>
                      <a:pt x="108487" y="653794"/>
                      <a:pt x="102889" y="639789"/>
                      <a:pt x="92535" y="629766"/>
                    </a:cubicBezTo>
                    <a:cubicBezTo>
                      <a:pt x="91163" y="628055"/>
                      <a:pt x="89468" y="626634"/>
                      <a:pt x="87547" y="625584"/>
                    </a:cubicBezTo>
                    <a:cubicBezTo>
                      <a:pt x="308496" y="376108"/>
                      <a:pt x="589021" y="187421"/>
                      <a:pt x="902610" y="77362"/>
                    </a:cubicBezTo>
                    <a:cubicBezTo>
                      <a:pt x="905046" y="82921"/>
                      <a:pt x="908421" y="88015"/>
                      <a:pt x="912586" y="92416"/>
                    </a:cubicBezTo>
                    <a:cubicBezTo>
                      <a:pt x="922765" y="103163"/>
                      <a:pt x="936900" y="109214"/>
                      <a:pt x="951655" y="109143"/>
                    </a:cubicBezTo>
                    <a:cubicBezTo>
                      <a:pt x="965787" y="109160"/>
                      <a:pt x="979366" y="103607"/>
                      <a:pt x="989478" y="93671"/>
                    </a:cubicBezTo>
                    <a:cubicBezTo>
                      <a:pt x="1010173" y="72248"/>
                      <a:pt x="1010173" y="38150"/>
                      <a:pt x="989478" y="16727"/>
                    </a:cubicBezTo>
                    <a:cubicBezTo>
                      <a:pt x="979299" y="5980"/>
                      <a:pt x="965164" y="-70"/>
                      <a:pt x="950409" y="1"/>
                    </a:cubicBezTo>
                    <a:cubicBezTo>
                      <a:pt x="921027" y="22"/>
                      <a:pt x="897224" y="24005"/>
                      <a:pt x="897244" y="53566"/>
                    </a:cubicBezTo>
                    <a:cubicBezTo>
                      <a:pt x="897249" y="56637"/>
                      <a:pt x="897515" y="59701"/>
                      <a:pt x="898038" y="62726"/>
                    </a:cubicBezTo>
                    <a:cubicBezTo>
                      <a:pt x="581091" y="173755"/>
                      <a:pt x="297548" y="364319"/>
                      <a:pt x="74247" y="616384"/>
                    </a:cubicBezTo>
                    <a:cubicBezTo>
                      <a:pt x="54425" y="608050"/>
                      <a:pt x="31582" y="612316"/>
                      <a:pt x="16058" y="627257"/>
                    </a:cubicBezTo>
                    <a:cubicBezTo>
                      <a:pt x="-2700" y="645539"/>
                      <a:pt x="-5347" y="674870"/>
                      <a:pt x="9823" y="6962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14"/>
              <p:cNvSpPr/>
              <p:nvPr/>
            </p:nvSpPr>
            <p:spPr>
              <a:xfrm>
                <a:off x="7575830" y="909015"/>
                <a:ext cx="1945056" cy="1352767"/>
              </a:xfrm>
              <a:custGeom>
                <a:rect b="b" l="l" r="r" t="t"/>
                <a:pathLst>
                  <a:path extrusionOk="0" h="1458509" w="2097095">
                    <a:moveTo>
                      <a:pt x="158500" y="25927"/>
                    </a:moveTo>
                    <a:cubicBezTo>
                      <a:pt x="136887" y="25927"/>
                      <a:pt x="116936" y="25927"/>
                      <a:pt x="97401" y="25927"/>
                    </a:cubicBezTo>
                    <a:cubicBezTo>
                      <a:pt x="96213" y="22624"/>
                      <a:pt x="94529" y="19522"/>
                      <a:pt x="92414" y="16727"/>
                    </a:cubicBezTo>
                    <a:cubicBezTo>
                      <a:pt x="82235" y="5980"/>
                      <a:pt x="68099" y="-70"/>
                      <a:pt x="53344" y="1"/>
                    </a:cubicBezTo>
                    <a:cubicBezTo>
                      <a:pt x="39212" y="-17"/>
                      <a:pt x="25633" y="5537"/>
                      <a:pt x="15521" y="15473"/>
                    </a:cubicBezTo>
                    <a:cubicBezTo>
                      <a:pt x="-5174" y="36895"/>
                      <a:pt x="-5174" y="70994"/>
                      <a:pt x="15521" y="92416"/>
                    </a:cubicBezTo>
                    <a:cubicBezTo>
                      <a:pt x="25700" y="103163"/>
                      <a:pt x="39836" y="109214"/>
                      <a:pt x="54591" y="109143"/>
                    </a:cubicBezTo>
                    <a:cubicBezTo>
                      <a:pt x="67297" y="108903"/>
                      <a:pt x="79512" y="104165"/>
                      <a:pt x="89088" y="95762"/>
                    </a:cubicBezTo>
                    <a:cubicBezTo>
                      <a:pt x="102713" y="82457"/>
                      <a:pt x="108258" y="62855"/>
                      <a:pt x="103636" y="44327"/>
                    </a:cubicBezTo>
                    <a:cubicBezTo>
                      <a:pt x="121924" y="44327"/>
                      <a:pt x="140212" y="44327"/>
                      <a:pt x="158500" y="44327"/>
                    </a:cubicBezTo>
                    <a:cubicBezTo>
                      <a:pt x="990354" y="45360"/>
                      <a:pt x="1731326" y="573568"/>
                      <a:pt x="2008082" y="1362819"/>
                    </a:cubicBezTo>
                    <a:lnTo>
                      <a:pt x="2004341" y="1365328"/>
                    </a:lnTo>
                    <a:cubicBezTo>
                      <a:pt x="1983106" y="1386425"/>
                      <a:pt x="1982894" y="1420844"/>
                      <a:pt x="2003859" y="1442205"/>
                    </a:cubicBezTo>
                    <a:cubicBezTo>
                      <a:pt x="2004021" y="1442368"/>
                      <a:pt x="2004179" y="1442531"/>
                      <a:pt x="2004341" y="1442690"/>
                    </a:cubicBezTo>
                    <a:cubicBezTo>
                      <a:pt x="2025684" y="1463782"/>
                      <a:pt x="2059870" y="1463782"/>
                      <a:pt x="2081234" y="1442690"/>
                    </a:cubicBezTo>
                    <a:cubicBezTo>
                      <a:pt x="2102348" y="1421476"/>
                      <a:pt x="2102390" y="1387056"/>
                      <a:pt x="2081317" y="1365809"/>
                    </a:cubicBezTo>
                    <a:cubicBezTo>
                      <a:pt x="2081275" y="1365788"/>
                      <a:pt x="2081275" y="1365767"/>
                      <a:pt x="2081234" y="1365746"/>
                    </a:cubicBezTo>
                    <a:cubicBezTo>
                      <a:pt x="2071383" y="1355643"/>
                      <a:pt x="2057917" y="1349923"/>
                      <a:pt x="2043826" y="1349856"/>
                    </a:cubicBezTo>
                    <a:cubicBezTo>
                      <a:pt x="2035934" y="1349827"/>
                      <a:pt x="2028132" y="1351541"/>
                      <a:pt x="2020966" y="1354874"/>
                    </a:cubicBezTo>
                    <a:cubicBezTo>
                      <a:pt x="1927452" y="1083435"/>
                      <a:pt x="1775928" y="835924"/>
                      <a:pt x="1577067" y="629766"/>
                    </a:cubicBezTo>
                    <a:cubicBezTo>
                      <a:pt x="1203888" y="245149"/>
                      <a:pt x="692730" y="27567"/>
                      <a:pt x="158500" y="2592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14"/>
              <p:cNvSpPr/>
              <p:nvPr/>
            </p:nvSpPr>
            <p:spPr>
              <a:xfrm>
                <a:off x="7687094" y="3706766"/>
                <a:ext cx="1640148" cy="950464"/>
              </a:xfrm>
              <a:custGeom>
                <a:rect b="b" l="l" r="r" t="t"/>
                <a:pathLst>
                  <a:path extrusionOk="0" h="1024759" w="1768354">
                    <a:moveTo>
                      <a:pt x="1681665" y="96836"/>
                    </a:moveTo>
                    <a:cubicBezTo>
                      <a:pt x="1691249" y="104455"/>
                      <a:pt x="1703116" y="108583"/>
                      <a:pt x="1715331" y="108545"/>
                    </a:cubicBezTo>
                    <a:cubicBezTo>
                      <a:pt x="1729214" y="108524"/>
                      <a:pt x="1742518" y="102958"/>
                      <a:pt x="1752323" y="93073"/>
                    </a:cubicBezTo>
                    <a:cubicBezTo>
                      <a:pt x="1773442" y="72189"/>
                      <a:pt x="1773732" y="38033"/>
                      <a:pt x="1752976" y="16786"/>
                    </a:cubicBezTo>
                    <a:cubicBezTo>
                      <a:pt x="1752759" y="16564"/>
                      <a:pt x="1752543" y="16347"/>
                      <a:pt x="1752323" y="16129"/>
                    </a:cubicBezTo>
                    <a:cubicBezTo>
                      <a:pt x="1731566" y="-5118"/>
                      <a:pt x="1697617" y="-5411"/>
                      <a:pt x="1676498" y="15473"/>
                    </a:cubicBezTo>
                    <a:cubicBezTo>
                      <a:pt x="1676278" y="15690"/>
                      <a:pt x="1676062" y="15908"/>
                      <a:pt x="1675846" y="16129"/>
                    </a:cubicBezTo>
                    <a:cubicBezTo>
                      <a:pt x="1656731" y="34746"/>
                      <a:pt x="1654079" y="64650"/>
                      <a:pt x="1669611" y="86382"/>
                    </a:cubicBezTo>
                    <a:cubicBezTo>
                      <a:pt x="1320984" y="612930"/>
                      <a:pt x="742647" y="939450"/>
                      <a:pt x="114300" y="964540"/>
                    </a:cubicBezTo>
                    <a:cubicBezTo>
                      <a:pt x="113319" y="952414"/>
                      <a:pt x="108174" y="941039"/>
                      <a:pt x="99753" y="932341"/>
                    </a:cubicBezTo>
                    <a:cubicBezTo>
                      <a:pt x="89574" y="921595"/>
                      <a:pt x="75438" y="915543"/>
                      <a:pt x="60683" y="915614"/>
                    </a:cubicBezTo>
                    <a:cubicBezTo>
                      <a:pt x="46551" y="915598"/>
                      <a:pt x="32972" y="921151"/>
                      <a:pt x="22860" y="931087"/>
                    </a:cubicBezTo>
                    <a:cubicBezTo>
                      <a:pt x="12831" y="940705"/>
                      <a:pt x="6999" y="953961"/>
                      <a:pt x="6650" y="967886"/>
                    </a:cubicBezTo>
                    <a:lnTo>
                      <a:pt x="4156" y="967886"/>
                    </a:lnTo>
                    <a:lnTo>
                      <a:pt x="0" y="967886"/>
                    </a:lnTo>
                    <a:lnTo>
                      <a:pt x="0" y="978758"/>
                    </a:lnTo>
                    <a:lnTo>
                      <a:pt x="0" y="983358"/>
                    </a:lnTo>
                    <a:lnTo>
                      <a:pt x="4156" y="983358"/>
                    </a:lnTo>
                    <a:lnTo>
                      <a:pt x="4156" y="979177"/>
                    </a:lnTo>
                    <a:lnTo>
                      <a:pt x="7481" y="979177"/>
                    </a:lnTo>
                    <a:cubicBezTo>
                      <a:pt x="11230" y="1005521"/>
                      <a:pt x="33804" y="1025008"/>
                      <a:pt x="60267" y="1024757"/>
                    </a:cubicBezTo>
                    <a:cubicBezTo>
                      <a:pt x="74357" y="1024548"/>
                      <a:pt x="87861" y="1019028"/>
                      <a:pt x="98090" y="1009285"/>
                    </a:cubicBezTo>
                    <a:cubicBezTo>
                      <a:pt x="105942" y="1001298"/>
                      <a:pt x="111166" y="991094"/>
                      <a:pt x="113053" y="980013"/>
                    </a:cubicBezTo>
                    <a:cubicBezTo>
                      <a:pt x="416052" y="968095"/>
                      <a:pt x="712388" y="887016"/>
                      <a:pt x="979655" y="742910"/>
                    </a:cubicBezTo>
                    <a:cubicBezTo>
                      <a:pt x="1262496" y="588333"/>
                      <a:pt x="1503494" y="366539"/>
                      <a:pt x="1681665" y="968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14"/>
              <p:cNvSpPr/>
              <p:nvPr/>
            </p:nvSpPr>
            <p:spPr>
              <a:xfrm>
                <a:off x="5891476" y="2034106"/>
                <a:ext cx="199054" cy="1276813"/>
              </a:xfrm>
              <a:custGeom>
                <a:rect b="b" l="l" r="r" t="t"/>
                <a:pathLst>
                  <a:path extrusionOk="0" h="1376618" w="214614">
                    <a:moveTo>
                      <a:pt x="160996" y="108306"/>
                    </a:moveTo>
                    <a:cubicBezTo>
                      <a:pt x="174807" y="108353"/>
                      <a:pt x="188091" y="102945"/>
                      <a:pt x="197987" y="93252"/>
                    </a:cubicBezTo>
                    <a:cubicBezTo>
                      <a:pt x="208245" y="83233"/>
                      <a:pt x="214210" y="69580"/>
                      <a:pt x="214613" y="55199"/>
                    </a:cubicBezTo>
                    <a:cubicBezTo>
                      <a:pt x="214717" y="40713"/>
                      <a:pt x="209197" y="26763"/>
                      <a:pt x="199234" y="16309"/>
                    </a:cubicBezTo>
                    <a:cubicBezTo>
                      <a:pt x="188902" y="5838"/>
                      <a:pt x="174832" y="-37"/>
                      <a:pt x="160164" y="0"/>
                    </a:cubicBezTo>
                    <a:cubicBezTo>
                      <a:pt x="146120" y="42"/>
                      <a:pt x="132612" y="5420"/>
                      <a:pt x="122342" y="15054"/>
                    </a:cubicBezTo>
                    <a:cubicBezTo>
                      <a:pt x="112020" y="25166"/>
                      <a:pt x="106178" y="39032"/>
                      <a:pt x="106132" y="53526"/>
                    </a:cubicBezTo>
                    <a:cubicBezTo>
                      <a:pt x="105607" y="67882"/>
                      <a:pt x="111025" y="81811"/>
                      <a:pt x="121095" y="91998"/>
                    </a:cubicBezTo>
                    <a:lnTo>
                      <a:pt x="125667" y="95343"/>
                    </a:lnTo>
                    <a:cubicBezTo>
                      <a:pt x="-14578" y="472717"/>
                      <a:pt x="-38051" y="883955"/>
                      <a:pt x="58334" y="1275003"/>
                    </a:cubicBezTo>
                    <a:cubicBezTo>
                      <a:pt x="54176" y="1277215"/>
                      <a:pt x="50273" y="1279879"/>
                      <a:pt x="46696" y="1282948"/>
                    </a:cubicBezTo>
                    <a:cubicBezTo>
                      <a:pt x="25577" y="1303832"/>
                      <a:pt x="25284" y="1337988"/>
                      <a:pt x="46042" y="1359235"/>
                    </a:cubicBezTo>
                    <a:cubicBezTo>
                      <a:pt x="46258" y="1359457"/>
                      <a:pt x="46476" y="1359674"/>
                      <a:pt x="46696" y="1359892"/>
                    </a:cubicBezTo>
                    <a:cubicBezTo>
                      <a:pt x="56876" y="1370639"/>
                      <a:pt x="71009" y="1376690"/>
                      <a:pt x="85766" y="1376618"/>
                    </a:cubicBezTo>
                    <a:cubicBezTo>
                      <a:pt x="99899" y="1376635"/>
                      <a:pt x="113477" y="1371082"/>
                      <a:pt x="123588" y="1361146"/>
                    </a:cubicBezTo>
                    <a:cubicBezTo>
                      <a:pt x="133992" y="1351089"/>
                      <a:pt x="139848" y="1337189"/>
                      <a:pt x="139798" y="1322674"/>
                    </a:cubicBezTo>
                    <a:cubicBezTo>
                      <a:pt x="140264" y="1308247"/>
                      <a:pt x="134686" y="1294289"/>
                      <a:pt x="124420" y="1284203"/>
                    </a:cubicBezTo>
                    <a:cubicBezTo>
                      <a:pt x="114262" y="1273171"/>
                      <a:pt x="99875" y="1267079"/>
                      <a:pt x="84934" y="1267476"/>
                    </a:cubicBezTo>
                    <a:cubicBezTo>
                      <a:pt x="80928" y="1267045"/>
                      <a:pt x="76887" y="1267045"/>
                      <a:pt x="72881" y="1267476"/>
                    </a:cubicBezTo>
                    <a:cubicBezTo>
                      <a:pt x="-22099" y="881119"/>
                      <a:pt x="1080" y="474917"/>
                      <a:pt x="139383" y="102034"/>
                    </a:cubicBezTo>
                    <a:cubicBezTo>
                      <a:pt x="146112" y="105517"/>
                      <a:pt x="153456" y="107650"/>
                      <a:pt x="160996" y="10830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14"/>
              <p:cNvSpPr/>
              <p:nvPr/>
            </p:nvSpPr>
            <p:spPr>
              <a:xfrm>
                <a:off x="8620840" y="1579100"/>
                <a:ext cx="588624" cy="1888313"/>
              </a:xfrm>
              <a:custGeom>
                <a:rect b="b" l="l" r="r" t="t"/>
                <a:pathLst>
                  <a:path extrusionOk="0" h="2035917" w="634635">
                    <a:moveTo>
                      <a:pt x="549554" y="778635"/>
                    </a:moveTo>
                    <a:cubicBezTo>
                      <a:pt x="473638" y="551907"/>
                      <a:pt x="348236" y="345155"/>
                      <a:pt x="182547" y="173542"/>
                    </a:cubicBezTo>
                    <a:cubicBezTo>
                      <a:pt x="156777" y="147197"/>
                      <a:pt x="127683" y="119597"/>
                      <a:pt x="93185" y="89907"/>
                    </a:cubicBezTo>
                    <a:cubicBezTo>
                      <a:pt x="111947" y="69166"/>
                      <a:pt x="111947" y="37469"/>
                      <a:pt x="93185" y="16728"/>
                    </a:cubicBezTo>
                    <a:cubicBezTo>
                      <a:pt x="83006" y="5981"/>
                      <a:pt x="68870" y="-70"/>
                      <a:pt x="54115" y="1"/>
                    </a:cubicBezTo>
                    <a:cubicBezTo>
                      <a:pt x="39979" y="-16"/>
                      <a:pt x="26405" y="5537"/>
                      <a:pt x="16292" y="15473"/>
                    </a:cubicBezTo>
                    <a:cubicBezTo>
                      <a:pt x="-5063" y="36444"/>
                      <a:pt x="-5479" y="70864"/>
                      <a:pt x="15365" y="92345"/>
                    </a:cubicBezTo>
                    <a:cubicBezTo>
                      <a:pt x="25253" y="102536"/>
                      <a:pt x="38720" y="108420"/>
                      <a:pt x="52868" y="108725"/>
                    </a:cubicBezTo>
                    <a:cubicBezTo>
                      <a:pt x="63525" y="108696"/>
                      <a:pt x="73937" y="105493"/>
                      <a:pt x="82794" y="99525"/>
                    </a:cubicBezTo>
                    <a:cubicBezTo>
                      <a:pt x="598911" y="555235"/>
                      <a:pt x="763220" y="1294248"/>
                      <a:pt x="489286" y="1927768"/>
                    </a:cubicBezTo>
                    <a:cubicBezTo>
                      <a:pt x="477379" y="1928784"/>
                      <a:pt x="466202" y="1933961"/>
                      <a:pt x="457698" y="1942404"/>
                    </a:cubicBezTo>
                    <a:cubicBezTo>
                      <a:pt x="436235" y="1963304"/>
                      <a:pt x="435678" y="1997753"/>
                      <a:pt x="456451" y="2019347"/>
                    </a:cubicBezTo>
                    <a:cubicBezTo>
                      <a:pt x="477225" y="2040941"/>
                      <a:pt x="511465" y="2041502"/>
                      <a:pt x="532928" y="2020602"/>
                    </a:cubicBezTo>
                    <a:cubicBezTo>
                      <a:pt x="554047" y="1999718"/>
                      <a:pt x="554338" y="1965562"/>
                      <a:pt x="533581" y="1944315"/>
                    </a:cubicBezTo>
                    <a:cubicBezTo>
                      <a:pt x="533365" y="1944093"/>
                      <a:pt x="533149" y="1943876"/>
                      <a:pt x="532928" y="1943658"/>
                    </a:cubicBezTo>
                    <a:cubicBezTo>
                      <a:pt x="525368" y="1935705"/>
                      <a:pt x="515455" y="1930423"/>
                      <a:pt x="504665" y="1928604"/>
                    </a:cubicBezTo>
                    <a:cubicBezTo>
                      <a:pt x="660845" y="1564143"/>
                      <a:pt x="676843" y="1154294"/>
                      <a:pt x="549554" y="77863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14"/>
              <p:cNvSpPr/>
              <p:nvPr/>
            </p:nvSpPr>
            <p:spPr>
              <a:xfrm>
                <a:off x="8269767" y="3548978"/>
                <a:ext cx="750191" cy="649614"/>
              </a:xfrm>
              <a:custGeom>
                <a:rect b="b" l="l" r="r" t="t"/>
                <a:pathLst>
                  <a:path extrusionOk="0" h="700392" w="808831">
                    <a:moveTo>
                      <a:pt x="719052" y="95761"/>
                    </a:moveTo>
                    <a:cubicBezTo>
                      <a:pt x="728961" y="104104"/>
                      <a:pt x="741459" y="108691"/>
                      <a:pt x="754382" y="108724"/>
                    </a:cubicBezTo>
                    <a:cubicBezTo>
                      <a:pt x="768455" y="108854"/>
                      <a:pt x="782026" y="103451"/>
                      <a:pt x="792204" y="93670"/>
                    </a:cubicBezTo>
                    <a:cubicBezTo>
                      <a:pt x="802487" y="83496"/>
                      <a:pt x="808447" y="69705"/>
                      <a:pt x="808830" y="55199"/>
                    </a:cubicBezTo>
                    <a:cubicBezTo>
                      <a:pt x="809058" y="24944"/>
                      <a:pt x="784868" y="234"/>
                      <a:pt x="754797" y="0"/>
                    </a:cubicBezTo>
                    <a:cubicBezTo>
                      <a:pt x="754660" y="0"/>
                      <a:pt x="754519" y="0"/>
                      <a:pt x="754382" y="0"/>
                    </a:cubicBezTo>
                    <a:cubicBezTo>
                      <a:pt x="724767" y="-67"/>
                      <a:pt x="700710" y="24028"/>
                      <a:pt x="700639" y="53819"/>
                    </a:cubicBezTo>
                    <a:cubicBezTo>
                      <a:pt x="700615" y="64415"/>
                      <a:pt x="703694" y="74786"/>
                      <a:pt x="709493" y="83634"/>
                    </a:cubicBezTo>
                    <a:cubicBezTo>
                      <a:pt x="552723" y="309058"/>
                      <a:pt x="340283" y="489498"/>
                      <a:pt x="93104" y="607184"/>
                    </a:cubicBezTo>
                    <a:lnTo>
                      <a:pt x="93104" y="607184"/>
                    </a:lnTo>
                    <a:cubicBezTo>
                      <a:pt x="82900" y="596776"/>
                      <a:pt x="68980" y="590905"/>
                      <a:pt x="54450" y="590875"/>
                    </a:cubicBezTo>
                    <a:cubicBezTo>
                      <a:pt x="40289" y="590721"/>
                      <a:pt x="26660" y="596295"/>
                      <a:pt x="16627" y="606348"/>
                    </a:cubicBezTo>
                    <a:cubicBezTo>
                      <a:pt x="6294" y="616317"/>
                      <a:pt x="313" y="630004"/>
                      <a:pt x="1" y="644401"/>
                    </a:cubicBezTo>
                    <a:cubicBezTo>
                      <a:pt x="-103" y="658887"/>
                      <a:pt x="5417" y="672837"/>
                      <a:pt x="15380" y="683291"/>
                    </a:cubicBezTo>
                    <a:cubicBezTo>
                      <a:pt x="35605" y="705053"/>
                      <a:pt x="69533" y="706199"/>
                      <a:pt x="91163" y="685850"/>
                    </a:cubicBezTo>
                    <a:cubicBezTo>
                      <a:pt x="108404" y="669629"/>
                      <a:pt x="113075" y="643971"/>
                      <a:pt x="102664" y="622656"/>
                    </a:cubicBezTo>
                    <a:cubicBezTo>
                      <a:pt x="349838" y="503424"/>
                      <a:pt x="562174" y="321921"/>
                      <a:pt x="719052" y="957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14"/>
              <p:cNvSpPr/>
              <p:nvPr/>
            </p:nvSpPr>
            <p:spPr>
              <a:xfrm>
                <a:off x="6237758" y="2263160"/>
                <a:ext cx="214324" cy="1212043"/>
              </a:xfrm>
              <a:custGeom>
                <a:rect b="b" l="l" r="r" t="t"/>
                <a:pathLst>
                  <a:path extrusionOk="0" h="1306785" w="231077">
                    <a:moveTo>
                      <a:pt x="143792" y="1209769"/>
                    </a:moveTo>
                    <a:lnTo>
                      <a:pt x="138805" y="1213114"/>
                    </a:lnTo>
                    <a:cubicBezTo>
                      <a:pt x="128485" y="1223226"/>
                      <a:pt x="122641" y="1237092"/>
                      <a:pt x="122595" y="1251586"/>
                    </a:cubicBezTo>
                    <a:cubicBezTo>
                      <a:pt x="122071" y="1265942"/>
                      <a:pt x="127487" y="1279871"/>
                      <a:pt x="137558" y="1290058"/>
                    </a:cubicBezTo>
                    <a:cubicBezTo>
                      <a:pt x="147737" y="1300805"/>
                      <a:pt x="161873" y="1306856"/>
                      <a:pt x="176628" y="1306785"/>
                    </a:cubicBezTo>
                    <a:cubicBezTo>
                      <a:pt x="206217" y="1306793"/>
                      <a:pt x="230399" y="1283020"/>
                      <a:pt x="231076" y="1253259"/>
                    </a:cubicBezTo>
                    <a:cubicBezTo>
                      <a:pt x="231180" y="1238773"/>
                      <a:pt x="225660" y="1224823"/>
                      <a:pt x="215698" y="1214369"/>
                    </a:cubicBezTo>
                    <a:cubicBezTo>
                      <a:pt x="205789" y="1204082"/>
                      <a:pt x="192114" y="1198336"/>
                      <a:pt x="177875" y="1198479"/>
                    </a:cubicBezTo>
                    <a:cubicBezTo>
                      <a:pt x="170460" y="1198366"/>
                      <a:pt x="163103" y="1199788"/>
                      <a:pt x="156262" y="1202660"/>
                    </a:cubicBezTo>
                    <a:cubicBezTo>
                      <a:pt x="132986" y="1149971"/>
                      <a:pt x="114698" y="1105645"/>
                      <a:pt x="100566" y="1062573"/>
                    </a:cubicBezTo>
                    <a:cubicBezTo>
                      <a:pt x="-5084" y="751759"/>
                      <a:pt x="-11622" y="415512"/>
                      <a:pt x="81863" y="100780"/>
                    </a:cubicBezTo>
                    <a:cubicBezTo>
                      <a:pt x="90333" y="105685"/>
                      <a:pt x="99935" y="108282"/>
                      <a:pt x="109710" y="108307"/>
                    </a:cubicBezTo>
                    <a:cubicBezTo>
                      <a:pt x="123347" y="108491"/>
                      <a:pt x="136498" y="103226"/>
                      <a:pt x="146286" y="93671"/>
                    </a:cubicBezTo>
                    <a:cubicBezTo>
                      <a:pt x="167405" y="72788"/>
                      <a:pt x="167696" y="38632"/>
                      <a:pt x="146939" y="17384"/>
                    </a:cubicBezTo>
                    <a:cubicBezTo>
                      <a:pt x="146723" y="17163"/>
                      <a:pt x="146507" y="16945"/>
                      <a:pt x="146286" y="16728"/>
                    </a:cubicBezTo>
                    <a:cubicBezTo>
                      <a:pt x="136107" y="5981"/>
                      <a:pt x="121972" y="-70"/>
                      <a:pt x="107217" y="1"/>
                    </a:cubicBezTo>
                    <a:cubicBezTo>
                      <a:pt x="93193" y="-91"/>
                      <a:pt x="79714" y="5483"/>
                      <a:pt x="69809" y="15473"/>
                    </a:cubicBezTo>
                    <a:cubicBezTo>
                      <a:pt x="59452" y="25597"/>
                      <a:pt x="53479" y="39418"/>
                      <a:pt x="53184" y="53945"/>
                    </a:cubicBezTo>
                    <a:cubicBezTo>
                      <a:pt x="52843" y="67816"/>
                      <a:pt x="58092" y="81239"/>
                      <a:pt x="67731" y="91162"/>
                    </a:cubicBezTo>
                    <a:cubicBezTo>
                      <a:pt x="-28198" y="410026"/>
                      <a:pt x="-22092" y="751157"/>
                      <a:pt x="85188" y="1066336"/>
                    </a:cubicBezTo>
                    <a:cubicBezTo>
                      <a:pt x="101805" y="1115300"/>
                      <a:pt x="121377" y="1163202"/>
                      <a:pt x="143792" y="1209769"/>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14"/>
              <p:cNvSpPr/>
              <p:nvPr/>
            </p:nvSpPr>
            <p:spPr>
              <a:xfrm>
                <a:off x="6383601" y="1394691"/>
                <a:ext cx="767944" cy="724643"/>
              </a:xfrm>
              <a:custGeom>
                <a:rect b="b" l="l" r="r" t="t"/>
                <a:pathLst>
                  <a:path extrusionOk="0" h="781286" w="827972">
                    <a:moveTo>
                      <a:pt x="723209" y="71926"/>
                    </a:moveTo>
                    <a:cubicBezTo>
                      <a:pt x="725632" y="79495"/>
                      <a:pt x="729597" y="86474"/>
                      <a:pt x="734847" y="92416"/>
                    </a:cubicBezTo>
                    <a:cubicBezTo>
                      <a:pt x="745026" y="103163"/>
                      <a:pt x="759161" y="109214"/>
                      <a:pt x="773916" y="109143"/>
                    </a:cubicBezTo>
                    <a:cubicBezTo>
                      <a:pt x="788048" y="109160"/>
                      <a:pt x="801627" y="103607"/>
                      <a:pt x="811739" y="93671"/>
                    </a:cubicBezTo>
                    <a:cubicBezTo>
                      <a:pt x="822060" y="83560"/>
                      <a:pt x="827903" y="69693"/>
                      <a:pt x="827949" y="55199"/>
                    </a:cubicBezTo>
                    <a:cubicBezTo>
                      <a:pt x="828373" y="40860"/>
                      <a:pt x="822970" y="26969"/>
                      <a:pt x="812986" y="16728"/>
                    </a:cubicBezTo>
                    <a:cubicBezTo>
                      <a:pt x="802807" y="5981"/>
                      <a:pt x="788671" y="-70"/>
                      <a:pt x="773916" y="1"/>
                    </a:cubicBezTo>
                    <a:cubicBezTo>
                      <a:pt x="759781" y="-16"/>
                      <a:pt x="746206" y="5537"/>
                      <a:pt x="736094" y="15473"/>
                    </a:cubicBezTo>
                    <a:cubicBezTo>
                      <a:pt x="725063" y="26454"/>
                      <a:pt x="719302" y="41709"/>
                      <a:pt x="720299" y="57290"/>
                    </a:cubicBezTo>
                    <a:cubicBezTo>
                      <a:pt x="448095" y="195529"/>
                      <a:pt x="221037" y="409457"/>
                      <a:pt x="66088" y="673674"/>
                    </a:cubicBezTo>
                    <a:cubicBezTo>
                      <a:pt x="61815" y="673063"/>
                      <a:pt x="57476" y="673063"/>
                      <a:pt x="53203" y="673674"/>
                    </a:cubicBezTo>
                    <a:cubicBezTo>
                      <a:pt x="39516" y="673649"/>
                      <a:pt x="26374" y="679060"/>
                      <a:pt x="16627" y="688728"/>
                    </a:cubicBezTo>
                    <a:cubicBezTo>
                      <a:pt x="6294" y="698697"/>
                      <a:pt x="313" y="712384"/>
                      <a:pt x="1" y="726781"/>
                    </a:cubicBezTo>
                    <a:cubicBezTo>
                      <a:pt x="-102" y="741267"/>
                      <a:pt x="5417" y="755217"/>
                      <a:pt x="15380" y="765671"/>
                    </a:cubicBezTo>
                    <a:cubicBezTo>
                      <a:pt x="36673" y="786492"/>
                      <a:pt x="70564" y="786492"/>
                      <a:pt x="91857" y="765671"/>
                    </a:cubicBezTo>
                    <a:cubicBezTo>
                      <a:pt x="113092" y="744575"/>
                      <a:pt x="113304" y="710155"/>
                      <a:pt x="92339" y="688795"/>
                    </a:cubicBezTo>
                    <a:cubicBezTo>
                      <a:pt x="92177" y="688632"/>
                      <a:pt x="92019" y="688469"/>
                      <a:pt x="91857" y="688310"/>
                    </a:cubicBezTo>
                    <a:cubicBezTo>
                      <a:pt x="88216" y="684592"/>
                      <a:pt x="84006" y="681489"/>
                      <a:pt x="79388" y="679110"/>
                    </a:cubicBezTo>
                    <a:cubicBezTo>
                      <a:pt x="232297" y="419284"/>
                      <a:pt x="455622" y="208668"/>
                      <a:pt x="723209" y="719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14"/>
              <p:cNvSpPr/>
              <p:nvPr/>
            </p:nvSpPr>
            <p:spPr>
              <a:xfrm>
                <a:off x="7898090" y="2833081"/>
                <a:ext cx="1052907" cy="1141843"/>
              </a:xfrm>
              <a:custGeom>
                <a:rect b="b" l="l" r="r" t="t"/>
                <a:pathLst>
                  <a:path extrusionOk="0" h="1231098" w="1135210">
                    <a:moveTo>
                      <a:pt x="840086" y="682038"/>
                    </a:moveTo>
                    <a:cubicBezTo>
                      <a:pt x="961473" y="512361"/>
                      <a:pt x="1039289" y="315131"/>
                      <a:pt x="1066608" y="107890"/>
                    </a:cubicBezTo>
                    <a:cubicBezTo>
                      <a:pt x="1071438" y="108530"/>
                      <a:pt x="1076326" y="108530"/>
                      <a:pt x="1081156" y="107890"/>
                    </a:cubicBezTo>
                    <a:cubicBezTo>
                      <a:pt x="1095162" y="107890"/>
                      <a:pt x="1108604" y="102328"/>
                      <a:pt x="1118563" y="92417"/>
                    </a:cubicBezTo>
                    <a:cubicBezTo>
                      <a:pt x="1139910" y="72107"/>
                      <a:pt x="1140854" y="38231"/>
                      <a:pt x="1120666" y="16750"/>
                    </a:cubicBezTo>
                    <a:cubicBezTo>
                      <a:pt x="1110512" y="5948"/>
                      <a:pt x="1096347" y="-119"/>
                      <a:pt x="1081571" y="2"/>
                    </a:cubicBezTo>
                    <a:lnTo>
                      <a:pt x="1075337" y="2"/>
                    </a:lnTo>
                    <a:lnTo>
                      <a:pt x="1075337" y="2"/>
                    </a:lnTo>
                    <a:lnTo>
                      <a:pt x="1064115" y="2"/>
                    </a:lnTo>
                    <a:lnTo>
                      <a:pt x="1059958" y="4183"/>
                    </a:lnTo>
                    <a:lnTo>
                      <a:pt x="1059958" y="4183"/>
                    </a:lnTo>
                    <a:cubicBezTo>
                      <a:pt x="1053499" y="6642"/>
                      <a:pt x="1047568" y="10335"/>
                      <a:pt x="1042501" y="15056"/>
                    </a:cubicBezTo>
                    <a:cubicBezTo>
                      <a:pt x="1021266" y="36153"/>
                      <a:pt x="1021055" y="70572"/>
                      <a:pt x="1042019" y="91932"/>
                    </a:cubicBezTo>
                    <a:cubicBezTo>
                      <a:pt x="1042181" y="92096"/>
                      <a:pt x="1042339" y="92259"/>
                      <a:pt x="1042501" y="92417"/>
                    </a:cubicBezTo>
                    <a:cubicBezTo>
                      <a:pt x="1045714" y="95257"/>
                      <a:pt x="1049197" y="97778"/>
                      <a:pt x="1052892" y="99945"/>
                    </a:cubicBezTo>
                    <a:cubicBezTo>
                      <a:pt x="987658" y="617473"/>
                      <a:pt x="609911" y="1039859"/>
                      <a:pt x="105241" y="1159589"/>
                    </a:cubicBezTo>
                    <a:cubicBezTo>
                      <a:pt x="103009" y="1151723"/>
                      <a:pt x="98866" y="1144535"/>
                      <a:pt x="93188" y="1138681"/>
                    </a:cubicBezTo>
                    <a:cubicBezTo>
                      <a:pt x="83196" y="1127913"/>
                      <a:pt x="69177" y="1121850"/>
                      <a:pt x="54534" y="1121954"/>
                    </a:cubicBezTo>
                    <a:cubicBezTo>
                      <a:pt x="40390" y="1121891"/>
                      <a:pt x="26798" y="1127453"/>
                      <a:pt x="16711" y="1137426"/>
                    </a:cubicBezTo>
                    <a:cubicBezTo>
                      <a:pt x="-4869" y="1158163"/>
                      <a:pt x="-5650" y="1192575"/>
                      <a:pt x="14961" y="1214286"/>
                    </a:cubicBezTo>
                    <a:cubicBezTo>
                      <a:pt x="25277" y="1225150"/>
                      <a:pt x="39600" y="1231235"/>
                      <a:pt x="54534" y="1231096"/>
                    </a:cubicBezTo>
                    <a:cubicBezTo>
                      <a:pt x="68624" y="1230900"/>
                      <a:pt x="82128" y="1225376"/>
                      <a:pt x="92357" y="1215624"/>
                    </a:cubicBezTo>
                    <a:cubicBezTo>
                      <a:pt x="103284" y="1204597"/>
                      <a:pt x="108899" y="1189334"/>
                      <a:pt x="107735" y="1173807"/>
                    </a:cubicBezTo>
                    <a:cubicBezTo>
                      <a:pt x="402804" y="1104085"/>
                      <a:pt x="662888" y="929441"/>
                      <a:pt x="840086" y="682038"/>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14"/>
              <p:cNvSpPr/>
              <p:nvPr/>
            </p:nvSpPr>
            <p:spPr>
              <a:xfrm>
                <a:off x="6539495" y="2606356"/>
                <a:ext cx="499359" cy="1113527"/>
              </a:xfrm>
              <a:custGeom>
                <a:rect b="b" l="l" r="r" t="t"/>
                <a:pathLst>
                  <a:path extrusionOk="0" h="1200568" w="538392">
                    <a:moveTo>
                      <a:pt x="434757" y="1126552"/>
                    </a:moveTo>
                    <a:cubicBezTo>
                      <a:pt x="423967" y="1154544"/>
                      <a:pt x="437779" y="1186037"/>
                      <a:pt x="465601" y="1196893"/>
                    </a:cubicBezTo>
                    <a:cubicBezTo>
                      <a:pt x="471803" y="1199310"/>
                      <a:pt x="478395" y="1200556"/>
                      <a:pt x="485049" y="1200568"/>
                    </a:cubicBezTo>
                    <a:cubicBezTo>
                      <a:pt x="499181" y="1200585"/>
                      <a:pt x="512760" y="1195032"/>
                      <a:pt x="522872" y="1185096"/>
                    </a:cubicBezTo>
                    <a:cubicBezTo>
                      <a:pt x="543566" y="1163673"/>
                      <a:pt x="543566" y="1129575"/>
                      <a:pt x="522872" y="1108153"/>
                    </a:cubicBezTo>
                    <a:cubicBezTo>
                      <a:pt x="501903" y="1086788"/>
                      <a:pt x="467692" y="1086575"/>
                      <a:pt x="446461" y="1107668"/>
                    </a:cubicBezTo>
                    <a:cubicBezTo>
                      <a:pt x="446299" y="1107831"/>
                      <a:pt x="446137" y="1107989"/>
                      <a:pt x="445979" y="1108153"/>
                    </a:cubicBezTo>
                    <a:cubicBezTo>
                      <a:pt x="444267" y="1110097"/>
                      <a:pt x="442733" y="1112196"/>
                      <a:pt x="441407" y="1114425"/>
                    </a:cubicBezTo>
                    <a:cubicBezTo>
                      <a:pt x="160624" y="857321"/>
                      <a:pt x="10446" y="486274"/>
                      <a:pt x="32837" y="104961"/>
                    </a:cubicBezTo>
                    <a:cubicBezTo>
                      <a:pt x="38577" y="106981"/>
                      <a:pt x="44628" y="107972"/>
                      <a:pt x="50709" y="107888"/>
                    </a:cubicBezTo>
                    <a:cubicBezTo>
                      <a:pt x="64616" y="107783"/>
                      <a:pt x="77975" y="102410"/>
                      <a:pt x="88116" y="92834"/>
                    </a:cubicBezTo>
                    <a:cubicBezTo>
                      <a:pt x="98437" y="82722"/>
                      <a:pt x="104280" y="68856"/>
                      <a:pt x="104326" y="54362"/>
                    </a:cubicBezTo>
                    <a:cubicBezTo>
                      <a:pt x="104783" y="24806"/>
                      <a:pt x="81342" y="468"/>
                      <a:pt x="51964" y="8"/>
                    </a:cubicBezTo>
                    <a:cubicBezTo>
                      <a:pt x="51682" y="4"/>
                      <a:pt x="51403" y="0"/>
                      <a:pt x="51125" y="0"/>
                    </a:cubicBezTo>
                    <a:lnTo>
                      <a:pt x="44890" y="0"/>
                    </a:lnTo>
                    <a:lnTo>
                      <a:pt x="34084" y="0"/>
                    </a:lnTo>
                    <a:lnTo>
                      <a:pt x="34084" y="0"/>
                    </a:lnTo>
                    <a:lnTo>
                      <a:pt x="34084" y="4182"/>
                    </a:lnTo>
                    <a:cubicBezTo>
                      <a:pt x="27525" y="6636"/>
                      <a:pt x="21569" y="10488"/>
                      <a:pt x="16627" y="15472"/>
                    </a:cubicBezTo>
                    <a:cubicBezTo>
                      <a:pt x="6369" y="25492"/>
                      <a:pt x="405" y="39145"/>
                      <a:pt x="1" y="53526"/>
                    </a:cubicBezTo>
                    <a:cubicBezTo>
                      <a:pt x="-102" y="68011"/>
                      <a:pt x="5417" y="81961"/>
                      <a:pt x="15380" y="92416"/>
                    </a:cubicBezTo>
                    <a:cubicBezTo>
                      <a:pt x="16714" y="94084"/>
                      <a:pt x="18663" y="95138"/>
                      <a:pt x="20783" y="95343"/>
                    </a:cubicBezTo>
                    <a:lnTo>
                      <a:pt x="20783" y="95343"/>
                    </a:lnTo>
                    <a:cubicBezTo>
                      <a:pt x="-4795" y="484614"/>
                      <a:pt x="147644" y="864342"/>
                      <a:pt x="434757" y="1126552"/>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14"/>
              <p:cNvSpPr/>
              <p:nvPr/>
            </p:nvSpPr>
            <p:spPr>
              <a:xfrm>
                <a:off x="6679395" y="1615982"/>
                <a:ext cx="746639" cy="642675"/>
              </a:xfrm>
              <a:custGeom>
                <a:rect b="b" l="l" r="r" t="t"/>
                <a:pathLst>
                  <a:path extrusionOk="0" h="692911" w="805002">
                    <a:moveTo>
                      <a:pt x="102019" y="511006"/>
                    </a:moveTo>
                    <a:cubicBezTo>
                      <a:pt x="84978" y="535260"/>
                      <a:pt x="67937" y="560768"/>
                      <a:pt x="54221" y="584604"/>
                    </a:cubicBezTo>
                    <a:cubicBezTo>
                      <a:pt x="40177" y="584646"/>
                      <a:pt x="26669" y="590023"/>
                      <a:pt x="16398" y="599658"/>
                    </a:cubicBezTo>
                    <a:cubicBezTo>
                      <a:pt x="-955" y="617782"/>
                      <a:pt x="-4961" y="644992"/>
                      <a:pt x="6423" y="667402"/>
                    </a:cubicBezTo>
                    <a:lnTo>
                      <a:pt x="4345" y="671165"/>
                    </a:lnTo>
                    <a:lnTo>
                      <a:pt x="14320" y="676183"/>
                    </a:lnTo>
                    <a:lnTo>
                      <a:pt x="14320" y="676183"/>
                    </a:lnTo>
                    <a:cubicBezTo>
                      <a:pt x="24312" y="686951"/>
                      <a:pt x="38331" y="693015"/>
                      <a:pt x="52974" y="692910"/>
                    </a:cubicBezTo>
                    <a:cubicBezTo>
                      <a:pt x="67118" y="692973"/>
                      <a:pt x="80710" y="687411"/>
                      <a:pt x="90797" y="677438"/>
                    </a:cubicBezTo>
                    <a:cubicBezTo>
                      <a:pt x="111916" y="656555"/>
                      <a:pt x="112207" y="622398"/>
                      <a:pt x="91450" y="601151"/>
                    </a:cubicBezTo>
                    <a:cubicBezTo>
                      <a:pt x="91234" y="600929"/>
                      <a:pt x="91017" y="600712"/>
                      <a:pt x="90797" y="600494"/>
                    </a:cubicBezTo>
                    <a:cubicBezTo>
                      <a:pt x="84267" y="593846"/>
                      <a:pt x="76088" y="589083"/>
                      <a:pt x="67106" y="586695"/>
                    </a:cubicBezTo>
                    <a:cubicBezTo>
                      <a:pt x="82069" y="562859"/>
                      <a:pt x="97032" y="540278"/>
                      <a:pt x="111995" y="519787"/>
                    </a:cubicBezTo>
                    <a:cubicBezTo>
                      <a:pt x="258960" y="314499"/>
                      <a:pt x="464733" y="159266"/>
                      <a:pt x="701783" y="74854"/>
                    </a:cubicBezTo>
                    <a:cubicBezTo>
                      <a:pt x="704189" y="81373"/>
                      <a:pt x="707863" y="87345"/>
                      <a:pt x="712589" y="92417"/>
                    </a:cubicBezTo>
                    <a:cubicBezTo>
                      <a:pt x="722768" y="103164"/>
                      <a:pt x="736904" y="109215"/>
                      <a:pt x="751659" y="109144"/>
                    </a:cubicBezTo>
                    <a:cubicBezTo>
                      <a:pt x="765791" y="109161"/>
                      <a:pt x="779369" y="103607"/>
                      <a:pt x="789482" y="93672"/>
                    </a:cubicBezTo>
                    <a:cubicBezTo>
                      <a:pt x="810176" y="72249"/>
                      <a:pt x="810176" y="38151"/>
                      <a:pt x="789482" y="16728"/>
                    </a:cubicBezTo>
                    <a:cubicBezTo>
                      <a:pt x="779274" y="6023"/>
                      <a:pt x="765159" y="-20"/>
                      <a:pt x="750412" y="1"/>
                    </a:cubicBezTo>
                    <a:cubicBezTo>
                      <a:pt x="721031" y="-204"/>
                      <a:pt x="697049" y="23594"/>
                      <a:pt x="696845" y="53155"/>
                    </a:cubicBezTo>
                    <a:cubicBezTo>
                      <a:pt x="696828" y="55375"/>
                      <a:pt x="696953" y="57596"/>
                      <a:pt x="697211" y="59800"/>
                    </a:cubicBezTo>
                    <a:cubicBezTo>
                      <a:pt x="457733" y="145642"/>
                      <a:pt x="250061" y="303075"/>
                      <a:pt x="102019" y="511006"/>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14"/>
              <p:cNvSpPr/>
              <p:nvPr/>
            </p:nvSpPr>
            <p:spPr>
              <a:xfrm>
                <a:off x="7553195" y="1568219"/>
                <a:ext cx="785681" cy="230396"/>
              </a:xfrm>
              <a:custGeom>
                <a:rect b="b" l="l" r="r" t="t"/>
                <a:pathLst>
                  <a:path extrusionOk="0" h="248405" w="847095">
                    <a:moveTo>
                      <a:pt x="753965" y="232097"/>
                    </a:moveTo>
                    <a:cubicBezTo>
                      <a:pt x="764297" y="242568"/>
                      <a:pt x="778366" y="248443"/>
                      <a:pt x="793034" y="248406"/>
                    </a:cubicBezTo>
                    <a:cubicBezTo>
                      <a:pt x="807079" y="248364"/>
                      <a:pt x="820587" y="242986"/>
                      <a:pt x="830857" y="233351"/>
                    </a:cubicBezTo>
                    <a:cubicBezTo>
                      <a:pt x="841177" y="223240"/>
                      <a:pt x="847021" y="209374"/>
                      <a:pt x="847067" y="194880"/>
                    </a:cubicBezTo>
                    <a:cubicBezTo>
                      <a:pt x="847549" y="180327"/>
                      <a:pt x="841976" y="166231"/>
                      <a:pt x="831688" y="155990"/>
                    </a:cubicBezTo>
                    <a:cubicBezTo>
                      <a:pt x="810603" y="134743"/>
                      <a:pt x="776392" y="134713"/>
                      <a:pt x="755274" y="155927"/>
                    </a:cubicBezTo>
                    <a:cubicBezTo>
                      <a:pt x="755253" y="155948"/>
                      <a:pt x="755232" y="155969"/>
                      <a:pt x="755211" y="155990"/>
                    </a:cubicBezTo>
                    <a:cubicBezTo>
                      <a:pt x="751338" y="159854"/>
                      <a:pt x="747983" y="164211"/>
                      <a:pt x="745236" y="168953"/>
                    </a:cubicBezTo>
                    <a:cubicBezTo>
                      <a:pt x="570586" y="82229"/>
                      <a:pt x="378474" y="37020"/>
                      <a:pt x="183711" y="36811"/>
                    </a:cubicBezTo>
                    <a:cubicBezTo>
                      <a:pt x="157389" y="36811"/>
                      <a:pt x="131204" y="37648"/>
                      <a:pt x="105156" y="39320"/>
                    </a:cubicBezTo>
                    <a:cubicBezTo>
                      <a:pt x="99337" y="15811"/>
                      <a:pt x="78111" y="-511"/>
                      <a:pt x="54033" y="12"/>
                    </a:cubicBezTo>
                    <a:cubicBezTo>
                      <a:pt x="39901" y="-5"/>
                      <a:pt x="26322" y="5549"/>
                      <a:pt x="16210" y="15484"/>
                    </a:cubicBezTo>
                    <a:cubicBezTo>
                      <a:pt x="6605" y="24722"/>
                      <a:pt x="815" y="37267"/>
                      <a:pt x="0" y="50611"/>
                    </a:cubicBezTo>
                    <a:lnTo>
                      <a:pt x="0" y="50611"/>
                    </a:lnTo>
                    <a:lnTo>
                      <a:pt x="0" y="61065"/>
                    </a:lnTo>
                    <a:lnTo>
                      <a:pt x="0" y="65247"/>
                    </a:lnTo>
                    <a:lnTo>
                      <a:pt x="0" y="65247"/>
                    </a:lnTo>
                    <a:cubicBezTo>
                      <a:pt x="1771" y="75275"/>
                      <a:pt x="6388" y="84570"/>
                      <a:pt x="13300" y="92010"/>
                    </a:cubicBezTo>
                    <a:cubicBezTo>
                      <a:pt x="23479" y="102757"/>
                      <a:pt x="37615" y="108808"/>
                      <a:pt x="52370" y="108737"/>
                    </a:cubicBezTo>
                    <a:cubicBezTo>
                      <a:pt x="66502" y="108753"/>
                      <a:pt x="80081" y="103200"/>
                      <a:pt x="90193" y="93264"/>
                    </a:cubicBezTo>
                    <a:cubicBezTo>
                      <a:pt x="100567" y="82881"/>
                      <a:pt x="106274" y="68680"/>
                      <a:pt x="105987" y="53956"/>
                    </a:cubicBezTo>
                    <a:cubicBezTo>
                      <a:pt x="131341" y="53956"/>
                      <a:pt x="156695" y="53956"/>
                      <a:pt x="181633" y="53956"/>
                    </a:cubicBezTo>
                    <a:cubicBezTo>
                      <a:pt x="375257" y="53045"/>
                      <a:pt x="566463" y="97270"/>
                      <a:pt x="740248" y="183171"/>
                    </a:cubicBezTo>
                    <a:cubicBezTo>
                      <a:pt x="736341" y="200763"/>
                      <a:pt x="741495" y="219150"/>
                      <a:pt x="753965" y="23209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14"/>
              <p:cNvSpPr/>
              <p:nvPr/>
            </p:nvSpPr>
            <p:spPr>
              <a:xfrm>
                <a:off x="8177557" y="3100126"/>
                <a:ext cx="393997" cy="444151"/>
              </a:xfrm>
              <a:custGeom>
                <a:rect b="b" l="l" r="r" t="t"/>
                <a:pathLst>
                  <a:path extrusionOk="0" h="478869" w="424795">
                    <a:moveTo>
                      <a:pt x="342055" y="99170"/>
                    </a:moveTo>
                    <a:cubicBezTo>
                      <a:pt x="350846" y="104891"/>
                      <a:pt x="361095" y="107939"/>
                      <a:pt x="371565" y="107952"/>
                    </a:cubicBezTo>
                    <a:cubicBezTo>
                      <a:pt x="385202" y="108136"/>
                      <a:pt x="398353" y="102871"/>
                      <a:pt x="408141" y="93316"/>
                    </a:cubicBezTo>
                    <a:cubicBezTo>
                      <a:pt x="418574" y="83246"/>
                      <a:pt x="424563" y="69388"/>
                      <a:pt x="424767" y="54844"/>
                    </a:cubicBezTo>
                    <a:cubicBezTo>
                      <a:pt x="425249" y="40292"/>
                      <a:pt x="419675" y="26195"/>
                      <a:pt x="409388" y="15954"/>
                    </a:cubicBezTo>
                    <a:cubicBezTo>
                      <a:pt x="388303" y="-5293"/>
                      <a:pt x="354092" y="-5322"/>
                      <a:pt x="332973" y="15892"/>
                    </a:cubicBezTo>
                    <a:cubicBezTo>
                      <a:pt x="332953" y="15912"/>
                      <a:pt x="332932" y="15933"/>
                      <a:pt x="332911" y="15954"/>
                    </a:cubicBezTo>
                    <a:cubicBezTo>
                      <a:pt x="322653" y="25974"/>
                      <a:pt x="316689" y="39627"/>
                      <a:pt x="316286" y="54008"/>
                    </a:cubicBezTo>
                    <a:cubicBezTo>
                      <a:pt x="316136" y="67565"/>
                      <a:pt x="321028" y="80691"/>
                      <a:pt x="330002" y="90807"/>
                    </a:cubicBezTo>
                    <a:cubicBezTo>
                      <a:pt x="270657" y="204365"/>
                      <a:pt x="188241" y="304095"/>
                      <a:pt x="88101" y="383526"/>
                    </a:cubicBezTo>
                    <a:cubicBezTo>
                      <a:pt x="78371" y="375485"/>
                      <a:pt x="66193" y="371056"/>
                      <a:pt x="53604" y="370981"/>
                    </a:cubicBezTo>
                    <a:cubicBezTo>
                      <a:pt x="39576" y="370889"/>
                      <a:pt x="26101" y="376464"/>
                      <a:pt x="16196" y="386454"/>
                    </a:cubicBezTo>
                    <a:cubicBezTo>
                      <a:pt x="739" y="401512"/>
                      <a:pt x="-4183" y="424449"/>
                      <a:pt x="3727" y="444579"/>
                    </a:cubicBezTo>
                    <a:lnTo>
                      <a:pt x="3727" y="444579"/>
                    </a:lnTo>
                    <a:lnTo>
                      <a:pt x="9546" y="454197"/>
                    </a:lnTo>
                    <a:lnTo>
                      <a:pt x="12871" y="456706"/>
                    </a:lnTo>
                    <a:lnTo>
                      <a:pt x="17027" y="462561"/>
                    </a:lnTo>
                    <a:cubicBezTo>
                      <a:pt x="27360" y="473032"/>
                      <a:pt x="41430" y="478907"/>
                      <a:pt x="56097" y="478869"/>
                    </a:cubicBezTo>
                    <a:cubicBezTo>
                      <a:pt x="70029" y="478890"/>
                      <a:pt x="83430" y="473496"/>
                      <a:pt x="93505" y="463815"/>
                    </a:cubicBezTo>
                    <a:cubicBezTo>
                      <a:pt x="112453" y="445504"/>
                      <a:pt x="115280" y="416014"/>
                      <a:pt x="100155" y="394399"/>
                    </a:cubicBezTo>
                    <a:cubicBezTo>
                      <a:pt x="200348" y="314018"/>
                      <a:pt x="282744" y="213460"/>
                      <a:pt x="342055" y="99170"/>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14"/>
              <p:cNvSpPr/>
              <p:nvPr/>
            </p:nvSpPr>
            <p:spPr>
              <a:xfrm>
                <a:off x="6869035" y="1897449"/>
                <a:ext cx="686205" cy="650818"/>
              </a:xfrm>
              <a:custGeom>
                <a:rect b="b" l="l" r="r" t="t"/>
                <a:pathLst>
                  <a:path extrusionOk="0" h="701691" w="739844">
                    <a:moveTo>
                      <a:pt x="631768" y="52271"/>
                    </a:moveTo>
                    <a:cubicBezTo>
                      <a:pt x="369086" y="137332"/>
                      <a:pt x="157560" y="335440"/>
                      <a:pt x="54449" y="592966"/>
                    </a:cubicBezTo>
                    <a:cubicBezTo>
                      <a:pt x="40388" y="592924"/>
                      <a:pt x="26851" y="598310"/>
                      <a:pt x="16626" y="608020"/>
                    </a:cubicBezTo>
                    <a:cubicBezTo>
                      <a:pt x="6344" y="618194"/>
                      <a:pt x="383" y="631986"/>
                      <a:pt x="1" y="646492"/>
                    </a:cubicBezTo>
                    <a:cubicBezTo>
                      <a:pt x="-82" y="660848"/>
                      <a:pt x="5442" y="674664"/>
                      <a:pt x="15380" y="684964"/>
                    </a:cubicBezTo>
                    <a:cubicBezTo>
                      <a:pt x="25559" y="695711"/>
                      <a:pt x="39694" y="701762"/>
                      <a:pt x="54449" y="701691"/>
                    </a:cubicBezTo>
                    <a:cubicBezTo>
                      <a:pt x="68581" y="701707"/>
                      <a:pt x="82160" y="696154"/>
                      <a:pt x="92272" y="686218"/>
                    </a:cubicBezTo>
                    <a:cubicBezTo>
                      <a:pt x="102609" y="676291"/>
                      <a:pt x="108465" y="662541"/>
                      <a:pt x="108482" y="648165"/>
                    </a:cubicBezTo>
                    <a:cubicBezTo>
                      <a:pt x="108927" y="633700"/>
                      <a:pt x="103528" y="619671"/>
                      <a:pt x="93519" y="609275"/>
                    </a:cubicBezTo>
                    <a:cubicBezTo>
                      <a:pt x="86532" y="602362"/>
                      <a:pt x="77742" y="597579"/>
                      <a:pt x="68165" y="595475"/>
                    </a:cubicBezTo>
                    <a:cubicBezTo>
                      <a:pt x="170985" y="344828"/>
                      <a:pt x="377677" y="152005"/>
                      <a:pt x="633846" y="67744"/>
                    </a:cubicBezTo>
                    <a:cubicBezTo>
                      <a:pt x="635920" y="76960"/>
                      <a:pt x="640364" y="85470"/>
                      <a:pt x="646731" y="92416"/>
                    </a:cubicBezTo>
                    <a:cubicBezTo>
                      <a:pt x="667900" y="113901"/>
                      <a:pt x="702377" y="114056"/>
                      <a:pt x="723732" y="92759"/>
                    </a:cubicBezTo>
                    <a:cubicBezTo>
                      <a:pt x="733720" y="82798"/>
                      <a:pt x="739489" y="69341"/>
                      <a:pt x="739834" y="55199"/>
                    </a:cubicBezTo>
                    <a:cubicBezTo>
                      <a:pt x="740120" y="40680"/>
                      <a:pt x="734576" y="26663"/>
                      <a:pt x="724455" y="16309"/>
                    </a:cubicBezTo>
                    <a:cubicBezTo>
                      <a:pt x="714251" y="5900"/>
                      <a:pt x="700332" y="29"/>
                      <a:pt x="685801" y="0"/>
                    </a:cubicBezTo>
                    <a:cubicBezTo>
                      <a:pt x="656752" y="-21"/>
                      <a:pt x="632886" y="23066"/>
                      <a:pt x="631768" y="5227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14"/>
              <p:cNvSpPr/>
              <p:nvPr/>
            </p:nvSpPr>
            <p:spPr>
              <a:xfrm>
                <a:off x="8043381" y="2995192"/>
                <a:ext cx="293498" cy="326743"/>
              </a:xfrm>
              <a:custGeom>
                <a:rect b="b" l="l" r="r" t="t"/>
                <a:pathLst>
                  <a:path extrusionOk="0" h="352284" w="316440">
                    <a:moveTo>
                      <a:pt x="233456" y="98036"/>
                    </a:moveTo>
                    <a:cubicBezTo>
                      <a:pt x="242525" y="103823"/>
                      <a:pt x="253057" y="106872"/>
                      <a:pt x="263797" y="106817"/>
                    </a:cubicBezTo>
                    <a:cubicBezTo>
                      <a:pt x="277418" y="106909"/>
                      <a:pt x="290535" y="101661"/>
                      <a:pt x="300373" y="92181"/>
                    </a:cubicBezTo>
                    <a:cubicBezTo>
                      <a:pt x="321608" y="71085"/>
                      <a:pt x="321820" y="36665"/>
                      <a:pt x="300855" y="15305"/>
                    </a:cubicBezTo>
                    <a:cubicBezTo>
                      <a:pt x="300693" y="15142"/>
                      <a:pt x="300535" y="14979"/>
                      <a:pt x="300373" y="14820"/>
                    </a:cubicBezTo>
                    <a:cubicBezTo>
                      <a:pt x="278436" y="-5875"/>
                      <a:pt x="243980" y="-4759"/>
                      <a:pt x="223410" y="17312"/>
                    </a:cubicBezTo>
                    <a:cubicBezTo>
                      <a:pt x="205084" y="36979"/>
                      <a:pt x="203700" y="67137"/>
                      <a:pt x="220155" y="88418"/>
                    </a:cubicBezTo>
                    <a:cubicBezTo>
                      <a:pt x="184215" y="151490"/>
                      <a:pt x="137988" y="208036"/>
                      <a:pt x="83411" y="255686"/>
                    </a:cubicBezTo>
                    <a:cubicBezTo>
                      <a:pt x="74159" y="249146"/>
                      <a:pt x="63128" y="245642"/>
                      <a:pt x="51823" y="245650"/>
                    </a:cubicBezTo>
                    <a:cubicBezTo>
                      <a:pt x="38028" y="245692"/>
                      <a:pt x="24777" y="251086"/>
                      <a:pt x="14831" y="260704"/>
                    </a:cubicBezTo>
                    <a:cubicBezTo>
                      <a:pt x="-41" y="275988"/>
                      <a:pt x="-4160" y="298850"/>
                      <a:pt x="4440" y="318412"/>
                    </a:cubicBezTo>
                    <a:lnTo>
                      <a:pt x="699" y="318412"/>
                    </a:lnTo>
                    <a:lnTo>
                      <a:pt x="6518" y="328030"/>
                    </a:lnTo>
                    <a:lnTo>
                      <a:pt x="11506" y="328030"/>
                    </a:lnTo>
                    <a:cubicBezTo>
                      <a:pt x="12769" y="331011"/>
                      <a:pt x="14606" y="333708"/>
                      <a:pt x="16909" y="335975"/>
                    </a:cubicBezTo>
                    <a:cubicBezTo>
                      <a:pt x="27059" y="346463"/>
                      <a:pt x="41012" y="352350"/>
                      <a:pt x="55563" y="352284"/>
                    </a:cubicBezTo>
                    <a:cubicBezTo>
                      <a:pt x="85173" y="352380"/>
                      <a:pt x="109259" y="328306"/>
                      <a:pt x="109355" y="298515"/>
                    </a:cubicBezTo>
                    <a:cubicBezTo>
                      <a:pt x="109392" y="285945"/>
                      <a:pt x="105070" y="273755"/>
                      <a:pt x="97127" y="264050"/>
                    </a:cubicBezTo>
                    <a:cubicBezTo>
                      <a:pt x="151102" y="216403"/>
                      <a:pt x="197129" y="160356"/>
                      <a:pt x="233456" y="980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14"/>
              <p:cNvSpPr/>
              <p:nvPr/>
            </p:nvSpPr>
            <p:spPr>
              <a:xfrm>
                <a:off x="7117383" y="2137759"/>
                <a:ext cx="495529" cy="480167"/>
              </a:xfrm>
              <a:custGeom>
                <a:rect b="b" l="l" r="r" t="t"/>
                <a:pathLst>
                  <a:path extrusionOk="0" h="517700" w="534263">
                    <a:moveTo>
                      <a:pt x="50877" y="409393"/>
                    </a:moveTo>
                    <a:cubicBezTo>
                      <a:pt x="21088" y="411145"/>
                      <a:pt x="-1652" y="436867"/>
                      <a:pt x="94" y="466838"/>
                    </a:cubicBezTo>
                    <a:cubicBezTo>
                      <a:pt x="846" y="479792"/>
                      <a:pt x="6179" y="492049"/>
                      <a:pt x="15132" y="501391"/>
                    </a:cubicBezTo>
                    <a:cubicBezTo>
                      <a:pt x="25282" y="511879"/>
                      <a:pt x="39235" y="517767"/>
                      <a:pt x="53786" y="517700"/>
                    </a:cubicBezTo>
                    <a:cubicBezTo>
                      <a:pt x="67847" y="517741"/>
                      <a:pt x="81384" y="512355"/>
                      <a:pt x="91609" y="502646"/>
                    </a:cubicBezTo>
                    <a:cubicBezTo>
                      <a:pt x="112844" y="481549"/>
                      <a:pt x="113056" y="447129"/>
                      <a:pt x="92091" y="425769"/>
                    </a:cubicBezTo>
                    <a:cubicBezTo>
                      <a:pt x="91929" y="425606"/>
                      <a:pt x="91771" y="425443"/>
                      <a:pt x="91609" y="425284"/>
                    </a:cubicBezTo>
                    <a:cubicBezTo>
                      <a:pt x="84389" y="418154"/>
                      <a:pt x="75312" y="413224"/>
                      <a:pt x="65424" y="411066"/>
                    </a:cubicBezTo>
                    <a:cubicBezTo>
                      <a:pt x="138962" y="255720"/>
                      <a:pt x="270141" y="135600"/>
                      <a:pt x="430768" y="76529"/>
                    </a:cubicBezTo>
                    <a:cubicBezTo>
                      <a:pt x="433183" y="82451"/>
                      <a:pt x="436712" y="87845"/>
                      <a:pt x="441159" y="92420"/>
                    </a:cubicBezTo>
                    <a:cubicBezTo>
                      <a:pt x="462327" y="113906"/>
                      <a:pt x="496805" y="114060"/>
                      <a:pt x="518160" y="92763"/>
                    </a:cubicBezTo>
                    <a:cubicBezTo>
                      <a:pt x="528148" y="82802"/>
                      <a:pt x="533917" y="69345"/>
                      <a:pt x="534262" y="55203"/>
                    </a:cubicBezTo>
                    <a:cubicBezTo>
                      <a:pt x="534366" y="40717"/>
                      <a:pt x="528846" y="26767"/>
                      <a:pt x="518883" y="16313"/>
                    </a:cubicBezTo>
                    <a:cubicBezTo>
                      <a:pt x="508550" y="5842"/>
                      <a:pt x="494481" y="-33"/>
                      <a:pt x="479813" y="4"/>
                    </a:cubicBezTo>
                    <a:cubicBezTo>
                      <a:pt x="450665" y="-364"/>
                      <a:pt x="426736" y="23117"/>
                      <a:pt x="426371" y="52443"/>
                    </a:cubicBezTo>
                    <a:cubicBezTo>
                      <a:pt x="426333" y="55466"/>
                      <a:pt x="426554" y="58490"/>
                      <a:pt x="427027" y="61475"/>
                    </a:cubicBezTo>
                    <a:cubicBezTo>
                      <a:pt x="260790" y="122746"/>
                      <a:pt x="125508" y="247875"/>
                      <a:pt x="50877" y="40939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14"/>
              <p:cNvSpPr/>
              <p:nvPr/>
            </p:nvSpPr>
            <p:spPr>
              <a:xfrm>
                <a:off x="7092822" y="3730281"/>
                <a:ext cx="721043" cy="275378"/>
              </a:xfrm>
              <a:custGeom>
                <a:rect b="b" l="l" r="r" t="t"/>
                <a:pathLst>
                  <a:path extrusionOk="0" h="296903" w="777405">
                    <a:moveTo>
                      <a:pt x="93126" y="16728"/>
                    </a:moveTo>
                    <a:cubicBezTo>
                      <a:pt x="82947" y="5981"/>
                      <a:pt x="68811" y="-70"/>
                      <a:pt x="54056" y="1"/>
                    </a:cubicBezTo>
                    <a:cubicBezTo>
                      <a:pt x="39924" y="-16"/>
                      <a:pt x="26345" y="5537"/>
                      <a:pt x="16233" y="15473"/>
                    </a:cubicBezTo>
                    <a:cubicBezTo>
                      <a:pt x="5913" y="25584"/>
                      <a:pt x="69" y="39451"/>
                      <a:pt x="23" y="53945"/>
                    </a:cubicBezTo>
                    <a:cubicBezTo>
                      <a:pt x="-401" y="68284"/>
                      <a:pt x="5003" y="82175"/>
                      <a:pt x="14986" y="92416"/>
                    </a:cubicBezTo>
                    <a:cubicBezTo>
                      <a:pt x="25165" y="103163"/>
                      <a:pt x="39301" y="109214"/>
                      <a:pt x="54056" y="109143"/>
                    </a:cubicBezTo>
                    <a:cubicBezTo>
                      <a:pt x="67955" y="109214"/>
                      <a:pt x="81297" y="103636"/>
                      <a:pt x="91048" y="93671"/>
                    </a:cubicBezTo>
                    <a:cubicBezTo>
                      <a:pt x="269260" y="189901"/>
                      <a:pt x="468192" y="240725"/>
                      <a:pt x="670445" y="241704"/>
                    </a:cubicBezTo>
                    <a:cubicBezTo>
                      <a:pt x="669526" y="271251"/>
                      <a:pt x="692586" y="295953"/>
                      <a:pt x="721955" y="296877"/>
                    </a:cubicBezTo>
                    <a:cubicBezTo>
                      <a:pt x="722657" y="296898"/>
                      <a:pt x="723359" y="296906"/>
                      <a:pt x="724062" y="296902"/>
                    </a:cubicBezTo>
                    <a:cubicBezTo>
                      <a:pt x="738198" y="296919"/>
                      <a:pt x="751772" y="291366"/>
                      <a:pt x="761885" y="281430"/>
                    </a:cubicBezTo>
                    <a:cubicBezTo>
                      <a:pt x="782579" y="260007"/>
                      <a:pt x="782579" y="225909"/>
                      <a:pt x="761885" y="204486"/>
                    </a:cubicBezTo>
                    <a:cubicBezTo>
                      <a:pt x="751706" y="193739"/>
                      <a:pt x="737570" y="187688"/>
                      <a:pt x="722815" y="187760"/>
                    </a:cubicBezTo>
                    <a:cubicBezTo>
                      <a:pt x="708683" y="187743"/>
                      <a:pt x="695104" y="193296"/>
                      <a:pt x="684992" y="203232"/>
                    </a:cubicBezTo>
                    <a:cubicBezTo>
                      <a:pt x="678566" y="209709"/>
                      <a:pt x="673978" y="217793"/>
                      <a:pt x="671692" y="226649"/>
                    </a:cubicBezTo>
                    <a:cubicBezTo>
                      <a:pt x="471920" y="225621"/>
                      <a:pt x="275378" y="175829"/>
                      <a:pt x="98945" y="81544"/>
                    </a:cubicBezTo>
                    <a:cubicBezTo>
                      <a:pt x="111784" y="61096"/>
                      <a:pt x="109398" y="34529"/>
                      <a:pt x="93126" y="1672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14"/>
              <p:cNvSpPr/>
              <p:nvPr/>
            </p:nvSpPr>
            <p:spPr>
              <a:xfrm>
                <a:off x="6667955" y="3801394"/>
                <a:ext cx="1489623" cy="467684"/>
              </a:xfrm>
              <a:custGeom>
                <a:rect b="b" l="l" r="r" t="t"/>
                <a:pathLst>
                  <a:path extrusionOk="0" h="504242" w="1606062">
                    <a:moveTo>
                      <a:pt x="54075" y="106563"/>
                    </a:moveTo>
                    <a:cubicBezTo>
                      <a:pt x="63032" y="106525"/>
                      <a:pt x="71860" y="104376"/>
                      <a:pt x="79844" y="100290"/>
                    </a:cubicBezTo>
                    <a:cubicBezTo>
                      <a:pt x="269337" y="268332"/>
                      <a:pt x="495422" y="389225"/>
                      <a:pt x="739875" y="453226"/>
                    </a:cubicBezTo>
                    <a:cubicBezTo>
                      <a:pt x="869636" y="487131"/>
                      <a:pt x="1003160" y="504272"/>
                      <a:pt x="1137223" y="504243"/>
                    </a:cubicBezTo>
                    <a:cubicBezTo>
                      <a:pt x="1259354" y="504138"/>
                      <a:pt x="1381081" y="490109"/>
                      <a:pt x="1500074" y="462426"/>
                    </a:cubicBezTo>
                    <a:cubicBezTo>
                      <a:pt x="1502040" y="471559"/>
                      <a:pt x="1506504" y="479960"/>
                      <a:pt x="1512958" y="486680"/>
                    </a:cubicBezTo>
                    <a:cubicBezTo>
                      <a:pt x="1523067" y="497280"/>
                      <a:pt x="1537011" y="503315"/>
                      <a:pt x="1551613" y="503406"/>
                    </a:cubicBezTo>
                    <a:cubicBezTo>
                      <a:pt x="1580736" y="503436"/>
                      <a:pt x="1604727" y="480407"/>
                      <a:pt x="1606061" y="451135"/>
                    </a:cubicBezTo>
                    <a:cubicBezTo>
                      <a:pt x="1606290" y="420880"/>
                      <a:pt x="1582100" y="396171"/>
                      <a:pt x="1552033" y="395937"/>
                    </a:cubicBezTo>
                    <a:cubicBezTo>
                      <a:pt x="1552028" y="395937"/>
                      <a:pt x="1552028" y="395937"/>
                      <a:pt x="1552028" y="395937"/>
                    </a:cubicBezTo>
                    <a:cubicBezTo>
                      <a:pt x="1537867" y="395782"/>
                      <a:pt x="1524239" y="401356"/>
                      <a:pt x="1514205" y="411409"/>
                    </a:cubicBezTo>
                    <a:cubicBezTo>
                      <a:pt x="1503931" y="421207"/>
                      <a:pt x="1498075" y="434801"/>
                      <a:pt x="1497996" y="449044"/>
                    </a:cubicBezTo>
                    <a:cubicBezTo>
                      <a:pt x="1000084" y="563953"/>
                      <a:pt x="477608" y="431606"/>
                      <a:pt x="93145" y="93181"/>
                    </a:cubicBezTo>
                    <a:lnTo>
                      <a:pt x="93145" y="93181"/>
                    </a:lnTo>
                    <a:cubicBezTo>
                      <a:pt x="114379" y="72084"/>
                      <a:pt x="114591" y="37664"/>
                      <a:pt x="93627" y="16304"/>
                    </a:cubicBezTo>
                    <a:cubicBezTo>
                      <a:pt x="93465" y="16141"/>
                      <a:pt x="93307" y="15978"/>
                      <a:pt x="93145" y="15819"/>
                    </a:cubicBezTo>
                    <a:cubicBezTo>
                      <a:pt x="71802" y="-5273"/>
                      <a:pt x="37595" y="-5273"/>
                      <a:pt x="16252" y="15819"/>
                    </a:cubicBezTo>
                    <a:cubicBezTo>
                      <a:pt x="5873" y="25717"/>
                      <a:pt x="9" y="39484"/>
                      <a:pt x="42" y="53873"/>
                    </a:cubicBezTo>
                    <a:cubicBezTo>
                      <a:pt x="-1105" y="82948"/>
                      <a:pt x="21389" y="107457"/>
                      <a:pt x="50292" y="108616"/>
                    </a:cubicBezTo>
                    <a:cubicBezTo>
                      <a:pt x="51136" y="108649"/>
                      <a:pt x="51980" y="108662"/>
                      <a:pt x="52828" y="10865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14"/>
              <p:cNvSpPr/>
              <p:nvPr/>
            </p:nvSpPr>
            <p:spPr>
              <a:xfrm>
                <a:off x="6022415" y="3475214"/>
                <a:ext cx="1119916" cy="1066985"/>
              </a:xfrm>
              <a:custGeom>
                <a:rect b="b" l="l" r="r" t="t"/>
                <a:pathLst>
                  <a:path extrusionOk="0" h="1150388" w="1207457">
                    <a:moveTo>
                      <a:pt x="108488" y="55617"/>
                    </a:moveTo>
                    <a:cubicBezTo>
                      <a:pt x="108592" y="41132"/>
                      <a:pt x="103072" y="27182"/>
                      <a:pt x="93109" y="16728"/>
                    </a:cubicBezTo>
                    <a:cubicBezTo>
                      <a:pt x="82930" y="5981"/>
                      <a:pt x="68795" y="-71"/>
                      <a:pt x="54039" y="1"/>
                    </a:cubicBezTo>
                    <a:cubicBezTo>
                      <a:pt x="39904" y="-16"/>
                      <a:pt x="26329" y="5537"/>
                      <a:pt x="16216" y="15473"/>
                    </a:cubicBezTo>
                    <a:cubicBezTo>
                      <a:pt x="5813" y="25530"/>
                      <a:pt x="-43" y="39430"/>
                      <a:pt x="7" y="53945"/>
                    </a:cubicBezTo>
                    <a:cubicBezTo>
                      <a:pt x="-455" y="83501"/>
                      <a:pt x="22991" y="107839"/>
                      <a:pt x="52369" y="108303"/>
                    </a:cubicBezTo>
                    <a:cubicBezTo>
                      <a:pt x="52788" y="108307"/>
                      <a:pt x="53204" y="108311"/>
                      <a:pt x="53624" y="108307"/>
                    </a:cubicBezTo>
                    <a:lnTo>
                      <a:pt x="56118" y="108307"/>
                    </a:lnTo>
                    <a:cubicBezTo>
                      <a:pt x="235760" y="482946"/>
                      <a:pt x="528634" y="790782"/>
                      <a:pt x="892794" y="987720"/>
                    </a:cubicBezTo>
                    <a:cubicBezTo>
                      <a:pt x="960135" y="1024586"/>
                      <a:pt x="1029521" y="1057534"/>
                      <a:pt x="1100612" y="1086408"/>
                    </a:cubicBezTo>
                    <a:cubicBezTo>
                      <a:pt x="1095105" y="1115680"/>
                      <a:pt x="1114224" y="1143903"/>
                      <a:pt x="1143318" y="1149448"/>
                    </a:cubicBezTo>
                    <a:cubicBezTo>
                      <a:pt x="1146639" y="1150079"/>
                      <a:pt x="1150014" y="1150397"/>
                      <a:pt x="1153398" y="1150388"/>
                    </a:cubicBezTo>
                    <a:cubicBezTo>
                      <a:pt x="1167533" y="1150405"/>
                      <a:pt x="1181108" y="1144852"/>
                      <a:pt x="1191221" y="1134916"/>
                    </a:cubicBezTo>
                    <a:cubicBezTo>
                      <a:pt x="1201624" y="1124859"/>
                      <a:pt x="1207480" y="1110959"/>
                      <a:pt x="1207430" y="1096444"/>
                    </a:cubicBezTo>
                    <a:cubicBezTo>
                      <a:pt x="1207896" y="1082017"/>
                      <a:pt x="1202318" y="1068059"/>
                      <a:pt x="1192052" y="1057973"/>
                    </a:cubicBezTo>
                    <a:cubicBezTo>
                      <a:pt x="1182060" y="1047205"/>
                      <a:pt x="1168040" y="1041141"/>
                      <a:pt x="1153398" y="1041246"/>
                    </a:cubicBezTo>
                    <a:cubicBezTo>
                      <a:pt x="1132865" y="1041338"/>
                      <a:pt x="1114099" y="1052955"/>
                      <a:pt x="1104768" y="1071354"/>
                    </a:cubicBezTo>
                    <a:cubicBezTo>
                      <a:pt x="652473" y="889931"/>
                      <a:pt x="283525" y="545567"/>
                      <a:pt x="69834" y="105380"/>
                    </a:cubicBezTo>
                    <a:cubicBezTo>
                      <a:pt x="77498" y="103272"/>
                      <a:pt x="84506" y="99245"/>
                      <a:pt x="90200" y="93671"/>
                    </a:cubicBezTo>
                    <a:cubicBezTo>
                      <a:pt x="101073" y="83932"/>
                      <a:pt x="107652" y="70241"/>
                      <a:pt x="108488" y="5561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14"/>
              <p:cNvSpPr/>
              <p:nvPr/>
            </p:nvSpPr>
            <p:spPr>
              <a:xfrm>
                <a:off x="6646384" y="4530811"/>
                <a:ext cx="1668073" cy="330063"/>
              </a:xfrm>
              <a:custGeom>
                <a:rect b="b" l="l" r="r" t="t"/>
                <a:pathLst>
                  <a:path extrusionOk="0" h="355863" w="1798461">
                    <a:moveTo>
                      <a:pt x="1741518" y="223722"/>
                    </a:moveTo>
                    <a:cubicBezTo>
                      <a:pt x="1711999" y="223722"/>
                      <a:pt x="1687938" y="247558"/>
                      <a:pt x="1687485" y="277248"/>
                    </a:cubicBezTo>
                    <a:cubicBezTo>
                      <a:pt x="1605318" y="297445"/>
                      <a:pt x="1522049" y="312792"/>
                      <a:pt x="1438103" y="323247"/>
                    </a:cubicBezTo>
                    <a:cubicBezTo>
                      <a:pt x="1343542" y="335415"/>
                      <a:pt x="1248307" y="341562"/>
                      <a:pt x="1152977" y="341646"/>
                    </a:cubicBezTo>
                    <a:cubicBezTo>
                      <a:pt x="785824" y="342399"/>
                      <a:pt x="424424" y="249899"/>
                      <a:pt x="102248" y="72762"/>
                    </a:cubicBezTo>
                    <a:cubicBezTo>
                      <a:pt x="108790" y="53485"/>
                      <a:pt x="103969" y="32116"/>
                      <a:pt x="89779" y="17564"/>
                    </a:cubicBezTo>
                    <a:cubicBezTo>
                      <a:pt x="80722" y="7306"/>
                      <a:pt x="68049" y="1004"/>
                      <a:pt x="54450" y="1"/>
                    </a:cubicBezTo>
                    <a:cubicBezTo>
                      <a:pt x="40306" y="-62"/>
                      <a:pt x="26714" y="5499"/>
                      <a:pt x="16627" y="15473"/>
                    </a:cubicBezTo>
                    <a:cubicBezTo>
                      <a:pt x="6369" y="25492"/>
                      <a:pt x="405" y="39145"/>
                      <a:pt x="1" y="53526"/>
                    </a:cubicBezTo>
                    <a:cubicBezTo>
                      <a:pt x="-102" y="67995"/>
                      <a:pt x="5417" y="81962"/>
                      <a:pt x="15380" y="92416"/>
                    </a:cubicBezTo>
                    <a:cubicBezTo>
                      <a:pt x="25559" y="103163"/>
                      <a:pt x="39695" y="109227"/>
                      <a:pt x="54450" y="109143"/>
                    </a:cubicBezTo>
                    <a:cubicBezTo>
                      <a:pt x="68581" y="109143"/>
                      <a:pt x="82160" y="103623"/>
                      <a:pt x="92273" y="93671"/>
                    </a:cubicBezTo>
                    <a:cubicBezTo>
                      <a:pt x="94546" y="91120"/>
                      <a:pt x="96500" y="88318"/>
                      <a:pt x="98092" y="85307"/>
                    </a:cubicBezTo>
                    <a:cubicBezTo>
                      <a:pt x="423984" y="262737"/>
                      <a:pt x="788663" y="355696"/>
                      <a:pt x="1159211" y="355864"/>
                    </a:cubicBezTo>
                    <a:cubicBezTo>
                      <a:pt x="1254251" y="355696"/>
                      <a:pt x="1349195" y="349717"/>
                      <a:pt x="1443506" y="337883"/>
                    </a:cubicBezTo>
                    <a:cubicBezTo>
                      <a:pt x="1527419" y="327219"/>
                      <a:pt x="1610676" y="311872"/>
                      <a:pt x="1692888" y="291884"/>
                    </a:cubicBezTo>
                    <a:cubicBezTo>
                      <a:pt x="1694817" y="300707"/>
                      <a:pt x="1699135" y="308820"/>
                      <a:pt x="1705358" y="315301"/>
                    </a:cubicBezTo>
                    <a:cubicBezTo>
                      <a:pt x="1726114" y="336544"/>
                      <a:pt x="1760064" y="336837"/>
                      <a:pt x="1781182" y="315970"/>
                    </a:cubicBezTo>
                    <a:cubicBezTo>
                      <a:pt x="1781398" y="315761"/>
                      <a:pt x="1781619" y="315510"/>
                      <a:pt x="1781834" y="315301"/>
                    </a:cubicBezTo>
                    <a:cubicBezTo>
                      <a:pt x="1792192" y="305181"/>
                      <a:pt x="1798165" y="291340"/>
                      <a:pt x="1798460" y="276830"/>
                    </a:cubicBezTo>
                    <a:cubicBezTo>
                      <a:pt x="1798689" y="246596"/>
                      <a:pt x="1774499" y="221882"/>
                      <a:pt x="1744432" y="221631"/>
                    </a:cubicBezTo>
                    <a:cubicBezTo>
                      <a:pt x="1744427" y="221631"/>
                      <a:pt x="1744427" y="221631"/>
                      <a:pt x="1744427" y="22163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14"/>
              <p:cNvSpPr/>
              <p:nvPr/>
            </p:nvSpPr>
            <p:spPr>
              <a:xfrm>
                <a:off x="5664227" y="3186758"/>
                <a:ext cx="818138" cy="1259307"/>
              </a:xfrm>
              <a:custGeom>
                <a:rect b="b" l="l" r="r" t="t"/>
                <a:pathLst>
                  <a:path extrusionOk="0" h="1357743" w="882090">
                    <a:moveTo>
                      <a:pt x="829304" y="1249914"/>
                    </a:moveTo>
                    <a:cubicBezTo>
                      <a:pt x="815180" y="1249940"/>
                      <a:pt x="801618" y="1255489"/>
                      <a:pt x="791481" y="1265387"/>
                    </a:cubicBezTo>
                    <a:lnTo>
                      <a:pt x="791481" y="1265387"/>
                    </a:lnTo>
                    <a:cubicBezTo>
                      <a:pt x="665971" y="1159560"/>
                      <a:pt x="552502" y="1040072"/>
                      <a:pt x="453153" y="909105"/>
                    </a:cubicBezTo>
                    <a:cubicBezTo>
                      <a:pt x="473054" y="887846"/>
                      <a:pt x="473054" y="854676"/>
                      <a:pt x="453153" y="833416"/>
                    </a:cubicBezTo>
                    <a:cubicBezTo>
                      <a:pt x="443269" y="823088"/>
                      <a:pt x="429578" y="817334"/>
                      <a:pt x="415330" y="817526"/>
                    </a:cubicBezTo>
                    <a:cubicBezTo>
                      <a:pt x="406822" y="817580"/>
                      <a:pt x="398434" y="819583"/>
                      <a:pt x="390807" y="823380"/>
                    </a:cubicBezTo>
                    <a:cubicBezTo>
                      <a:pt x="240081" y="605242"/>
                      <a:pt x="129565" y="361615"/>
                      <a:pt x="64533" y="104127"/>
                    </a:cubicBezTo>
                    <a:cubicBezTo>
                      <a:pt x="93112" y="98335"/>
                      <a:pt x="111614" y="70334"/>
                      <a:pt x="105858" y="41581"/>
                    </a:cubicBezTo>
                    <a:cubicBezTo>
                      <a:pt x="101660" y="20614"/>
                      <a:pt x="85372" y="4226"/>
                      <a:pt x="64533" y="2"/>
                    </a:cubicBezTo>
                    <a:lnTo>
                      <a:pt x="53726" y="2"/>
                    </a:lnTo>
                    <a:cubicBezTo>
                      <a:pt x="28657" y="-215"/>
                      <a:pt x="6839" y="17206"/>
                      <a:pt x="1356" y="41819"/>
                    </a:cubicBezTo>
                    <a:cubicBezTo>
                      <a:pt x="-1974" y="56254"/>
                      <a:pt x="893" y="71434"/>
                      <a:pt x="9253" y="83636"/>
                    </a:cubicBezTo>
                    <a:cubicBezTo>
                      <a:pt x="17943" y="96537"/>
                      <a:pt x="31715" y="105063"/>
                      <a:pt x="47076" y="107054"/>
                    </a:cubicBezTo>
                    <a:lnTo>
                      <a:pt x="47076" y="102872"/>
                    </a:lnTo>
                    <a:lnTo>
                      <a:pt x="49570" y="102872"/>
                    </a:lnTo>
                    <a:cubicBezTo>
                      <a:pt x="106891" y="336153"/>
                      <a:pt x="201353" y="558569"/>
                      <a:pt x="329293" y="761491"/>
                    </a:cubicBezTo>
                    <a:cubicBezTo>
                      <a:pt x="344533" y="785745"/>
                      <a:pt x="360328" y="809581"/>
                      <a:pt x="376676" y="832998"/>
                    </a:cubicBezTo>
                    <a:lnTo>
                      <a:pt x="376676" y="832998"/>
                    </a:lnTo>
                    <a:cubicBezTo>
                      <a:pt x="355321" y="853969"/>
                      <a:pt x="354906" y="888389"/>
                      <a:pt x="375749" y="909871"/>
                    </a:cubicBezTo>
                    <a:cubicBezTo>
                      <a:pt x="385637" y="920062"/>
                      <a:pt x="399104" y="925945"/>
                      <a:pt x="413252" y="926250"/>
                    </a:cubicBezTo>
                    <a:cubicBezTo>
                      <a:pt x="422712" y="926225"/>
                      <a:pt x="432009" y="923779"/>
                      <a:pt x="440268" y="919141"/>
                    </a:cubicBezTo>
                    <a:cubicBezTo>
                      <a:pt x="540603" y="1051978"/>
                      <a:pt x="655335" y="1173159"/>
                      <a:pt x="782337" y="1280441"/>
                    </a:cubicBezTo>
                    <a:cubicBezTo>
                      <a:pt x="769514" y="1307296"/>
                      <a:pt x="780757" y="1339524"/>
                      <a:pt x="807450" y="1352425"/>
                    </a:cubicBezTo>
                    <a:cubicBezTo>
                      <a:pt x="826577" y="1361666"/>
                      <a:pt x="849321" y="1358693"/>
                      <a:pt x="865464" y="1344839"/>
                    </a:cubicBezTo>
                    <a:cubicBezTo>
                      <a:pt x="875722" y="1334820"/>
                      <a:pt x="881686" y="1321167"/>
                      <a:pt x="882090" y="1306786"/>
                    </a:cubicBezTo>
                    <a:cubicBezTo>
                      <a:pt x="882194" y="1292300"/>
                      <a:pt x="876674" y="1278350"/>
                      <a:pt x="866711" y="1267896"/>
                    </a:cubicBezTo>
                    <a:cubicBezTo>
                      <a:pt x="857060" y="1257212"/>
                      <a:pt x="843631" y="1250755"/>
                      <a:pt x="829304" y="1249914"/>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14"/>
              <p:cNvSpPr/>
              <p:nvPr/>
            </p:nvSpPr>
            <p:spPr>
              <a:xfrm>
                <a:off x="5618542" y="1522417"/>
                <a:ext cx="491420" cy="1180238"/>
              </a:xfrm>
              <a:custGeom>
                <a:rect b="b" l="l" r="r" t="t"/>
                <a:pathLst>
                  <a:path extrusionOk="0" h="1272494" w="529833">
                    <a:moveTo>
                      <a:pt x="89634" y="1257023"/>
                    </a:moveTo>
                    <a:cubicBezTo>
                      <a:pt x="99893" y="1247003"/>
                      <a:pt x="105858" y="1233350"/>
                      <a:pt x="106260" y="1218969"/>
                    </a:cubicBezTo>
                    <a:cubicBezTo>
                      <a:pt x="106363" y="1204484"/>
                      <a:pt x="100845" y="1190533"/>
                      <a:pt x="90881" y="1180079"/>
                    </a:cubicBezTo>
                    <a:cubicBezTo>
                      <a:pt x="80943" y="1169834"/>
                      <a:pt x="67288" y="1164097"/>
                      <a:pt x="53058" y="1164189"/>
                    </a:cubicBezTo>
                    <a:cubicBezTo>
                      <a:pt x="84892" y="778732"/>
                      <a:pt x="216435" y="408370"/>
                      <a:pt x="434613" y="89908"/>
                    </a:cubicBezTo>
                    <a:lnTo>
                      <a:pt x="436691" y="92417"/>
                    </a:lnTo>
                    <a:cubicBezTo>
                      <a:pt x="446953" y="103043"/>
                      <a:pt x="461035" y="109069"/>
                      <a:pt x="475761" y="109144"/>
                    </a:cubicBezTo>
                    <a:cubicBezTo>
                      <a:pt x="489851" y="108947"/>
                      <a:pt x="503355" y="103423"/>
                      <a:pt x="513584" y="93672"/>
                    </a:cubicBezTo>
                    <a:cubicBezTo>
                      <a:pt x="523904" y="83560"/>
                      <a:pt x="529748" y="69694"/>
                      <a:pt x="529793" y="55200"/>
                    </a:cubicBezTo>
                    <a:cubicBezTo>
                      <a:pt x="530367" y="40756"/>
                      <a:pt x="524768" y="26752"/>
                      <a:pt x="514415" y="16728"/>
                    </a:cubicBezTo>
                    <a:cubicBezTo>
                      <a:pt x="504423" y="5960"/>
                      <a:pt x="490403" y="-103"/>
                      <a:pt x="475761" y="1"/>
                    </a:cubicBezTo>
                    <a:cubicBezTo>
                      <a:pt x="461617" y="-61"/>
                      <a:pt x="448025" y="5500"/>
                      <a:pt x="437938" y="15474"/>
                    </a:cubicBezTo>
                    <a:cubicBezTo>
                      <a:pt x="421869" y="30114"/>
                      <a:pt x="417601" y="53799"/>
                      <a:pt x="427547" y="73181"/>
                    </a:cubicBezTo>
                    <a:cubicBezTo>
                      <a:pt x="204686" y="396774"/>
                      <a:pt x="70765" y="773868"/>
                      <a:pt x="39342" y="1166280"/>
                    </a:cubicBezTo>
                    <a:cubicBezTo>
                      <a:pt x="30612" y="1168299"/>
                      <a:pt x="22576" y="1172632"/>
                      <a:pt x="16067" y="1178825"/>
                    </a:cubicBezTo>
                    <a:cubicBezTo>
                      <a:pt x="-5167" y="1199921"/>
                      <a:pt x="-5382" y="1234341"/>
                      <a:pt x="15586" y="1255701"/>
                    </a:cubicBezTo>
                    <a:cubicBezTo>
                      <a:pt x="15746" y="1255864"/>
                      <a:pt x="15906" y="1256027"/>
                      <a:pt x="16067" y="1256186"/>
                    </a:cubicBezTo>
                    <a:cubicBezTo>
                      <a:pt x="26272" y="1266595"/>
                      <a:pt x="40189" y="1272466"/>
                      <a:pt x="54721" y="1272495"/>
                    </a:cubicBezTo>
                    <a:cubicBezTo>
                      <a:pt x="67869" y="1271897"/>
                      <a:pt x="80321" y="1266377"/>
                      <a:pt x="89634" y="125702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14"/>
              <p:cNvSpPr/>
              <p:nvPr/>
            </p:nvSpPr>
            <p:spPr>
              <a:xfrm>
                <a:off x="8869029" y="2595873"/>
                <a:ext cx="971858" cy="1935776"/>
              </a:xfrm>
              <a:custGeom>
                <a:rect b="b" l="l" r="r" t="t"/>
                <a:pathLst>
                  <a:path extrusionOk="0" h="2087090" w="1047825">
                    <a:moveTo>
                      <a:pt x="1047826" y="55199"/>
                    </a:moveTo>
                    <a:cubicBezTo>
                      <a:pt x="1047826" y="40860"/>
                      <a:pt x="1042298" y="27077"/>
                      <a:pt x="1032447" y="16728"/>
                    </a:cubicBezTo>
                    <a:cubicBezTo>
                      <a:pt x="1022264" y="5981"/>
                      <a:pt x="1008132" y="-71"/>
                      <a:pt x="993378" y="1"/>
                    </a:cubicBezTo>
                    <a:cubicBezTo>
                      <a:pt x="979246" y="-16"/>
                      <a:pt x="965655" y="5537"/>
                      <a:pt x="955554" y="15473"/>
                    </a:cubicBezTo>
                    <a:cubicBezTo>
                      <a:pt x="945164" y="25530"/>
                      <a:pt x="939303" y="39430"/>
                      <a:pt x="939345" y="53945"/>
                    </a:cubicBezTo>
                    <a:cubicBezTo>
                      <a:pt x="938887" y="68371"/>
                      <a:pt x="944457" y="82330"/>
                      <a:pt x="954723" y="92416"/>
                    </a:cubicBezTo>
                    <a:cubicBezTo>
                      <a:pt x="961831" y="99705"/>
                      <a:pt x="970975" y="104660"/>
                      <a:pt x="980908" y="106634"/>
                    </a:cubicBezTo>
                    <a:cubicBezTo>
                      <a:pt x="1011375" y="844789"/>
                      <a:pt x="675416" y="1549959"/>
                      <a:pt x="84381" y="1988403"/>
                    </a:cubicBezTo>
                    <a:cubicBezTo>
                      <a:pt x="75282" y="1981871"/>
                      <a:pt x="64384" y="1978362"/>
                      <a:pt x="53208" y="1978367"/>
                    </a:cubicBezTo>
                    <a:cubicBezTo>
                      <a:pt x="23989" y="1978367"/>
                      <a:pt x="235" y="2002077"/>
                      <a:pt x="7" y="2031474"/>
                    </a:cubicBezTo>
                    <a:cubicBezTo>
                      <a:pt x="-455" y="2061725"/>
                      <a:pt x="23548" y="2086622"/>
                      <a:pt x="53615" y="2087087"/>
                    </a:cubicBezTo>
                    <a:cubicBezTo>
                      <a:pt x="53757" y="2087087"/>
                      <a:pt x="53898" y="2087091"/>
                      <a:pt x="54039" y="2087091"/>
                    </a:cubicBezTo>
                    <a:cubicBezTo>
                      <a:pt x="83786" y="2087095"/>
                      <a:pt x="108035" y="2063075"/>
                      <a:pt x="108488" y="2033147"/>
                    </a:cubicBezTo>
                    <a:cubicBezTo>
                      <a:pt x="108600" y="2020121"/>
                      <a:pt x="104024" y="2007496"/>
                      <a:pt x="95603" y="1997602"/>
                    </a:cubicBezTo>
                    <a:cubicBezTo>
                      <a:pt x="689381" y="1557331"/>
                      <a:pt x="1026795" y="848921"/>
                      <a:pt x="995871" y="107470"/>
                    </a:cubicBezTo>
                    <a:cubicBezTo>
                      <a:pt x="1009089" y="107011"/>
                      <a:pt x="1021682" y="101645"/>
                      <a:pt x="1031200" y="92416"/>
                    </a:cubicBezTo>
                    <a:cubicBezTo>
                      <a:pt x="1041259" y="82602"/>
                      <a:pt x="1047202" y="69287"/>
                      <a:pt x="1047826"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14"/>
              <p:cNvSpPr/>
              <p:nvPr/>
            </p:nvSpPr>
            <p:spPr>
              <a:xfrm>
                <a:off x="9132753" y="1240176"/>
                <a:ext cx="673694" cy="1182953"/>
              </a:xfrm>
              <a:custGeom>
                <a:rect b="b" l="l" r="r" t="t"/>
                <a:pathLst>
                  <a:path extrusionOk="0" h="1275421" w="726355">
                    <a:moveTo>
                      <a:pt x="55103" y="110816"/>
                    </a:moveTo>
                    <a:cubicBezTo>
                      <a:pt x="61209" y="110758"/>
                      <a:pt x="67256" y="109625"/>
                      <a:pt x="72975" y="107471"/>
                    </a:cubicBezTo>
                    <a:cubicBezTo>
                      <a:pt x="225805" y="265581"/>
                      <a:pt x="354399" y="445696"/>
                      <a:pt x="454529" y="641893"/>
                    </a:cubicBezTo>
                    <a:cubicBezTo>
                      <a:pt x="436616" y="665332"/>
                      <a:pt x="440980" y="698936"/>
                      <a:pt x="464297" y="716951"/>
                    </a:cubicBezTo>
                    <a:cubicBezTo>
                      <a:pt x="473399" y="724014"/>
                      <a:pt x="484580" y="727903"/>
                      <a:pt x="496093" y="728036"/>
                    </a:cubicBezTo>
                    <a:cubicBezTo>
                      <a:pt x="561390" y="871176"/>
                      <a:pt x="611391" y="1020886"/>
                      <a:pt x="645307" y="1174643"/>
                    </a:cubicBezTo>
                    <a:cubicBezTo>
                      <a:pt x="641275" y="1176307"/>
                      <a:pt x="637617" y="1178720"/>
                      <a:pt x="634500" y="1181752"/>
                    </a:cubicBezTo>
                    <a:cubicBezTo>
                      <a:pt x="624234" y="1191926"/>
                      <a:pt x="618249" y="1205717"/>
                      <a:pt x="617875" y="1220223"/>
                    </a:cubicBezTo>
                    <a:cubicBezTo>
                      <a:pt x="617625" y="1250478"/>
                      <a:pt x="641815" y="1275188"/>
                      <a:pt x="671907" y="1275422"/>
                    </a:cubicBezTo>
                    <a:cubicBezTo>
                      <a:pt x="672032" y="1275422"/>
                      <a:pt x="672198" y="1275422"/>
                      <a:pt x="672323" y="1275422"/>
                    </a:cubicBezTo>
                    <a:cubicBezTo>
                      <a:pt x="702166" y="1275422"/>
                      <a:pt x="726356" y="1251084"/>
                      <a:pt x="726356" y="1221060"/>
                    </a:cubicBezTo>
                    <a:cubicBezTo>
                      <a:pt x="726356" y="1191035"/>
                      <a:pt x="702166" y="1166698"/>
                      <a:pt x="672323" y="1166698"/>
                    </a:cubicBezTo>
                    <a:cubicBezTo>
                      <a:pt x="667917" y="1166288"/>
                      <a:pt x="663428" y="1166288"/>
                      <a:pt x="659023" y="1166698"/>
                    </a:cubicBezTo>
                    <a:cubicBezTo>
                      <a:pt x="625190" y="1014350"/>
                      <a:pt x="575729" y="865941"/>
                      <a:pt x="511472" y="723855"/>
                    </a:cubicBezTo>
                    <a:cubicBezTo>
                      <a:pt x="520283" y="722090"/>
                      <a:pt x="528388" y="717724"/>
                      <a:pt x="534747" y="711310"/>
                    </a:cubicBezTo>
                    <a:cubicBezTo>
                      <a:pt x="545014" y="701290"/>
                      <a:pt x="550957" y="687637"/>
                      <a:pt x="551373" y="673256"/>
                    </a:cubicBezTo>
                    <a:cubicBezTo>
                      <a:pt x="551664" y="658737"/>
                      <a:pt x="546094" y="644720"/>
                      <a:pt x="535994" y="634366"/>
                    </a:cubicBezTo>
                    <a:cubicBezTo>
                      <a:pt x="525977" y="623899"/>
                      <a:pt x="512178" y="618007"/>
                      <a:pt x="497756" y="618058"/>
                    </a:cubicBezTo>
                    <a:cubicBezTo>
                      <a:pt x="486159" y="618133"/>
                      <a:pt x="474812" y="621783"/>
                      <a:pt x="465336" y="628512"/>
                    </a:cubicBezTo>
                    <a:cubicBezTo>
                      <a:pt x="365471" y="434046"/>
                      <a:pt x="237754" y="255391"/>
                      <a:pt x="86276" y="98271"/>
                    </a:cubicBezTo>
                    <a:cubicBezTo>
                      <a:pt x="88541" y="97017"/>
                      <a:pt x="90640" y="95470"/>
                      <a:pt x="92510" y="93671"/>
                    </a:cubicBezTo>
                    <a:cubicBezTo>
                      <a:pt x="113629" y="72788"/>
                      <a:pt x="113920" y="38632"/>
                      <a:pt x="93163" y="17384"/>
                    </a:cubicBezTo>
                    <a:cubicBezTo>
                      <a:pt x="92947" y="17163"/>
                      <a:pt x="92731" y="16945"/>
                      <a:pt x="92510" y="16728"/>
                    </a:cubicBezTo>
                    <a:cubicBezTo>
                      <a:pt x="82327" y="5981"/>
                      <a:pt x="68195" y="-70"/>
                      <a:pt x="53441" y="1"/>
                    </a:cubicBezTo>
                    <a:cubicBezTo>
                      <a:pt x="39413" y="-91"/>
                      <a:pt x="25938" y="5483"/>
                      <a:pt x="16033" y="15473"/>
                    </a:cubicBezTo>
                    <a:cubicBezTo>
                      <a:pt x="-5085" y="36357"/>
                      <a:pt x="-5381" y="70513"/>
                      <a:pt x="15381" y="91760"/>
                    </a:cubicBezTo>
                    <a:cubicBezTo>
                      <a:pt x="15597" y="91982"/>
                      <a:pt x="15813" y="92199"/>
                      <a:pt x="16033" y="92417"/>
                    </a:cubicBezTo>
                    <a:cubicBezTo>
                      <a:pt x="25788" y="103958"/>
                      <a:pt x="40044" y="110670"/>
                      <a:pt x="55103" y="11081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14"/>
              <p:cNvSpPr/>
              <p:nvPr/>
            </p:nvSpPr>
            <p:spPr>
              <a:xfrm>
                <a:off x="9355602" y="2415991"/>
                <a:ext cx="218614" cy="1162141"/>
              </a:xfrm>
              <a:custGeom>
                <a:rect b="b" l="l" r="r" t="t"/>
                <a:pathLst>
                  <a:path extrusionOk="0" h="1252982" w="235702">
                    <a:moveTo>
                      <a:pt x="235691" y="54505"/>
                    </a:moveTo>
                    <a:cubicBezTo>
                      <a:pt x="235982" y="39987"/>
                      <a:pt x="230413" y="25969"/>
                      <a:pt x="220313" y="15616"/>
                    </a:cubicBezTo>
                    <a:cubicBezTo>
                      <a:pt x="199032" y="-5205"/>
                      <a:pt x="165116" y="-5205"/>
                      <a:pt x="143836" y="15616"/>
                    </a:cubicBezTo>
                    <a:cubicBezTo>
                      <a:pt x="122601" y="36712"/>
                      <a:pt x="122389" y="71132"/>
                      <a:pt x="143337" y="92492"/>
                    </a:cubicBezTo>
                    <a:cubicBezTo>
                      <a:pt x="143503" y="92655"/>
                      <a:pt x="143669" y="92818"/>
                      <a:pt x="143836" y="92977"/>
                    </a:cubicBezTo>
                    <a:cubicBezTo>
                      <a:pt x="154060" y="103285"/>
                      <a:pt x="168026" y="108884"/>
                      <a:pt x="182490" y="108449"/>
                    </a:cubicBezTo>
                    <a:cubicBezTo>
                      <a:pt x="232906" y="459487"/>
                      <a:pt x="187353" y="817713"/>
                      <a:pt x="50733" y="1144677"/>
                    </a:cubicBezTo>
                    <a:cubicBezTo>
                      <a:pt x="37807" y="1145342"/>
                      <a:pt x="25550" y="1150686"/>
                      <a:pt x="16235" y="1159731"/>
                    </a:cubicBezTo>
                    <a:cubicBezTo>
                      <a:pt x="5898" y="1169658"/>
                      <a:pt x="42" y="1183408"/>
                      <a:pt x="25" y="1197784"/>
                    </a:cubicBezTo>
                    <a:cubicBezTo>
                      <a:pt x="-419" y="1212249"/>
                      <a:pt x="4980" y="1226279"/>
                      <a:pt x="14988" y="1236674"/>
                    </a:cubicBezTo>
                    <a:cubicBezTo>
                      <a:pt x="25321" y="1247145"/>
                      <a:pt x="39390" y="1253020"/>
                      <a:pt x="54058" y="1252983"/>
                    </a:cubicBezTo>
                    <a:cubicBezTo>
                      <a:pt x="68103" y="1252941"/>
                      <a:pt x="81611" y="1247563"/>
                      <a:pt x="91881" y="1237929"/>
                    </a:cubicBezTo>
                    <a:cubicBezTo>
                      <a:pt x="113390" y="1217794"/>
                      <a:pt x="114604" y="1183922"/>
                      <a:pt x="94591" y="1162282"/>
                    </a:cubicBezTo>
                    <a:cubicBezTo>
                      <a:pt x="87097" y="1154181"/>
                      <a:pt x="77292" y="1148616"/>
                      <a:pt x="66527" y="1146349"/>
                    </a:cubicBezTo>
                    <a:cubicBezTo>
                      <a:pt x="202814" y="816935"/>
                      <a:pt x="247620" y="456472"/>
                      <a:pt x="196206" y="103431"/>
                    </a:cubicBezTo>
                    <a:cubicBezTo>
                      <a:pt x="204810" y="101420"/>
                      <a:pt x="212706" y="97079"/>
                      <a:pt x="219066" y="90886"/>
                    </a:cubicBezTo>
                    <a:cubicBezTo>
                      <a:pt x="229166" y="81431"/>
                      <a:pt x="235109" y="68359"/>
                      <a:pt x="235691" y="54505"/>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14"/>
              <p:cNvSpPr/>
              <p:nvPr/>
            </p:nvSpPr>
            <p:spPr>
              <a:xfrm>
                <a:off x="6375093" y="687107"/>
                <a:ext cx="2634559" cy="545198"/>
              </a:xfrm>
              <a:custGeom>
                <a:rect b="b" l="l" r="r" t="t"/>
                <a:pathLst>
                  <a:path extrusionOk="0" h="587815" w="2840495">
                    <a:moveTo>
                      <a:pt x="55717" y="587777"/>
                    </a:moveTo>
                    <a:cubicBezTo>
                      <a:pt x="69861" y="587840"/>
                      <a:pt x="83452" y="582279"/>
                      <a:pt x="93540" y="572305"/>
                    </a:cubicBezTo>
                    <a:cubicBezTo>
                      <a:pt x="114658" y="551422"/>
                      <a:pt x="114949" y="517265"/>
                      <a:pt x="94192" y="496018"/>
                    </a:cubicBezTo>
                    <a:cubicBezTo>
                      <a:pt x="93976" y="495797"/>
                      <a:pt x="93760" y="495579"/>
                      <a:pt x="93540" y="495362"/>
                    </a:cubicBezTo>
                    <a:lnTo>
                      <a:pt x="87721" y="490762"/>
                    </a:lnTo>
                    <a:cubicBezTo>
                      <a:pt x="339160" y="294131"/>
                      <a:pt x="629781" y="154353"/>
                      <a:pt x="939776" y="80954"/>
                    </a:cubicBezTo>
                    <a:cubicBezTo>
                      <a:pt x="941663" y="85216"/>
                      <a:pt x="944185" y="89165"/>
                      <a:pt x="947257" y="92663"/>
                    </a:cubicBezTo>
                    <a:cubicBezTo>
                      <a:pt x="957590" y="103135"/>
                      <a:pt x="971659" y="109008"/>
                      <a:pt x="986327" y="108972"/>
                    </a:cubicBezTo>
                    <a:cubicBezTo>
                      <a:pt x="1000371" y="108931"/>
                      <a:pt x="1013879" y="103554"/>
                      <a:pt x="1024150" y="93918"/>
                    </a:cubicBezTo>
                    <a:cubicBezTo>
                      <a:pt x="1032658" y="85178"/>
                      <a:pt x="1038061" y="73861"/>
                      <a:pt x="1039528" y="61719"/>
                    </a:cubicBezTo>
                    <a:cubicBezTo>
                      <a:pt x="1085664" y="53355"/>
                      <a:pt x="1127643" y="46246"/>
                      <a:pt x="1167960" y="41228"/>
                    </a:cubicBezTo>
                    <a:cubicBezTo>
                      <a:pt x="1261715" y="29396"/>
                      <a:pt x="1356102" y="23391"/>
                      <a:pt x="1450593" y="23247"/>
                    </a:cubicBezTo>
                    <a:cubicBezTo>
                      <a:pt x="1911563" y="22832"/>
                      <a:pt x="2361048" y="167919"/>
                      <a:pt x="2735741" y="438072"/>
                    </a:cubicBezTo>
                    <a:cubicBezTo>
                      <a:pt x="2723803" y="465337"/>
                      <a:pt x="2736094" y="497177"/>
                      <a:pt x="2763193" y="509186"/>
                    </a:cubicBezTo>
                    <a:cubicBezTo>
                      <a:pt x="2770126" y="512256"/>
                      <a:pt x="2777624" y="513816"/>
                      <a:pt x="2785201" y="513761"/>
                    </a:cubicBezTo>
                    <a:cubicBezTo>
                      <a:pt x="2799333" y="513778"/>
                      <a:pt x="2812912" y="508225"/>
                      <a:pt x="2823024" y="498289"/>
                    </a:cubicBezTo>
                    <a:cubicBezTo>
                      <a:pt x="2833822" y="488579"/>
                      <a:pt x="2840144" y="474804"/>
                      <a:pt x="2840481" y="460235"/>
                    </a:cubicBezTo>
                    <a:cubicBezTo>
                      <a:pt x="2841171" y="430219"/>
                      <a:pt x="2817542" y="405326"/>
                      <a:pt x="2787707" y="404633"/>
                    </a:cubicBezTo>
                    <a:cubicBezTo>
                      <a:pt x="2787288" y="404623"/>
                      <a:pt x="2786868" y="404619"/>
                      <a:pt x="2786448" y="404619"/>
                    </a:cubicBezTo>
                    <a:cubicBezTo>
                      <a:pt x="2772312" y="404601"/>
                      <a:pt x="2758738" y="410155"/>
                      <a:pt x="2748625" y="420091"/>
                    </a:cubicBezTo>
                    <a:lnTo>
                      <a:pt x="2744884" y="425109"/>
                    </a:lnTo>
                    <a:cubicBezTo>
                      <a:pt x="2367345" y="153187"/>
                      <a:pt x="1914489" y="7360"/>
                      <a:pt x="1450177" y="8193"/>
                    </a:cubicBezTo>
                    <a:cubicBezTo>
                      <a:pt x="1354992" y="8128"/>
                      <a:pt x="1259899" y="14134"/>
                      <a:pt x="1165466" y="26174"/>
                    </a:cubicBezTo>
                    <a:cubicBezTo>
                      <a:pt x="1126396" y="31192"/>
                      <a:pt x="1084833" y="37883"/>
                      <a:pt x="1038697" y="46246"/>
                    </a:cubicBezTo>
                    <a:cubicBezTo>
                      <a:pt x="1037288" y="35077"/>
                      <a:pt x="1032329" y="24663"/>
                      <a:pt x="1024565" y="16556"/>
                    </a:cubicBezTo>
                    <a:cubicBezTo>
                      <a:pt x="1003813" y="-5018"/>
                      <a:pt x="969606" y="-5581"/>
                      <a:pt x="948163" y="15299"/>
                    </a:cubicBezTo>
                    <a:cubicBezTo>
                      <a:pt x="934069" y="29021"/>
                      <a:pt x="928474" y="49348"/>
                      <a:pt x="933541" y="68409"/>
                    </a:cubicBezTo>
                    <a:cubicBezTo>
                      <a:pt x="620293" y="141599"/>
                      <a:pt x="326770" y="282904"/>
                      <a:pt x="73589" y="482398"/>
                    </a:cubicBezTo>
                    <a:cubicBezTo>
                      <a:pt x="67376" y="479910"/>
                      <a:pt x="60746" y="478631"/>
                      <a:pt x="54054" y="478635"/>
                    </a:cubicBezTo>
                    <a:cubicBezTo>
                      <a:pt x="39923" y="478618"/>
                      <a:pt x="26344" y="484171"/>
                      <a:pt x="16231" y="494107"/>
                    </a:cubicBezTo>
                    <a:cubicBezTo>
                      <a:pt x="5832" y="504164"/>
                      <a:pt x="-28" y="518064"/>
                      <a:pt x="22" y="532579"/>
                    </a:cubicBezTo>
                    <a:cubicBezTo>
                      <a:pt x="-394" y="546997"/>
                      <a:pt x="5180" y="560935"/>
                      <a:pt x="15400" y="571051"/>
                    </a:cubicBezTo>
                    <a:cubicBezTo>
                      <a:pt x="25783" y="582258"/>
                      <a:pt x="40501" y="588363"/>
                      <a:pt x="55717" y="58777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14"/>
              <p:cNvSpPr/>
              <p:nvPr/>
            </p:nvSpPr>
            <p:spPr>
              <a:xfrm>
                <a:off x="7495865" y="1256481"/>
                <a:ext cx="888638" cy="218362"/>
              </a:xfrm>
              <a:custGeom>
                <a:rect b="b" l="l" r="r" t="t"/>
                <a:pathLst>
                  <a:path extrusionOk="0" h="235431" w="958100">
                    <a:moveTo>
                      <a:pt x="904246" y="124197"/>
                    </a:moveTo>
                    <a:cubicBezTo>
                      <a:pt x="890111" y="124181"/>
                      <a:pt x="876536" y="129734"/>
                      <a:pt x="866424" y="139670"/>
                    </a:cubicBezTo>
                    <a:cubicBezTo>
                      <a:pt x="861939" y="144299"/>
                      <a:pt x="858281" y="149676"/>
                      <a:pt x="855617" y="155560"/>
                    </a:cubicBezTo>
                    <a:cubicBezTo>
                      <a:pt x="662014" y="74414"/>
                      <a:pt x="454362" y="32630"/>
                      <a:pt x="244631" y="32618"/>
                    </a:cubicBezTo>
                    <a:cubicBezTo>
                      <a:pt x="198496" y="32618"/>
                      <a:pt x="151113" y="34709"/>
                      <a:pt x="104978" y="38891"/>
                    </a:cubicBezTo>
                    <a:cubicBezTo>
                      <a:pt x="102837" y="30615"/>
                      <a:pt x="98697" y="23004"/>
                      <a:pt x="92924" y="16727"/>
                    </a:cubicBezTo>
                    <a:cubicBezTo>
                      <a:pt x="82745" y="5980"/>
                      <a:pt x="68609" y="-70"/>
                      <a:pt x="53854" y="1"/>
                    </a:cubicBezTo>
                    <a:cubicBezTo>
                      <a:pt x="39723"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83996" y="108692"/>
                      <a:pt x="107251" y="85111"/>
                      <a:pt x="107472" y="56036"/>
                    </a:cubicBezTo>
                    <a:cubicBezTo>
                      <a:pt x="152776" y="51854"/>
                      <a:pt x="199327" y="50181"/>
                      <a:pt x="245047" y="50181"/>
                    </a:cubicBezTo>
                    <a:cubicBezTo>
                      <a:pt x="453223" y="50114"/>
                      <a:pt x="659345" y="91618"/>
                      <a:pt x="851461" y="172287"/>
                    </a:cubicBezTo>
                    <a:cubicBezTo>
                      <a:pt x="848347" y="189077"/>
                      <a:pt x="853451" y="206351"/>
                      <a:pt x="865176" y="218704"/>
                    </a:cubicBezTo>
                    <a:cubicBezTo>
                      <a:pt x="875356" y="229451"/>
                      <a:pt x="889491" y="235502"/>
                      <a:pt x="904246" y="235431"/>
                    </a:cubicBezTo>
                    <a:cubicBezTo>
                      <a:pt x="918378" y="235447"/>
                      <a:pt x="931957" y="229894"/>
                      <a:pt x="942069" y="219958"/>
                    </a:cubicBezTo>
                    <a:cubicBezTo>
                      <a:pt x="963188" y="199075"/>
                      <a:pt x="963479" y="164919"/>
                      <a:pt x="942722" y="143672"/>
                    </a:cubicBezTo>
                    <a:cubicBezTo>
                      <a:pt x="942506" y="143450"/>
                      <a:pt x="942290" y="143232"/>
                      <a:pt x="942069" y="143015"/>
                    </a:cubicBezTo>
                    <a:cubicBezTo>
                      <a:pt x="932547" y="131804"/>
                      <a:pt x="918881" y="125004"/>
                      <a:pt x="904246" y="124197"/>
                    </a:cubicBezTo>
                    <a:close/>
                  </a:path>
                </a:pathLst>
              </a:custGeom>
              <a:solidFill>
                <a:srgbClr val="F477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14"/>
              <p:cNvSpPr/>
              <p:nvPr/>
            </p:nvSpPr>
            <p:spPr>
              <a:xfrm>
                <a:off x="8443931" y="2306122"/>
                <a:ext cx="202643" cy="608675"/>
              </a:xfrm>
              <a:custGeom>
                <a:rect b="b" l="l" r="r" t="t"/>
                <a:pathLst>
                  <a:path extrusionOk="0" h="656253" w="218483">
                    <a:moveTo>
                      <a:pt x="107923" y="54505"/>
                    </a:moveTo>
                    <a:cubicBezTo>
                      <a:pt x="108026" y="40020"/>
                      <a:pt x="102507" y="26070"/>
                      <a:pt x="92544" y="15615"/>
                    </a:cubicBezTo>
                    <a:cubicBezTo>
                      <a:pt x="71251" y="-5205"/>
                      <a:pt x="37360" y="-5205"/>
                      <a:pt x="16067" y="15615"/>
                    </a:cubicBezTo>
                    <a:cubicBezTo>
                      <a:pt x="-5168" y="36712"/>
                      <a:pt x="-5380" y="71132"/>
                      <a:pt x="15585" y="92492"/>
                    </a:cubicBezTo>
                    <a:cubicBezTo>
                      <a:pt x="15747" y="92655"/>
                      <a:pt x="15905" y="92818"/>
                      <a:pt x="16067" y="92977"/>
                    </a:cubicBezTo>
                    <a:cubicBezTo>
                      <a:pt x="26046" y="103109"/>
                      <a:pt x="39712" y="108700"/>
                      <a:pt x="53890" y="108449"/>
                    </a:cubicBezTo>
                    <a:lnTo>
                      <a:pt x="60124" y="108449"/>
                    </a:lnTo>
                    <a:cubicBezTo>
                      <a:pt x="125471" y="246065"/>
                      <a:pt x="156432" y="397648"/>
                      <a:pt x="150318" y="550038"/>
                    </a:cubicBezTo>
                    <a:cubicBezTo>
                      <a:pt x="141498" y="552154"/>
                      <a:pt x="133351" y="556469"/>
                      <a:pt x="126626" y="562583"/>
                    </a:cubicBezTo>
                    <a:cubicBezTo>
                      <a:pt x="116343" y="572757"/>
                      <a:pt x="110383" y="586548"/>
                      <a:pt x="110001" y="601055"/>
                    </a:cubicBezTo>
                    <a:cubicBezTo>
                      <a:pt x="109519" y="615607"/>
                      <a:pt x="115092" y="629703"/>
                      <a:pt x="125379" y="639944"/>
                    </a:cubicBezTo>
                    <a:cubicBezTo>
                      <a:pt x="135583" y="650353"/>
                      <a:pt x="149503" y="656224"/>
                      <a:pt x="164034" y="656253"/>
                    </a:cubicBezTo>
                    <a:cubicBezTo>
                      <a:pt x="193623" y="656262"/>
                      <a:pt x="217805" y="632493"/>
                      <a:pt x="218482" y="602727"/>
                    </a:cubicBezTo>
                    <a:cubicBezTo>
                      <a:pt x="218586" y="588242"/>
                      <a:pt x="213066" y="574292"/>
                      <a:pt x="203104" y="563837"/>
                    </a:cubicBezTo>
                    <a:cubicBezTo>
                      <a:pt x="193136" y="553885"/>
                      <a:pt x="179736" y="548194"/>
                      <a:pt x="165696" y="547947"/>
                    </a:cubicBezTo>
                    <a:cubicBezTo>
                      <a:pt x="171469" y="395139"/>
                      <a:pt x="140380" y="243197"/>
                      <a:pt x="75087" y="105104"/>
                    </a:cubicBezTo>
                    <a:cubicBezTo>
                      <a:pt x="81617" y="102992"/>
                      <a:pt x="87586" y="99421"/>
                      <a:pt x="92544" y="94650"/>
                    </a:cubicBezTo>
                    <a:cubicBezTo>
                      <a:pt x="102777" y="83861"/>
                      <a:pt x="108309" y="69413"/>
                      <a:pt x="107923" y="5450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14"/>
              <p:cNvSpPr/>
              <p:nvPr/>
            </p:nvSpPr>
            <p:spPr>
              <a:xfrm>
                <a:off x="6978599" y="3216331"/>
                <a:ext cx="1081196" cy="438593"/>
              </a:xfrm>
              <a:custGeom>
                <a:rect b="b" l="l" r="r" t="t"/>
                <a:pathLst>
                  <a:path extrusionOk="0" h="472877" w="1165710">
                    <a:moveTo>
                      <a:pt x="1076941" y="454062"/>
                    </a:moveTo>
                    <a:cubicBezTo>
                      <a:pt x="1087120" y="464809"/>
                      <a:pt x="1101255" y="470860"/>
                      <a:pt x="1116011" y="470789"/>
                    </a:cubicBezTo>
                    <a:cubicBezTo>
                      <a:pt x="1145965" y="468150"/>
                      <a:pt x="1168123" y="441576"/>
                      <a:pt x="1165500" y="411438"/>
                    </a:cubicBezTo>
                    <a:cubicBezTo>
                      <a:pt x="1163193" y="384960"/>
                      <a:pt x="1142329" y="363967"/>
                      <a:pt x="1116011" y="361647"/>
                    </a:cubicBezTo>
                    <a:cubicBezTo>
                      <a:pt x="1101866" y="361584"/>
                      <a:pt x="1088275" y="367146"/>
                      <a:pt x="1078188" y="377119"/>
                    </a:cubicBezTo>
                    <a:cubicBezTo>
                      <a:pt x="1067061" y="388016"/>
                      <a:pt x="1061412" y="403380"/>
                      <a:pt x="1062809" y="418936"/>
                    </a:cubicBezTo>
                    <a:cubicBezTo>
                      <a:pt x="978963" y="443600"/>
                      <a:pt x="892053" y="456132"/>
                      <a:pt x="804699" y="456153"/>
                    </a:cubicBezTo>
                    <a:cubicBezTo>
                      <a:pt x="730753" y="456015"/>
                      <a:pt x="657081" y="447033"/>
                      <a:pt x="585243" y="429390"/>
                    </a:cubicBezTo>
                    <a:cubicBezTo>
                      <a:pt x="384569" y="381154"/>
                      <a:pt x="206012" y="266053"/>
                      <a:pt x="78582" y="102799"/>
                    </a:cubicBezTo>
                    <a:cubicBezTo>
                      <a:pt x="83881" y="100340"/>
                      <a:pt x="88782" y="97099"/>
                      <a:pt x="93129" y="93181"/>
                    </a:cubicBezTo>
                    <a:cubicBezTo>
                      <a:pt x="114364" y="72084"/>
                      <a:pt x="114576" y="37664"/>
                      <a:pt x="93612" y="16304"/>
                    </a:cubicBezTo>
                    <a:cubicBezTo>
                      <a:pt x="93449" y="16141"/>
                      <a:pt x="93291" y="15978"/>
                      <a:pt x="93129" y="15819"/>
                    </a:cubicBezTo>
                    <a:cubicBezTo>
                      <a:pt x="71786" y="-5273"/>
                      <a:pt x="37580" y="-5273"/>
                      <a:pt x="16237" y="15819"/>
                    </a:cubicBezTo>
                    <a:lnTo>
                      <a:pt x="16237" y="15819"/>
                    </a:lnTo>
                    <a:lnTo>
                      <a:pt x="7093" y="21674"/>
                    </a:lnTo>
                    <a:lnTo>
                      <a:pt x="7093" y="28364"/>
                    </a:lnTo>
                    <a:lnTo>
                      <a:pt x="7093" y="28364"/>
                    </a:lnTo>
                    <a:cubicBezTo>
                      <a:pt x="-7371" y="53296"/>
                      <a:pt x="991" y="85307"/>
                      <a:pt x="25771" y="99859"/>
                    </a:cubicBezTo>
                    <a:cubicBezTo>
                      <a:pt x="33968" y="104672"/>
                      <a:pt x="43319" y="107135"/>
                      <a:pt x="52813" y="106980"/>
                    </a:cubicBezTo>
                    <a:lnTo>
                      <a:pt x="61125" y="106980"/>
                    </a:lnTo>
                    <a:cubicBezTo>
                      <a:pt x="190638" y="276227"/>
                      <a:pt x="373838" y="395761"/>
                      <a:pt x="580255" y="445699"/>
                    </a:cubicBezTo>
                    <a:cubicBezTo>
                      <a:pt x="739747" y="485074"/>
                      <a:pt x="906725" y="481611"/>
                      <a:pt x="1064472" y="435663"/>
                    </a:cubicBezTo>
                    <a:cubicBezTo>
                      <a:pt x="1067219" y="442650"/>
                      <a:pt x="1071479" y="448936"/>
                      <a:pt x="1076941" y="4540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14"/>
              <p:cNvSpPr/>
              <p:nvPr/>
            </p:nvSpPr>
            <p:spPr>
              <a:xfrm>
                <a:off x="6825983" y="2616839"/>
                <a:ext cx="171624" cy="556812"/>
              </a:xfrm>
              <a:custGeom>
                <a:rect b="b" l="l" r="r" t="t"/>
                <a:pathLst>
                  <a:path extrusionOk="0" h="600336" w="185039">
                    <a:moveTo>
                      <a:pt x="92093" y="583766"/>
                    </a:moveTo>
                    <a:cubicBezTo>
                      <a:pt x="112866" y="605361"/>
                      <a:pt x="147107" y="605921"/>
                      <a:pt x="168570" y="585021"/>
                    </a:cubicBezTo>
                    <a:cubicBezTo>
                      <a:pt x="190034" y="564121"/>
                      <a:pt x="190590" y="529672"/>
                      <a:pt x="169817" y="508077"/>
                    </a:cubicBezTo>
                    <a:cubicBezTo>
                      <a:pt x="159979" y="497636"/>
                      <a:pt x="146296" y="491735"/>
                      <a:pt x="131994" y="491769"/>
                    </a:cubicBezTo>
                    <a:cubicBezTo>
                      <a:pt x="121848" y="491836"/>
                      <a:pt x="111923" y="494729"/>
                      <a:pt x="103315" y="500132"/>
                    </a:cubicBezTo>
                    <a:cubicBezTo>
                      <a:pt x="56681" y="375722"/>
                      <a:pt x="37536" y="242585"/>
                      <a:pt x="47204" y="109979"/>
                    </a:cubicBezTo>
                    <a:lnTo>
                      <a:pt x="56348" y="109979"/>
                    </a:lnTo>
                    <a:cubicBezTo>
                      <a:pt x="69857" y="110142"/>
                      <a:pt x="82874" y="104873"/>
                      <a:pt x="92509" y="95343"/>
                    </a:cubicBezTo>
                    <a:cubicBezTo>
                      <a:pt x="113627" y="74459"/>
                      <a:pt x="113918" y="40303"/>
                      <a:pt x="93161" y="19056"/>
                    </a:cubicBezTo>
                    <a:cubicBezTo>
                      <a:pt x="92945" y="18834"/>
                      <a:pt x="92729" y="18617"/>
                      <a:pt x="92509" y="18399"/>
                    </a:cubicBezTo>
                    <a:cubicBezTo>
                      <a:pt x="83639" y="9016"/>
                      <a:pt x="71664" y="3216"/>
                      <a:pt x="58842" y="2091"/>
                    </a:cubicBezTo>
                    <a:lnTo>
                      <a:pt x="48036" y="0"/>
                    </a:lnTo>
                    <a:lnTo>
                      <a:pt x="43464" y="2509"/>
                    </a:lnTo>
                    <a:lnTo>
                      <a:pt x="43464" y="2509"/>
                    </a:lnTo>
                    <a:cubicBezTo>
                      <a:pt x="33164" y="4006"/>
                      <a:pt x="23579" y="8681"/>
                      <a:pt x="16032" y="15891"/>
                    </a:cubicBezTo>
                    <a:cubicBezTo>
                      <a:pt x="-5087" y="36774"/>
                      <a:pt x="-5378" y="70930"/>
                      <a:pt x="15379" y="92177"/>
                    </a:cubicBezTo>
                    <a:cubicBezTo>
                      <a:pt x="15595" y="92399"/>
                      <a:pt x="15811" y="92616"/>
                      <a:pt x="16032" y="92834"/>
                    </a:cubicBezTo>
                    <a:cubicBezTo>
                      <a:pt x="20737" y="97526"/>
                      <a:pt x="26223" y="101344"/>
                      <a:pt x="32241" y="104124"/>
                    </a:cubicBezTo>
                    <a:cubicBezTo>
                      <a:pt x="21751" y="241347"/>
                      <a:pt x="41768" y="379193"/>
                      <a:pt x="90846" y="507659"/>
                    </a:cubicBezTo>
                    <a:cubicBezTo>
                      <a:pt x="70596" y="529137"/>
                      <a:pt x="71149" y="562971"/>
                      <a:pt x="92093" y="58376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14"/>
              <p:cNvSpPr/>
              <p:nvPr/>
            </p:nvSpPr>
            <p:spPr>
              <a:xfrm>
                <a:off x="7755174" y="2121845"/>
                <a:ext cx="484822" cy="306793"/>
              </a:xfrm>
              <a:custGeom>
                <a:rect b="b" l="l" r="r" t="t"/>
                <a:pathLst>
                  <a:path extrusionOk="0" h="330774" w="522719">
                    <a:moveTo>
                      <a:pt x="470322" y="221213"/>
                    </a:moveTo>
                    <a:cubicBezTo>
                      <a:pt x="457720" y="221221"/>
                      <a:pt x="445517" y="225658"/>
                      <a:pt x="435824" y="233758"/>
                    </a:cubicBezTo>
                    <a:cubicBezTo>
                      <a:pt x="350016" y="147832"/>
                      <a:pt x="242520" y="87106"/>
                      <a:pt x="124928" y="58126"/>
                    </a:cubicBezTo>
                    <a:lnTo>
                      <a:pt x="111628" y="55617"/>
                    </a:lnTo>
                    <a:lnTo>
                      <a:pt x="107471" y="55617"/>
                    </a:lnTo>
                    <a:cubicBezTo>
                      <a:pt x="108162" y="25601"/>
                      <a:pt x="84537" y="707"/>
                      <a:pt x="54702" y="13"/>
                    </a:cubicBezTo>
                    <a:cubicBezTo>
                      <a:pt x="54420" y="9"/>
                      <a:pt x="54137" y="5"/>
                      <a:pt x="53855" y="1"/>
                    </a:cubicBezTo>
                    <a:cubicBezTo>
                      <a:pt x="39710" y="-62"/>
                      <a:pt x="26119" y="5499"/>
                      <a:pt x="16032" y="15473"/>
                    </a:cubicBezTo>
                    <a:cubicBezTo>
                      <a:pt x="-5087" y="36356"/>
                      <a:pt x="-5378" y="70512"/>
                      <a:pt x="15379" y="91760"/>
                    </a:cubicBezTo>
                    <a:cubicBezTo>
                      <a:pt x="15595" y="91981"/>
                      <a:pt x="15811" y="92199"/>
                      <a:pt x="16032" y="92416"/>
                    </a:cubicBezTo>
                    <a:cubicBezTo>
                      <a:pt x="26211" y="103163"/>
                      <a:pt x="40346" y="109214"/>
                      <a:pt x="55101" y="109143"/>
                    </a:cubicBezTo>
                    <a:cubicBezTo>
                      <a:pt x="69233" y="109160"/>
                      <a:pt x="82812" y="103607"/>
                      <a:pt x="92924" y="93671"/>
                    </a:cubicBezTo>
                    <a:cubicBezTo>
                      <a:pt x="99121" y="87252"/>
                      <a:pt x="103556" y="79327"/>
                      <a:pt x="105809" y="70671"/>
                    </a:cubicBezTo>
                    <a:lnTo>
                      <a:pt x="107056" y="70671"/>
                    </a:lnTo>
                    <a:lnTo>
                      <a:pt x="119525" y="73599"/>
                    </a:lnTo>
                    <a:cubicBezTo>
                      <a:pt x="234914" y="101925"/>
                      <a:pt x="340324" y="161682"/>
                      <a:pt x="424186" y="246303"/>
                    </a:cubicBezTo>
                    <a:cubicBezTo>
                      <a:pt x="409510" y="267241"/>
                      <a:pt x="411784" y="295731"/>
                      <a:pt x="429590" y="314047"/>
                    </a:cubicBezTo>
                    <a:cubicBezTo>
                      <a:pt x="439769" y="324794"/>
                      <a:pt x="453905" y="330845"/>
                      <a:pt x="468659" y="330774"/>
                    </a:cubicBezTo>
                    <a:cubicBezTo>
                      <a:pt x="482791" y="330790"/>
                      <a:pt x="496370" y="325237"/>
                      <a:pt x="506483" y="315301"/>
                    </a:cubicBezTo>
                    <a:cubicBezTo>
                      <a:pt x="516886" y="305244"/>
                      <a:pt x="522742" y="291344"/>
                      <a:pt x="522692" y="276830"/>
                    </a:cubicBezTo>
                    <a:cubicBezTo>
                      <a:pt x="523158" y="262403"/>
                      <a:pt x="517580" y="248444"/>
                      <a:pt x="507314" y="238358"/>
                    </a:cubicBezTo>
                    <a:cubicBezTo>
                      <a:pt x="497787" y="227858"/>
                      <a:pt x="484446" y="221673"/>
                      <a:pt x="470322" y="22121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14"/>
              <p:cNvSpPr/>
              <p:nvPr/>
            </p:nvSpPr>
            <p:spPr>
              <a:xfrm>
                <a:off x="7072693" y="2658379"/>
                <a:ext cx="143108" cy="394835"/>
              </a:xfrm>
              <a:custGeom>
                <a:rect b="b" l="l" r="r" t="t"/>
                <a:pathLst>
                  <a:path extrusionOk="0" h="425698" w="154294">
                    <a:moveTo>
                      <a:pt x="92" y="53526"/>
                    </a:moveTo>
                    <a:cubicBezTo>
                      <a:pt x="-1375" y="77859"/>
                      <a:pt x="14756" y="99734"/>
                      <a:pt x="38331" y="105379"/>
                    </a:cubicBezTo>
                    <a:cubicBezTo>
                      <a:pt x="35505" y="180470"/>
                      <a:pt x="45775" y="255482"/>
                      <a:pt x="68672" y="327010"/>
                    </a:cubicBezTo>
                    <a:cubicBezTo>
                      <a:pt x="65863" y="328377"/>
                      <a:pt x="63211" y="330062"/>
                      <a:pt x="60775" y="332028"/>
                    </a:cubicBezTo>
                    <a:cubicBezTo>
                      <a:pt x="40031" y="353593"/>
                      <a:pt x="40031" y="387824"/>
                      <a:pt x="60775" y="409389"/>
                    </a:cubicBezTo>
                    <a:cubicBezTo>
                      <a:pt x="71133" y="419823"/>
                      <a:pt x="85190" y="425690"/>
                      <a:pt x="99845" y="425698"/>
                    </a:cubicBezTo>
                    <a:cubicBezTo>
                      <a:pt x="113989" y="425761"/>
                      <a:pt x="127581" y="420199"/>
                      <a:pt x="137668" y="410226"/>
                    </a:cubicBezTo>
                    <a:cubicBezTo>
                      <a:pt x="147926" y="400206"/>
                      <a:pt x="153890" y="386553"/>
                      <a:pt x="154294" y="372172"/>
                    </a:cubicBezTo>
                    <a:cubicBezTo>
                      <a:pt x="154397" y="357687"/>
                      <a:pt x="148878" y="343737"/>
                      <a:pt x="138915" y="333282"/>
                    </a:cubicBezTo>
                    <a:cubicBezTo>
                      <a:pt x="128711" y="322874"/>
                      <a:pt x="114791" y="317003"/>
                      <a:pt x="100261" y="316974"/>
                    </a:cubicBezTo>
                    <a:cubicBezTo>
                      <a:pt x="94450" y="316890"/>
                      <a:pt x="88673" y="317881"/>
                      <a:pt x="83220" y="319901"/>
                    </a:cubicBezTo>
                    <a:cubicBezTo>
                      <a:pt x="61432" y="251559"/>
                      <a:pt x="51037" y="180060"/>
                      <a:pt x="52463" y="108306"/>
                    </a:cubicBezTo>
                    <a:lnTo>
                      <a:pt x="52463" y="108306"/>
                    </a:lnTo>
                    <a:cubicBezTo>
                      <a:pt x="67833" y="109586"/>
                      <a:pt x="82995" y="104095"/>
                      <a:pt x="94026" y="93252"/>
                    </a:cubicBezTo>
                    <a:cubicBezTo>
                      <a:pt x="104359" y="83283"/>
                      <a:pt x="110340" y="69596"/>
                      <a:pt x="110652" y="55199"/>
                    </a:cubicBezTo>
                    <a:cubicBezTo>
                      <a:pt x="110756" y="40713"/>
                      <a:pt x="105236" y="26763"/>
                      <a:pt x="95273" y="16309"/>
                    </a:cubicBezTo>
                    <a:cubicBezTo>
                      <a:pt x="84940" y="5838"/>
                      <a:pt x="70871" y="-37"/>
                      <a:pt x="56203" y="0"/>
                    </a:cubicBezTo>
                    <a:cubicBezTo>
                      <a:pt x="42159" y="42"/>
                      <a:pt x="28651" y="5420"/>
                      <a:pt x="18380" y="15054"/>
                    </a:cubicBezTo>
                    <a:cubicBezTo>
                      <a:pt x="7291" y="24806"/>
                      <a:pt x="679" y="38719"/>
                      <a:pt x="92" y="535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14"/>
              <p:cNvSpPr/>
              <p:nvPr/>
            </p:nvSpPr>
            <p:spPr>
              <a:xfrm>
                <a:off x="7175554" y="3073785"/>
                <a:ext cx="772668" cy="351008"/>
              </a:xfrm>
              <a:custGeom>
                <a:rect b="b" l="l" r="r" t="t"/>
                <a:pathLst>
                  <a:path extrusionOk="0" h="378445" w="833065">
                    <a:moveTo>
                      <a:pt x="107923" y="55199"/>
                    </a:moveTo>
                    <a:cubicBezTo>
                      <a:pt x="108405" y="40647"/>
                      <a:pt x="102831" y="26550"/>
                      <a:pt x="92544" y="16309"/>
                    </a:cubicBezTo>
                    <a:cubicBezTo>
                      <a:pt x="82394" y="5821"/>
                      <a:pt x="68441" y="-66"/>
                      <a:pt x="53890" y="1"/>
                    </a:cubicBezTo>
                    <a:cubicBezTo>
                      <a:pt x="39829" y="-41"/>
                      <a:pt x="26292" y="5345"/>
                      <a:pt x="16067" y="15055"/>
                    </a:cubicBezTo>
                    <a:cubicBezTo>
                      <a:pt x="-5168" y="36151"/>
                      <a:pt x="-5380" y="70571"/>
                      <a:pt x="15585" y="91931"/>
                    </a:cubicBezTo>
                    <a:cubicBezTo>
                      <a:pt x="15747" y="92094"/>
                      <a:pt x="15905" y="92257"/>
                      <a:pt x="16067" y="92416"/>
                    </a:cubicBezTo>
                    <a:cubicBezTo>
                      <a:pt x="26059" y="102582"/>
                      <a:pt x="39679" y="108307"/>
                      <a:pt x="53890" y="108307"/>
                    </a:cubicBezTo>
                    <a:cubicBezTo>
                      <a:pt x="62269" y="108261"/>
                      <a:pt x="70520" y="106258"/>
                      <a:pt x="77997" y="102452"/>
                    </a:cubicBezTo>
                    <a:cubicBezTo>
                      <a:pt x="168971" y="215563"/>
                      <a:pt x="294448" y="295363"/>
                      <a:pt x="435028" y="329519"/>
                    </a:cubicBezTo>
                    <a:cubicBezTo>
                      <a:pt x="486592" y="342190"/>
                      <a:pt x="539474" y="348646"/>
                      <a:pt x="592555" y="348755"/>
                    </a:cubicBezTo>
                    <a:cubicBezTo>
                      <a:pt x="637655" y="348747"/>
                      <a:pt x="682636" y="344122"/>
                      <a:pt x="726805" y="334955"/>
                    </a:cubicBezTo>
                    <a:cubicBezTo>
                      <a:pt x="728543" y="345200"/>
                      <a:pt x="733327" y="354680"/>
                      <a:pt x="740521" y="362136"/>
                    </a:cubicBezTo>
                    <a:cubicBezTo>
                      <a:pt x="750671" y="372624"/>
                      <a:pt x="764624" y="378512"/>
                      <a:pt x="779175" y="378445"/>
                    </a:cubicBezTo>
                    <a:cubicBezTo>
                      <a:pt x="793236" y="378487"/>
                      <a:pt x="806774" y="373101"/>
                      <a:pt x="816998" y="363391"/>
                    </a:cubicBezTo>
                    <a:cubicBezTo>
                      <a:pt x="838233" y="342294"/>
                      <a:pt x="838445" y="307874"/>
                      <a:pt x="817481" y="286514"/>
                    </a:cubicBezTo>
                    <a:cubicBezTo>
                      <a:pt x="817318" y="286351"/>
                      <a:pt x="817160" y="286188"/>
                      <a:pt x="816998" y="286029"/>
                    </a:cubicBezTo>
                    <a:cubicBezTo>
                      <a:pt x="795655" y="264937"/>
                      <a:pt x="761448" y="264937"/>
                      <a:pt x="740106" y="286029"/>
                    </a:cubicBezTo>
                    <a:cubicBezTo>
                      <a:pt x="730928" y="295233"/>
                      <a:pt x="725201" y="307348"/>
                      <a:pt x="723896" y="320319"/>
                    </a:cubicBezTo>
                    <a:cubicBezTo>
                      <a:pt x="680291" y="329502"/>
                      <a:pt x="635860" y="334127"/>
                      <a:pt x="591308" y="334119"/>
                    </a:cubicBezTo>
                    <a:cubicBezTo>
                      <a:pt x="539478" y="333759"/>
                      <a:pt x="487864" y="327303"/>
                      <a:pt x="437522" y="314883"/>
                    </a:cubicBezTo>
                    <a:cubicBezTo>
                      <a:pt x="301102" y="281337"/>
                      <a:pt x="179262" y="203972"/>
                      <a:pt x="90466" y="94507"/>
                    </a:cubicBezTo>
                    <a:lnTo>
                      <a:pt x="90466" y="94507"/>
                    </a:lnTo>
                    <a:cubicBezTo>
                      <a:pt x="101763" y="84638"/>
                      <a:pt x="108151" y="70253"/>
                      <a:pt x="107923"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14"/>
              <p:cNvSpPr/>
              <p:nvPr/>
            </p:nvSpPr>
            <p:spPr>
              <a:xfrm>
                <a:off x="8235205" y="2445796"/>
                <a:ext cx="163419" cy="431127"/>
              </a:xfrm>
              <a:custGeom>
                <a:rect b="b" l="l" r="r" t="t"/>
                <a:pathLst>
                  <a:path extrusionOk="0" h="464827" w="176193">
                    <a:moveTo>
                      <a:pt x="107887" y="54601"/>
                    </a:moveTo>
                    <a:cubicBezTo>
                      <a:pt x="107883" y="40262"/>
                      <a:pt x="102372" y="26479"/>
                      <a:pt x="92508" y="16129"/>
                    </a:cubicBezTo>
                    <a:cubicBezTo>
                      <a:pt x="71752" y="-5118"/>
                      <a:pt x="37803" y="-5411"/>
                      <a:pt x="16684" y="15473"/>
                    </a:cubicBezTo>
                    <a:cubicBezTo>
                      <a:pt x="16464" y="15690"/>
                      <a:pt x="16248" y="15908"/>
                      <a:pt x="16032" y="16129"/>
                    </a:cubicBezTo>
                    <a:cubicBezTo>
                      <a:pt x="-5087" y="37013"/>
                      <a:pt x="-5378" y="71169"/>
                      <a:pt x="15379" y="92416"/>
                    </a:cubicBezTo>
                    <a:cubicBezTo>
                      <a:pt x="15595" y="92638"/>
                      <a:pt x="15811" y="92855"/>
                      <a:pt x="16032" y="93073"/>
                    </a:cubicBezTo>
                    <a:cubicBezTo>
                      <a:pt x="25063" y="102711"/>
                      <a:pt x="37391" y="108537"/>
                      <a:pt x="50529" y="109381"/>
                    </a:cubicBezTo>
                    <a:cubicBezTo>
                      <a:pt x="83519" y="188863"/>
                      <a:pt x="100472" y="274149"/>
                      <a:pt x="100406" y="360284"/>
                    </a:cubicBezTo>
                    <a:cubicBezTo>
                      <a:pt x="94196" y="362751"/>
                      <a:pt x="88543" y="366448"/>
                      <a:pt x="83780" y="371156"/>
                    </a:cubicBezTo>
                    <a:cubicBezTo>
                      <a:pt x="62662" y="392040"/>
                      <a:pt x="62371" y="426196"/>
                      <a:pt x="83128" y="447443"/>
                    </a:cubicBezTo>
                    <a:cubicBezTo>
                      <a:pt x="83344" y="447665"/>
                      <a:pt x="83560" y="447882"/>
                      <a:pt x="83780" y="448100"/>
                    </a:cubicBezTo>
                    <a:cubicBezTo>
                      <a:pt x="93959" y="458847"/>
                      <a:pt x="108095" y="464898"/>
                      <a:pt x="122850" y="464826"/>
                    </a:cubicBezTo>
                    <a:cubicBezTo>
                      <a:pt x="136982" y="464843"/>
                      <a:pt x="150561" y="459290"/>
                      <a:pt x="160673" y="449354"/>
                    </a:cubicBezTo>
                    <a:cubicBezTo>
                      <a:pt x="181367" y="427931"/>
                      <a:pt x="181367" y="393834"/>
                      <a:pt x="160673" y="372411"/>
                    </a:cubicBezTo>
                    <a:cubicBezTo>
                      <a:pt x="150789" y="362082"/>
                      <a:pt x="137098" y="356328"/>
                      <a:pt x="122850" y="356520"/>
                    </a:cubicBezTo>
                    <a:lnTo>
                      <a:pt x="115369" y="356520"/>
                    </a:lnTo>
                    <a:cubicBezTo>
                      <a:pt x="115489" y="270465"/>
                      <a:pt x="98826" y="185221"/>
                      <a:pt x="66324" y="105618"/>
                    </a:cubicBezTo>
                    <a:cubicBezTo>
                      <a:pt x="76141" y="103761"/>
                      <a:pt x="85227" y="99119"/>
                      <a:pt x="92508" y="92236"/>
                    </a:cubicBezTo>
                    <a:cubicBezTo>
                      <a:pt x="102210" y="82121"/>
                      <a:pt x="107713" y="68660"/>
                      <a:pt x="107887" y="5460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14"/>
              <p:cNvSpPr/>
              <p:nvPr/>
            </p:nvSpPr>
            <p:spPr>
              <a:xfrm>
                <a:off x="7798778" y="1867167"/>
                <a:ext cx="650587" cy="403302"/>
              </a:xfrm>
              <a:custGeom>
                <a:rect b="b" l="l" r="r" t="t"/>
                <a:pathLst>
                  <a:path extrusionOk="0" h="434827" w="701441">
                    <a:moveTo>
                      <a:pt x="648630" y="326592"/>
                    </a:moveTo>
                    <a:cubicBezTo>
                      <a:pt x="634586" y="326634"/>
                      <a:pt x="621078" y="332012"/>
                      <a:pt x="610807" y="341646"/>
                    </a:cubicBezTo>
                    <a:lnTo>
                      <a:pt x="610807" y="341646"/>
                    </a:lnTo>
                    <a:cubicBezTo>
                      <a:pt x="609386" y="339618"/>
                      <a:pt x="607860" y="337661"/>
                      <a:pt x="606235" y="335792"/>
                    </a:cubicBezTo>
                    <a:cubicBezTo>
                      <a:pt x="602495" y="331192"/>
                      <a:pt x="598338" y="326592"/>
                      <a:pt x="594182" y="322410"/>
                    </a:cubicBezTo>
                    <a:cubicBezTo>
                      <a:pt x="470638" y="196482"/>
                      <a:pt x="314355" y="108081"/>
                      <a:pt x="143216" y="67326"/>
                    </a:cubicBezTo>
                    <a:cubicBezTo>
                      <a:pt x="133241" y="64817"/>
                      <a:pt x="123266" y="63144"/>
                      <a:pt x="112875" y="61054"/>
                    </a:cubicBezTo>
                    <a:lnTo>
                      <a:pt x="106640" y="61054"/>
                    </a:lnTo>
                    <a:cubicBezTo>
                      <a:pt x="109263" y="44929"/>
                      <a:pt x="104184" y="28503"/>
                      <a:pt x="92924" y="16728"/>
                    </a:cubicBezTo>
                    <a:cubicBezTo>
                      <a:pt x="82745" y="5981"/>
                      <a:pt x="68610" y="-70"/>
                      <a:pt x="53854" y="1"/>
                    </a:cubicBezTo>
                    <a:cubicBezTo>
                      <a:pt x="39719"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69233" y="109160"/>
                      <a:pt x="82812" y="103607"/>
                      <a:pt x="92924" y="93671"/>
                    </a:cubicBezTo>
                    <a:cubicBezTo>
                      <a:pt x="97916" y="88644"/>
                      <a:pt x="101869" y="82677"/>
                      <a:pt x="104562" y="76108"/>
                    </a:cubicBezTo>
                    <a:lnTo>
                      <a:pt x="111212" y="76108"/>
                    </a:lnTo>
                    <a:cubicBezTo>
                      <a:pt x="121188" y="76108"/>
                      <a:pt x="131163" y="79871"/>
                      <a:pt x="140722" y="82380"/>
                    </a:cubicBezTo>
                    <a:cubicBezTo>
                      <a:pt x="317513" y="125678"/>
                      <a:pt x="477521" y="220870"/>
                      <a:pt x="600416" y="355864"/>
                    </a:cubicBezTo>
                    <a:cubicBezTo>
                      <a:pt x="588974" y="376371"/>
                      <a:pt x="592179" y="401992"/>
                      <a:pt x="608313" y="419008"/>
                    </a:cubicBezTo>
                    <a:cubicBezTo>
                      <a:pt x="629656" y="440100"/>
                      <a:pt x="663863" y="440100"/>
                      <a:pt x="685206" y="419008"/>
                    </a:cubicBezTo>
                    <a:cubicBezTo>
                      <a:pt x="695543" y="409080"/>
                      <a:pt x="701399" y="395331"/>
                      <a:pt x="701416" y="380954"/>
                    </a:cubicBezTo>
                    <a:cubicBezTo>
                      <a:pt x="701861" y="366490"/>
                      <a:pt x="696461" y="352460"/>
                      <a:pt x="686453" y="342064"/>
                    </a:cubicBezTo>
                    <a:cubicBezTo>
                      <a:pt x="676295" y="332204"/>
                      <a:pt x="662745" y="326663"/>
                      <a:pt x="648630" y="32659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14"/>
              <p:cNvSpPr/>
              <p:nvPr/>
            </p:nvSpPr>
            <p:spPr>
              <a:xfrm>
                <a:off x="8552685" y="1945756"/>
                <a:ext cx="377185" cy="634295"/>
              </a:xfrm>
              <a:custGeom>
                <a:rect b="b" l="l" r="r" t="t"/>
                <a:pathLst>
                  <a:path extrusionOk="0" h="683876" w="406668">
                    <a:moveTo>
                      <a:pt x="14889" y="91818"/>
                    </a:moveTo>
                    <a:cubicBezTo>
                      <a:pt x="24727" y="102260"/>
                      <a:pt x="38410" y="108160"/>
                      <a:pt x="52712" y="108127"/>
                    </a:cubicBezTo>
                    <a:cubicBezTo>
                      <a:pt x="60147" y="108052"/>
                      <a:pt x="67496" y="106488"/>
                      <a:pt x="74325" y="103527"/>
                    </a:cubicBezTo>
                    <a:cubicBezTo>
                      <a:pt x="190084" y="244848"/>
                      <a:pt x="273265" y="410230"/>
                      <a:pt x="317888" y="587769"/>
                    </a:cubicBezTo>
                    <a:lnTo>
                      <a:pt x="313316" y="590696"/>
                    </a:lnTo>
                    <a:cubicBezTo>
                      <a:pt x="292081" y="611793"/>
                      <a:pt x="291869" y="646212"/>
                      <a:pt x="312834" y="667572"/>
                    </a:cubicBezTo>
                    <a:cubicBezTo>
                      <a:pt x="312996" y="667736"/>
                      <a:pt x="313153" y="667899"/>
                      <a:pt x="313316" y="668057"/>
                    </a:cubicBezTo>
                    <a:cubicBezTo>
                      <a:pt x="334659" y="689150"/>
                      <a:pt x="368865" y="689150"/>
                      <a:pt x="390208" y="668057"/>
                    </a:cubicBezTo>
                    <a:cubicBezTo>
                      <a:pt x="411555" y="647412"/>
                      <a:pt x="412229" y="613260"/>
                      <a:pt x="391705" y="591783"/>
                    </a:cubicBezTo>
                    <a:cubicBezTo>
                      <a:pt x="381638" y="581245"/>
                      <a:pt x="367747" y="575270"/>
                      <a:pt x="353217" y="575223"/>
                    </a:cubicBezTo>
                    <a:cubicBezTo>
                      <a:pt x="346255" y="575215"/>
                      <a:pt x="339355" y="576491"/>
                      <a:pt x="332850" y="578987"/>
                    </a:cubicBezTo>
                    <a:cubicBezTo>
                      <a:pt x="287168" y="401900"/>
                      <a:pt x="203459" y="237036"/>
                      <a:pt x="87625" y="96000"/>
                    </a:cubicBezTo>
                    <a:lnTo>
                      <a:pt x="91366" y="93073"/>
                    </a:lnTo>
                    <a:cubicBezTo>
                      <a:pt x="112484" y="72189"/>
                      <a:pt x="112775" y="38033"/>
                      <a:pt x="92018" y="16786"/>
                    </a:cubicBezTo>
                    <a:cubicBezTo>
                      <a:pt x="91802" y="16564"/>
                      <a:pt x="91586" y="16347"/>
                      <a:pt x="91366" y="16129"/>
                    </a:cubicBezTo>
                    <a:cubicBezTo>
                      <a:pt x="70609" y="-5118"/>
                      <a:pt x="36660" y="-5411"/>
                      <a:pt x="15541" y="15473"/>
                    </a:cubicBezTo>
                    <a:cubicBezTo>
                      <a:pt x="15321" y="15690"/>
                      <a:pt x="15105" y="15908"/>
                      <a:pt x="14889" y="16129"/>
                    </a:cubicBezTo>
                    <a:lnTo>
                      <a:pt x="17798" y="19056"/>
                    </a:lnTo>
                    <a:lnTo>
                      <a:pt x="17798" y="19056"/>
                    </a:lnTo>
                    <a:lnTo>
                      <a:pt x="17798" y="19056"/>
                    </a:lnTo>
                    <a:lnTo>
                      <a:pt x="11148" y="11948"/>
                    </a:lnTo>
                    <a:lnTo>
                      <a:pt x="3251" y="19893"/>
                    </a:lnTo>
                    <a:lnTo>
                      <a:pt x="3251" y="24493"/>
                    </a:lnTo>
                    <a:lnTo>
                      <a:pt x="6160" y="27838"/>
                    </a:lnTo>
                    <a:lnTo>
                      <a:pt x="9070" y="24911"/>
                    </a:lnTo>
                    <a:lnTo>
                      <a:pt x="9070" y="24493"/>
                    </a:lnTo>
                    <a:cubicBezTo>
                      <a:pt x="-4933" y="45527"/>
                      <a:pt x="-2514" y="73532"/>
                      <a:pt x="14889" y="9181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14"/>
              <p:cNvSpPr/>
              <p:nvPr/>
            </p:nvSpPr>
            <p:spPr>
              <a:xfrm>
                <a:off x="7528435" y="2572400"/>
                <a:ext cx="403500" cy="403500"/>
              </a:xfrm>
              <a:prstGeom prst="ellipse">
                <a:avLst/>
              </a:prstGeom>
              <a:noFill/>
              <a:ln cap="flat" cmpd="sng" w="19050">
                <a:solidFill>
                  <a:srgbClr val="53B8E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14"/>
            <p:cNvSpPr/>
            <p:nvPr/>
          </p:nvSpPr>
          <p:spPr>
            <a:xfrm rot="-4540340">
              <a:off x="8134091" y="1287317"/>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rot="-4540340">
              <a:off x="7700468" y="1568464"/>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rot="-4540340">
              <a:off x="7917278" y="1423592"/>
              <a:ext cx="143049" cy="143049"/>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98" name="Shape 9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Divider 1b">
  <p:cSld name="BLANK_1_1_3">
    <p:spTree>
      <p:nvGrpSpPr>
        <p:cNvPr id="99" name="Shape 99"/>
        <p:cNvGrpSpPr/>
        <p:nvPr/>
      </p:nvGrpSpPr>
      <p:grpSpPr>
        <a:xfrm>
          <a:off x="0" y="0"/>
          <a:ext cx="0" cy="0"/>
          <a:chOff x="0" y="0"/>
          <a:chExt cx="0" cy="0"/>
        </a:xfrm>
      </p:grpSpPr>
      <p:sp>
        <p:nvSpPr>
          <p:cNvPr id="100" name="Google Shape;100;p16"/>
          <p:cNvSpPr txBox="1"/>
          <p:nvPr>
            <p:ph type="title"/>
          </p:nvPr>
        </p:nvSpPr>
        <p:spPr>
          <a:xfrm>
            <a:off x="728450" y="2183100"/>
            <a:ext cx="7604100" cy="7773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101" name="Google Shape;101;p16"/>
          <p:cNvSpPr/>
          <p:nvPr/>
        </p:nvSpPr>
        <p:spPr>
          <a:xfrm>
            <a:off x="-1122125" y="-867850"/>
            <a:ext cx="8370225" cy="284150"/>
          </a:xfrm>
          <a:custGeom>
            <a:rect b="b" l="l" r="r" t="t"/>
            <a:pathLst>
              <a:path extrusionOk="0" h="11366" w="334809">
                <a:moveTo>
                  <a:pt x="0" y="11366"/>
                </a:moveTo>
                <a:lnTo>
                  <a:pt x="66846" y="11366"/>
                </a:lnTo>
                <a:lnTo>
                  <a:pt x="75515" y="0"/>
                </a:lnTo>
                <a:lnTo>
                  <a:pt x="334809" y="0"/>
                </a:lnTo>
              </a:path>
            </a:pathLst>
          </a:custGeom>
          <a:noFill/>
          <a:ln cap="flat" cmpd="sng" w="28575">
            <a:solidFill>
              <a:schemeClr val="accent2"/>
            </a:solidFill>
            <a:prstDash val="solid"/>
            <a:round/>
            <a:headEnd len="med" w="med" type="none"/>
            <a:tailEnd len="med" w="med" type="none"/>
          </a:ln>
        </p:spPr>
      </p:sp>
      <p:grpSp>
        <p:nvGrpSpPr>
          <p:cNvPr id="102" name="Google Shape;102;p16"/>
          <p:cNvGrpSpPr/>
          <p:nvPr/>
        </p:nvGrpSpPr>
        <p:grpSpPr>
          <a:xfrm>
            <a:off x="4489016" y="248069"/>
            <a:ext cx="5976642" cy="5948202"/>
            <a:chOff x="4271437" y="-2203256"/>
            <a:chExt cx="7432710" cy="7397341"/>
          </a:xfrm>
        </p:grpSpPr>
        <p:grpSp>
          <p:nvGrpSpPr>
            <p:cNvPr id="103" name="Google Shape;103;p16"/>
            <p:cNvGrpSpPr/>
            <p:nvPr/>
          </p:nvGrpSpPr>
          <p:grpSpPr>
            <a:xfrm rot="-1355861">
              <a:off x="5135776" y="-1323788"/>
              <a:ext cx="5704031" cy="5638406"/>
              <a:chOff x="5618542" y="687107"/>
              <a:chExt cx="4222345" cy="4173766"/>
            </a:xfrm>
          </p:grpSpPr>
          <p:sp>
            <p:nvSpPr>
              <p:cNvPr id="104" name="Google Shape;104;p16"/>
              <p:cNvSpPr/>
              <p:nvPr/>
            </p:nvSpPr>
            <p:spPr>
              <a:xfrm>
                <a:off x="6283415" y="978509"/>
                <a:ext cx="932137" cy="669823"/>
              </a:xfrm>
              <a:custGeom>
                <a:rect b="b" l="l" r="r" t="t"/>
                <a:pathLst>
                  <a:path extrusionOk="0" h="722181" w="1004999">
                    <a:moveTo>
                      <a:pt x="5667" y="697928"/>
                    </a:moveTo>
                    <a:lnTo>
                      <a:pt x="3173" y="701273"/>
                    </a:lnTo>
                    <a:lnTo>
                      <a:pt x="11902" y="707964"/>
                    </a:lnTo>
                    <a:lnTo>
                      <a:pt x="17720" y="707964"/>
                    </a:lnTo>
                    <a:cubicBezTo>
                      <a:pt x="27542" y="717151"/>
                      <a:pt x="40468" y="722236"/>
                      <a:pt x="53881" y="722182"/>
                    </a:cubicBezTo>
                    <a:cubicBezTo>
                      <a:pt x="67971" y="721985"/>
                      <a:pt x="81475" y="716461"/>
                      <a:pt x="91704" y="706709"/>
                    </a:cubicBezTo>
                    <a:cubicBezTo>
                      <a:pt x="102024" y="696598"/>
                      <a:pt x="107868" y="682731"/>
                      <a:pt x="107914" y="668237"/>
                    </a:cubicBezTo>
                    <a:cubicBezTo>
                      <a:pt x="108487" y="653794"/>
                      <a:pt x="102889" y="639789"/>
                      <a:pt x="92535" y="629766"/>
                    </a:cubicBezTo>
                    <a:cubicBezTo>
                      <a:pt x="91163" y="628055"/>
                      <a:pt x="89468" y="626634"/>
                      <a:pt x="87547" y="625584"/>
                    </a:cubicBezTo>
                    <a:cubicBezTo>
                      <a:pt x="308496" y="376108"/>
                      <a:pt x="589021" y="187421"/>
                      <a:pt x="902610" y="77362"/>
                    </a:cubicBezTo>
                    <a:cubicBezTo>
                      <a:pt x="905046" y="82921"/>
                      <a:pt x="908421" y="88015"/>
                      <a:pt x="912586" y="92416"/>
                    </a:cubicBezTo>
                    <a:cubicBezTo>
                      <a:pt x="922765" y="103163"/>
                      <a:pt x="936900" y="109214"/>
                      <a:pt x="951655" y="109143"/>
                    </a:cubicBezTo>
                    <a:cubicBezTo>
                      <a:pt x="965787" y="109160"/>
                      <a:pt x="979366" y="103607"/>
                      <a:pt x="989478" y="93671"/>
                    </a:cubicBezTo>
                    <a:cubicBezTo>
                      <a:pt x="1010173" y="72248"/>
                      <a:pt x="1010173" y="38150"/>
                      <a:pt x="989478" y="16727"/>
                    </a:cubicBezTo>
                    <a:cubicBezTo>
                      <a:pt x="979299" y="5980"/>
                      <a:pt x="965164" y="-70"/>
                      <a:pt x="950409" y="1"/>
                    </a:cubicBezTo>
                    <a:cubicBezTo>
                      <a:pt x="921027" y="22"/>
                      <a:pt x="897224" y="24005"/>
                      <a:pt x="897244" y="53566"/>
                    </a:cubicBezTo>
                    <a:cubicBezTo>
                      <a:pt x="897249" y="56637"/>
                      <a:pt x="897515" y="59701"/>
                      <a:pt x="898038" y="62726"/>
                    </a:cubicBezTo>
                    <a:cubicBezTo>
                      <a:pt x="581091" y="173755"/>
                      <a:pt x="297548" y="364319"/>
                      <a:pt x="74247" y="616384"/>
                    </a:cubicBezTo>
                    <a:cubicBezTo>
                      <a:pt x="54425" y="608050"/>
                      <a:pt x="31582" y="612316"/>
                      <a:pt x="16058" y="627257"/>
                    </a:cubicBezTo>
                    <a:cubicBezTo>
                      <a:pt x="-2700" y="645539"/>
                      <a:pt x="-5347" y="674870"/>
                      <a:pt x="9823" y="6962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16"/>
              <p:cNvSpPr/>
              <p:nvPr/>
            </p:nvSpPr>
            <p:spPr>
              <a:xfrm>
                <a:off x="7575830" y="909015"/>
                <a:ext cx="1945056" cy="1352767"/>
              </a:xfrm>
              <a:custGeom>
                <a:rect b="b" l="l" r="r" t="t"/>
                <a:pathLst>
                  <a:path extrusionOk="0" h="1458509" w="2097095">
                    <a:moveTo>
                      <a:pt x="158500" y="25927"/>
                    </a:moveTo>
                    <a:cubicBezTo>
                      <a:pt x="136887" y="25927"/>
                      <a:pt x="116936" y="25927"/>
                      <a:pt x="97401" y="25927"/>
                    </a:cubicBezTo>
                    <a:cubicBezTo>
                      <a:pt x="96213" y="22624"/>
                      <a:pt x="94529" y="19522"/>
                      <a:pt x="92414" y="16727"/>
                    </a:cubicBezTo>
                    <a:cubicBezTo>
                      <a:pt x="82235" y="5980"/>
                      <a:pt x="68099" y="-70"/>
                      <a:pt x="53344" y="1"/>
                    </a:cubicBezTo>
                    <a:cubicBezTo>
                      <a:pt x="39212" y="-17"/>
                      <a:pt x="25633" y="5537"/>
                      <a:pt x="15521" y="15473"/>
                    </a:cubicBezTo>
                    <a:cubicBezTo>
                      <a:pt x="-5174" y="36895"/>
                      <a:pt x="-5174" y="70994"/>
                      <a:pt x="15521" y="92416"/>
                    </a:cubicBezTo>
                    <a:cubicBezTo>
                      <a:pt x="25700" y="103163"/>
                      <a:pt x="39836" y="109214"/>
                      <a:pt x="54591" y="109143"/>
                    </a:cubicBezTo>
                    <a:cubicBezTo>
                      <a:pt x="67297" y="108903"/>
                      <a:pt x="79512" y="104165"/>
                      <a:pt x="89088" y="95762"/>
                    </a:cubicBezTo>
                    <a:cubicBezTo>
                      <a:pt x="102713" y="82457"/>
                      <a:pt x="108258" y="62855"/>
                      <a:pt x="103636" y="44327"/>
                    </a:cubicBezTo>
                    <a:cubicBezTo>
                      <a:pt x="121924" y="44327"/>
                      <a:pt x="140212" y="44327"/>
                      <a:pt x="158500" y="44327"/>
                    </a:cubicBezTo>
                    <a:cubicBezTo>
                      <a:pt x="990354" y="45360"/>
                      <a:pt x="1731326" y="573568"/>
                      <a:pt x="2008082" y="1362819"/>
                    </a:cubicBezTo>
                    <a:lnTo>
                      <a:pt x="2004341" y="1365328"/>
                    </a:lnTo>
                    <a:cubicBezTo>
                      <a:pt x="1983106" y="1386425"/>
                      <a:pt x="1982894" y="1420844"/>
                      <a:pt x="2003859" y="1442205"/>
                    </a:cubicBezTo>
                    <a:cubicBezTo>
                      <a:pt x="2004021" y="1442368"/>
                      <a:pt x="2004179" y="1442531"/>
                      <a:pt x="2004341" y="1442690"/>
                    </a:cubicBezTo>
                    <a:cubicBezTo>
                      <a:pt x="2025684" y="1463782"/>
                      <a:pt x="2059870" y="1463782"/>
                      <a:pt x="2081234" y="1442690"/>
                    </a:cubicBezTo>
                    <a:cubicBezTo>
                      <a:pt x="2102348" y="1421476"/>
                      <a:pt x="2102390" y="1387056"/>
                      <a:pt x="2081317" y="1365809"/>
                    </a:cubicBezTo>
                    <a:cubicBezTo>
                      <a:pt x="2081275" y="1365788"/>
                      <a:pt x="2081275" y="1365767"/>
                      <a:pt x="2081234" y="1365746"/>
                    </a:cubicBezTo>
                    <a:cubicBezTo>
                      <a:pt x="2071383" y="1355643"/>
                      <a:pt x="2057917" y="1349923"/>
                      <a:pt x="2043826" y="1349856"/>
                    </a:cubicBezTo>
                    <a:cubicBezTo>
                      <a:pt x="2035934" y="1349827"/>
                      <a:pt x="2028132" y="1351541"/>
                      <a:pt x="2020966" y="1354874"/>
                    </a:cubicBezTo>
                    <a:cubicBezTo>
                      <a:pt x="1927452" y="1083435"/>
                      <a:pt x="1775928" y="835924"/>
                      <a:pt x="1577067" y="629766"/>
                    </a:cubicBezTo>
                    <a:cubicBezTo>
                      <a:pt x="1203888" y="245149"/>
                      <a:pt x="692730" y="27567"/>
                      <a:pt x="158500" y="2592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16"/>
              <p:cNvSpPr/>
              <p:nvPr/>
            </p:nvSpPr>
            <p:spPr>
              <a:xfrm>
                <a:off x="7687094" y="3706766"/>
                <a:ext cx="1640148" cy="950464"/>
              </a:xfrm>
              <a:custGeom>
                <a:rect b="b" l="l" r="r" t="t"/>
                <a:pathLst>
                  <a:path extrusionOk="0" h="1024759" w="1768354">
                    <a:moveTo>
                      <a:pt x="1681665" y="96836"/>
                    </a:moveTo>
                    <a:cubicBezTo>
                      <a:pt x="1691249" y="104455"/>
                      <a:pt x="1703116" y="108583"/>
                      <a:pt x="1715331" y="108545"/>
                    </a:cubicBezTo>
                    <a:cubicBezTo>
                      <a:pt x="1729214" y="108524"/>
                      <a:pt x="1742518" y="102958"/>
                      <a:pt x="1752323" y="93073"/>
                    </a:cubicBezTo>
                    <a:cubicBezTo>
                      <a:pt x="1773442" y="72189"/>
                      <a:pt x="1773732" y="38033"/>
                      <a:pt x="1752976" y="16786"/>
                    </a:cubicBezTo>
                    <a:cubicBezTo>
                      <a:pt x="1752759" y="16564"/>
                      <a:pt x="1752543" y="16347"/>
                      <a:pt x="1752323" y="16129"/>
                    </a:cubicBezTo>
                    <a:cubicBezTo>
                      <a:pt x="1731566" y="-5118"/>
                      <a:pt x="1697617" y="-5411"/>
                      <a:pt x="1676498" y="15473"/>
                    </a:cubicBezTo>
                    <a:cubicBezTo>
                      <a:pt x="1676278" y="15690"/>
                      <a:pt x="1676062" y="15908"/>
                      <a:pt x="1675846" y="16129"/>
                    </a:cubicBezTo>
                    <a:cubicBezTo>
                      <a:pt x="1656731" y="34746"/>
                      <a:pt x="1654079" y="64650"/>
                      <a:pt x="1669611" y="86382"/>
                    </a:cubicBezTo>
                    <a:cubicBezTo>
                      <a:pt x="1320984" y="612930"/>
                      <a:pt x="742647" y="939450"/>
                      <a:pt x="114300" y="964540"/>
                    </a:cubicBezTo>
                    <a:cubicBezTo>
                      <a:pt x="113319" y="952414"/>
                      <a:pt x="108174" y="941039"/>
                      <a:pt x="99753" y="932341"/>
                    </a:cubicBezTo>
                    <a:cubicBezTo>
                      <a:pt x="89574" y="921595"/>
                      <a:pt x="75438" y="915543"/>
                      <a:pt x="60683" y="915614"/>
                    </a:cubicBezTo>
                    <a:cubicBezTo>
                      <a:pt x="46551" y="915598"/>
                      <a:pt x="32972" y="921151"/>
                      <a:pt x="22860" y="931087"/>
                    </a:cubicBezTo>
                    <a:cubicBezTo>
                      <a:pt x="12831" y="940705"/>
                      <a:pt x="6999" y="953961"/>
                      <a:pt x="6650" y="967886"/>
                    </a:cubicBezTo>
                    <a:lnTo>
                      <a:pt x="4156" y="967886"/>
                    </a:lnTo>
                    <a:lnTo>
                      <a:pt x="0" y="967886"/>
                    </a:lnTo>
                    <a:lnTo>
                      <a:pt x="0" y="978758"/>
                    </a:lnTo>
                    <a:lnTo>
                      <a:pt x="0" y="983358"/>
                    </a:lnTo>
                    <a:lnTo>
                      <a:pt x="4156" y="983358"/>
                    </a:lnTo>
                    <a:lnTo>
                      <a:pt x="4156" y="979177"/>
                    </a:lnTo>
                    <a:lnTo>
                      <a:pt x="7481" y="979177"/>
                    </a:lnTo>
                    <a:cubicBezTo>
                      <a:pt x="11230" y="1005521"/>
                      <a:pt x="33804" y="1025008"/>
                      <a:pt x="60267" y="1024757"/>
                    </a:cubicBezTo>
                    <a:cubicBezTo>
                      <a:pt x="74357" y="1024548"/>
                      <a:pt x="87861" y="1019028"/>
                      <a:pt x="98090" y="1009285"/>
                    </a:cubicBezTo>
                    <a:cubicBezTo>
                      <a:pt x="105942" y="1001298"/>
                      <a:pt x="111166" y="991094"/>
                      <a:pt x="113053" y="980013"/>
                    </a:cubicBezTo>
                    <a:cubicBezTo>
                      <a:pt x="416052" y="968095"/>
                      <a:pt x="712388" y="887016"/>
                      <a:pt x="979655" y="742910"/>
                    </a:cubicBezTo>
                    <a:cubicBezTo>
                      <a:pt x="1262496" y="588333"/>
                      <a:pt x="1503494" y="366539"/>
                      <a:pt x="1681665" y="968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16"/>
              <p:cNvSpPr/>
              <p:nvPr/>
            </p:nvSpPr>
            <p:spPr>
              <a:xfrm>
                <a:off x="5891476" y="2034106"/>
                <a:ext cx="199054" cy="1276813"/>
              </a:xfrm>
              <a:custGeom>
                <a:rect b="b" l="l" r="r" t="t"/>
                <a:pathLst>
                  <a:path extrusionOk="0" h="1376618" w="214614">
                    <a:moveTo>
                      <a:pt x="160996" y="108306"/>
                    </a:moveTo>
                    <a:cubicBezTo>
                      <a:pt x="174807" y="108353"/>
                      <a:pt x="188091" y="102945"/>
                      <a:pt x="197987" y="93252"/>
                    </a:cubicBezTo>
                    <a:cubicBezTo>
                      <a:pt x="208245" y="83233"/>
                      <a:pt x="214210" y="69580"/>
                      <a:pt x="214613" y="55199"/>
                    </a:cubicBezTo>
                    <a:cubicBezTo>
                      <a:pt x="214717" y="40713"/>
                      <a:pt x="209197" y="26763"/>
                      <a:pt x="199234" y="16309"/>
                    </a:cubicBezTo>
                    <a:cubicBezTo>
                      <a:pt x="188902" y="5838"/>
                      <a:pt x="174832" y="-37"/>
                      <a:pt x="160164" y="0"/>
                    </a:cubicBezTo>
                    <a:cubicBezTo>
                      <a:pt x="146120" y="42"/>
                      <a:pt x="132612" y="5420"/>
                      <a:pt x="122342" y="15054"/>
                    </a:cubicBezTo>
                    <a:cubicBezTo>
                      <a:pt x="112020" y="25166"/>
                      <a:pt x="106178" y="39032"/>
                      <a:pt x="106132" y="53526"/>
                    </a:cubicBezTo>
                    <a:cubicBezTo>
                      <a:pt x="105607" y="67882"/>
                      <a:pt x="111025" y="81811"/>
                      <a:pt x="121095" y="91998"/>
                    </a:cubicBezTo>
                    <a:lnTo>
                      <a:pt x="125667" y="95343"/>
                    </a:lnTo>
                    <a:cubicBezTo>
                      <a:pt x="-14578" y="472717"/>
                      <a:pt x="-38051" y="883955"/>
                      <a:pt x="58334" y="1275003"/>
                    </a:cubicBezTo>
                    <a:cubicBezTo>
                      <a:pt x="54176" y="1277215"/>
                      <a:pt x="50273" y="1279879"/>
                      <a:pt x="46696" y="1282948"/>
                    </a:cubicBezTo>
                    <a:cubicBezTo>
                      <a:pt x="25577" y="1303832"/>
                      <a:pt x="25284" y="1337988"/>
                      <a:pt x="46042" y="1359235"/>
                    </a:cubicBezTo>
                    <a:cubicBezTo>
                      <a:pt x="46258" y="1359457"/>
                      <a:pt x="46476" y="1359674"/>
                      <a:pt x="46696" y="1359892"/>
                    </a:cubicBezTo>
                    <a:cubicBezTo>
                      <a:pt x="56876" y="1370639"/>
                      <a:pt x="71009" y="1376690"/>
                      <a:pt x="85766" y="1376618"/>
                    </a:cubicBezTo>
                    <a:cubicBezTo>
                      <a:pt x="99899" y="1376635"/>
                      <a:pt x="113477" y="1371082"/>
                      <a:pt x="123588" y="1361146"/>
                    </a:cubicBezTo>
                    <a:cubicBezTo>
                      <a:pt x="133992" y="1351089"/>
                      <a:pt x="139848" y="1337189"/>
                      <a:pt x="139798" y="1322674"/>
                    </a:cubicBezTo>
                    <a:cubicBezTo>
                      <a:pt x="140264" y="1308247"/>
                      <a:pt x="134686" y="1294289"/>
                      <a:pt x="124420" y="1284203"/>
                    </a:cubicBezTo>
                    <a:cubicBezTo>
                      <a:pt x="114262" y="1273171"/>
                      <a:pt x="99875" y="1267079"/>
                      <a:pt x="84934" y="1267476"/>
                    </a:cubicBezTo>
                    <a:cubicBezTo>
                      <a:pt x="80928" y="1267045"/>
                      <a:pt x="76887" y="1267045"/>
                      <a:pt x="72881" y="1267476"/>
                    </a:cubicBezTo>
                    <a:cubicBezTo>
                      <a:pt x="-22099" y="881119"/>
                      <a:pt x="1080" y="474917"/>
                      <a:pt x="139383" y="102034"/>
                    </a:cubicBezTo>
                    <a:cubicBezTo>
                      <a:pt x="146112" y="105517"/>
                      <a:pt x="153456" y="107650"/>
                      <a:pt x="160996" y="10830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16"/>
              <p:cNvSpPr/>
              <p:nvPr/>
            </p:nvSpPr>
            <p:spPr>
              <a:xfrm>
                <a:off x="8620840" y="1579100"/>
                <a:ext cx="588624" cy="1888313"/>
              </a:xfrm>
              <a:custGeom>
                <a:rect b="b" l="l" r="r" t="t"/>
                <a:pathLst>
                  <a:path extrusionOk="0" h="2035917" w="634635">
                    <a:moveTo>
                      <a:pt x="549554" y="778635"/>
                    </a:moveTo>
                    <a:cubicBezTo>
                      <a:pt x="473638" y="551907"/>
                      <a:pt x="348236" y="345155"/>
                      <a:pt x="182547" y="173542"/>
                    </a:cubicBezTo>
                    <a:cubicBezTo>
                      <a:pt x="156777" y="147197"/>
                      <a:pt x="127683" y="119597"/>
                      <a:pt x="93185" y="89907"/>
                    </a:cubicBezTo>
                    <a:cubicBezTo>
                      <a:pt x="111947" y="69166"/>
                      <a:pt x="111947" y="37469"/>
                      <a:pt x="93185" y="16728"/>
                    </a:cubicBezTo>
                    <a:cubicBezTo>
                      <a:pt x="83006" y="5981"/>
                      <a:pt x="68870" y="-70"/>
                      <a:pt x="54115" y="1"/>
                    </a:cubicBezTo>
                    <a:cubicBezTo>
                      <a:pt x="39979" y="-16"/>
                      <a:pt x="26405" y="5537"/>
                      <a:pt x="16292" y="15473"/>
                    </a:cubicBezTo>
                    <a:cubicBezTo>
                      <a:pt x="-5063" y="36444"/>
                      <a:pt x="-5479" y="70864"/>
                      <a:pt x="15365" y="92345"/>
                    </a:cubicBezTo>
                    <a:cubicBezTo>
                      <a:pt x="25253" y="102536"/>
                      <a:pt x="38720" y="108420"/>
                      <a:pt x="52868" y="108725"/>
                    </a:cubicBezTo>
                    <a:cubicBezTo>
                      <a:pt x="63525" y="108696"/>
                      <a:pt x="73937" y="105493"/>
                      <a:pt x="82794" y="99525"/>
                    </a:cubicBezTo>
                    <a:cubicBezTo>
                      <a:pt x="598911" y="555235"/>
                      <a:pt x="763220" y="1294248"/>
                      <a:pt x="489286" y="1927768"/>
                    </a:cubicBezTo>
                    <a:cubicBezTo>
                      <a:pt x="477379" y="1928784"/>
                      <a:pt x="466202" y="1933961"/>
                      <a:pt x="457698" y="1942404"/>
                    </a:cubicBezTo>
                    <a:cubicBezTo>
                      <a:pt x="436235" y="1963304"/>
                      <a:pt x="435678" y="1997753"/>
                      <a:pt x="456451" y="2019347"/>
                    </a:cubicBezTo>
                    <a:cubicBezTo>
                      <a:pt x="477225" y="2040941"/>
                      <a:pt x="511465" y="2041502"/>
                      <a:pt x="532928" y="2020602"/>
                    </a:cubicBezTo>
                    <a:cubicBezTo>
                      <a:pt x="554047" y="1999718"/>
                      <a:pt x="554338" y="1965562"/>
                      <a:pt x="533581" y="1944315"/>
                    </a:cubicBezTo>
                    <a:cubicBezTo>
                      <a:pt x="533365" y="1944093"/>
                      <a:pt x="533149" y="1943876"/>
                      <a:pt x="532928" y="1943658"/>
                    </a:cubicBezTo>
                    <a:cubicBezTo>
                      <a:pt x="525368" y="1935705"/>
                      <a:pt x="515455" y="1930423"/>
                      <a:pt x="504665" y="1928604"/>
                    </a:cubicBezTo>
                    <a:cubicBezTo>
                      <a:pt x="660845" y="1564143"/>
                      <a:pt x="676843" y="1154294"/>
                      <a:pt x="549554" y="77863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16"/>
              <p:cNvSpPr/>
              <p:nvPr/>
            </p:nvSpPr>
            <p:spPr>
              <a:xfrm>
                <a:off x="8269767" y="3548978"/>
                <a:ext cx="750191" cy="649614"/>
              </a:xfrm>
              <a:custGeom>
                <a:rect b="b" l="l" r="r" t="t"/>
                <a:pathLst>
                  <a:path extrusionOk="0" h="700392" w="808831">
                    <a:moveTo>
                      <a:pt x="719052" y="95761"/>
                    </a:moveTo>
                    <a:cubicBezTo>
                      <a:pt x="728961" y="104104"/>
                      <a:pt x="741459" y="108691"/>
                      <a:pt x="754382" y="108724"/>
                    </a:cubicBezTo>
                    <a:cubicBezTo>
                      <a:pt x="768455" y="108854"/>
                      <a:pt x="782026" y="103451"/>
                      <a:pt x="792204" y="93670"/>
                    </a:cubicBezTo>
                    <a:cubicBezTo>
                      <a:pt x="802487" y="83496"/>
                      <a:pt x="808447" y="69705"/>
                      <a:pt x="808830" y="55199"/>
                    </a:cubicBezTo>
                    <a:cubicBezTo>
                      <a:pt x="809058" y="24944"/>
                      <a:pt x="784868" y="234"/>
                      <a:pt x="754797" y="0"/>
                    </a:cubicBezTo>
                    <a:cubicBezTo>
                      <a:pt x="754660" y="0"/>
                      <a:pt x="754519" y="0"/>
                      <a:pt x="754382" y="0"/>
                    </a:cubicBezTo>
                    <a:cubicBezTo>
                      <a:pt x="724767" y="-67"/>
                      <a:pt x="700710" y="24028"/>
                      <a:pt x="700639" y="53819"/>
                    </a:cubicBezTo>
                    <a:cubicBezTo>
                      <a:pt x="700615" y="64415"/>
                      <a:pt x="703694" y="74786"/>
                      <a:pt x="709493" y="83634"/>
                    </a:cubicBezTo>
                    <a:cubicBezTo>
                      <a:pt x="552723" y="309058"/>
                      <a:pt x="340283" y="489498"/>
                      <a:pt x="93104" y="607184"/>
                    </a:cubicBezTo>
                    <a:lnTo>
                      <a:pt x="93104" y="607184"/>
                    </a:lnTo>
                    <a:cubicBezTo>
                      <a:pt x="82900" y="596776"/>
                      <a:pt x="68980" y="590905"/>
                      <a:pt x="54450" y="590875"/>
                    </a:cubicBezTo>
                    <a:cubicBezTo>
                      <a:pt x="40289" y="590721"/>
                      <a:pt x="26660" y="596295"/>
                      <a:pt x="16627" y="606348"/>
                    </a:cubicBezTo>
                    <a:cubicBezTo>
                      <a:pt x="6294" y="616317"/>
                      <a:pt x="313" y="630004"/>
                      <a:pt x="1" y="644401"/>
                    </a:cubicBezTo>
                    <a:cubicBezTo>
                      <a:pt x="-103" y="658887"/>
                      <a:pt x="5417" y="672837"/>
                      <a:pt x="15380" y="683291"/>
                    </a:cubicBezTo>
                    <a:cubicBezTo>
                      <a:pt x="35605" y="705053"/>
                      <a:pt x="69533" y="706199"/>
                      <a:pt x="91163" y="685850"/>
                    </a:cubicBezTo>
                    <a:cubicBezTo>
                      <a:pt x="108404" y="669629"/>
                      <a:pt x="113075" y="643971"/>
                      <a:pt x="102664" y="622656"/>
                    </a:cubicBezTo>
                    <a:cubicBezTo>
                      <a:pt x="349838" y="503424"/>
                      <a:pt x="562174" y="321921"/>
                      <a:pt x="719052" y="957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16"/>
              <p:cNvSpPr/>
              <p:nvPr/>
            </p:nvSpPr>
            <p:spPr>
              <a:xfrm>
                <a:off x="6237758" y="2263160"/>
                <a:ext cx="214324" cy="1212043"/>
              </a:xfrm>
              <a:custGeom>
                <a:rect b="b" l="l" r="r" t="t"/>
                <a:pathLst>
                  <a:path extrusionOk="0" h="1306785" w="231077">
                    <a:moveTo>
                      <a:pt x="143792" y="1209769"/>
                    </a:moveTo>
                    <a:lnTo>
                      <a:pt x="138805" y="1213114"/>
                    </a:lnTo>
                    <a:cubicBezTo>
                      <a:pt x="128485" y="1223226"/>
                      <a:pt x="122641" y="1237092"/>
                      <a:pt x="122595" y="1251586"/>
                    </a:cubicBezTo>
                    <a:cubicBezTo>
                      <a:pt x="122071" y="1265942"/>
                      <a:pt x="127487" y="1279871"/>
                      <a:pt x="137558" y="1290058"/>
                    </a:cubicBezTo>
                    <a:cubicBezTo>
                      <a:pt x="147737" y="1300805"/>
                      <a:pt x="161873" y="1306856"/>
                      <a:pt x="176628" y="1306785"/>
                    </a:cubicBezTo>
                    <a:cubicBezTo>
                      <a:pt x="206217" y="1306793"/>
                      <a:pt x="230399" y="1283020"/>
                      <a:pt x="231076" y="1253259"/>
                    </a:cubicBezTo>
                    <a:cubicBezTo>
                      <a:pt x="231180" y="1238773"/>
                      <a:pt x="225660" y="1224823"/>
                      <a:pt x="215698" y="1214369"/>
                    </a:cubicBezTo>
                    <a:cubicBezTo>
                      <a:pt x="205789" y="1204082"/>
                      <a:pt x="192114" y="1198336"/>
                      <a:pt x="177875" y="1198479"/>
                    </a:cubicBezTo>
                    <a:cubicBezTo>
                      <a:pt x="170460" y="1198366"/>
                      <a:pt x="163103" y="1199788"/>
                      <a:pt x="156262" y="1202660"/>
                    </a:cubicBezTo>
                    <a:cubicBezTo>
                      <a:pt x="132986" y="1149971"/>
                      <a:pt x="114698" y="1105645"/>
                      <a:pt x="100566" y="1062573"/>
                    </a:cubicBezTo>
                    <a:cubicBezTo>
                      <a:pt x="-5084" y="751759"/>
                      <a:pt x="-11622" y="415512"/>
                      <a:pt x="81863" y="100780"/>
                    </a:cubicBezTo>
                    <a:cubicBezTo>
                      <a:pt x="90333" y="105685"/>
                      <a:pt x="99935" y="108282"/>
                      <a:pt x="109710" y="108307"/>
                    </a:cubicBezTo>
                    <a:cubicBezTo>
                      <a:pt x="123347" y="108491"/>
                      <a:pt x="136498" y="103226"/>
                      <a:pt x="146286" y="93671"/>
                    </a:cubicBezTo>
                    <a:cubicBezTo>
                      <a:pt x="167405" y="72788"/>
                      <a:pt x="167696" y="38632"/>
                      <a:pt x="146939" y="17384"/>
                    </a:cubicBezTo>
                    <a:cubicBezTo>
                      <a:pt x="146723" y="17163"/>
                      <a:pt x="146507" y="16945"/>
                      <a:pt x="146286" y="16728"/>
                    </a:cubicBezTo>
                    <a:cubicBezTo>
                      <a:pt x="136107" y="5981"/>
                      <a:pt x="121972" y="-70"/>
                      <a:pt x="107217" y="1"/>
                    </a:cubicBezTo>
                    <a:cubicBezTo>
                      <a:pt x="93193" y="-91"/>
                      <a:pt x="79714" y="5483"/>
                      <a:pt x="69809" y="15473"/>
                    </a:cubicBezTo>
                    <a:cubicBezTo>
                      <a:pt x="59452" y="25597"/>
                      <a:pt x="53479" y="39418"/>
                      <a:pt x="53184" y="53945"/>
                    </a:cubicBezTo>
                    <a:cubicBezTo>
                      <a:pt x="52843" y="67816"/>
                      <a:pt x="58092" y="81239"/>
                      <a:pt x="67731" y="91162"/>
                    </a:cubicBezTo>
                    <a:cubicBezTo>
                      <a:pt x="-28198" y="410026"/>
                      <a:pt x="-22092" y="751157"/>
                      <a:pt x="85188" y="1066336"/>
                    </a:cubicBezTo>
                    <a:cubicBezTo>
                      <a:pt x="101805" y="1115300"/>
                      <a:pt x="121377" y="1163202"/>
                      <a:pt x="143792" y="1209769"/>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6"/>
              <p:cNvSpPr/>
              <p:nvPr/>
            </p:nvSpPr>
            <p:spPr>
              <a:xfrm>
                <a:off x="6383601" y="1394691"/>
                <a:ext cx="767944" cy="724643"/>
              </a:xfrm>
              <a:custGeom>
                <a:rect b="b" l="l" r="r" t="t"/>
                <a:pathLst>
                  <a:path extrusionOk="0" h="781286" w="827972">
                    <a:moveTo>
                      <a:pt x="723209" y="71926"/>
                    </a:moveTo>
                    <a:cubicBezTo>
                      <a:pt x="725632" y="79495"/>
                      <a:pt x="729597" y="86474"/>
                      <a:pt x="734847" y="92416"/>
                    </a:cubicBezTo>
                    <a:cubicBezTo>
                      <a:pt x="745026" y="103163"/>
                      <a:pt x="759161" y="109214"/>
                      <a:pt x="773916" y="109143"/>
                    </a:cubicBezTo>
                    <a:cubicBezTo>
                      <a:pt x="788048" y="109160"/>
                      <a:pt x="801627" y="103607"/>
                      <a:pt x="811739" y="93671"/>
                    </a:cubicBezTo>
                    <a:cubicBezTo>
                      <a:pt x="822060" y="83560"/>
                      <a:pt x="827903" y="69693"/>
                      <a:pt x="827949" y="55199"/>
                    </a:cubicBezTo>
                    <a:cubicBezTo>
                      <a:pt x="828373" y="40860"/>
                      <a:pt x="822970" y="26969"/>
                      <a:pt x="812986" y="16728"/>
                    </a:cubicBezTo>
                    <a:cubicBezTo>
                      <a:pt x="802807" y="5981"/>
                      <a:pt x="788671" y="-70"/>
                      <a:pt x="773916" y="1"/>
                    </a:cubicBezTo>
                    <a:cubicBezTo>
                      <a:pt x="759781" y="-16"/>
                      <a:pt x="746206" y="5537"/>
                      <a:pt x="736094" y="15473"/>
                    </a:cubicBezTo>
                    <a:cubicBezTo>
                      <a:pt x="725063" y="26454"/>
                      <a:pt x="719302" y="41709"/>
                      <a:pt x="720299" y="57290"/>
                    </a:cubicBezTo>
                    <a:cubicBezTo>
                      <a:pt x="448095" y="195529"/>
                      <a:pt x="221037" y="409457"/>
                      <a:pt x="66088" y="673674"/>
                    </a:cubicBezTo>
                    <a:cubicBezTo>
                      <a:pt x="61815" y="673063"/>
                      <a:pt x="57476" y="673063"/>
                      <a:pt x="53203" y="673674"/>
                    </a:cubicBezTo>
                    <a:cubicBezTo>
                      <a:pt x="39516" y="673649"/>
                      <a:pt x="26374" y="679060"/>
                      <a:pt x="16627" y="688728"/>
                    </a:cubicBezTo>
                    <a:cubicBezTo>
                      <a:pt x="6294" y="698697"/>
                      <a:pt x="313" y="712384"/>
                      <a:pt x="1" y="726781"/>
                    </a:cubicBezTo>
                    <a:cubicBezTo>
                      <a:pt x="-102" y="741267"/>
                      <a:pt x="5417" y="755217"/>
                      <a:pt x="15380" y="765671"/>
                    </a:cubicBezTo>
                    <a:cubicBezTo>
                      <a:pt x="36673" y="786492"/>
                      <a:pt x="70564" y="786492"/>
                      <a:pt x="91857" y="765671"/>
                    </a:cubicBezTo>
                    <a:cubicBezTo>
                      <a:pt x="113092" y="744575"/>
                      <a:pt x="113304" y="710155"/>
                      <a:pt x="92339" y="688795"/>
                    </a:cubicBezTo>
                    <a:cubicBezTo>
                      <a:pt x="92177" y="688632"/>
                      <a:pt x="92019" y="688469"/>
                      <a:pt x="91857" y="688310"/>
                    </a:cubicBezTo>
                    <a:cubicBezTo>
                      <a:pt x="88216" y="684592"/>
                      <a:pt x="84006" y="681489"/>
                      <a:pt x="79388" y="679110"/>
                    </a:cubicBezTo>
                    <a:cubicBezTo>
                      <a:pt x="232297" y="419284"/>
                      <a:pt x="455622" y="208668"/>
                      <a:pt x="723209" y="719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16"/>
              <p:cNvSpPr/>
              <p:nvPr/>
            </p:nvSpPr>
            <p:spPr>
              <a:xfrm>
                <a:off x="7898090" y="2833081"/>
                <a:ext cx="1052907" cy="1141843"/>
              </a:xfrm>
              <a:custGeom>
                <a:rect b="b" l="l" r="r" t="t"/>
                <a:pathLst>
                  <a:path extrusionOk="0" h="1231098" w="1135210">
                    <a:moveTo>
                      <a:pt x="840086" y="682038"/>
                    </a:moveTo>
                    <a:cubicBezTo>
                      <a:pt x="961473" y="512361"/>
                      <a:pt x="1039289" y="315131"/>
                      <a:pt x="1066608" y="107890"/>
                    </a:cubicBezTo>
                    <a:cubicBezTo>
                      <a:pt x="1071438" y="108530"/>
                      <a:pt x="1076326" y="108530"/>
                      <a:pt x="1081156" y="107890"/>
                    </a:cubicBezTo>
                    <a:cubicBezTo>
                      <a:pt x="1095162" y="107890"/>
                      <a:pt x="1108604" y="102328"/>
                      <a:pt x="1118563" y="92417"/>
                    </a:cubicBezTo>
                    <a:cubicBezTo>
                      <a:pt x="1139910" y="72107"/>
                      <a:pt x="1140854" y="38231"/>
                      <a:pt x="1120666" y="16750"/>
                    </a:cubicBezTo>
                    <a:cubicBezTo>
                      <a:pt x="1110512" y="5948"/>
                      <a:pt x="1096347" y="-119"/>
                      <a:pt x="1081571" y="2"/>
                    </a:cubicBezTo>
                    <a:lnTo>
                      <a:pt x="1075337" y="2"/>
                    </a:lnTo>
                    <a:lnTo>
                      <a:pt x="1075337" y="2"/>
                    </a:lnTo>
                    <a:lnTo>
                      <a:pt x="1064115" y="2"/>
                    </a:lnTo>
                    <a:lnTo>
                      <a:pt x="1059958" y="4183"/>
                    </a:lnTo>
                    <a:lnTo>
                      <a:pt x="1059958" y="4183"/>
                    </a:lnTo>
                    <a:cubicBezTo>
                      <a:pt x="1053499" y="6642"/>
                      <a:pt x="1047568" y="10335"/>
                      <a:pt x="1042501" y="15056"/>
                    </a:cubicBezTo>
                    <a:cubicBezTo>
                      <a:pt x="1021266" y="36153"/>
                      <a:pt x="1021055" y="70572"/>
                      <a:pt x="1042019" y="91932"/>
                    </a:cubicBezTo>
                    <a:cubicBezTo>
                      <a:pt x="1042181" y="92096"/>
                      <a:pt x="1042339" y="92259"/>
                      <a:pt x="1042501" y="92417"/>
                    </a:cubicBezTo>
                    <a:cubicBezTo>
                      <a:pt x="1045714" y="95257"/>
                      <a:pt x="1049197" y="97778"/>
                      <a:pt x="1052892" y="99945"/>
                    </a:cubicBezTo>
                    <a:cubicBezTo>
                      <a:pt x="987658" y="617473"/>
                      <a:pt x="609911" y="1039859"/>
                      <a:pt x="105241" y="1159589"/>
                    </a:cubicBezTo>
                    <a:cubicBezTo>
                      <a:pt x="103009" y="1151723"/>
                      <a:pt x="98866" y="1144535"/>
                      <a:pt x="93188" y="1138681"/>
                    </a:cubicBezTo>
                    <a:cubicBezTo>
                      <a:pt x="83196" y="1127913"/>
                      <a:pt x="69177" y="1121850"/>
                      <a:pt x="54534" y="1121954"/>
                    </a:cubicBezTo>
                    <a:cubicBezTo>
                      <a:pt x="40390" y="1121891"/>
                      <a:pt x="26798" y="1127453"/>
                      <a:pt x="16711" y="1137426"/>
                    </a:cubicBezTo>
                    <a:cubicBezTo>
                      <a:pt x="-4869" y="1158163"/>
                      <a:pt x="-5650" y="1192575"/>
                      <a:pt x="14961" y="1214286"/>
                    </a:cubicBezTo>
                    <a:cubicBezTo>
                      <a:pt x="25277" y="1225150"/>
                      <a:pt x="39600" y="1231235"/>
                      <a:pt x="54534" y="1231096"/>
                    </a:cubicBezTo>
                    <a:cubicBezTo>
                      <a:pt x="68624" y="1230900"/>
                      <a:pt x="82128" y="1225376"/>
                      <a:pt x="92357" y="1215624"/>
                    </a:cubicBezTo>
                    <a:cubicBezTo>
                      <a:pt x="103284" y="1204597"/>
                      <a:pt x="108899" y="1189334"/>
                      <a:pt x="107735" y="1173807"/>
                    </a:cubicBezTo>
                    <a:cubicBezTo>
                      <a:pt x="402804" y="1104085"/>
                      <a:pt x="662888" y="929441"/>
                      <a:pt x="840086" y="682038"/>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16"/>
              <p:cNvSpPr/>
              <p:nvPr/>
            </p:nvSpPr>
            <p:spPr>
              <a:xfrm>
                <a:off x="6539495" y="2606356"/>
                <a:ext cx="499359" cy="1113527"/>
              </a:xfrm>
              <a:custGeom>
                <a:rect b="b" l="l" r="r" t="t"/>
                <a:pathLst>
                  <a:path extrusionOk="0" h="1200568" w="538392">
                    <a:moveTo>
                      <a:pt x="434757" y="1126552"/>
                    </a:moveTo>
                    <a:cubicBezTo>
                      <a:pt x="423967" y="1154544"/>
                      <a:pt x="437779" y="1186037"/>
                      <a:pt x="465601" y="1196893"/>
                    </a:cubicBezTo>
                    <a:cubicBezTo>
                      <a:pt x="471803" y="1199310"/>
                      <a:pt x="478395" y="1200556"/>
                      <a:pt x="485049" y="1200568"/>
                    </a:cubicBezTo>
                    <a:cubicBezTo>
                      <a:pt x="499181" y="1200585"/>
                      <a:pt x="512760" y="1195032"/>
                      <a:pt x="522872" y="1185096"/>
                    </a:cubicBezTo>
                    <a:cubicBezTo>
                      <a:pt x="543566" y="1163673"/>
                      <a:pt x="543566" y="1129575"/>
                      <a:pt x="522872" y="1108153"/>
                    </a:cubicBezTo>
                    <a:cubicBezTo>
                      <a:pt x="501903" y="1086788"/>
                      <a:pt x="467692" y="1086575"/>
                      <a:pt x="446461" y="1107668"/>
                    </a:cubicBezTo>
                    <a:cubicBezTo>
                      <a:pt x="446299" y="1107831"/>
                      <a:pt x="446137" y="1107989"/>
                      <a:pt x="445979" y="1108153"/>
                    </a:cubicBezTo>
                    <a:cubicBezTo>
                      <a:pt x="444267" y="1110097"/>
                      <a:pt x="442733" y="1112196"/>
                      <a:pt x="441407" y="1114425"/>
                    </a:cubicBezTo>
                    <a:cubicBezTo>
                      <a:pt x="160624" y="857321"/>
                      <a:pt x="10446" y="486274"/>
                      <a:pt x="32837" y="104961"/>
                    </a:cubicBezTo>
                    <a:cubicBezTo>
                      <a:pt x="38577" y="106981"/>
                      <a:pt x="44628" y="107972"/>
                      <a:pt x="50709" y="107888"/>
                    </a:cubicBezTo>
                    <a:cubicBezTo>
                      <a:pt x="64616" y="107783"/>
                      <a:pt x="77975" y="102410"/>
                      <a:pt x="88116" y="92834"/>
                    </a:cubicBezTo>
                    <a:cubicBezTo>
                      <a:pt x="98437" y="82722"/>
                      <a:pt x="104280" y="68856"/>
                      <a:pt x="104326" y="54362"/>
                    </a:cubicBezTo>
                    <a:cubicBezTo>
                      <a:pt x="104783" y="24806"/>
                      <a:pt x="81342" y="468"/>
                      <a:pt x="51964" y="8"/>
                    </a:cubicBezTo>
                    <a:cubicBezTo>
                      <a:pt x="51682" y="4"/>
                      <a:pt x="51403" y="0"/>
                      <a:pt x="51125" y="0"/>
                    </a:cubicBezTo>
                    <a:lnTo>
                      <a:pt x="44890" y="0"/>
                    </a:lnTo>
                    <a:lnTo>
                      <a:pt x="34084" y="0"/>
                    </a:lnTo>
                    <a:lnTo>
                      <a:pt x="34084" y="0"/>
                    </a:lnTo>
                    <a:lnTo>
                      <a:pt x="34084" y="4182"/>
                    </a:lnTo>
                    <a:cubicBezTo>
                      <a:pt x="27525" y="6636"/>
                      <a:pt x="21569" y="10488"/>
                      <a:pt x="16627" y="15472"/>
                    </a:cubicBezTo>
                    <a:cubicBezTo>
                      <a:pt x="6369" y="25492"/>
                      <a:pt x="405" y="39145"/>
                      <a:pt x="1" y="53526"/>
                    </a:cubicBezTo>
                    <a:cubicBezTo>
                      <a:pt x="-102" y="68011"/>
                      <a:pt x="5417" y="81961"/>
                      <a:pt x="15380" y="92416"/>
                    </a:cubicBezTo>
                    <a:cubicBezTo>
                      <a:pt x="16714" y="94084"/>
                      <a:pt x="18663" y="95138"/>
                      <a:pt x="20783" y="95343"/>
                    </a:cubicBezTo>
                    <a:lnTo>
                      <a:pt x="20783" y="95343"/>
                    </a:lnTo>
                    <a:cubicBezTo>
                      <a:pt x="-4795" y="484614"/>
                      <a:pt x="147644" y="864342"/>
                      <a:pt x="434757" y="1126552"/>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16"/>
              <p:cNvSpPr/>
              <p:nvPr/>
            </p:nvSpPr>
            <p:spPr>
              <a:xfrm>
                <a:off x="6679395" y="1615982"/>
                <a:ext cx="746639" cy="642675"/>
              </a:xfrm>
              <a:custGeom>
                <a:rect b="b" l="l" r="r" t="t"/>
                <a:pathLst>
                  <a:path extrusionOk="0" h="692911" w="805002">
                    <a:moveTo>
                      <a:pt x="102019" y="511006"/>
                    </a:moveTo>
                    <a:cubicBezTo>
                      <a:pt x="84978" y="535260"/>
                      <a:pt x="67937" y="560768"/>
                      <a:pt x="54221" y="584604"/>
                    </a:cubicBezTo>
                    <a:cubicBezTo>
                      <a:pt x="40177" y="584646"/>
                      <a:pt x="26669" y="590023"/>
                      <a:pt x="16398" y="599658"/>
                    </a:cubicBezTo>
                    <a:cubicBezTo>
                      <a:pt x="-955" y="617782"/>
                      <a:pt x="-4961" y="644992"/>
                      <a:pt x="6423" y="667402"/>
                    </a:cubicBezTo>
                    <a:lnTo>
                      <a:pt x="4345" y="671165"/>
                    </a:lnTo>
                    <a:lnTo>
                      <a:pt x="14320" y="676183"/>
                    </a:lnTo>
                    <a:lnTo>
                      <a:pt x="14320" y="676183"/>
                    </a:lnTo>
                    <a:cubicBezTo>
                      <a:pt x="24312" y="686951"/>
                      <a:pt x="38331" y="693015"/>
                      <a:pt x="52974" y="692910"/>
                    </a:cubicBezTo>
                    <a:cubicBezTo>
                      <a:pt x="67118" y="692973"/>
                      <a:pt x="80710" y="687411"/>
                      <a:pt x="90797" y="677438"/>
                    </a:cubicBezTo>
                    <a:cubicBezTo>
                      <a:pt x="111916" y="656555"/>
                      <a:pt x="112207" y="622398"/>
                      <a:pt x="91450" y="601151"/>
                    </a:cubicBezTo>
                    <a:cubicBezTo>
                      <a:pt x="91234" y="600929"/>
                      <a:pt x="91017" y="600712"/>
                      <a:pt x="90797" y="600494"/>
                    </a:cubicBezTo>
                    <a:cubicBezTo>
                      <a:pt x="84267" y="593846"/>
                      <a:pt x="76088" y="589083"/>
                      <a:pt x="67106" y="586695"/>
                    </a:cubicBezTo>
                    <a:cubicBezTo>
                      <a:pt x="82069" y="562859"/>
                      <a:pt x="97032" y="540278"/>
                      <a:pt x="111995" y="519787"/>
                    </a:cubicBezTo>
                    <a:cubicBezTo>
                      <a:pt x="258960" y="314499"/>
                      <a:pt x="464733" y="159266"/>
                      <a:pt x="701783" y="74854"/>
                    </a:cubicBezTo>
                    <a:cubicBezTo>
                      <a:pt x="704189" y="81373"/>
                      <a:pt x="707863" y="87345"/>
                      <a:pt x="712589" y="92417"/>
                    </a:cubicBezTo>
                    <a:cubicBezTo>
                      <a:pt x="722768" y="103164"/>
                      <a:pt x="736904" y="109215"/>
                      <a:pt x="751659" y="109144"/>
                    </a:cubicBezTo>
                    <a:cubicBezTo>
                      <a:pt x="765791" y="109161"/>
                      <a:pt x="779369" y="103607"/>
                      <a:pt x="789482" y="93672"/>
                    </a:cubicBezTo>
                    <a:cubicBezTo>
                      <a:pt x="810176" y="72249"/>
                      <a:pt x="810176" y="38151"/>
                      <a:pt x="789482" y="16728"/>
                    </a:cubicBezTo>
                    <a:cubicBezTo>
                      <a:pt x="779274" y="6023"/>
                      <a:pt x="765159" y="-20"/>
                      <a:pt x="750412" y="1"/>
                    </a:cubicBezTo>
                    <a:cubicBezTo>
                      <a:pt x="721031" y="-204"/>
                      <a:pt x="697049" y="23594"/>
                      <a:pt x="696845" y="53155"/>
                    </a:cubicBezTo>
                    <a:cubicBezTo>
                      <a:pt x="696828" y="55375"/>
                      <a:pt x="696953" y="57596"/>
                      <a:pt x="697211" y="59800"/>
                    </a:cubicBezTo>
                    <a:cubicBezTo>
                      <a:pt x="457733" y="145642"/>
                      <a:pt x="250061" y="303075"/>
                      <a:pt x="102019" y="511006"/>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16"/>
              <p:cNvSpPr/>
              <p:nvPr/>
            </p:nvSpPr>
            <p:spPr>
              <a:xfrm>
                <a:off x="7553195" y="1568219"/>
                <a:ext cx="785681" cy="230396"/>
              </a:xfrm>
              <a:custGeom>
                <a:rect b="b" l="l" r="r" t="t"/>
                <a:pathLst>
                  <a:path extrusionOk="0" h="248405" w="847095">
                    <a:moveTo>
                      <a:pt x="753965" y="232097"/>
                    </a:moveTo>
                    <a:cubicBezTo>
                      <a:pt x="764297" y="242568"/>
                      <a:pt x="778366" y="248443"/>
                      <a:pt x="793034" y="248406"/>
                    </a:cubicBezTo>
                    <a:cubicBezTo>
                      <a:pt x="807079" y="248364"/>
                      <a:pt x="820587" y="242986"/>
                      <a:pt x="830857" y="233351"/>
                    </a:cubicBezTo>
                    <a:cubicBezTo>
                      <a:pt x="841177" y="223240"/>
                      <a:pt x="847021" y="209374"/>
                      <a:pt x="847067" y="194880"/>
                    </a:cubicBezTo>
                    <a:cubicBezTo>
                      <a:pt x="847549" y="180327"/>
                      <a:pt x="841976" y="166231"/>
                      <a:pt x="831688" y="155990"/>
                    </a:cubicBezTo>
                    <a:cubicBezTo>
                      <a:pt x="810603" y="134743"/>
                      <a:pt x="776392" y="134713"/>
                      <a:pt x="755274" y="155927"/>
                    </a:cubicBezTo>
                    <a:cubicBezTo>
                      <a:pt x="755253" y="155948"/>
                      <a:pt x="755232" y="155969"/>
                      <a:pt x="755211" y="155990"/>
                    </a:cubicBezTo>
                    <a:cubicBezTo>
                      <a:pt x="751338" y="159854"/>
                      <a:pt x="747983" y="164211"/>
                      <a:pt x="745236" y="168953"/>
                    </a:cubicBezTo>
                    <a:cubicBezTo>
                      <a:pt x="570586" y="82229"/>
                      <a:pt x="378474" y="37020"/>
                      <a:pt x="183711" y="36811"/>
                    </a:cubicBezTo>
                    <a:cubicBezTo>
                      <a:pt x="157389" y="36811"/>
                      <a:pt x="131204" y="37648"/>
                      <a:pt x="105156" y="39320"/>
                    </a:cubicBezTo>
                    <a:cubicBezTo>
                      <a:pt x="99337" y="15811"/>
                      <a:pt x="78111" y="-511"/>
                      <a:pt x="54033" y="12"/>
                    </a:cubicBezTo>
                    <a:cubicBezTo>
                      <a:pt x="39901" y="-5"/>
                      <a:pt x="26322" y="5549"/>
                      <a:pt x="16210" y="15484"/>
                    </a:cubicBezTo>
                    <a:cubicBezTo>
                      <a:pt x="6605" y="24722"/>
                      <a:pt x="815" y="37267"/>
                      <a:pt x="0" y="50611"/>
                    </a:cubicBezTo>
                    <a:lnTo>
                      <a:pt x="0" y="50611"/>
                    </a:lnTo>
                    <a:lnTo>
                      <a:pt x="0" y="61065"/>
                    </a:lnTo>
                    <a:lnTo>
                      <a:pt x="0" y="65247"/>
                    </a:lnTo>
                    <a:lnTo>
                      <a:pt x="0" y="65247"/>
                    </a:lnTo>
                    <a:cubicBezTo>
                      <a:pt x="1771" y="75275"/>
                      <a:pt x="6388" y="84570"/>
                      <a:pt x="13300" y="92010"/>
                    </a:cubicBezTo>
                    <a:cubicBezTo>
                      <a:pt x="23479" y="102757"/>
                      <a:pt x="37615" y="108808"/>
                      <a:pt x="52370" y="108737"/>
                    </a:cubicBezTo>
                    <a:cubicBezTo>
                      <a:pt x="66502" y="108753"/>
                      <a:pt x="80081" y="103200"/>
                      <a:pt x="90193" y="93264"/>
                    </a:cubicBezTo>
                    <a:cubicBezTo>
                      <a:pt x="100567" y="82881"/>
                      <a:pt x="106274" y="68680"/>
                      <a:pt x="105987" y="53956"/>
                    </a:cubicBezTo>
                    <a:cubicBezTo>
                      <a:pt x="131341" y="53956"/>
                      <a:pt x="156695" y="53956"/>
                      <a:pt x="181633" y="53956"/>
                    </a:cubicBezTo>
                    <a:cubicBezTo>
                      <a:pt x="375257" y="53045"/>
                      <a:pt x="566463" y="97270"/>
                      <a:pt x="740248" y="183171"/>
                    </a:cubicBezTo>
                    <a:cubicBezTo>
                      <a:pt x="736341" y="200763"/>
                      <a:pt x="741495" y="219150"/>
                      <a:pt x="753965" y="23209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16"/>
              <p:cNvSpPr/>
              <p:nvPr/>
            </p:nvSpPr>
            <p:spPr>
              <a:xfrm>
                <a:off x="8177557" y="3100126"/>
                <a:ext cx="393997" cy="444151"/>
              </a:xfrm>
              <a:custGeom>
                <a:rect b="b" l="l" r="r" t="t"/>
                <a:pathLst>
                  <a:path extrusionOk="0" h="478869" w="424795">
                    <a:moveTo>
                      <a:pt x="342055" y="99170"/>
                    </a:moveTo>
                    <a:cubicBezTo>
                      <a:pt x="350846" y="104891"/>
                      <a:pt x="361095" y="107939"/>
                      <a:pt x="371565" y="107952"/>
                    </a:cubicBezTo>
                    <a:cubicBezTo>
                      <a:pt x="385202" y="108136"/>
                      <a:pt x="398353" y="102871"/>
                      <a:pt x="408141" y="93316"/>
                    </a:cubicBezTo>
                    <a:cubicBezTo>
                      <a:pt x="418574" y="83246"/>
                      <a:pt x="424563" y="69388"/>
                      <a:pt x="424767" y="54844"/>
                    </a:cubicBezTo>
                    <a:cubicBezTo>
                      <a:pt x="425249" y="40292"/>
                      <a:pt x="419675" y="26195"/>
                      <a:pt x="409388" y="15954"/>
                    </a:cubicBezTo>
                    <a:cubicBezTo>
                      <a:pt x="388303" y="-5293"/>
                      <a:pt x="354092" y="-5322"/>
                      <a:pt x="332973" y="15892"/>
                    </a:cubicBezTo>
                    <a:cubicBezTo>
                      <a:pt x="332953" y="15912"/>
                      <a:pt x="332932" y="15933"/>
                      <a:pt x="332911" y="15954"/>
                    </a:cubicBezTo>
                    <a:cubicBezTo>
                      <a:pt x="322653" y="25974"/>
                      <a:pt x="316689" y="39627"/>
                      <a:pt x="316286" y="54008"/>
                    </a:cubicBezTo>
                    <a:cubicBezTo>
                      <a:pt x="316136" y="67565"/>
                      <a:pt x="321028" y="80691"/>
                      <a:pt x="330002" y="90807"/>
                    </a:cubicBezTo>
                    <a:cubicBezTo>
                      <a:pt x="270657" y="204365"/>
                      <a:pt x="188241" y="304095"/>
                      <a:pt x="88101" y="383526"/>
                    </a:cubicBezTo>
                    <a:cubicBezTo>
                      <a:pt x="78371" y="375485"/>
                      <a:pt x="66193" y="371056"/>
                      <a:pt x="53604" y="370981"/>
                    </a:cubicBezTo>
                    <a:cubicBezTo>
                      <a:pt x="39576" y="370889"/>
                      <a:pt x="26101" y="376464"/>
                      <a:pt x="16196" y="386454"/>
                    </a:cubicBezTo>
                    <a:cubicBezTo>
                      <a:pt x="739" y="401512"/>
                      <a:pt x="-4183" y="424449"/>
                      <a:pt x="3727" y="444579"/>
                    </a:cubicBezTo>
                    <a:lnTo>
                      <a:pt x="3727" y="444579"/>
                    </a:lnTo>
                    <a:lnTo>
                      <a:pt x="9546" y="454197"/>
                    </a:lnTo>
                    <a:lnTo>
                      <a:pt x="12871" y="456706"/>
                    </a:lnTo>
                    <a:lnTo>
                      <a:pt x="17027" y="462561"/>
                    </a:lnTo>
                    <a:cubicBezTo>
                      <a:pt x="27360" y="473032"/>
                      <a:pt x="41430" y="478907"/>
                      <a:pt x="56097" y="478869"/>
                    </a:cubicBezTo>
                    <a:cubicBezTo>
                      <a:pt x="70029" y="478890"/>
                      <a:pt x="83430" y="473496"/>
                      <a:pt x="93505" y="463815"/>
                    </a:cubicBezTo>
                    <a:cubicBezTo>
                      <a:pt x="112453" y="445504"/>
                      <a:pt x="115280" y="416014"/>
                      <a:pt x="100155" y="394399"/>
                    </a:cubicBezTo>
                    <a:cubicBezTo>
                      <a:pt x="200348" y="314018"/>
                      <a:pt x="282744" y="213460"/>
                      <a:pt x="342055" y="99170"/>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6"/>
              <p:cNvSpPr/>
              <p:nvPr/>
            </p:nvSpPr>
            <p:spPr>
              <a:xfrm>
                <a:off x="6869035" y="1897449"/>
                <a:ext cx="686205" cy="650818"/>
              </a:xfrm>
              <a:custGeom>
                <a:rect b="b" l="l" r="r" t="t"/>
                <a:pathLst>
                  <a:path extrusionOk="0" h="701691" w="739844">
                    <a:moveTo>
                      <a:pt x="631768" y="52271"/>
                    </a:moveTo>
                    <a:cubicBezTo>
                      <a:pt x="369086" y="137332"/>
                      <a:pt x="157560" y="335440"/>
                      <a:pt x="54449" y="592966"/>
                    </a:cubicBezTo>
                    <a:cubicBezTo>
                      <a:pt x="40388" y="592924"/>
                      <a:pt x="26851" y="598310"/>
                      <a:pt x="16626" y="608020"/>
                    </a:cubicBezTo>
                    <a:cubicBezTo>
                      <a:pt x="6344" y="618194"/>
                      <a:pt x="383" y="631986"/>
                      <a:pt x="1" y="646492"/>
                    </a:cubicBezTo>
                    <a:cubicBezTo>
                      <a:pt x="-82" y="660848"/>
                      <a:pt x="5442" y="674664"/>
                      <a:pt x="15380" y="684964"/>
                    </a:cubicBezTo>
                    <a:cubicBezTo>
                      <a:pt x="25559" y="695711"/>
                      <a:pt x="39694" y="701762"/>
                      <a:pt x="54449" y="701691"/>
                    </a:cubicBezTo>
                    <a:cubicBezTo>
                      <a:pt x="68581" y="701707"/>
                      <a:pt x="82160" y="696154"/>
                      <a:pt x="92272" y="686218"/>
                    </a:cubicBezTo>
                    <a:cubicBezTo>
                      <a:pt x="102609" y="676291"/>
                      <a:pt x="108465" y="662541"/>
                      <a:pt x="108482" y="648165"/>
                    </a:cubicBezTo>
                    <a:cubicBezTo>
                      <a:pt x="108927" y="633700"/>
                      <a:pt x="103528" y="619671"/>
                      <a:pt x="93519" y="609275"/>
                    </a:cubicBezTo>
                    <a:cubicBezTo>
                      <a:pt x="86532" y="602362"/>
                      <a:pt x="77742" y="597579"/>
                      <a:pt x="68165" y="595475"/>
                    </a:cubicBezTo>
                    <a:cubicBezTo>
                      <a:pt x="170985" y="344828"/>
                      <a:pt x="377677" y="152005"/>
                      <a:pt x="633846" y="67744"/>
                    </a:cubicBezTo>
                    <a:cubicBezTo>
                      <a:pt x="635920" y="76960"/>
                      <a:pt x="640364" y="85470"/>
                      <a:pt x="646731" y="92416"/>
                    </a:cubicBezTo>
                    <a:cubicBezTo>
                      <a:pt x="667900" y="113901"/>
                      <a:pt x="702377" y="114056"/>
                      <a:pt x="723732" y="92759"/>
                    </a:cubicBezTo>
                    <a:cubicBezTo>
                      <a:pt x="733720" y="82798"/>
                      <a:pt x="739489" y="69341"/>
                      <a:pt x="739834" y="55199"/>
                    </a:cubicBezTo>
                    <a:cubicBezTo>
                      <a:pt x="740120" y="40680"/>
                      <a:pt x="734576" y="26663"/>
                      <a:pt x="724455" y="16309"/>
                    </a:cubicBezTo>
                    <a:cubicBezTo>
                      <a:pt x="714251" y="5900"/>
                      <a:pt x="700332" y="29"/>
                      <a:pt x="685801" y="0"/>
                    </a:cubicBezTo>
                    <a:cubicBezTo>
                      <a:pt x="656752" y="-21"/>
                      <a:pt x="632886" y="23066"/>
                      <a:pt x="631768" y="5227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6"/>
              <p:cNvSpPr/>
              <p:nvPr/>
            </p:nvSpPr>
            <p:spPr>
              <a:xfrm>
                <a:off x="8043381" y="2995192"/>
                <a:ext cx="293498" cy="326743"/>
              </a:xfrm>
              <a:custGeom>
                <a:rect b="b" l="l" r="r" t="t"/>
                <a:pathLst>
                  <a:path extrusionOk="0" h="352284" w="316440">
                    <a:moveTo>
                      <a:pt x="233456" y="98036"/>
                    </a:moveTo>
                    <a:cubicBezTo>
                      <a:pt x="242525" y="103823"/>
                      <a:pt x="253057" y="106872"/>
                      <a:pt x="263797" y="106817"/>
                    </a:cubicBezTo>
                    <a:cubicBezTo>
                      <a:pt x="277418" y="106909"/>
                      <a:pt x="290535" y="101661"/>
                      <a:pt x="300373" y="92181"/>
                    </a:cubicBezTo>
                    <a:cubicBezTo>
                      <a:pt x="321608" y="71085"/>
                      <a:pt x="321820" y="36665"/>
                      <a:pt x="300855" y="15305"/>
                    </a:cubicBezTo>
                    <a:cubicBezTo>
                      <a:pt x="300693" y="15142"/>
                      <a:pt x="300535" y="14979"/>
                      <a:pt x="300373" y="14820"/>
                    </a:cubicBezTo>
                    <a:cubicBezTo>
                      <a:pt x="278436" y="-5875"/>
                      <a:pt x="243980" y="-4759"/>
                      <a:pt x="223410" y="17312"/>
                    </a:cubicBezTo>
                    <a:cubicBezTo>
                      <a:pt x="205084" y="36979"/>
                      <a:pt x="203700" y="67137"/>
                      <a:pt x="220155" y="88418"/>
                    </a:cubicBezTo>
                    <a:cubicBezTo>
                      <a:pt x="184215" y="151490"/>
                      <a:pt x="137988" y="208036"/>
                      <a:pt x="83411" y="255686"/>
                    </a:cubicBezTo>
                    <a:cubicBezTo>
                      <a:pt x="74159" y="249146"/>
                      <a:pt x="63128" y="245642"/>
                      <a:pt x="51823" y="245650"/>
                    </a:cubicBezTo>
                    <a:cubicBezTo>
                      <a:pt x="38028" y="245692"/>
                      <a:pt x="24777" y="251086"/>
                      <a:pt x="14831" y="260704"/>
                    </a:cubicBezTo>
                    <a:cubicBezTo>
                      <a:pt x="-41" y="275988"/>
                      <a:pt x="-4160" y="298850"/>
                      <a:pt x="4440" y="318412"/>
                    </a:cubicBezTo>
                    <a:lnTo>
                      <a:pt x="699" y="318412"/>
                    </a:lnTo>
                    <a:lnTo>
                      <a:pt x="6518" y="328030"/>
                    </a:lnTo>
                    <a:lnTo>
                      <a:pt x="11506" y="328030"/>
                    </a:lnTo>
                    <a:cubicBezTo>
                      <a:pt x="12769" y="331011"/>
                      <a:pt x="14606" y="333708"/>
                      <a:pt x="16909" y="335975"/>
                    </a:cubicBezTo>
                    <a:cubicBezTo>
                      <a:pt x="27059" y="346463"/>
                      <a:pt x="41012" y="352350"/>
                      <a:pt x="55563" y="352284"/>
                    </a:cubicBezTo>
                    <a:cubicBezTo>
                      <a:pt x="85173" y="352380"/>
                      <a:pt x="109259" y="328306"/>
                      <a:pt x="109355" y="298515"/>
                    </a:cubicBezTo>
                    <a:cubicBezTo>
                      <a:pt x="109392" y="285945"/>
                      <a:pt x="105070" y="273755"/>
                      <a:pt x="97127" y="264050"/>
                    </a:cubicBezTo>
                    <a:cubicBezTo>
                      <a:pt x="151102" y="216403"/>
                      <a:pt x="197129" y="160356"/>
                      <a:pt x="233456" y="980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6"/>
              <p:cNvSpPr/>
              <p:nvPr/>
            </p:nvSpPr>
            <p:spPr>
              <a:xfrm>
                <a:off x="7117383" y="2137759"/>
                <a:ext cx="495529" cy="480167"/>
              </a:xfrm>
              <a:custGeom>
                <a:rect b="b" l="l" r="r" t="t"/>
                <a:pathLst>
                  <a:path extrusionOk="0" h="517700" w="534263">
                    <a:moveTo>
                      <a:pt x="50877" y="409393"/>
                    </a:moveTo>
                    <a:cubicBezTo>
                      <a:pt x="21088" y="411145"/>
                      <a:pt x="-1652" y="436867"/>
                      <a:pt x="94" y="466838"/>
                    </a:cubicBezTo>
                    <a:cubicBezTo>
                      <a:pt x="846" y="479792"/>
                      <a:pt x="6179" y="492049"/>
                      <a:pt x="15132" y="501391"/>
                    </a:cubicBezTo>
                    <a:cubicBezTo>
                      <a:pt x="25282" y="511879"/>
                      <a:pt x="39235" y="517767"/>
                      <a:pt x="53786" y="517700"/>
                    </a:cubicBezTo>
                    <a:cubicBezTo>
                      <a:pt x="67847" y="517741"/>
                      <a:pt x="81384" y="512355"/>
                      <a:pt x="91609" y="502646"/>
                    </a:cubicBezTo>
                    <a:cubicBezTo>
                      <a:pt x="112844" y="481549"/>
                      <a:pt x="113056" y="447129"/>
                      <a:pt x="92091" y="425769"/>
                    </a:cubicBezTo>
                    <a:cubicBezTo>
                      <a:pt x="91929" y="425606"/>
                      <a:pt x="91771" y="425443"/>
                      <a:pt x="91609" y="425284"/>
                    </a:cubicBezTo>
                    <a:cubicBezTo>
                      <a:pt x="84389" y="418154"/>
                      <a:pt x="75312" y="413224"/>
                      <a:pt x="65424" y="411066"/>
                    </a:cubicBezTo>
                    <a:cubicBezTo>
                      <a:pt x="138962" y="255720"/>
                      <a:pt x="270141" y="135600"/>
                      <a:pt x="430768" y="76529"/>
                    </a:cubicBezTo>
                    <a:cubicBezTo>
                      <a:pt x="433183" y="82451"/>
                      <a:pt x="436712" y="87845"/>
                      <a:pt x="441159" y="92420"/>
                    </a:cubicBezTo>
                    <a:cubicBezTo>
                      <a:pt x="462327" y="113906"/>
                      <a:pt x="496805" y="114060"/>
                      <a:pt x="518160" y="92763"/>
                    </a:cubicBezTo>
                    <a:cubicBezTo>
                      <a:pt x="528148" y="82802"/>
                      <a:pt x="533917" y="69345"/>
                      <a:pt x="534262" y="55203"/>
                    </a:cubicBezTo>
                    <a:cubicBezTo>
                      <a:pt x="534366" y="40717"/>
                      <a:pt x="528846" y="26767"/>
                      <a:pt x="518883" y="16313"/>
                    </a:cubicBezTo>
                    <a:cubicBezTo>
                      <a:pt x="508550" y="5842"/>
                      <a:pt x="494481" y="-33"/>
                      <a:pt x="479813" y="4"/>
                    </a:cubicBezTo>
                    <a:cubicBezTo>
                      <a:pt x="450665" y="-364"/>
                      <a:pt x="426736" y="23117"/>
                      <a:pt x="426371" y="52443"/>
                    </a:cubicBezTo>
                    <a:cubicBezTo>
                      <a:pt x="426333" y="55466"/>
                      <a:pt x="426554" y="58490"/>
                      <a:pt x="427027" y="61475"/>
                    </a:cubicBezTo>
                    <a:cubicBezTo>
                      <a:pt x="260790" y="122746"/>
                      <a:pt x="125508" y="247875"/>
                      <a:pt x="50877" y="40939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6"/>
              <p:cNvSpPr/>
              <p:nvPr/>
            </p:nvSpPr>
            <p:spPr>
              <a:xfrm>
                <a:off x="7092822" y="3730281"/>
                <a:ext cx="721043" cy="275378"/>
              </a:xfrm>
              <a:custGeom>
                <a:rect b="b" l="l" r="r" t="t"/>
                <a:pathLst>
                  <a:path extrusionOk="0" h="296903" w="777405">
                    <a:moveTo>
                      <a:pt x="93126" y="16728"/>
                    </a:moveTo>
                    <a:cubicBezTo>
                      <a:pt x="82947" y="5981"/>
                      <a:pt x="68811" y="-70"/>
                      <a:pt x="54056" y="1"/>
                    </a:cubicBezTo>
                    <a:cubicBezTo>
                      <a:pt x="39924" y="-16"/>
                      <a:pt x="26345" y="5537"/>
                      <a:pt x="16233" y="15473"/>
                    </a:cubicBezTo>
                    <a:cubicBezTo>
                      <a:pt x="5913" y="25584"/>
                      <a:pt x="69" y="39451"/>
                      <a:pt x="23" y="53945"/>
                    </a:cubicBezTo>
                    <a:cubicBezTo>
                      <a:pt x="-401" y="68284"/>
                      <a:pt x="5003" y="82175"/>
                      <a:pt x="14986" y="92416"/>
                    </a:cubicBezTo>
                    <a:cubicBezTo>
                      <a:pt x="25165" y="103163"/>
                      <a:pt x="39301" y="109214"/>
                      <a:pt x="54056" y="109143"/>
                    </a:cubicBezTo>
                    <a:cubicBezTo>
                      <a:pt x="67955" y="109214"/>
                      <a:pt x="81297" y="103636"/>
                      <a:pt x="91048" y="93671"/>
                    </a:cubicBezTo>
                    <a:cubicBezTo>
                      <a:pt x="269260" y="189901"/>
                      <a:pt x="468192" y="240725"/>
                      <a:pt x="670445" y="241704"/>
                    </a:cubicBezTo>
                    <a:cubicBezTo>
                      <a:pt x="669526" y="271251"/>
                      <a:pt x="692586" y="295953"/>
                      <a:pt x="721955" y="296877"/>
                    </a:cubicBezTo>
                    <a:cubicBezTo>
                      <a:pt x="722657" y="296898"/>
                      <a:pt x="723359" y="296906"/>
                      <a:pt x="724062" y="296902"/>
                    </a:cubicBezTo>
                    <a:cubicBezTo>
                      <a:pt x="738198" y="296919"/>
                      <a:pt x="751772" y="291366"/>
                      <a:pt x="761885" y="281430"/>
                    </a:cubicBezTo>
                    <a:cubicBezTo>
                      <a:pt x="782579" y="260007"/>
                      <a:pt x="782579" y="225909"/>
                      <a:pt x="761885" y="204486"/>
                    </a:cubicBezTo>
                    <a:cubicBezTo>
                      <a:pt x="751706" y="193739"/>
                      <a:pt x="737570" y="187688"/>
                      <a:pt x="722815" y="187760"/>
                    </a:cubicBezTo>
                    <a:cubicBezTo>
                      <a:pt x="708683" y="187743"/>
                      <a:pt x="695104" y="193296"/>
                      <a:pt x="684992" y="203232"/>
                    </a:cubicBezTo>
                    <a:cubicBezTo>
                      <a:pt x="678566" y="209709"/>
                      <a:pt x="673978" y="217793"/>
                      <a:pt x="671692" y="226649"/>
                    </a:cubicBezTo>
                    <a:cubicBezTo>
                      <a:pt x="471920" y="225621"/>
                      <a:pt x="275378" y="175829"/>
                      <a:pt x="98945" y="81544"/>
                    </a:cubicBezTo>
                    <a:cubicBezTo>
                      <a:pt x="111784" y="61096"/>
                      <a:pt x="109398" y="34529"/>
                      <a:pt x="93126" y="1672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6"/>
              <p:cNvSpPr/>
              <p:nvPr/>
            </p:nvSpPr>
            <p:spPr>
              <a:xfrm>
                <a:off x="6667955" y="3801394"/>
                <a:ext cx="1489623" cy="467684"/>
              </a:xfrm>
              <a:custGeom>
                <a:rect b="b" l="l" r="r" t="t"/>
                <a:pathLst>
                  <a:path extrusionOk="0" h="504242" w="1606062">
                    <a:moveTo>
                      <a:pt x="54075" y="106563"/>
                    </a:moveTo>
                    <a:cubicBezTo>
                      <a:pt x="63032" y="106525"/>
                      <a:pt x="71860" y="104376"/>
                      <a:pt x="79844" y="100290"/>
                    </a:cubicBezTo>
                    <a:cubicBezTo>
                      <a:pt x="269337" y="268332"/>
                      <a:pt x="495422" y="389225"/>
                      <a:pt x="739875" y="453226"/>
                    </a:cubicBezTo>
                    <a:cubicBezTo>
                      <a:pt x="869636" y="487131"/>
                      <a:pt x="1003160" y="504272"/>
                      <a:pt x="1137223" y="504243"/>
                    </a:cubicBezTo>
                    <a:cubicBezTo>
                      <a:pt x="1259354" y="504138"/>
                      <a:pt x="1381081" y="490109"/>
                      <a:pt x="1500074" y="462426"/>
                    </a:cubicBezTo>
                    <a:cubicBezTo>
                      <a:pt x="1502040" y="471559"/>
                      <a:pt x="1506504" y="479960"/>
                      <a:pt x="1512958" y="486680"/>
                    </a:cubicBezTo>
                    <a:cubicBezTo>
                      <a:pt x="1523067" y="497280"/>
                      <a:pt x="1537011" y="503315"/>
                      <a:pt x="1551613" y="503406"/>
                    </a:cubicBezTo>
                    <a:cubicBezTo>
                      <a:pt x="1580736" y="503436"/>
                      <a:pt x="1604727" y="480407"/>
                      <a:pt x="1606061" y="451135"/>
                    </a:cubicBezTo>
                    <a:cubicBezTo>
                      <a:pt x="1606290" y="420880"/>
                      <a:pt x="1582100" y="396171"/>
                      <a:pt x="1552033" y="395937"/>
                    </a:cubicBezTo>
                    <a:cubicBezTo>
                      <a:pt x="1552028" y="395937"/>
                      <a:pt x="1552028" y="395937"/>
                      <a:pt x="1552028" y="395937"/>
                    </a:cubicBezTo>
                    <a:cubicBezTo>
                      <a:pt x="1537867" y="395782"/>
                      <a:pt x="1524239" y="401356"/>
                      <a:pt x="1514205" y="411409"/>
                    </a:cubicBezTo>
                    <a:cubicBezTo>
                      <a:pt x="1503931" y="421207"/>
                      <a:pt x="1498075" y="434801"/>
                      <a:pt x="1497996" y="449044"/>
                    </a:cubicBezTo>
                    <a:cubicBezTo>
                      <a:pt x="1000084" y="563953"/>
                      <a:pt x="477608" y="431606"/>
                      <a:pt x="93145" y="93181"/>
                    </a:cubicBezTo>
                    <a:lnTo>
                      <a:pt x="93145" y="93181"/>
                    </a:lnTo>
                    <a:cubicBezTo>
                      <a:pt x="114379" y="72084"/>
                      <a:pt x="114591" y="37664"/>
                      <a:pt x="93627" y="16304"/>
                    </a:cubicBezTo>
                    <a:cubicBezTo>
                      <a:pt x="93465" y="16141"/>
                      <a:pt x="93307" y="15978"/>
                      <a:pt x="93145" y="15819"/>
                    </a:cubicBezTo>
                    <a:cubicBezTo>
                      <a:pt x="71802" y="-5273"/>
                      <a:pt x="37595" y="-5273"/>
                      <a:pt x="16252" y="15819"/>
                    </a:cubicBezTo>
                    <a:cubicBezTo>
                      <a:pt x="5873" y="25717"/>
                      <a:pt x="9" y="39484"/>
                      <a:pt x="42" y="53873"/>
                    </a:cubicBezTo>
                    <a:cubicBezTo>
                      <a:pt x="-1105" y="82948"/>
                      <a:pt x="21389" y="107457"/>
                      <a:pt x="50292" y="108616"/>
                    </a:cubicBezTo>
                    <a:cubicBezTo>
                      <a:pt x="51136" y="108649"/>
                      <a:pt x="51980" y="108662"/>
                      <a:pt x="52828" y="10865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6"/>
              <p:cNvSpPr/>
              <p:nvPr/>
            </p:nvSpPr>
            <p:spPr>
              <a:xfrm>
                <a:off x="6022415" y="3475214"/>
                <a:ext cx="1119916" cy="1066985"/>
              </a:xfrm>
              <a:custGeom>
                <a:rect b="b" l="l" r="r" t="t"/>
                <a:pathLst>
                  <a:path extrusionOk="0" h="1150388" w="1207457">
                    <a:moveTo>
                      <a:pt x="108488" y="55617"/>
                    </a:moveTo>
                    <a:cubicBezTo>
                      <a:pt x="108592" y="41132"/>
                      <a:pt x="103072" y="27182"/>
                      <a:pt x="93109" y="16728"/>
                    </a:cubicBezTo>
                    <a:cubicBezTo>
                      <a:pt x="82930" y="5981"/>
                      <a:pt x="68795" y="-71"/>
                      <a:pt x="54039" y="1"/>
                    </a:cubicBezTo>
                    <a:cubicBezTo>
                      <a:pt x="39904" y="-16"/>
                      <a:pt x="26329" y="5537"/>
                      <a:pt x="16216" y="15473"/>
                    </a:cubicBezTo>
                    <a:cubicBezTo>
                      <a:pt x="5813" y="25530"/>
                      <a:pt x="-43" y="39430"/>
                      <a:pt x="7" y="53945"/>
                    </a:cubicBezTo>
                    <a:cubicBezTo>
                      <a:pt x="-455" y="83501"/>
                      <a:pt x="22991" y="107839"/>
                      <a:pt x="52369" y="108303"/>
                    </a:cubicBezTo>
                    <a:cubicBezTo>
                      <a:pt x="52788" y="108307"/>
                      <a:pt x="53204" y="108311"/>
                      <a:pt x="53624" y="108307"/>
                    </a:cubicBezTo>
                    <a:lnTo>
                      <a:pt x="56118" y="108307"/>
                    </a:lnTo>
                    <a:cubicBezTo>
                      <a:pt x="235760" y="482946"/>
                      <a:pt x="528634" y="790782"/>
                      <a:pt x="892794" y="987720"/>
                    </a:cubicBezTo>
                    <a:cubicBezTo>
                      <a:pt x="960135" y="1024586"/>
                      <a:pt x="1029521" y="1057534"/>
                      <a:pt x="1100612" y="1086408"/>
                    </a:cubicBezTo>
                    <a:cubicBezTo>
                      <a:pt x="1095105" y="1115680"/>
                      <a:pt x="1114224" y="1143903"/>
                      <a:pt x="1143318" y="1149448"/>
                    </a:cubicBezTo>
                    <a:cubicBezTo>
                      <a:pt x="1146639" y="1150079"/>
                      <a:pt x="1150014" y="1150397"/>
                      <a:pt x="1153398" y="1150388"/>
                    </a:cubicBezTo>
                    <a:cubicBezTo>
                      <a:pt x="1167533" y="1150405"/>
                      <a:pt x="1181108" y="1144852"/>
                      <a:pt x="1191221" y="1134916"/>
                    </a:cubicBezTo>
                    <a:cubicBezTo>
                      <a:pt x="1201624" y="1124859"/>
                      <a:pt x="1207480" y="1110959"/>
                      <a:pt x="1207430" y="1096444"/>
                    </a:cubicBezTo>
                    <a:cubicBezTo>
                      <a:pt x="1207896" y="1082017"/>
                      <a:pt x="1202318" y="1068059"/>
                      <a:pt x="1192052" y="1057973"/>
                    </a:cubicBezTo>
                    <a:cubicBezTo>
                      <a:pt x="1182060" y="1047205"/>
                      <a:pt x="1168040" y="1041141"/>
                      <a:pt x="1153398" y="1041246"/>
                    </a:cubicBezTo>
                    <a:cubicBezTo>
                      <a:pt x="1132865" y="1041338"/>
                      <a:pt x="1114099" y="1052955"/>
                      <a:pt x="1104768" y="1071354"/>
                    </a:cubicBezTo>
                    <a:cubicBezTo>
                      <a:pt x="652473" y="889931"/>
                      <a:pt x="283525" y="545567"/>
                      <a:pt x="69834" y="105380"/>
                    </a:cubicBezTo>
                    <a:cubicBezTo>
                      <a:pt x="77498" y="103272"/>
                      <a:pt x="84506" y="99245"/>
                      <a:pt x="90200" y="93671"/>
                    </a:cubicBezTo>
                    <a:cubicBezTo>
                      <a:pt x="101073" y="83932"/>
                      <a:pt x="107652" y="70241"/>
                      <a:pt x="108488" y="5561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16"/>
              <p:cNvSpPr/>
              <p:nvPr/>
            </p:nvSpPr>
            <p:spPr>
              <a:xfrm>
                <a:off x="6646384" y="4530811"/>
                <a:ext cx="1668073" cy="330063"/>
              </a:xfrm>
              <a:custGeom>
                <a:rect b="b" l="l" r="r" t="t"/>
                <a:pathLst>
                  <a:path extrusionOk="0" h="355863" w="1798461">
                    <a:moveTo>
                      <a:pt x="1741518" y="223722"/>
                    </a:moveTo>
                    <a:cubicBezTo>
                      <a:pt x="1711999" y="223722"/>
                      <a:pt x="1687938" y="247558"/>
                      <a:pt x="1687485" y="277248"/>
                    </a:cubicBezTo>
                    <a:cubicBezTo>
                      <a:pt x="1605318" y="297445"/>
                      <a:pt x="1522049" y="312792"/>
                      <a:pt x="1438103" y="323247"/>
                    </a:cubicBezTo>
                    <a:cubicBezTo>
                      <a:pt x="1343542" y="335415"/>
                      <a:pt x="1248307" y="341562"/>
                      <a:pt x="1152977" y="341646"/>
                    </a:cubicBezTo>
                    <a:cubicBezTo>
                      <a:pt x="785824" y="342399"/>
                      <a:pt x="424424" y="249899"/>
                      <a:pt x="102248" y="72762"/>
                    </a:cubicBezTo>
                    <a:cubicBezTo>
                      <a:pt x="108790" y="53485"/>
                      <a:pt x="103969" y="32116"/>
                      <a:pt x="89779" y="17564"/>
                    </a:cubicBezTo>
                    <a:cubicBezTo>
                      <a:pt x="80722" y="7306"/>
                      <a:pt x="68049" y="1004"/>
                      <a:pt x="54450" y="1"/>
                    </a:cubicBezTo>
                    <a:cubicBezTo>
                      <a:pt x="40306" y="-62"/>
                      <a:pt x="26714" y="5499"/>
                      <a:pt x="16627" y="15473"/>
                    </a:cubicBezTo>
                    <a:cubicBezTo>
                      <a:pt x="6369" y="25492"/>
                      <a:pt x="405" y="39145"/>
                      <a:pt x="1" y="53526"/>
                    </a:cubicBezTo>
                    <a:cubicBezTo>
                      <a:pt x="-102" y="67995"/>
                      <a:pt x="5417" y="81962"/>
                      <a:pt x="15380" y="92416"/>
                    </a:cubicBezTo>
                    <a:cubicBezTo>
                      <a:pt x="25559" y="103163"/>
                      <a:pt x="39695" y="109227"/>
                      <a:pt x="54450" y="109143"/>
                    </a:cubicBezTo>
                    <a:cubicBezTo>
                      <a:pt x="68581" y="109143"/>
                      <a:pt x="82160" y="103623"/>
                      <a:pt x="92273" y="93671"/>
                    </a:cubicBezTo>
                    <a:cubicBezTo>
                      <a:pt x="94546" y="91120"/>
                      <a:pt x="96500" y="88318"/>
                      <a:pt x="98092" y="85307"/>
                    </a:cubicBezTo>
                    <a:cubicBezTo>
                      <a:pt x="423984" y="262737"/>
                      <a:pt x="788663" y="355696"/>
                      <a:pt x="1159211" y="355864"/>
                    </a:cubicBezTo>
                    <a:cubicBezTo>
                      <a:pt x="1254251" y="355696"/>
                      <a:pt x="1349195" y="349717"/>
                      <a:pt x="1443506" y="337883"/>
                    </a:cubicBezTo>
                    <a:cubicBezTo>
                      <a:pt x="1527419" y="327219"/>
                      <a:pt x="1610676" y="311872"/>
                      <a:pt x="1692888" y="291884"/>
                    </a:cubicBezTo>
                    <a:cubicBezTo>
                      <a:pt x="1694817" y="300707"/>
                      <a:pt x="1699135" y="308820"/>
                      <a:pt x="1705358" y="315301"/>
                    </a:cubicBezTo>
                    <a:cubicBezTo>
                      <a:pt x="1726114" y="336544"/>
                      <a:pt x="1760064" y="336837"/>
                      <a:pt x="1781182" y="315970"/>
                    </a:cubicBezTo>
                    <a:cubicBezTo>
                      <a:pt x="1781398" y="315761"/>
                      <a:pt x="1781619" y="315510"/>
                      <a:pt x="1781834" y="315301"/>
                    </a:cubicBezTo>
                    <a:cubicBezTo>
                      <a:pt x="1792192" y="305181"/>
                      <a:pt x="1798165" y="291340"/>
                      <a:pt x="1798460" y="276830"/>
                    </a:cubicBezTo>
                    <a:cubicBezTo>
                      <a:pt x="1798689" y="246596"/>
                      <a:pt x="1774499" y="221882"/>
                      <a:pt x="1744432" y="221631"/>
                    </a:cubicBezTo>
                    <a:cubicBezTo>
                      <a:pt x="1744427" y="221631"/>
                      <a:pt x="1744427" y="221631"/>
                      <a:pt x="1744427" y="22163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16"/>
              <p:cNvSpPr/>
              <p:nvPr/>
            </p:nvSpPr>
            <p:spPr>
              <a:xfrm>
                <a:off x="5664227" y="3186758"/>
                <a:ext cx="818138" cy="1259307"/>
              </a:xfrm>
              <a:custGeom>
                <a:rect b="b" l="l" r="r" t="t"/>
                <a:pathLst>
                  <a:path extrusionOk="0" h="1357743" w="882090">
                    <a:moveTo>
                      <a:pt x="829304" y="1249914"/>
                    </a:moveTo>
                    <a:cubicBezTo>
                      <a:pt x="815180" y="1249940"/>
                      <a:pt x="801618" y="1255489"/>
                      <a:pt x="791481" y="1265387"/>
                    </a:cubicBezTo>
                    <a:lnTo>
                      <a:pt x="791481" y="1265387"/>
                    </a:lnTo>
                    <a:cubicBezTo>
                      <a:pt x="665971" y="1159560"/>
                      <a:pt x="552502" y="1040072"/>
                      <a:pt x="453153" y="909105"/>
                    </a:cubicBezTo>
                    <a:cubicBezTo>
                      <a:pt x="473054" y="887846"/>
                      <a:pt x="473054" y="854676"/>
                      <a:pt x="453153" y="833416"/>
                    </a:cubicBezTo>
                    <a:cubicBezTo>
                      <a:pt x="443269" y="823088"/>
                      <a:pt x="429578" y="817334"/>
                      <a:pt x="415330" y="817526"/>
                    </a:cubicBezTo>
                    <a:cubicBezTo>
                      <a:pt x="406822" y="817580"/>
                      <a:pt x="398434" y="819583"/>
                      <a:pt x="390807" y="823380"/>
                    </a:cubicBezTo>
                    <a:cubicBezTo>
                      <a:pt x="240081" y="605242"/>
                      <a:pt x="129565" y="361615"/>
                      <a:pt x="64533" y="104127"/>
                    </a:cubicBezTo>
                    <a:cubicBezTo>
                      <a:pt x="93112" y="98335"/>
                      <a:pt x="111614" y="70334"/>
                      <a:pt x="105858" y="41581"/>
                    </a:cubicBezTo>
                    <a:cubicBezTo>
                      <a:pt x="101660" y="20614"/>
                      <a:pt x="85372" y="4226"/>
                      <a:pt x="64533" y="2"/>
                    </a:cubicBezTo>
                    <a:lnTo>
                      <a:pt x="53726" y="2"/>
                    </a:lnTo>
                    <a:cubicBezTo>
                      <a:pt x="28657" y="-215"/>
                      <a:pt x="6839" y="17206"/>
                      <a:pt x="1356" y="41819"/>
                    </a:cubicBezTo>
                    <a:cubicBezTo>
                      <a:pt x="-1974" y="56254"/>
                      <a:pt x="893" y="71434"/>
                      <a:pt x="9253" y="83636"/>
                    </a:cubicBezTo>
                    <a:cubicBezTo>
                      <a:pt x="17943" y="96537"/>
                      <a:pt x="31715" y="105063"/>
                      <a:pt x="47076" y="107054"/>
                    </a:cubicBezTo>
                    <a:lnTo>
                      <a:pt x="47076" y="102872"/>
                    </a:lnTo>
                    <a:lnTo>
                      <a:pt x="49570" y="102872"/>
                    </a:lnTo>
                    <a:cubicBezTo>
                      <a:pt x="106891" y="336153"/>
                      <a:pt x="201353" y="558569"/>
                      <a:pt x="329293" y="761491"/>
                    </a:cubicBezTo>
                    <a:cubicBezTo>
                      <a:pt x="344533" y="785745"/>
                      <a:pt x="360328" y="809581"/>
                      <a:pt x="376676" y="832998"/>
                    </a:cubicBezTo>
                    <a:lnTo>
                      <a:pt x="376676" y="832998"/>
                    </a:lnTo>
                    <a:cubicBezTo>
                      <a:pt x="355321" y="853969"/>
                      <a:pt x="354906" y="888389"/>
                      <a:pt x="375749" y="909871"/>
                    </a:cubicBezTo>
                    <a:cubicBezTo>
                      <a:pt x="385637" y="920062"/>
                      <a:pt x="399104" y="925945"/>
                      <a:pt x="413252" y="926250"/>
                    </a:cubicBezTo>
                    <a:cubicBezTo>
                      <a:pt x="422712" y="926225"/>
                      <a:pt x="432009" y="923779"/>
                      <a:pt x="440268" y="919141"/>
                    </a:cubicBezTo>
                    <a:cubicBezTo>
                      <a:pt x="540603" y="1051978"/>
                      <a:pt x="655335" y="1173159"/>
                      <a:pt x="782337" y="1280441"/>
                    </a:cubicBezTo>
                    <a:cubicBezTo>
                      <a:pt x="769514" y="1307296"/>
                      <a:pt x="780757" y="1339524"/>
                      <a:pt x="807450" y="1352425"/>
                    </a:cubicBezTo>
                    <a:cubicBezTo>
                      <a:pt x="826577" y="1361666"/>
                      <a:pt x="849321" y="1358693"/>
                      <a:pt x="865464" y="1344839"/>
                    </a:cubicBezTo>
                    <a:cubicBezTo>
                      <a:pt x="875722" y="1334820"/>
                      <a:pt x="881686" y="1321167"/>
                      <a:pt x="882090" y="1306786"/>
                    </a:cubicBezTo>
                    <a:cubicBezTo>
                      <a:pt x="882194" y="1292300"/>
                      <a:pt x="876674" y="1278350"/>
                      <a:pt x="866711" y="1267896"/>
                    </a:cubicBezTo>
                    <a:cubicBezTo>
                      <a:pt x="857060" y="1257212"/>
                      <a:pt x="843631" y="1250755"/>
                      <a:pt x="829304" y="1249914"/>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16"/>
              <p:cNvSpPr/>
              <p:nvPr/>
            </p:nvSpPr>
            <p:spPr>
              <a:xfrm>
                <a:off x="5618542" y="1522417"/>
                <a:ext cx="491420" cy="1180238"/>
              </a:xfrm>
              <a:custGeom>
                <a:rect b="b" l="l" r="r" t="t"/>
                <a:pathLst>
                  <a:path extrusionOk="0" h="1272494" w="529833">
                    <a:moveTo>
                      <a:pt x="89634" y="1257023"/>
                    </a:moveTo>
                    <a:cubicBezTo>
                      <a:pt x="99893" y="1247003"/>
                      <a:pt x="105858" y="1233350"/>
                      <a:pt x="106260" y="1218969"/>
                    </a:cubicBezTo>
                    <a:cubicBezTo>
                      <a:pt x="106363" y="1204484"/>
                      <a:pt x="100845" y="1190533"/>
                      <a:pt x="90881" y="1180079"/>
                    </a:cubicBezTo>
                    <a:cubicBezTo>
                      <a:pt x="80943" y="1169834"/>
                      <a:pt x="67288" y="1164097"/>
                      <a:pt x="53058" y="1164189"/>
                    </a:cubicBezTo>
                    <a:cubicBezTo>
                      <a:pt x="84892" y="778732"/>
                      <a:pt x="216435" y="408370"/>
                      <a:pt x="434613" y="89908"/>
                    </a:cubicBezTo>
                    <a:lnTo>
                      <a:pt x="436691" y="92417"/>
                    </a:lnTo>
                    <a:cubicBezTo>
                      <a:pt x="446953" y="103043"/>
                      <a:pt x="461035" y="109069"/>
                      <a:pt x="475761" y="109144"/>
                    </a:cubicBezTo>
                    <a:cubicBezTo>
                      <a:pt x="489851" y="108947"/>
                      <a:pt x="503355" y="103423"/>
                      <a:pt x="513584" y="93672"/>
                    </a:cubicBezTo>
                    <a:cubicBezTo>
                      <a:pt x="523904" y="83560"/>
                      <a:pt x="529748" y="69694"/>
                      <a:pt x="529793" y="55200"/>
                    </a:cubicBezTo>
                    <a:cubicBezTo>
                      <a:pt x="530367" y="40756"/>
                      <a:pt x="524768" y="26752"/>
                      <a:pt x="514415" y="16728"/>
                    </a:cubicBezTo>
                    <a:cubicBezTo>
                      <a:pt x="504423" y="5960"/>
                      <a:pt x="490403" y="-103"/>
                      <a:pt x="475761" y="1"/>
                    </a:cubicBezTo>
                    <a:cubicBezTo>
                      <a:pt x="461617" y="-61"/>
                      <a:pt x="448025" y="5500"/>
                      <a:pt x="437938" y="15474"/>
                    </a:cubicBezTo>
                    <a:cubicBezTo>
                      <a:pt x="421869" y="30114"/>
                      <a:pt x="417601" y="53799"/>
                      <a:pt x="427547" y="73181"/>
                    </a:cubicBezTo>
                    <a:cubicBezTo>
                      <a:pt x="204686" y="396774"/>
                      <a:pt x="70765" y="773868"/>
                      <a:pt x="39342" y="1166280"/>
                    </a:cubicBezTo>
                    <a:cubicBezTo>
                      <a:pt x="30612" y="1168299"/>
                      <a:pt x="22576" y="1172632"/>
                      <a:pt x="16067" y="1178825"/>
                    </a:cubicBezTo>
                    <a:cubicBezTo>
                      <a:pt x="-5167" y="1199921"/>
                      <a:pt x="-5382" y="1234341"/>
                      <a:pt x="15586" y="1255701"/>
                    </a:cubicBezTo>
                    <a:cubicBezTo>
                      <a:pt x="15746" y="1255864"/>
                      <a:pt x="15906" y="1256027"/>
                      <a:pt x="16067" y="1256186"/>
                    </a:cubicBezTo>
                    <a:cubicBezTo>
                      <a:pt x="26272" y="1266595"/>
                      <a:pt x="40189" y="1272466"/>
                      <a:pt x="54721" y="1272495"/>
                    </a:cubicBezTo>
                    <a:cubicBezTo>
                      <a:pt x="67869" y="1271897"/>
                      <a:pt x="80321" y="1266377"/>
                      <a:pt x="89634" y="125702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16"/>
              <p:cNvSpPr/>
              <p:nvPr/>
            </p:nvSpPr>
            <p:spPr>
              <a:xfrm>
                <a:off x="8869029" y="2595873"/>
                <a:ext cx="971858" cy="1935776"/>
              </a:xfrm>
              <a:custGeom>
                <a:rect b="b" l="l" r="r" t="t"/>
                <a:pathLst>
                  <a:path extrusionOk="0" h="2087090" w="1047825">
                    <a:moveTo>
                      <a:pt x="1047826" y="55199"/>
                    </a:moveTo>
                    <a:cubicBezTo>
                      <a:pt x="1047826" y="40860"/>
                      <a:pt x="1042298" y="27077"/>
                      <a:pt x="1032447" y="16728"/>
                    </a:cubicBezTo>
                    <a:cubicBezTo>
                      <a:pt x="1022264" y="5981"/>
                      <a:pt x="1008132" y="-71"/>
                      <a:pt x="993378" y="1"/>
                    </a:cubicBezTo>
                    <a:cubicBezTo>
                      <a:pt x="979246" y="-16"/>
                      <a:pt x="965655" y="5537"/>
                      <a:pt x="955554" y="15473"/>
                    </a:cubicBezTo>
                    <a:cubicBezTo>
                      <a:pt x="945164" y="25530"/>
                      <a:pt x="939303" y="39430"/>
                      <a:pt x="939345" y="53945"/>
                    </a:cubicBezTo>
                    <a:cubicBezTo>
                      <a:pt x="938887" y="68371"/>
                      <a:pt x="944457" y="82330"/>
                      <a:pt x="954723" y="92416"/>
                    </a:cubicBezTo>
                    <a:cubicBezTo>
                      <a:pt x="961831" y="99705"/>
                      <a:pt x="970975" y="104660"/>
                      <a:pt x="980908" y="106634"/>
                    </a:cubicBezTo>
                    <a:cubicBezTo>
                      <a:pt x="1011375" y="844789"/>
                      <a:pt x="675416" y="1549959"/>
                      <a:pt x="84381" y="1988403"/>
                    </a:cubicBezTo>
                    <a:cubicBezTo>
                      <a:pt x="75282" y="1981871"/>
                      <a:pt x="64384" y="1978362"/>
                      <a:pt x="53208" y="1978367"/>
                    </a:cubicBezTo>
                    <a:cubicBezTo>
                      <a:pt x="23989" y="1978367"/>
                      <a:pt x="235" y="2002077"/>
                      <a:pt x="7" y="2031474"/>
                    </a:cubicBezTo>
                    <a:cubicBezTo>
                      <a:pt x="-455" y="2061725"/>
                      <a:pt x="23548" y="2086622"/>
                      <a:pt x="53615" y="2087087"/>
                    </a:cubicBezTo>
                    <a:cubicBezTo>
                      <a:pt x="53757" y="2087087"/>
                      <a:pt x="53898" y="2087091"/>
                      <a:pt x="54039" y="2087091"/>
                    </a:cubicBezTo>
                    <a:cubicBezTo>
                      <a:pt x="83786" y="2087095"/>
                      <a:pt x="108035" y="2063075"/>
                      <a:pt x="108488" y="2033147"/>
                    </a:cubicBezTo>
                    <a:cubicBezTo>
                      <a:pt x="108600" y="2020121"/>
                      <a:pt x="104024" y="2007496"/>
                      <a:pt x="95603" y="1997602"/>
                    </a:cubicBezTo>
                    <a:cubicBezTo>
                      <a:pt x="689381" y="1557331"/>
                      <a:pt x="1026795" y="848921"/>
                      <a:pt x="995871" y="107470"/>
                    </a:cubicBezTo>
                    <a:cubicBezTo>
                      <a:pt x="1009089" y="107011"/>
                      <a:pt x="1021682" y="101645"/>
                      <a:pt x="1031200" y="92416"/>
                    </a:cubicBezTo>
                    <a:cubicBezTo>
                      <a:pt x="1041259" y="82602"/>
                      <a:pt x="1047202" y="69287"/>
                      <a:pt x="1047826"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16"/>
              <p:cNvSpPr/>
              <p:nvPr/>
            </p:nvSpPr>
            <p:spPr>
              <a:xfrm>
                <a:off x="9132753" y="1240176"/>
                <a:ext cx="673694" cy="1182953"/>
              </a:xfrm>
              <a:custGeom>
                <a:rect b="b" l="l" r="r" t="t"/>
                <a:pathLst>
                  <a:path extrusionOk="0" h="1275421" w="726355">
                    <a:moveTo>
                      <a:pt x="55103" y="110816"/>
                    </a:moveTo>
                    <a:cubicBezTo>
                      <a:pt x="61209" y="110758"/>
                      <a:pt x="67256" y="109625"/>
                      <a:pt x="72975" y="107471"/>
                    </a:cubicBezTo>
                    <a:cubicBezTo>
                      <a:pt x="225805" y="265581"/>
                      <a:pt x="354399" y="445696"/>
                      <a:pt x="454529" y="641893"/>
                    </a:cubicBezTo>
                    <a:cubicBezTo>
                      <a:pt x="436616" y="665332"/>
                      <a:pt x="440980" y="698936"/>
                      <a:pt x="464297" y="716951"/>
                    </a:cubicBezTo>
                    <a:cubicBezTo>
                      <a:pt x="473399" y="724014"/>
                      <a:pt x="484580" y="727903"/>
                      <a:pt x="496093" y="728036"/>
                    </a:cubicBezTo>
                    <a:cubicBezTo>
                      <a:pt x="561390" y="871176"/>
                      <a:pt x="611391" y="1020886"/>
                      <a:pt x="645307" y="1174643"/>
                    </a:cubicBezTo>
                    <a:cubicBezTo>
                      <a:pt x="641275" y="1176307"/>
                      <a:pt x="637617" y="1178720"/>
                      <a:pt x="634500" y="1181752"/>
                    </a:cubicBezTo>
                    <a:cubicBezTo>
                      <a:pt x="624234" y="1191926"/>
                      <a:pt x="618249" y="1205717"/>
                      <a:pt x="617875" y="1220223"/>
                    </a:cubicBezTo>
                    <a:cubicBezTo>
                      <a:pt x="617625" y="1250478"/>
                      <a:pt x="641815" y="1275188"/>
                      <a:pt x="671907" y="1275422"/>
                    </a:cubicBezTo>
                    <a:cubicBezTo>
                      <a:pt x="672032" y="1275422"/>
                      <a:pt x="672198" y="1275422"/>
                      <a:pt x="672323" y="1275422"/>
                    </a:cubicBezTo>
                    <a:cubicBezTo>
                      <a:pt x="702166" y="1275422"/>
                      <a:pt x="726356" y="1251084"/>
                      <a:pt x="726356" y="1221060"/>
                    </a:cubicBezTo>
                    <a:cubicBezTo>
                      <a:pt x="726356" y="1191035"/>
                      <a:pt x="702166" y="1166698"/>
                      <a:pt x="672323" y="1166698"/>
                    </a:cubicBezTo>
                    <a:cubicBezTo>
                      <a:pt x="667917" y="1166288"/>
                      <a:pt x="663428" y="1166288"/>
                      <a:pt x="659023" y="1166698"/>
                    </a:cubicBezTo>
                    <a:cubicBezTo>
                      <a:pt x="625190" y="1014350"/>
                      <a:pt x="575729" y="865941"/>
                      <a:pt x="511472" y="723855"/>
                    </a:cubicBezTo>
                    <a:cubicBezTo>
                      <a:pt x="520283" y="722090"/>
                      <a:pt x="528388" y="717724"/>
                      <a:pt x="534747" y="711310"/>
                    </a:cubicBezTo>
                    <a:cubicBezTo>
                      <a:pt x="545014" y="701290"/>
                      <a:pt x="550957" y="687637"/>
                      <a:pt x="551373" y="673256"/>
                    </a:cubicBezTo>
                    <a:cubicBezTo>
                      <a:pt x="551664" y="658737"/>
                      <a:pt x="546094" y="644720"/>
                      <a:pt x="535994" y="634366"/>
                    </a:cubicBezTo>
                    <a:cubicBezTo>
                      <a:pt x="525977" y="623899"/>
                      <a:pt x="512178" y="618007"/>
                      <a:pt x="497756" y="618058"/>
                    </a:cubicBezTo>
                    <a:cubicBezTo>
                      <a:pt x="486159" y="618133"/>
                      <a:pt x="474812" y="621783"/>
                      <a:pt x="465336" y="628512"/>
                    </a:cubicBezTo>
                    <a:cubicBezTo>
                      <a:pt x="365471" y="434046"/>
                      <a:pt x="237754" y="255391"/>
                      <a:pt x="86276" y="98271"/>
                    </a:cubicBezTo>
                    <a:cubicBezTo>
                      <a:pt x="88541" y="97017"/>
                      <a:pt x="90640" y="95470"/>
                      <a:pt x="92510" y="93671"/>
                    </a:cubicBezTo>
                    <a:cubicBezTo>
                      <a:pt x="113629" y="72788"/>
                      <a:pt x="113920" y="38632"/>
                      <a:pt x="93163" y="17384"/>
                    </a:cubicBezTo>
                    <a:cubicBezTo>
                      <a:pt x="92947" y="17163"/>
                      <a:pt x="92731" y="16945"/>
                      <a:pt x="92510" y="16728"/>
                    </a:cubicBezTo>
                    <a:cubicBezTo>
                      <a:pt x="82327" y="5981"/>
                      <a:pt x="68195" y="-70"/>
                      <a:pt x="53441" y="1"/>
                    </a:cubicBezTo>
                    <a:cubicBezTo>
                      <a:pt x="39413" y="-91"/>
                      <a:pt x="25938" y="5483"/>
                      <a:pt x="16033" y="15473"/>
                    </a:cubicBezTo>
                    <a:cubicBezTo>
                      <a:pt x="-5085" y="36357"/>
                      <a:pt x="-5381" y="70513"/>
                      <a:pt x="15381" y="91760"/>
                    </a:cubicBezTo>
                    <a:cubicBezTo>
                      <a:pt x="15597" y="91982"/>
                      <a:pt x="15813" y="92199"/>
                      <a:pt x="16033" y="92417"/>
                    </a:cubicBezTo>
                    <a:cubicBezTo>
                      <a:pt x="25788" y="103958"/>
                      <a:pt x="40044" y="110670"/>
                      <a:pt x="55103" y="11081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16"/>
              <p:cNvSpPr/>
              <p:nvPr/>
            </p:nvSpPr>
            <p:spPr>
              <a:xfrm>
                <a:off x="9355602" y="2415991"/>
                <a:ext cx="218614" cy="1162141"/>
              </a:xfrm>
              <a:custGeom>
                <a:rect b="b" l="l" r="r" t="t"/>
                <a:pathLst>
                  <a:path extrusionOk="0" h="1252982" w="235702">
                    <a:moveTo>
                      <a:pt x="235691" y="54505"/>
                    </a:moveTo>
                    <a:cubicBezTo>
                      <a:pt x="235982" y="39987"/>
                      <a:pt x="230413" y="25969"/>
                      <a:pt x="220313" y="15616"/>
                    </a:cubicBezTo>
                    <a:cubicBezTo>
                      <a:pt x="199032" y="-5205"/>
                      <a:pt x="165116" y="-5205"/>
                      <a:pt x="143836" y="15616"/>
                    </a:cubicBezTo>
                    <a:cubicBezTo>
                      <a:pt x="122601" y="36712"/>
                      <a:pt x="122389" y="71132"/>
                      <a:pt x="143337" y="92492"/>
                    </a:cubicBezTo>
                    <a:cubicBezTo>
                      <a:pt x="143503" y="92655"/>
                      <a:pt x="143669" y="92818"/>
                      <a:pt x="143836" y="92977"/>
                    </a:cubicBezTo>
                    <a:cubicBezTo>
                      <a:pt x="154060" y="103285"/>
                      <a:pt x="168026" y="108884"/>
                      <a:pt x="182490" y="108449"/>
                    </a:cubicBezTo>
                    <a:cubicBezTo>
                      <a:pt x="232906" y="459487"/>
                      <a:pt x="187353" y="817713"/>
                      <a:pt x="50733" y="1144677"/>
                    </a:cubicBezTo>
                    <a:cubicBezTo>
                      <a:pt x="37807" y="1145342"/>
                      <a:pt x="25550" y="1150686"/>
                      <a:pt x="16235" y="1159731"/>
                    </a:cubicBezTo>
                    <a:cubicBezTo>
                      <a:pt x="5898" y="1169658"/>
                      <a:pt x="42" y="1183408"/>
                      <a:pt x="25" y="1197784"/>
                    </a:cubicBezTo>
                    <a:cubicBezTo>
                      <a:pt x="-419" y="1212249"/>
                      <a:pt x="4980" y="1226279"/>
                      <a:pt x="14988" y="1236674"/>
                    </a:cubicBezTo>
                    <a:cubicBezTo>
                      <a:pt x="25321" y="1247145"/>
                      <a:pt x="39390" y="1253020"/>
                      <a:pt x="54058" y="1252983"/>
                    </a:cubicBezTo>
                    <a:cubicBezTo>
                      <a:pt x="68103" y="1252941"/>
                      <a:pt x="81611" y="1247563"/>
                      <a:pt x="91881" y="1237929"/>
                    </a:cubicBezTo>
                    <a:cubicBezTo>
                      <a:pt x="113390" y="1217794"/>
                      <a:pt x="114604" y="1183922"/>
                      <a:pt x="94591" y="1162282"/>
                    </a:cubicBezTo>
                    <a:cubicBezTo>
                      <a:pt x="87097" y="1154181"/>
                      <a:pt x="77292" y="1148616"/>
                      <a:pt x="66527" y="1146349"/>
                    </a:cubicBezTo>
                    <a:cubicBezTo>
                      <a:pt x="202814" y="816935"/>
                      <a:pt x="247620" y="456472"/>
                      <a:pt x="196206" y="103431"/>
                    </a:cubicBezTo>
                    <a:cubicBezTo>
                      <a:pt x="204810" y="101420"/>
                      <a:pt x="212706" y="97079"/>
                      <a:pt x="219066" y="90886"/>
                    </a:cubicBezTo>
                    <a:cubicBezTo>
                      <a:pt x="229166" y="81431"/>
                      <a:pt x="235109" y="68359"/>
                      <a:pt x="235691" y="54505"/>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16"/>
              <p:cNvSpPr/>
              <p:nvPr/>
            </p:nvSpPr>
            <p:spPr>
              <a:xfrm>
                <a:off x="6375093" y="687107"/>
                <a:ext cx="2634559" cy="545198"/>
              </a:xfrm>
              <a:custGeom>
                <a:rect b="b" l="l" r="r" t="t"/>
                <a:pathLst>
                  <a:path extrusionOk="0" h="587815" w="2840495">
                    <a:moveTo>
                      <a:pt x="55717" y="587777"/>
                    </a:moveTo>
                    <a:cubicBezTo>
                      <a:pt x="69861" y="587840"/>
                      <a:pt x="83452" y="582279"/>
                      <a:pt x="93540" y="572305"/>
                    </a:cubicBezTo>
                    <a:cubicBezTo>
                      <a:pt x="114658" y="551422"/>
                      <a:pt x="114949" y="517265"/>
                      <a:pt x="94192" y="496018"/>
                    </a:cubicBezTo>
                    <a:cubicBezTo>
                      <a:pt x="93976" y="495797"/>
                      <a:pt x="93760" y="495579"/>
                      <a:pt x="93540" y="495362"/>
                    </a:cubicBezTo>
                    <a:lnTo>
                      <a:pt x="87721" y="490762"/>
                    </a:lnTo>
                    <a:cubicBezTo>
                      <a:pt x="339160" y="294131"/>
                      <a:pt x="629781" y="154353"/>
                      <a:pt x="939776" y="80954"/>
                    </a:cubicBezTo>
                    <a:cubicBezTo>
                      <a:pt x="941663" y="85216"/>
                      <a:pt x="944185" y="89165"/>
                      <a:pt x="947257" y="92663"/>
                    </a:cubicBezTo>
                    <a:cubicBezTo>
                      <a:pt x="957590" y="103135"/>
                      <a:pt x="971659" y="109008"/>
                      <a:pt x="986327" y="108972"/>
                    </a:cubicBezTo>
                    <a:cubicBezTo>
                      <a:pt x="1000371" y="108931"/>
                      <a:pt x="1013879" y="103554"/>
                      <a:pt x="1024150" y="93918"/>
                    </a:cubicBezTo>
                    <a:cubicBezTo>
                      <a:pt x="1032658" y="85178"/>
                      <a:pt x="1038061" y="73861"/>
                      <a:pt x="1039528" y="61719"/>
                    </a:cubicBezTo>
                    <a:cubicBezTo>
                      <a:pt x="1085664" y="53355"/>
                      <a:pt x="1127643" y="46246"/>
                      <a:pt x="1167960" y="41228"/>
                    </a:cubicBezTo>
                    <a:cubicBezTo>
                      <a:pt x="1261715" y="29396"/>
                      <a:pt x="1356102" y="23391"/>
                      <a:pt x="1450593" y="23247"/>
                    </a:cubicBezTo>
                    <a:cubicBezTo>
                      <a:pt x="1911563" y="22832"/>
                      <a:pt x="2361048" y="167919"/>
                      <a:pt x="2735741" y="438072"/>
                    </a:cubicBezTo>
                    <a:cubicBezTo>
                      <a:pt x="2723803" y="465337"/>
                      <a:pt x="2736094" y="497177"/>
                      <a:pt x="2763193" y="509186"/>
                    </a:cubicBezTo>
                    <a:cubicBezTo>
                      <a:pt x="2770126" y="512256"/>
                      <a:pt x="2777624" y="513816"/>
                      <a:pt x="2785201" y="513761"/>
                    </a:cubicBezTo>
                    <a:cubicBezTo>
                      <a:pt x="2799333" y="513778"/>
                      <a:pt x="2812912" y="508225"/>
                      <a:pt x="2823024" y="498289"/>
                    </a:cubicBezTo>
                    <a:cubicBezTo>
                      <a:pt x="2833822" y="488579"/>
                      <a:pt x="2840144" y="474804"/>
                      <a:pt x="2840481" y="460235"/>
                    </a:cubicBezTo>
                    <a:cubicBezTo>
                      <a:pt x="2841171" y="430219"/>
                      <a:pt x="2817542" y="405326"/>
                      <a:pt x="2787707" y="404633"/>
                    </a:cubicBezTo>
                    <a:cubicBezTo>
                      <a:pt x="2787288" y="404623"/>
                      <a:pt x="2786868" y="404619"/>
                      <a:pt x="2786448" y="404619"/>
                    </a:cubicBezTo>
                    <a:cubicBezTo>
                      <a:pt x="2772312" y="404601"/>
                      <a:pt x="2758738" y="410155"/>
                      <a:pt x="2748625" y="420091"/>
                    </a:cubicBezTo>
                    <a:lnTo>
                      <a:pt x="2744884" y="425109"/>
                    </a:lnTo>
                    <a:cubicBezTo>
                      <a:pt x="2367345" y="153187"/>
                      <a:pt x="1914489" y="7360"/>
                      <a:pt x="1450177" y="8193"/>
                    </a:cubicBezTo>
                    <a:cubicBezTo>
                      <a:pt x="1354992" y="8128"/>
                      <a:pt x="1259899" y="14134"/>
                      <a:pt x="1165466" y="26174"/>
                    </a:cubicBezTo>
                    <a:cubicBezTo>
                      <a:pt x="1126396" y="31192"/>
                      <a:pt x="1084833" y="37883"/>
                      <a:pt x="1038697" y="46246"/>
                    </a:cubicBezTo>
                    <a:cubicBezTo>
                      <a:pt x="1037288" y="35077"/>
                      <a:pt x="1032329" y="24663"/>
                      <a:pt x="1024565" y="16556"/>
                    </a:cubicBezTo>
                    <a:cubicBezTo>
                      <a:pt x="1003813" y="-5018"/>
                      <a:pt x="969606" y="-5581"/>
                      <a:pt x="948163" y="15299"/>
                    </a:cubicBezTo>
                    <a:cubicBezTo>
                      <a:pt x="934069" y="29021"/>
                      <a:pt x="928474" y="49348"/>
                      <a:pt x="933541" y="68409"/>
                    </a:cubicBezTo>
                    <a:cubicBezTo>
                      <a:pt x="620293" y="141599"/>
                      <a:pt x="326770" y="282904"/>
                      <a:pt x="73589" y="482398"/>
                    </a:cubicBezTo>
                    <a:cubicBezTo>
                      <a:pt x="67376" y="479910"/>
                      <a:pt x="60746" y="478631"/>
                      <a:pt x="54054" y="478635"/>
                    </a:cubicBezTo>
                    <a:cubicBezTo>
                      <a:pt x="39923" y="478618"/>
                      <a:pt x="26344" y="484171"/>
                      <a:pt x="16231" y="494107"/>
                    </a:cubicBezTo>
                    <a:cubicBezTo>
                      <a:pt x="5832" y="504164"/>
                      <a:pt x="-28" y="518064"/>
                      <a:pt x="22" y="532579"/>
                    </a:cubicBezTo>
                    <a:cubicBezTo>
                      <a:pt x="-394" y="546997"/>
                      <a:pt x="5180" y="560935"/>
                      <a:pt x="15400" y="571051"/>
                    </a:cubicBezTo>
                    <a:cubicBezTo>
                      <a:pt x="25783" y="582258"/>
                      <a:pt x="40501" y="588363"/>
                      <a:pt x="55717" y="58777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16"/>
              <p:cNvSpPr/>
              <p:nvPr/>
            </p:nvSpPr>
            <p:spPr>
              <a:xfrm>
                <a:off x="7495865" y="1256481"/>
                <a:ext cx="888638" cy="218362"/>
              </a:xfrm>
              <a:custGeom>
                <a:rect b="b" l="l" r="r" t="t"/>
                <a:pathLst>
                  <a:path extrusionOk="0" h="235431" w="958100">
                    <a:moveTo>
                      <a:pt x="904246" y="124197"/>
                    </a:moveTo>
                    <a:cubicBezTo>
                      <a:pt x="890111" y="124181"/>
                      <a:pt x="876536" y="129734"/>
                      <a:pt x="866424" y="139670"/>
                    </a:cubicBezTo>
                    <a:cubicBezTo>
                      <a:pt x="861939" y="144299"/>
                      <a:pt x="858281" y="149676"/>
                      <a:pt x="855617" y="155560"/>
                    </a:cubicBezTo>
                    <a:cubicBezTo>
                      <a:pt x="662014" y="74414"/>
                      <a:pt x="454362" y="32630"/>
                      <a:pt x="244631" y="32618"/>
                    </a:cubicBezTo>
                    <a:cubicBezTo>
                      <a:pt x="198496" y="32618"/>
                      <a:pt x="151113" y="34709"/>
                      <a:pt x="104978" y="38891"/>
                    </a:cubicBezTo>
                    <a:cubicBezTo>
                      <a:pt x="102837" y="30615"/>
                      <a:pt x="98697" y="23004"/>
                      <a:pt x="92924" y="16727"/>
                    </a:cubicBezTo>
                    <a:cubicBezTo>
                      <a:pt x="82745" y="5980"/>
                      <a:pt x="68609" y="-70"/>
                      <a:pt x="53854" y="1"/>
                    </a:cubicBezTo>
                    <a:cubicBezTo>
                      <a:pt x="39723"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83996" y="108692"/>
                      <a:pt x="107251" y="85111"/>
                      <a:pt x="107472" y="56036"/>
                    </a:cubicBezTo>
                    <a:cubicBezTo>
                      <a:pt x="152776" y="51854"/>
                      <a:pt x="199327" y="50181"/>
                      <a:pt x="245047" y="50181"/>
                    </a:cubicBezTo>
                    <a:cubicBezTo>
                      <a:pt x="453223" y="50114"/>
                      <a:pt x="659345" y="91618"/>
                      <a:pt x="851461" y="172287"/>
                    </a:cubicBezTo>
                    <a:cubicBezTo>
                      <a:pt x="848347" y="189077"/>
                      <a:pt x="853451" y="206351"/>
                      <a:pt x="865176" y="218704"/>
                    </a:cubicBezTo>
                    <a:cubicBezTo>
                      <a:pt x="875356" y="229451"/>
                      <a:pt x="889491" y="235502"/>
                      <a:pt x="904246" y="235431"/>
                    </a:cubicBezTo>
                    <a:cubicBezTo>
                      <a:pt x="918378" y="235447"/>
                      <a:pt x="931957" y="229894"/>
                      <a:pt x="942069" y="219958"/>
                    </a:cubicBezTo>
                    <a:cubicBezTo>
                      <a:pt x="963188" y="199075"/>
                      <a:pt x="963479" y="164919"/>
                      <a:pt x="942722" y="143672"/>
                    </a:cubicBezTo>
                    <a:cubicBezTo>
                      <a:pt x="942506" y="143450"/>
                      <a:pt x="942290" y="143232"/>
                      <a:pt x="942069" y="143015"/>
                    </a:cubicBezTo>
                    <a:cubicBezTo>
                      <a:pt x="932547" y="131804"/>
                      <a:pt x="918881" y="125004"/>
                      <a:pt x="904246" y="124197"/>
                    </a:cubicBezTo>
                    <a:close/>
                  </a:path>
                </a:pathLst>
              </a:custGeom>
              <a:solidFill>
                <a:srgbClr val="F477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6"/>
              <p:cNvSpPr/>
              <p:nvPr/>
            </p:nvSpPr>
            <p:spPr>
              <a:xfrm>
                <a:off x="8443931" y="2306122"/>
                <a:ext cx="202643" cy="608675"/>
              </a:xfrm>
              <a:custGeom>
                <a:rect b="b" l="l" r="r" t="t"/>
                <a:pathLst>
                  <a:path extrusionOk="0" h="656253" w="218483">
                    <a:moveTo>
                      <a:pt x="107923" y="54505"/>
                    </a:moveTo>
                    <a:cubicBezTo>
                      <a:pt x="108026" y="40020"/>
                      <a:pt x="102507" y="26070"/>
                      <a:pt x="92544" y="15615"/>
                    </a:cubicBezTo>
                    <a:cubicBezTo>
                      <a:pt x="71251" y="-5205"/>
                      <a:pt x="37360" y="-5205"/>
                      <a:pt x="16067" y="15615"/>
                    </a:cubicBezTo>
                    <a:cubicBezTo>
                      <a:pt x="-5168" y="36712"/>
                      <a:pt x="-5380" y="71132"/>
                      <a:pt x="15585" y="92492"/>
                    </a:cubicBezTo>
                    <a:cubicBezTo>
                      <a:pt x="15747" y="92655"/>
                      <a:pt x="15905" y="92818"/>
                      <a:pt x="16067" y="92977"/>
                    </a:cubicBezTo>
                    <a:cubicBezTo>
                      <a:pt x="26046" y="103109"/>
                      <a:pt x="39712" y="108700"/>
                      <a:pt x="53890" y="108449"/>
                    </a:cubicBezTo>
                    <a:lnTo>
                      <a:pt x="60124" y="108449"/>
                    </a:lnTo>
                    <a:cubicBezTo>
                      <a:pt x="125471" y="246065"/>
                      <a:pt x="156432" y="397648"/>
                      <a:pt x="150318" y="550038"/>
                    </a:cubicBezTo>
                    <a:cubicBezTo>
                      <a:pt x="141498" y="552154"/>
                      <a:pt x="133351" y="556469"/>
                      <a:pt x="126626" y="562583"/>
                    </a:cubicBezTo>
                    <a:cubicBezTo>
                      <a:pt x="116343" y="572757"/>
                      <a:pt x="110383" y="586548"/>
                      <a:pt x="110001" y="601055"/>
                    </a:cubicBezTo>
                    <a:cubicBezTo>
                      <a:pt x="109519" y="615607"/>
                      <a:pt x="115092" y="629703"/>
                      <a:pt x="125379" y="639944"/>
                    </a:cubicBezTo>
                    <a:cubicBezTo>
                      <a:pt x="135583" y="650353"/>
                      <a:pt x="149503" y="656224"/>
                      <a:pt x="164034" y="656253"/>
                    </a:cubicBezTo>
                    <a:cubicBezTo>
                      <a:pt x="193623" y="656262"/>
                      <a:pt x="217805" y="632493"/>
                      <a:pt x="218482" y="602727"/>
                    </a:cubicBezTo>
                    <a:cubicBezTo>
                      <a:pt x="218586" y="588242"/>
                      <a:pt x="213066" y="574292"/>
                      <a:pt x="203104" y="563837"/>
                    </a:cubicBezTo>
                    <a:cubicBezTo>
                      <a:pt x="193136" y="553885"/>
                      <a:pt x="179736" y="548194"/>
                      <a:pt x="165696" y="547947"/>
                    </a:cubicBezTo>
                    <a:cubicBezTo>
                      <a:pt x="171469" y="395139"/>
                      <a:pt x="140380" y="243197"/>
                      <a:pt x="75087" y="105104"/>
                    </a:cubicBezTo>
                    <a:cubicBezTo>
                      <a:pt x="81617" y="102992"/>
                      <a:pt x="87586" y="99421"/>
                      <a:pt x="92544" y="94650"/>
                    </a:cubicBezTo>
                    <a:cubicBezTo>
                      <a:pt x="102777" y="83861"/>
                      <a:pt x="108309" y="69413"/>
                      <a:pt x="107923" y="5450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6"/>
              <p:cNvSpPr/>
              <p:nvPr/>
            </p:nvSpPr>
            <p:spPr>
              <a:xfrm>
                <a:off x="6978599" y="3216331"/>
                <a:ext cx="1081196" cy="438593"/>
              </a:xfrm>
              <a:custGeom>
                <a:rect b="b" l="l" r="r" t="t"/>
                <a:pathLst>
                  <a:path extrusionOk="0" h="472877" w="1165710">
                    <a:moveTo>
                      <a:pt x="1076941" y="454062"/>
                    </a:moveTo>
                    <a:cubicBezTo>
                      <a:pt x="1087120" y="464809"/>
                      <a:pt x="1101255" y="470860"/>
                      <a:pt x="1116011" y="470789"/>
                    </a:cubicBezTo>
                    <a:cubicBezTo>
                      <a:pt x="1145965" y="468150"/>
                      <a:pt x="1168123" y="441576"/>
                      <a:pt x="1165500" y="411438"/>
                    </a:cubicBezTo>
                    <a:cubicBezTo>
                      <a:pt x="1163193" y="384960"/>
                      <a:pt x="1142329" y="363967"/>
                      <a:pt x="1116011" y="361647"/>
                    </a:cubicBezTo>
                    <a:cubicBezTo>
                      <a:pt x="1101866" y="361584"/>
                      <a:pt x="1088275" y="367146"/>
                      <a:pt x="1078188" y="377119"/>
                    </a:cubicBezTo>
                    <a:cubicBezTo>
                      <a:pt x="1067061" y="388016"/>
                      <a:pt x="1061412" y="403380"/>
                      <a:pt x="1062809" y="418936"/>
                    </a:cubicBezTo>
                    <a:cubicBezTo>
                      <a:pt x="978963" y="443600"/>
                      <a:pt x="892053" y="456132"/>
                      <a:pt x="804699" y="456153"/>
                    </a:cubicBezTo>
                    <a:cubicBezTo>
                      <a:pt x="730753" y="456015"/>
                      <a:pt x="657081" y="447033"/>
                      <a:pt x="585243" y="429390"/>
                    </a:cubicBezTo>
                    <a:cubicBezTo>
                      <a:pt x="384569" y="381154"/>
                      <a:pt x="206012" y="266053"/>
                      <a:pt x="78582" y="102799"/>
                    </a:cubicBezTo>
                    <a:cubicBezTo>
                      <a:pt x="83881" y="100340"/>
                      <a:pt x="88782" y="97099"/>
                      <a:pt x="93129" y="93181"/>
                    </a:cubicBezTo>
                    <a:cubicBezTo>
                      <a:pt x="114364" y="72084"/>
                      <a:pt x="114576" y="37664"/>
                      <a:pt x="93612" y="16304"/>
                    </a:cubicBezTo>
                    <a:cubicBezTo>
                      <a:pt x="93449" y="16141"/>
                      <a:pt x="93291" y="15978"/>
                      <a:pt x="93129" y="15819"/>
                    </a:cubicBezTo>
                    <a:cubicBezTo>
                      <a:pt x="71786" y="-5273"/>
                      <a:pt x="37580" y="-5273"/>
                      <a:pt x="16237" y="15819"/>
                    </a:cubicBezTo>
                    <a:lnTo>
                      <a:pt x="16237" y="15819"/>
                    </a:lnTo>
                    <a:lnTo>
                      <a:pt x="7093" y="21674"/>
                    </a:lnTo>
                    <a:lnTo>
                      <a:pt x="7093" y="28364"/>
                    </a:lnTo>
                    <a:lnTo>
                      <a:pt x="7093" y="28364"/>
                    </a:lnTo>
                    <a:cubicBezTo>
                      <a:pt x="-7371" y="53296"/>
                      <a:pt x="991" y="85307"/>
                      <a:pt x="25771" y="99859"/>
                    </a:cubicBezTo>
                    <a:cubicBezTo>
                      <a:pt x="33968" y="104672"/>
                      <a:pt x="43319" y="107135"/>
                      <a:pt x="52813" y="106980"/>
                    </a:cubicBezTo>
                    <a:lnTo>
                      <a:pt x="61125" y="106980"/>
                    </a:lnTo>
                    <a:cubicBezTo>
                      <a:pt x="190638" y="276227"/>
                      <a:pt x="373838" y="395761"/>
                      <a:pt x="580255" y="445699"/>
                    </a:cubicBezTo>
                    <a:cubicBezTo>
                      <a:pt x="739747" y="485074"/>
                      <a:pt x="906725" y="481611"/>
                      <a:pt x="1064472" y="435663"/>
                    </a:cubicBezTo>
                    <a:cubicBezTo>
                      <a:pt x="1067219" y="442650"/>
                      <a:pt x="1071479" y="448936"/>
                      <a:pt x="1076941" y="4540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6"/>
              <p:cNvSpPr/>
              <p:nvPr/>
            </p:nvSpPr>
            <p:spPr>
              <a:xfrm>
                <a:off x="6825983" y="2616839"/>
                <a:ext cx="171624" cy="556812"/>
              </a:xfrm>
              <a:custGeom>
                <a:rect b="b" l="l" r="r" t="t"/>
                <a:pathLst>
                  <a:path extrusionOk="0" h="600336" w="185039">
                    <a:moveTo>
                      <a:pt x="92093" y="583766"/>
                    </a:moveTo>
                    <a:cubicBezTo>
                      <a:pt x="112866" y="605361"/>
                      <a:pt x="147107" y="605921"/>
                      <a:pt x="168570" y="585021"/>
                    </a:cubicBezTo>
                    <a:cubicBezTo>
                      <a:pt x="190034" y="564121"/>
                      <a:pt x="190590" y="529672"/>
                      <a:pt x="169817" y="508077"/>
                    </a:cubicBezTo>
                    <a:cubicBezTo>
                      <a:pt x="159979" y="497636"/>
                      <a:pt x="146296" y="491735"/>
                      <a:pt x="131994" y="491769"/>
                    </a:cubicBezTo>
                    <a:cubicBezTo>
                      <a:pt x="121848" y="491836"/>
                      <a:pt x="111923" y="494729"/>
                      <a:pt x="103315" y="500132"/>
                    </a:cubicBezTo>
                    <a:cubicBezTo>
                      <a:pt x="56681" y="375722"/>
                      <a:pt x="37536" y="242585"/>
                      <a:pt x="47204" y="109979"/>
                    </a:cubicBezTo>
                    <a:lnTo>
                      <a:pt x="56348" y="109979"/>
                    </a:lnTo>
                    <a:cubicBezTo>
                      <a:pt x="69857" y="110142"/>
                      <a:pt x="82874" y="104873"/>
                      <a:pt x="92509" y="95343"/>
                    </a:cubicBezTo>
                    <a:cubicBezTo>
                      <a:pt x="113627" y="74459"/>
                      <a:pt x="113918" y="40303"/>
                      <a:pt x="93161" y="19056"/>
                    </a:cubicBezTo>
                    <a:cubicBezTo>
                      <a:pt x="92945" y="18834"/>
                      <a:pt x="92729" y="18617"/>
                      <a:pt x="92509" y="18399"/>
                    </a:cubicBezTo>
                    <a:cubicBezTo>
                      <a:pt x="83639" y="9016"/>
                      <a:pt x="71664" y="3216"/>
                      <a:pt x="58842" y="2091"/>
                    </a:cubicBezTo>
                    <a:lnTo>
                      <a:pt x="48036" y="0"/>
                    </a:lnTo>
                    <a:lnTo>
                      <a:pt x="43464" y="2509"/>
                    </a:lnTo>
                    <a:lnTo>
                      <a:pt x="43464" y="2509"/>
                    </a:lnTo>
                    <a:cubicBezTo>
                      <a:pt x="33164" y="4006"/>
                      <a:pt x="23579" y="8681"/>
                      <a:pt x="16032" y="15891"/>
                    </a:cubicBezTo>
                    <a:cubicBezTo>
                      <a:pt x="-5087" y="36774"/>
                      <a:pt x="-5378" y="70930"/>
                      <a:pt x="15379" y="92177"/>
                    </a:cubicBezTo>
                    <a:cubicBezTo>
                      <a:pt x="15595" y="92399"/>
                      <a:pt x="15811" y="92616"/>
                      <a:pt x="16032" y="92834"/>
                    </a:cubicBezTo>
                    <a:cubicBezTo>
                      <a:pt x="20737" y="97526"/>
                      <a:pt x="26223" y="101344"/>
                      <a:pt x="32241" y="104124"/>
                    </a:cubicBezTo>
                    <a:cubicBezTo>
                      <a:pt x="21751" y="241347"/>
                      <a:pt x="41768" y="379193"/>
                      <a:pt x="90846" y="507659"/>
                    </a:cubicBezTo>
                    <a:cubicBezTo>
                      <a:pt x="70596" y="529137"/>
                      <a:pt x="71149" y="562971"/>
                      <a:pt x="92093" y="58376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16"/>
              <p:cNvSpPr/>
              <p:nvPr/>
            </p:nvSpPr>
            <p:spPr>
              <a:xfrm>
                <a:off x="7755174" y="2121845"/>
                <a:ext cx="484822" cy="306793"/>
              </a:xfrm>
              <a:custGeom>
                <a:rect b="b" l="l" r="r" t="t"/>
                <a:pathLst>
                  <a:path extrusionOk="0" h="330774" w="522719">
                    <a:moveTo>
                      <a:pt x="470322" y="221213"/>
                    </a:moveTo>
                    <a:cubicBezTo>
                      <a:pt x="457720" y="221221"/>
                      <a:pt x="445517" y="225658"/>
                      <a:pt x="435824" y="233758"/>
                    </a:cubicBezTo>
                    <a:cubicBezTo>
                      <a:pt x="350016" y="147832"/>
                      <a:pt x="242520" y="87106"/>
                      <a:pt x="124928" y="58126"/>
                    </a:cubicBezTo>
                    <a:lnTo>
                      <a:pt x="111628" y="55617"/>
                    </a:lnTo>
                    <a:lnTo>
                      <a:pt x="107471" y="55617"/>
                    </a:lnTo>
                    <a:cubicBezTo>
                      <a:pt x="108162" y="25601"/>
                      <a:pt x="84537" y="707"/>
                      <a:pt x="54702" y="13"/>
                    </a:cubicBezTo>
                    <a:cubicBezTo>
                      <a:pt x="54420" y="9"/>
                      <a:pt x="54137" y="5"/>
                      <a:pt x="53855" y="1"/>
                    </a:cubicBezTo>
                    <a:cubicBezTo>
                      <a:pt x="39710" y="-62"/>
                      <a:pt x="26119" y="5499"/>
                      <a:pt x="16032" y="15473"/>
                    </a:cubicBezTo>
                    <a:cubicBezTo>
                      <a:pt x="-5087" y="36356"/>
                      <a:pt x="-5378" y="70512"/>
                      <a:pt x="15379" y="91760"/>
                    </a:cubicBezTo>
                    <a:cubicBezTo>
                      <a:pt x="15595" y="91981"/>
                      <a:pt x="15811" y="92199"/>
                      <a:pt x="16032" y="92416"/>
                    </a:cubicBezTo>
                    <a:cubicBezTo>
                      <a:pt x="26211" y="103163"/>
                      <a:pt x="40346" y="109214"/>
                      <a:pt x="55101" y="109143"/>
                    </a:cubicBezTo>
                    <a:cubicBezTo>
                      <a:pt x="69233" y="109160"/>
                      <a:pt x="82812" y="103607"/>
                      <a:pt x="92924" y="93671"/>
                    </a:cubicBezTo>
                    <a:cubicBezTo>
                      <a:pt x="99121" y="87252"/>
                      <a:pt x="103556" y="79327"/>
                      <a:pt x="105809" y="70671"/>
                    </a:cubicBezTo>
                    <a:lnTo>
                      <a:pt x="107056" y="70671"/>
                    </a:lnTo>
                    <a:lnTo>
                      <a:pt x="119525" y="73599"/>
                    </a:lnTo>
                    <a:cubicBezTo>
                      <a:pt x="234914" y="101925"/>
                      <a:pt x="340324" y="161682"/>
                      <a:pt x="424186" y="246303"/>
                    </a:cubicBezTo>
                    <a:cubicBezTo>
                      <a:pt x="409510" y="267241"/>
                      <a:pt x="411784" y="295731"/>
                      <a:pt x="429590" y="314047"/>
                    </a:cubicBezTo>
                    <a:cubicBezTo>
                      <a:pt x="439769" y="324794"/>
                      <a:pt x="453905" y="330845"/>
                      <a:pt x="468659" y="330774"/>
                    </a:cubicBezTo>
                    <a:cubicBezTo>
                      <a:pt x="482791" y="330790"/>
                      <a:pt x="496370" y="325237"/>
                      <a:pt x="506483" y="315301"/>
                    </a:cubicBezTo>
                    <a:cubicBezTo>
                      <a:pt x="516886" y="305244"/>
                      <a:pt x="522742" y="291344"/>
                      <a:pt x="522692" y="276830"/>
                    </a:cubicBezTo>
                    <a:cubicBezTo>
                      <a:pt x="523158" y="262403"/>
                      <a:pt x="517580" y="248444"/>
                      <a:pt x="507314" y="238358"/>
                    </a:cubicBezTo>
                    <a:cubicBezTo>
                      <a:pt x="497787" y="227858"/>
                      <a:pt x="484446" y="221673"/>
                      <a:pt x="470322" y="22121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16"/>
              <p:cNvSpPr/>
              <p:nvPr/>
            </p:nvSpPr>
            <p:spPr>
              <a:xfrm>
                <a:off x="7072693" y="2658379"/>
                <a:ext cx="143108" cy="394835"/>
              </a:xfrm>
              <a:custGeom>
                <a:rect b="b" l="l" r="r" t="t"/>
                <a:pathLst>
                  <a:path extrusionOk="0" h="425698" w="154294">
                    <a:moveTo>
                      <a:pt x="92" y="53526"/>
                    </a:moveTo>
                    <a:cubicBezTo>
                      <a:pt x="-1375" y="77859"/>
                      <a:pt x="14756" y="99734"/>
                      <a:pt x="38331" y="105379"/>
                    </a:cubicBezTo>
                    <a:cubicBezTo>
                      <a:pt x="35505" y="180470"/>
                      <a:pt x="45775" y="255482"/>
                      <a:pt x="68672" y="327010"/>
                    </a:cubicBezTo>
                    <a:cubicBezTo>
                      <a:pt x="65863" y="328377"/>
                      <a:pt x="63211" y="330062"/>
                      <a:pt x="60775" y="332028"/>
                    </a:cubicBezTo>
                    <a:cubicBezTo>
                      <a:pt x="40031" y="353593"/>
                      <a:pt x="40031" y="387824"/>
                      <a:pt x="60775" y="409389"/>
                    </a:cubicBezTo>
                    <a:cubicBezTo>
                      <a:pt x="71133" y="419823"/>
                      <a:pt x="85190" y="425690"/>
                      <a:pt x="99845" y="425698"/>
                    </a:cubicBezTo>
                    <a:cubicBezTo>
                      <a:pt x="113989" y="425761"/>
                      <a:pt x="127581" y="420199"/>
                      <a:pt x="137668" y="410226"/>
                    </a:cubicBezTo>
                    <a:cubicBezTo>
                      <a:pt x="147926" y="400206"/>
                      <a:pt x="153890" y="386553"/>
                      <a:pt x="154294" y="372172"/>
                    </a:cubicBezTo>
                    <a:cubicBezTo>
                      <a:pt x="154397" y="357687"/>
                      <a:pt x="148878" y="343737"/>
                      <a:pt x="138915" y="333282"/>
                    </a:cubicBezTo>
                    <a:cubicBezTo>
                      <a:pt x="128711" y="322874"/>
                      <a:pt x="114791" y="317003"/>
                      <a:pt x="100261" y="316974"/>
                    </a:cubicBezTo>
                    <a:cubicBezTo>
                      <a:pt x="94450" y="316890"/>
                      <a:pt x="88673" y="317881"/>
                      <a:pt x="83220" y="319901"/>
                    </a:cubicBezTo>
                    <a:cubicBezTo>
                      <a:pt x="61432" y="251559"/>
                      <a:pt x="51037" y="180060"/>
                      <a:pt x="52463" y="108306"/>
                    </a:cubicBezTo>
                    <a:lnTo>
                      <a:pt x="52463" y="108306"/>
                    </a:lnTo>
                    <a:cubicBezTo>
                      <a:pt x="67833" y="109586"/>
                      <a:pt x="82995" y="104095"/>
                      <a:pt x="94026" y="93252"/>
                    </a:cubicBezTo>
                    <a:cubicBezTo>
                      <a:pt x="104359" y="83283"/>
                      <a:pt x="110340" y="69596"/>
                      <a:pt x="110652" y="55199"/>
                    </a:cubicBezTo>
                    <a:cubicBezTo>
                      <a:pt x="110756" y="40713"/>
                      <a:pt x="105236" y="26763"/>
                      <a:pt x="95273" y="16309"/>
                    </a:cubicBezTo>
                    <a:cubicBezTo>
                      <a:pt x="84940" y="5838"/>
                      <a:pt x="70871" y="-37"/>
                      <a:pt x="56203" y="0"/>
                    </a:cubicBezTo>
                    <a:cubicBezTo>
                      <a:pt x="42159" y="42"/>
                      <a:pt x="28651" y="5420"/>
                      <a:pt x="18380" y="15054"/>
                    </a:cubicBezTo>
                    <a:cubicBezTo>
                      <a:pt x="7291" y="24806"/>
                      <a:pt x="679" y="38719"/>
                      <a:pt x="92" y="535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6"/>
              <p:cNvSpPr/>
              <p:nvPr/>
            </p:nvSpPr>
            <p:spPr>
              <a:xfrm>
                <a:off x="7175554" y="3073785"/>
                <a:ext cx="772668" cy="351008"/>
              </a:xfrm>
              <a:custGeom>
                <a:rect b="b" l="l" r="r" t="t"/>
                <a:pathLst>
                  <a:path extrusionOk="0" h="378445" w="833065">
                    <a:moveTo>
                      <a:pt x="107923" y="55199"/>
                    </a:moveTo>
                    <a:cubicBezTo>
                      <a:pt x="108405" y="40647"/>
                      <a:pt x="102831" y="26550"/>
                      <a:pt x="92544" y="16309"/>
                    </a:cubicBezTo>
                    <a:cubicBezTo>
                      <a:pt x="82394" y="5821"/>
                      <a:pt x="68441" y="-66"/>
                      <a:pt x="53890" y="1"/>
                    </a:cubicBezTo>
                    <a:cubicBezTo>
                      <a:pt x="39829" y="-41"/>
                      <a:pt x="26292" y="5345"/>
                      <a:pt x="16067" y="15055"/>
                    </a:cubicBezTo>
                    <a:cubicBezTo>
                      <a:pt x="-5168" y="36151"/>
                      <a:pt x="-5380" y="70571"/>
                      <a:pt x="15585" y="91931"/>
                    </a:cubicBezTo>
                    <a:cubicBezTo>
                      <a:pt x="15747" y="92094"/>
                      <a:pt x="15905" y="92257"/>
                      <a:pt x="16067" y="92416"/>
                    </a:cubicBezTo>
                    <a:cubicBezTo>
                      <a:pt x="26059" y="102582"/>
                      <a:pt x="39679" y="108307"/>
                      <a:pt x="53890" y="108307"/>
                    </a:cubicBezTo>
                    <a:cubicBezTo>
                      <a:pt x="62269" y="108261"/>
                      <a:pt x="70520" y="106258"/>
                      <a:pt x="77997" y="102452"/>
                    </a:cubicBezTo>
                    <a:cubicBezTo>
                      <a:pt x="168971" y="215563"/>
                      <a:pt x="294448" y="295363"/>
                      <a:pt x="435028" y="329519"/>
                    </a:cubicBezTo>
                    <a:cubicBezTo>
                      <a:pt x="486592" y="342190"/>
                      <a:pt x="539474" y="348646"/>
                      <a:pt x="592555" y="348755"/>
                    </a:cubicBezTo>
                    <a:cubicBezTo>
                      <a:pt x="637655" y="348747"/>
                      <a:pt x="682636" y="344122"/>
                      <a:pt x="726805" y="334955"/>
                    </a:cubicBezTo>
                    <a:cubicBezTo>
                      <a:pt x="728543" y="345200"/>
                      <a:pt x="733327" y="354680"/>
                      <a:pt x="740521" y="362136"/>
                    </a:cubicBezTo>
                    <a:cubicBezTo>
                      <a:pt x="750671" y="372624"/>
                      <a:pt x="764624" y="378512"/>
                      <a:pt x="779175" y="378445"/>
                    </a:cubicBezTo>
                    <a:cubicBezTo>
                      <a:pt x="793236" y="378487"/>
                      <a:pt x="806774" y="373101"/>
                      <a:pt x="816998" y="363391"/>
                    </a:cubicBezTo>
                    <a:cubicBezTo>
                      <a:pt x="838233" y="342294"/>
                      <a:pt x="838445" y="307874"/>
                      <a:pt x="817481" y="286514"/>
                    </a:cubicBezTo>
                    <a:cubicBezTo>
                      <a:pt x="817318" y="286351"/>
                      <a:pt x="817160" y="286188"/>
                      <a:pt x="816998" y="286029"/>
                    </a:cubicBezTo>
                    <a:cubicBezTo>
                      <a:pt x="795655" y="264937"/>
                      <a:pt x="761448" y="264937"/>
                      <a:pt x="740106" y="286029"/>
                    </a:cubicBezTo>
                    <a:cubicBezTo>
                      <a:pt x="730928" y="295233"/>
                      <a:pt x="725201" y="307348"/>
                      <a:pt x="723896" y="320319"/>
                    </a:cubicBezTo>
                    <a:cubicBezTo>
                      <a:pt x="680291" y="329502"/>
                      <a:pt x="635860" y="334127"/>
                      <a:pt x="591308" y="334119"/>
                    </a:cubicBezTo>
                    <a:cubicBezTo>
                      <a:pt x="539478" y="333759"/>
                      <a:pt x="487864" y="327303"/>
                      <a:pt x="437522" y="314883"/>
                    </a:cubicBezTo>
                    <a:cubicBezTo>
                      <a:pt x="301102" y="281337"/>
                      <a:pt x="179262" y="203972"/>
                      <a:pt x="90466" y="94507"/>
                    </a:cubicBezTo>
                    <a:lnTo>
                      <a:pt x="90466" y="94507"/>
                    </a:lnTo>
                    <a:cubicBezTo>
                      <a:pt x="101763" y="84638"/>
                      <a:pt x="108151" y="70253"/>
                      <a:pt x="107923"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6"/>
              <p:cNvSpPr/>
              <p:nvPr/>
            </p:nvSpPr>
            <p:spPr>
              <a:xfrm>
                <a:off x="8235205" y="2445796"/>
                <a:ext cx="163419" cy="431127"/>
              </a:xfrm>
              <a:custGeom>
                <a:rect b="b" l="l" r="r" t="t"/>
                <a:pathLst>
                  <a:path extrusionOk="0" h="464827" w="176193">
                    <a:moveTo>
                      <a:pt x="107887" y="54601"/>
                    </a:moveTo>
                    <a:cubicBezTo>
                      <a:pt x="107883" y="40262"/>
                      <a:pt x="102372" y="26479"/>
                      <a:pt x="92508" y="16129"/>
                    </a:cubicBezTo>
                    <a:cubicBezTo>
                      <a:pt x="71752" y="-5118"/>
                      <a:pt x="37803" y="-5411"/>
                      <a:pt x="16684" y="15473"/>
                    </a:cubicBezTo>
                    <a:cubicBezTo>
                      <a:pt x="16464" y="15690"/>
                      <a:pt x="16248" y="15908"/>
                      <a:pt x="16032" y="16129"/>
                    </a:cubicBezTo>
                    <a:cubicBezTo>
                      <a:pt x="-5087" y="37013"/>
                      <a:pt x="-5378" y="71169"/>
                      <a:pt x="15379" y="92416"/>
                    </a:cubicBezTo>
                    <a:cubicBezTo>
                      <a:pt x="15595" y="92638"/>
                      <a:pt x="15811" y="92855"/>
                      <a:pt x="16032" y="93073"/>
                    </a:cubicBezTo>
                    <a:cubicBezTo>
                      <a:pt x="25063" y="102711"/>
                      <a:pt x="37391" y="108537"/>
                      <a:pt x="50529" y="109381"/>
                    </a:cubicBezTo>
                    <a:cubicBezTo>
                      <a:pt x="83519" y="188863"/>
                      <a:pt x="100472" y="274149"/>
                      <a:pt x="100406" y="360284"/>
                    </a:cubicBezTo>
                    <a:cubicBezTo>
                      <a:pt x="94196" y="362751"/>
                      <a:pt x="88543" y="366448"/>
                      <a:pt x="83780" y="371156"/>
                    </a:cubicBezTo>
                    <a:cubicBezTo>
                      <a:pt x="62662" y="392040"/>
                      <a:pt x="62371" y="426196"/>
                      <a:pt x="83128" y="447443"/>
                    </a:cubicBezTo>
                    <a:cubicBezTo>
                      <a:pt x="83344" y="447665"/>
                      <a:pt x="83560" y="447882"/>
                      <a:pt x="83780" y="448100"/>
                    </a:cubicBezTo>
                    <a:cubicBezTo>
                      <a:pt x="93959" y="458847"/>
                      <a:pt x="108095" y="464898"/>
                      <a:pt x="122850" y="464826"/>
                    </a:cubicBezTo>
                    <a:cubicBezTo>
                      <a:pt x="136982" y="464843"/>
                      <a:pt x="150561" y="459290"/>
                      <a:pt x="160673" y="449354"/>
                    </a:cubicBezTo>
                    <a:cubicBezTo>
                      <a:pt x="181367" y="427931"/>
                      <a:pt x="181367" y="393834"/>
                      <a:pt x="160673" y="372411"/>
                    </a:cubicBezTo>
                    <a:cubicBezTo>
                      <a:pt x="150789" y="362082"/>
                      <a:pt x="137098" y="356328"/>
                      <a:pt x="122850" y="356520"/>
                    </a:cubicBezTo>
                    <a:lnTo>
                      <a:pt x="115369" y="356520"/>
                    </a:lnTo>
                    <a:cubicBezTo>
                      <a:pt x="115489" y="270465"/>
                      <a:pt x="98826" y="185221"/>
                      <a:pt x="66324" y="105618"/>
                    </a:cubicBezTo>
                    <a:cubicBezTo>
                      <a:pt x="76141" y="103761"/>
                      <a:pt x="85227" y="99119"/>
                      <a:pt x="92508" y="92236"/>
                    </a:cubicBezTo>
                    <a:cubicBezTo>
                      <a:pt x="102210" y="82121"/>
                      <a:pt x="107713" y="68660"/>
                      <a:pt x="107887" y="5460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6"/>
              <p:cNvSpPr/>
              <p:nvPr/>
            </p:nvSpPr>
            <p:spPr>
              <a:xfrm>
                <a:off x="7798778" y="1867167"/>
                <a:ext cx="650587" cy="403302"/>
              </a:xfrm>
              <a:custGeom>
                <a:rect b="b" l="l" r="r" t="t"/>
                <a:pathLst>
                  <a:path extrusionOk="0" h="434827" w="701441">
                    <a:moveTo>
                      <a:pt x="648630" y="326592"/>
                    </a:moveTo>
                    <a:cubicBezTo>
                      <a:pt x="634586" y="326634"/>
                      <a:pt x="621078" y="332012"/>
                      <a:pt x="610807" y="341646"/>
                    </a:cubicBezTo>
                    <a:lnTo>
                      <a:pt x="610807" y="341646"/>
                    </a:lnTo>
                    <a:cubicBezTo>
                      <a:pt x="609386" y="339618"/>
                      <a:pt x="607860" y="337661"/>
                      <a:pt x="606235" y="335792"/>
                    </a:cubicBezTo>
                    <a:cubicBezTo>
                      <a:pt x="602495" y="331192"/>
                      <a:pt x="598338" y="326592"/>
                      <a:pt x="594182" y="322410"/>
                    </a:cubicBezTo>
                    <a:cubicBezTo>
                      <a:pt x="470638" y="196482"/>
                      <a:pt x="314355" y="108081"/>
                      <a:pt x="143216" y="67326"/>
                    </a:cubicBezTo>
                    <a:cubicBezTo>
                      <a:pt x="133241" y="64817"/>
                      <a:pt x="123266" y="63144"/>
                      <a:pt x="112875" y="61054"/>
                    </a:cubicBezTo>
                    <a:lnTo>
                      <a:pt x="106640" y="61054"/>
                    </a:lnTo>
                    <a:cubicBezTo>
                      <a:pt x="109263" y="44929"/>
                      <a:pt x="104184" y="28503"/>
                      <a:pt x="92924" y="16728"/>
                    </a:cubicBezTo>
                    <a:cubicBezTo>
                      <a:pt x="82745" y="5981"/>
                      <a:pt x="68610" y="-70"/>
                      <a:pt x="53854" y="1"/>
                    </a:cubicBezTo>
                    <a:cubicBezTo>
                      <a:pt x="39719"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69233" y="109160"/>
                      <a:pt x="82812" y="103607"/>
                      <a:pt x="92924" y="93671"/>
                    </a:cubicBezTo>
                    <a:cubicBezTo>
                      <a:pt x="97916" y="88644"/>
                      <a:pt x="101869" y="82677"/>
                      <a:pt x="104562" y="76108"/>
                    </a:cubicBezTo>
                    <a:lnTo>
                      <a:pt x="111212" y="76108"/>
                    </a:lnTo>
                    <a:cubicBezTo>
                      <a:pt x="121188" y="76108"/>
                      <a:pt x="131163" y="79871"/>
                      <a:pt x="140722" y="82380"/>
                    </a:cubicBezTo>
                    <a:cubicBezTo>
                      <a:pt x="317513" y="125678"/>
                      <a:pt x="477521" y="220870"/>
                      <a:pt x="600416" y="355864"/>
                    </a:cubicBezTo>
                    <a:cubicBezTo>
                      <a:pt x="588974" y="376371"/>
                      <a:pt x="592179" y="401992"/>
                      <a:pt x="608313" y="419008"/>
                    </a:cubicBezTo>
                    <a:cubicBezTo>
                      <a:pt x="629656" y="440100"/>
                      <a:pt x="663863" y="440100"/>
                      <a:pt x="685206" y="419008"/>
                    </a:cubicBezTo>
                    <a:cubicBezTo>
                      <a:pt x="695543" y="409080"/>
                      <a:pt x="701399" y="395331"/>
                      <a:pt x="701416" y="380954"/>
                    </a:cubicBezTo>
                    <a:cubicBezTo>
                      <a:pt x="701861" y="366490"/>
                      <a:pt x="696461" y="352460"/>
                      <a:pt x="686453" y="342064"/>
                    </a:cubicBezTo>
                    <a:cubicBezTo>
                      <a:pt x="676295" y="332204"/>
                      <a:pt x="662745" y="326663"/>
                      <a:pt x="648630" y="32659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6"/>
              <p:cNvSpPr/>
              <p:nvPr/>
            </p:nvSpPr>
            <p:spPr>
              <a:xfrm>
                <a:off x="8552685" y="1945756"/>
                <a:ext cx="377185" cy="634295"/>
              </a:xfrm>
              <a:custGeom>
                <a:rect b="b" l="l" r="r" t="t"/>
                <a:pathLst>
                  <a:path extrusionOk="0" h="683876" w="406668">
                    <a:moveTo>
                      <a:pt x="14889" y="91818"/>
                    </a:moveTo>
                    <a:cubicBezTo>
                      <a:pt x="24727" y="102260"/>
                      <a:pt x="38410" y="108160"/>
                      <a:pt x="52712" y="108127"/>
                    </a:cubicBezTo>
                    <a:cubicBezTo>
                      <a:pt x="60147" y="108052"/>
                      <a:pt x="67496" y="106488"/>
                      <a:pt x="74325" y="103527"/>
                    </a:cubicBezTo>
                    <a:cubicBezTo>
                      <a:pt x="190084" y="244848"/>
                      <a:pt x="273265" y="410230"/>
                      <a:pt x="317888" y="587769"/>
                    </a:cubicBezTo>
                    <a:lnTo>
                      <a:pt x="313316" y="590696"/>
                    </a:lnTo>
                    <a:cubicBezTo>
                      <a:pt x="292081" y="611793"/>
                      <a:pt x="291869" y="646212"/>
                      <a:pt x="312834" y="667572"/>
                    </a:cubicBezTo>
                    <a:cubicBezTo>
                      <a:pt x="312996" y="667736"/>
                      <a:pt x="313153" y="667899"/>
                      <a:pt x="313316" y="668057"/>
                    </a:cubicBezTo>
                    <a:cubicBezTo>
                      <a:pt x="334659" y="689150"/>
                      <a:pt x="368865" y="689150"/>
                      <a:pt x="390208" y="668057"/>
                    </a:cubicBezTo>
                    <a:cubicBezTo>
                      <a:pt x="411555" y="647412"/>
                      <a:pt x="412229" y="613260"/>
                      <a:pt x="391705" y="591783"/>
                    </a:cubicBezTo>
                    <a:cubicBezTo>
                      <a:pt x="381638" y="581245"/>
                      <a:pt x="367747" y="575270"/>
                      <a:pt x="353217" y="575223"/>
                    </a:cubicBezTo>
                    <a:cubicBezTo>
                      <a:pt x="346255" y="575215"/>
                      <a:pt x="339355" y="576491"/>
                      <a:pt x="332850" y="578987"/>
                    </a:cubicBezTo>
                    <a:cubicBezTo>
                      <a:pt x="287168" y="401900"/>
                      <a:pt x="203459" y="237036"/>
                      <a:pt x="87625" y="96000"/>
                    </a:cubicBezTo>
                    <a:lnTo>
                      <a:pt x="91366" y="93073"/>
                    </a:lnTo>
                    <a:cubicBezTo>
                      <a:pt x="112484" y="72189"/>
                      <a:pt x="112775" y="38033"/>
                      <a:pt x="92018" y="16786"/>
                    </a:cubicBezTo>
                    <a:cubicBezTo>
                      <a:pt x="91802" y="16564"/>
                      <a:pt x="91586" y="16347"/>
                      <a:pt x="91366" y="16129"/>
                    </a:cubicBezTo>
                    <a:cubicBezTo>
                      <a:pt x="70609" y="-5118"/>
                      <a:pt x="36660" y="-5411"/>
                      <a:pt x="15541" y="15473"/>
                    </a:cubicBezTo>
                    <a:cubicBezTo>
                      <a:pt x="15321" y="15690"/>
                      <a:pt x="15105" y="15908"/>
                      <a:pt x="14889" y="16129"/>
                    </a:cubicBezTo>
                    <a:lnTo>
                      <a:pt x="17798" y="19056"/>
                    </a:lnTo>
                    <a:lnTo>
                      <a:pt x="17798" y="19056"/>
                    </a:lnTo>
                    <a:lnTo>
                      <a:pt x="17798" y="19056"/>
                    </a:lnTo>
                    <a:lnTo>
                      <a:pt x="11148" y="11948"/>
                    </a:lnTo>
                    <a:lnTo>
                      <a:pt x="3251" y="19893"/>
                    </a:lnTo>
                    <a:lnTo>
                      <a:pt x="3251" y="24493"/>
                    </a:lnTo>
                    <a:lnTo>
                      <a:pt x="6160" y="27838"/>
                    </a:lnTo>
                    <a:lnTo>
                      <a:pt x="9070" y="24911"/>
                    </a:lnTo>
                    <a:lnTo>
                      <a:pt x="9070" y="24493"/>
                    </a:lnTo>
                    <a:cubicBezTo>
                      <a:pt x="-4933" y="45527"/>
                      <a:pt x="-2514" y="73532"/>
                      <a:pt x="14889" y="9181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6"/>
              <p:cNvSpPr/>
              <p:nvPr/>
            </p:nvSpPr>
            <p:spPr>
              <a:xfrm>
                <a:off x="7528435" y="2572400"/>
                <a:ext cx="403500" cy="403500"/>
              </a:xfrm>
              <a:prstGeom prst="ellipse">
                <a:avLst/>
              </a:prstGeom>
              <a:noFill/>
              <a:ln cap="flat" cmpd="sng" w="19050">
                <a:solidFill>
                  <a:srgbClr val="53B8E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16"/>
            <p:cNvSpPr/>
            <p:nvPr/>
          </p:nvSpPr>
          <p:spPr>
            <a:xfrm rot="-4540340">
              <a:off x="8134091" y="1287317"/>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6"/>
            <p:cNvSpPr/>
            <p:nvPr/>
          </p:nvSpPr>
          <p:spPr>
            <a:xfrm rot="-4540340">
              <a:off x="7700468" y="1568464"/>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p:nvPr/>
          </p:nvSpPr>
          <p:spPr>
            <a:xfrm rot="-4540340">
              <a:off x="7917278" y="1423592"/>
              <a:ext cx="143049" cy="143049"/>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1b">
  <p:cSld name="BLANK_1_1_1_2">
    <p:spTree>
      <p:nvGrpSpPr>
        <p:cNvPr id="144" name="Shape 144"/>
        <p:cNvGrpSpPr/>
        <p:nvPr/>
      </p:nvGrpSpPr>
      <p:grpSpPr>
        <a:xfrm>
          <a:off x="0" y="0"/>
          <a:ext cx="0" cy="0"/>
          <a:chOff x="0" y="0"/>
          <a:chExt cx="0" cy="0"/>
        </a:xfrm>
      </p:grpSpPr>
      <p:grpSp>
        <p:nvGrpSpPr>
          <p:cNvPr id="145" name="Google Shape;145;p17"/>
          <p:cNvGrpSpPr/>
          <p:nvPr/>
        </p:nvGrpSpPr>
        <p:grpSpPr>
          <a:xfrm>
            <a:off x="4489016" y="248069"/>
            <a:ext cx="5976642" cy="5948202"/>
            <a:chOff x="4271437" y="-2203256"/>
            <a:chExt cx="7432710" cy="7397341"/>
          </a:xfrm>
        </p:grpSpPr>
        <p:grpSp>
          <p:nvGrpSpPr>
            <p:cNvPr id="146" name="Google Shape;146;p17"/>
            <p:cNvGrpSpPr/>
            <p:nvPr/>
          </p:nvGrpSpPr>
          <p:grpSpPr>
            <a:xfrm rot="-1355861">
              <a:off x="5135776" y="-1323788"/>
              <a:ext cx="5704031" cy="5638406"/>
              <a:chOff x="5618542" y="687107"/>
              <a:chExt cx="4222345" cy="4173766"/>
            </a:xfrm>
          </p:grpSpPr>
          <p:sp>
            <p:nvSpPr>
              <p:cNvPr id="147" name="Google Shape;147;p17"/>
              <p:cNvSpPr/>
              <p:nvPr/>
            </p:nvSpPr>
            <p:spPr>
              <a:xfrm>
                <a:off x="6283415" y="978509"/>
                <a:ext cx="932137" cy="669823"/>
              </a:xfrm>
              <a:custGeom>
                <a:rect b="b" l="l" r="r" t="t"/>
                <a:pathLst>
                  <a:path extrusionOk="0" h="722181" w="1004999">
                    <a:moveTo>
                      <a:pt x="5667" y="697928"/>
                    </a:moveTo>
                    <a:lnTo>
                      <a:pt x="3173" y="701273"/>
                    </a:lnTo>
                    <a:lnTo>
                      <a:pt x="11902" y="707964"/>
                    </a:lnTo>
                    <a:lnTo>
                      <a:pt x="17720" y="707964"/>
                    </a:lnTo>
                    <a:cubicBezTo>
                      <a:pt x="27542" y="717151"/>
                      <a:pt x="40468" y="722236"/>
                      <a:pt x="53881" y="722182"/>
                    </a:cubicBezTo>
                    <a:cubicBezTo>
                      <a:pt x="67971" y="721985"/>
                      <a:pt x="81475" y="716461"/>
                      <a:pt x="91704" y="706709"/>
                    </a:cubicBezTo>
                    <a:cubicBezTo>
                      <a:pt x="102024" y="696598"/>
                      <a:pt x="107868" y="682731"/>
                      <a:pt x="107914" y="668237"/>
                    </a:cubicBezTo>
                    <a:cubicBezTo>
                      <a:pt x="108487" y="653794"/>
                      <a:pt x="102889" y="639789"/>
                      <a:pt x="92535" y="629766"/>
                    </a:cubicBezTo>
                    <a:cubicBezTo>
                      <a:pt x="91163" y="628055"/>
                      <a:pt x="89468" y="626634"/>
                      <a:pt x="87547" y="625584"/>
                    </a:cubicBezTo>
                    <a:cubicBezTo>
                      <a:pt x="308496" y="376108"/>
                      <a:pt x="589021" y="187421"/>
                      <a:pt x="902610" y="77362"/>
                    </a:cubicBezTo>
                    <a:cubicBezTo>
                      <a:pt x="905046" y="82921"/>
                      <a:pt x="908421" y="88015"/>
                      <a:pt x="912586" y="92416"/>
                    </a:cubicBezTo>
                    <a:cubicBezTo>
                      <a:pt x="922765" y="103163"/>
                      <a:pt x="936900" y="109214"/>
                      <a:pt x="951655" y="109143"/>
                    </a:cubicBezTo>
                    <a:cubicBezTo>
                      <a:pt x="965787" y="109160"/>
                      <a:pt x="979366" y="103607"/>
                      <a:pt x="989478" y="93671"/>
                    </a:cubicBezTo>
                    <a:cubicBezTo>
                      <a:pt x="1010173" y="72248"/>
                      <a:pt x="1010173" y="38150"/>
                      <a:pt x="989478" y="16727"/>
                    </a:cubicBezTo>
                    <a:cubicBezTo>
                      <a:pt x="979299" y="5980"/>
                      <a:pt x="965164" y="-70"/>
                      <a:pt x="950409" y="1"/>
                    </a:cubicBezTo>
                    <a:cubicBezTo>
                      <a:pt x="921027" y="22"/>
                      <a:pt x="897224" y="24005"/>
                      <a:pt x="897244" y="53566"/>
                    </a:cubicBezTo>
                    <a:cubicBezTo>
                      <a:pt x="897249" y="56637"/>
                      <a:pt x="897515" y="59701"/>
                      <a:pt x="898038" y="62726"/>
                    </a:cubicBezTo>
                    <a:cubicBezTo>
                      <a:pt x="581091" y="173755"/>
                      <a:pt x="297548" y="364319"/>
                      <a:pt x="74247" y="616384"/>
                    </a:cubicBezTo>
                    <a:cubicBezTo>
                      <a:pt x="54425" y="608050"/>
                      <a:pt x="31582" y="612316"/>
                      <a:pt x="16058" y="627257"/>
                    </a:cubicBezTo>
                    <a:cubicBezTo>
                      <a:pt x="-2700" y="645539"/>
                      <a:pt x="-5347" y="674870"/>
                      <a:pt x="9823" y="6962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7"/>
              <p:cNvSpPr/>
              <p:nvPr/>
            </p:nvSpPr>
            <p:spPr>
              <a:xfrm>
                <a:off x="7575830" y="909015"/>
                <a:ext cx="1945056" cy="1352767"/>
              </a:xfrm>
              <a:custGeom>
                <a:rect b="b" l="l" r="r" t="t"/>
                <a:pathLst>
                  <a:path extrusionOk="0" h="1458509" w="2097095">
                    <a:moveTo>
                      <a:pt x="158500" y="25927"/>
                    </a:moveTo>
                    <a:cubicBezTo>
                      <a:pt x="136887" y="25927"/>
                      <a:pt x="116936" y="25927"/>
                      <a:pt x="97401" y="25927"/>
                    </a:cubicBezTo>
                    <a:cubicBezTo>
                      <a:pt x="96213" y="22624"/>
                      <a:pt x="94529" y="19522"/>
                      <a:pt x="92414" y="16727"/>
                    </a:cubicBezTo>
                    <a:cubicBezTo>
                      <a:pt x="82235" y="5980"/>
                      <a:pt x="68099" y="-70"/>
                      <a:pt x="53344" y="1"/>
                    </a:cubicBezTo>
                    <a:cubicBezTo>
                      <a:pt x="39212" y="-17"/>
                      <a:pt x="25633" y="5537"/>
                      <a:pt x="15521" y="15473"/>
                    </a:cubicBezTo>
                    <a:cubicBezTo>
                      <a:pt x="-5174" y="36895"/>
                      <a:pt x="-5174" y="70994"/>
                      <a:pt x="15521" y="92416"/>
                    </a:cubicBezTo>
                    <a:cubicBezTo>
                      <a:pt x="25700" y="103163"/>
                      <a:pt x="39836" y="109214"/>
                      <a:pt x="54591" y="109143"/>
                    </a:cubicBezTo>
                    <a:cubicBezTo>
                      <a:pt x="67297" y="108903"/>
                      <a:pt x="79512" y="104165"/>
                      <a:pt x="89088" y="95762"/>
                    </a:cubicBezTo>
                    <a:cubicBezTo>
                      <a:pt x="102713" y="82457"/>
                      <a:pt x="108258" y="62855"/>
                      <a:pt x="103636" y="44327"/>
                    </a:cubicBezTo>
                    <a:cubicBezTo>
                      <a:pt x="121924" y="44327"/>
                      <a:pt x="140212" y="44327"/>
                      <a:pt x="158500" y="44327"/>
                    </a:cubicBezTo>
                    <a:cubicBezTo>
                      <a:pt x="990354" y="45360"/>
                      <a:pt x="1731326" y="573568"/>
                      <a:pt x="2008082" y="1362819"/>
                    </a:cubicBezTo>
                    <a:lnTo>
                      <a:pt x="2004341" y="1365328"/>
                    </a:lnTo>
                    <a:cubicBezTo>
                      <a:pt x="1983106" y="1386425"/>
                      <a:pt x="1982894" y="1420844"/>
                      <a:pt x="2003859" y="1442205"/>
                    </a:cubicBezTo>
                    <a:cubicBezTo>
                      <a:pt x="2004021" y="1442368"/>
                      <a:pt x="2004179" y="1442531"/>
                      <a:pt x="2004341" y="1442690"/>
                    </a:cubicBezTo>
                    <a:cubicBezTo>
                      <a:pt x="2025684" y="1463782"/>
                      <a:pt x="2059870" y="1463782"/>
                      <a:pt x="2081234" y="1442690"/>
                    </a:cubicBezTo>
                    <a:cubicBezTo>
                      <a:pt x="2102348" y="1421476"/>
                      <a:pt x="2102390" y="1387056"/>
                      <a:pt x="2081317" y="1365809"/>
                    </a:cubicBezTo>
                    <a:cubicBezTo>
                      <a:pt x="2081275" y="1365788"/>
                      <a:pt x="2081275" y="1365767"/>
                      <a:pt x="2081234" y="1365746"/>
                    </a:cubicBezTo>
                    <a:cubicBezTo>
                      <a:pt x="2071383" y="1355643"/>
                      <a:pt x="2057917" y="1349923"/>
                      <a:pt x="2043826" y="1349856"/>
                    </a:cubicBezTo>
                    <a:cubicBezTo>
                      <a:pt x="2035934" y="1349827"/>
                      <a:pt x="2028132" y="1351541"/>
                      <a:pt x="2020966" y="1354874"/>
                    </a:cubicBezTo>
                    <a:cubicBezTo>
                      <a:pt x="1927452" y="1083435"/>
                      <a:pt x="1775928" y="835924"/>
                      <a:pt x="1577067" y="629766"/>
                    </a:cubicBezTo>
                    <a:cubicBezTo>
                      <a:pt x="1203888" y="245149"/>
                      <a:pt x="692730" y="27567"/>
                      <a:pt x="158500" y="2592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7"/>
              <p:cNvSpPr/>
              <p:nvPr/>
            </p:nvSpPr>
            <p:spPr>
              <a:xfrm>
                <a:off x="7687094" y="3706766"/>
                <a:ext cx="1640148" cy="950464"/>
              </a:xfrm>
              <a:custGeom>
                <a:rect b="b" l="l" r="r" t="t"/>
                <a:pathLst>
                  <a:path extrusionOk="0" h="1024759" w="1768354">
                    <a:moveTo>
                      <a:pt x="1681665" y="96836"/>
                    </a:moveTo>
                    <a:cubicBezTo>
                      <a:pt x="1691249" y="104455"/>
                      <a:pt x="1703116" y="108583"/>
                      <a:pt x="1715331" y="108545"/>
                    </a:cubicBezTo>
                    <a:cubicBezTo>
                      <a:pt x="1729214" y="108524"/>
                      <a:pt x="1742518" y="102958"/>
                      <a:pt x="1752323" y="93073"/>
                    </a:cubicBezTo>
                    <a:cubicBezTo>
                      <a:pt x="1773442" y="72189"/>
                      <a:pt x="1773732" y="38033"/>
                      <a:pt x="1752976" y="16786"/>
                    </a:cubicBezTo>
                    <a:cubicBezTo>
                      <a:pt x="1752759" y="16564"/>
                      <a:pt x="1752543" y="16347"/>
                      <a:pt x="1752323" y="16129"/>
                    </a:cubicBezTo>
                    <a:cubicBezTo>
                      <a:pt x="1731566" y="-5118"/>
                      <a:pt x="1697617" y="-5411"/>
                      <a:pt x="1676498" y="15473"/>
                    </a:cubicBezTo>
                    <a:cubicBezTo>
                      <a:pt x="1676278" y="15690"/>
                      <a:pt x="1676062" y="15908"/>
                      <a:pt x="1675846" y="16129"/>
                    </a:cubicBezTo>
                    <a:cubicBezTo>
                      <a:pt x="1656731" y="34746"/>
                      <a:pt x="1654079" y="64650"/>
                      <a:pt x="1669611" y="86382"/>
                    </a:cubicBezTo>
                    <a:cubicBezTo>
                      <a:pt x="1320984" y="612930"/>
                      <a:pt x="742647" y="939450"/>
                      <a:pt x="114300" y="964540"/>
                    </a:cubicBezTo>
                    <a:cubicBezTo>
                      <a:pt x="113319" y="952414"/>
                      <a:pt x="108174" y="941039"/>
                      <a:pt x="99753" y="932341"/>
                    </a:cubicBezTo>
                    <a:cubicBezTo>
                      <a:pt x="89574" y="921595"/>
                      <a:pt x="75438" y="915543"/>
                      <a:pt x="60683" y="915614"/>
                    </a:cubicBezTo>
                    <a:cubicBezTo>
                      <a:pt x="46551" y="915598"/>
                      <a:pt x="32972" y="921151"/>
                      <a:pt x="22860" y="931087"/>
                    </a:cubicBezTo>
                    <a:cubicBezTo>
                      <a:pt x="12831" y="940705"/>
                      <a:pt x="6999" y="953961"/>
                      <a:pt x="6650" y="967886"/>
                    </a:cubicBezTo>
                    <a:lnTo>
                      <a:pt x="4156" y="967886"/>
                    </a:lnTo>
                    <a:lnTo>
                      <a:pt x="0" y="967886"/>
                    </a:lnTo>
                    <a:lnTo>
                      <a:pt x="0" y="978758"/>
                    </a:lnTo>
                    <a:lnTo>
                      <a:pt x="0" y="983358"/>
                    </a:lnTo>
                    <a:lnTo>
                      <a:pt x="4156" y="983358"/>
                    </a:lnTo>
                    <a:lnTo>
                      <a:pt x="4156" y="979177"/>
                    </a:lnTo>
                    <a:lnTo>
                      <a:pt x="7481" y="979177"/>
                    </a:lnTo>
                    <a:cubicBezTo>
                      <a:pt x="11230" y="1005521"/>
                      <a:pt x="33804" y="1025008"/>
                      <a:pt x="60267" y="1024757"/>
                    </a:cubicBezTo>
                    <a:cubicBezTo>
                      <a:pt x="74357" y="1024548"/>
                      <a:pt x="87861" y="1019028"/>
                      <a:pt x="98090" y="1009285"/>
                    </a:cubicBezTo>
                    <a:cubicBezTo>
                      <a:pt x="105942" y="1001298"/>
                      <a:pt x="111166" y="991094"/>
                      <a:pt x="113053" y="980013"/>
                    </a:cubicBezTo>
                    <a:cubicBezTo>
                      <a:pt x="416052" y="968095"/>
                      <a:pt x="712388" y="887016"/>
                      <a:pt x="979655" y="742910"/>
                    </a:cubicBezTo>
                    <a:cubicBezTo>
                      <a:pt x="1262496" y="588333"/>
                      <a:pt x="1503494" y="366539"/>
                      <a:pt x="1681665" y="968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7"/>
              <p:cNvSpPr/>
              <p:nvPr/>
            </p:nvSpPr>
            <p:spPr>
              <a:xfrm>
                <a:off x="5891476" y="2034106"/>
                <a:ext cx="199054" cy="1276813"/>
              </a:xfrm>
              <a:custGeom>
                <a:rect b="b" l="l" r="r" t="t"/>
                <a:pathLst>
                  <a:path extrusionOk="0" h="1376618" w="214614">
                    <a:moveTo>
                      <a:pt x="160996" y="108306"/>
                    </a:moveTo>
                    <a:cubicBezTo>
                      <a:pt x="174807" y="108353"/>
                      <a:pt x="188091" y="102945"/>
                      <a:pt x="197987" y="93252"/>
                    </a:cubicBezTo>
                    <a:cubicBezTo>
                      <a:pt x="208245" y="83233"/>
                      <a:pt x="214210" y="69580"/>
                      <a:pt x="214613" y="55199"/>
                    </a:cubicBezTo>
                    <a:cubicBezTo>
                      <a:pt x="214717" y="40713"/>
                      <a:pt x="209197" y="26763"/>
                      <a:pt x="199234" y="16309"/>
                    </a:cubicBezTo>
                    <a:cubicBezTo>
                      <a:pt x="188902" y="5838"/>
                      <a:pt x="174832" y="-37"/>
                      <a:pt x="160164" y="0"/>
                    </a:cubicBezTo>
                    <a:cubicBezTo>
                      <a:pt x="146120" y="42"/>
                      <a:pt x="132612" y="5420"/>
                      <a:pt x="122342" y="15054"/>
                    </a:cubicBezTo>
                    <a:cubicBezTo>
                      <a:pt x="112020" y="25166"/>
                      <a:pt x="106178" y="39032"/>
                      <a:pt x="106132" y="53526"/>
                    </a:cubicBezTo>
                    <a:cubicBezTo>
                      <a:pt x="105607" y="67882"/>
                      <a:pt x="111025" y="81811"/>
                      <a:pt x="121095" y="91998"/>
                    </a:cubicBezTo>
                    <a:lnTo>
                      <a:pt x="125667" y="95343"/>
                    </a:lnTo>
                    <a:cubicBezTo>
                      <a:pt x="-14578" y="472717"/>
                      <a:pt x="-38051" y="883955"/>
                      <a:pt x="58334" y="1275003"/>
                    </a:cubicBezTo>
                    <a:cubicBezTo>
                      <a:pt x="54176" y="1277215"/>
                      <a:pt x="50273" y="1279879"/>
                      <a:pt x="46696" y="1282948"/>
                    </a:cubicBezTo>
                    <a:cubicBezTo>
                      <a:pt x="25577" y="1303832"/>
                      <a:pt x="25284" y="1337988"/>
                      <a:pt x="46042" y="1359235"/>
                    </a:cubicBezTo>
                    <a:cubicBezTo>
                      <a:pt x="46258" y="1359457"/>
                      <a:pt x="46476" y="1359674"/>
                      <a:pt x="46696" y="1359892"/>
                    </a:cubicBezTo>
                    <a:cubicBezTo>
                      <a:pt x="56876" y="1370639"/>
                      <a:pt x="71009" y="1376690"/>
                      <a:pt x="85766" y="1376618"/>
                    </a:cubicBezTo>
                    <a:cubicBezTo>
                      <a:pt x="99899" y="1376635"/>
                      <a:pt x="113477" y="1371082"/>
                      <a:pt x="123588" y="1361146"/>
                    </a:cubicBezTo>
                    <a:cubicBezTo>
                      <a:pt x="133992" y="1351089"/>
                      <a:pt x="139848" y="1337189"/>
                      <a:pt x="139798" y="1322674"/>
                    </a:cubicBezTo>
                    <a:cubicBezTo>
                      <a:pt x="140264" y="1308247"/>
                      <a:pt x="134686" y="1294289"/>
                      <a:pt x="124420" y="1284203"/>
                    </a:cubicBezTo>
                    <a:cubicBezTo>
                      <a:pt x="114262" y="1273171"/>
                      <a:pt x="99875" y="1267079"/>
                      <a:pt x="84934" y="1267476"/>
                    </a:cubicBezTo>
                    <a:cubicBezTo>
                      <a:pt x="80928" y="1267045"/>
                      <a:pt x="76887" y="1267045"/>
                      <a:pt x="72881" y="1267476"/>
                    </a:cubicBezTo>
                    <a:cubicBezTo>
                      <a:pt x="-22099" y="881119"/>
                      <a:pt x="1080" y="474917"/>
                      <a:pt x="139383" y="102034"/>
                    </a:cubicBezTo>
                    <a:cubicBezTo>
                      <a:pt x="146112" y="105517"/>
                      <a:pt x="153456" y="107650"/>
                      <a:pt x="160996" y="10830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7"/>
              <p:cNvSpPr/>
              <p:nvPr/>
            </p:nvSpPr>
            <p:spPr>
              <a:xfrm>
                <a:off x="8620840" y="1579100"/>
                <a:ext cx="588624" cy="1888313"/>
              </a:xfrm>
              <a:custGeom>
                <a:rect b="b" l="l" r="r" t="t"/>
                <a:pathLst>
                  <a:path extrusionOk="0" h="2035917" w="634635">
                    <a:moveTo>
                      <a:pt x="549554" y="778635"/>
                    </a:moveTo>
                    <a:cubicBezTo>
                      <a:pt x="473638" y="551907"/>
                      <a:pt x="348236" y="345155"/>
                      <a:pt x="182547" y="173542"/>
                    </a:cubicBezTo>
                    <a:cubicBezTo>
                      <a:pt x="156777" y="147197"/>
                      <a:pt x="127683" y="119597"/>
                      <a:pt x="93185" y="89907"/>
                    </a:cubicBezTo>
                    <a:cubicBezTo>
                      <a:pt x="111947" y="69166"/>
                      <a:pt x="111947" y="37469"/>
                      <a:pt x="93185" y="16728"/>
                    </a:cubicBezTo>
                    <a:cubicBezTo>
                      <a:pt x="83006" y="5981"/>
                      <a:pt x="68870" y="-70"/>
                      <a:pt x="54115" y="1"/>
                    </a:cubicBezTo>
                    <a:cubicBezTo>
                      <a:pt x="39979" y="-16"/>
                      <a:pt x="26405" y="5537"/>
                      <a:pt x="16292" y="15473"/>
                    </a:cubicBezTo>
                    <a:cubicBezTo>
                      <a:pt x="-5063" y="36444"/>
                      <a:pt x="-5479" y="70864"/>
                      <a:pt x="15365" y="92345"/>
                    </a:cubicBezTo>
                    <a:cubicBezTo>
                      <a:pt x="25253" y="102536"/>
                      <a:pt x="38720" y="108420"/>
                      <a:pt x="52868" y="108725"/>
                    </a:cubicBezTo>
                    <a:cubicBezTo>
                      <a:pt x="63525" y="108696"/>
                      <a:pt x="73937" y="105493"/>
                      <a:pt x="82794" y="99525"/>
                    </a:cubicBezTo>
                    <a:cubicBezTo>
                      <a:pt x="598911" y="555235"/>
                      <a:pt x="763220" y="1294248"/>
                      <a:pt x="489286" y="1927768"/>
                    </a:cubicBezTo>
                    <a:cubicBezTo>
                      <a:pt x="477379" y="1928784"/>
                      <a:pt x="466202" y="1933961"/>
                      <a:pt x="457698" y="1942404"/>
                    </a:cubicBezTo>
                    <a:cubicBezTo>
                      <a:pt x="436235" y="1963304"/>
                      <a:pt x="435678" y="1997753"/>
                      <a:pt x="456451" y="2019347"/>
                    </a:cubicBezTo>
                    <a:cubicBezTo>
                      <a:pt x="477225" y="2040941"/>
                      <a:pt x="511465" y="2041502"/>
                      <a:pt x="532928" y="2020602"/>
                    </a:cubicBezTo>
                    <a:cubicBezTo>
                      <a:pt x="554047" y="1999718"/>
                      <a:pt x="554338" y="1965562"/>
                      <a:pt x="533581" y="1944315"/>
                    </a:cubicBezTo>
                    <a:cubicBezTo>
                      <a:pt x="533365" y="1944093"/>
                      <a:pt x="533149" y="1943876"/>
                      <a:pt x="532928" y="1943658"/>
                    </a:cubicBezTo>
                    <a:cubicBezTo>
                      <a:pt x="525368" y="1935705"/>
                      <a:pt x="515455" y="1930423"/>
                      <a:pt x="504665" y="1928604"/>
                    </a:cubicBezTo>
                    <a:cubicBezTo>
                      <a:pt x="660845" y="1564143"/>
                      <a:pt x="676843" y="1154294"/>
                      <a:pt x="549554" y="77863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7"/>
              <p:cNvSpPr/>
              <p:nvPr/>
            </p:nvSpPr>
            <p:spPr>
              <a:xfrm>
                <a:off x="8269767" y="3548978"/>
                <a:ext cx="750191" cy="649614"/>
              </a:xfrm>
              <a:custGeom>
                <a:rect b="b" l="l" r="r" t="t"/>
                <a:pathLst>
                  <a:path extrusionOk="0" h="700392" w="808831">
                    <a:moveTo>
                      <a:pt x="719052" y="95761"/>
                    </a:moveTo>
                    <a:cubicBezTo>
                      <a:pt x="728961" y="104104"/>
                      <a:pt x="741459" y="108691"/>
                      <a:pt x="754382" y="108724"/>
                    </a:cubicBezTo>
                    <a:cubicBezTo>
                      <a:pt x="768455" y="108854"/>
                      <a:pt x="782026" y="103451"/>
                      <a:pt x="792204" y="93670"/>
                    </a:cubicBezTo>
                    <a:cubicBezTo>
                      <a:pt x="802487" y="83496"/>
                      <a:pt x="808447" y="69705"/>
                      <a:pt x="808830" y="55199"/>
                    </a:cubicBezTo>
                    <a:cubicBezTo>
                      <a:pt x="809058" y="24944"/>
                      <a:pt x="784868" y="234"/>
                      <a:pt x="754797" y="0"/>
                    </a:cubicBezTo>
                    <a:cubicBezTo>
                      <a:pt x="754660" y="0"/>
                      <a:pt x="754519" y="0"/>
                      <a:pt x="754382" y="0"/>
                    </a:cubicBezTo>
                    <a:cubicBezTo>
                      <a:pt x="724767" y="-67"/>
                      <a:pt x="700710" y="24028"/>
                      <a:pt x="700639" y="53819"/>
                    </a:cubicBezTo>
                    <a:cubicBezTo>
                      <a:pt x="700615" y="64415"/>
                      <a:pt x="703694" y="74786"/>
                      <a:pt x="709493" y="83634"/>
                    </a:cubicBezTo>
                    <a:cubicBezTo>
                      <a:pt x="552723" y="309058"/>
                      <a:pt x="340283" y="489498"/>
                      <a:pt x="93104" y="607184"/>
                    </a:cubicBezTo>
                    <a:lnTo>
                      <a:pt x="93104" y="607184"/>
                    </a:lnTo>
                    <a:cubicBezTo>
                      <a:pt x="82900" y="596776"/>
                      <a:pt x="68980" y="590905"/>
                      <a:pt x="54450" y="590875"/>
                    </a:cubicBezTo>
                    <a:cubicBezTo>
                      <a:pt x="40289" y="590721"/>
                      <a:pt x="26660" y="596295"/>
                      <a:pt x="16627" y="606348"/>
                    </a:cubicBezTo>
                    <a:cubicBezTo>
                      <a:pt x="6294" y="616317"/>
                      <a:pt x="313" y="630004"/>
                      <a:pt x="1" y="644401"/>
                    </a:cubicBezTo>
                    <a:cubicBezTo>
                      <a:pt x="-103" y="658887"/>
                      <a:pt x="5417" y="672837"/>
                      <a:pt x="15380" y="683291"/>
                    </a:cubicBezTo>
                    <a:cubicBezTo>
                      <a:pt x="35605" y="705053"/>
                      <a:pt x="69533" y="706199"/>
                      <a:pt x="91163" y="685850"/>
                    </a:cubicBezTo>
                    <a:cubicBezTo>
                      <a:pt x="108404" y="669629"/>
                      <a:pt x="113075" y="643971"/>
                      <a:pt x="102664" y="622656"/>
                    </a:cubicBezTo>
                    <a:cubicBezTo>
                      <a:pt x="349838" y="503424"/>
                      <a:pt x="562174" y="321921"/>
                      <a:pt x="719052" y="957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7"/>
              <p:cNvSpPr/>
              <p:nvPr/>
            </p:nvSpPr>
            <p:spPr>
              <a:xfrm>
                <a:off x="6237758" y="2263160"/>
                <a:ext cx="214324" cy="1212043"/>
              </a:xfrm>
              <a:custGeom>
                <a:rect b="b" l="l" r="r" t="t"/>
                <a:pathLst>
                  <a:path extrusionOk="0" h="1306785" w="231077">
                    <a:moveTo>
                      <a:pt x="143792" y="1209769"/>
                    </a:moveTo>
                    <a:lnTo>
                      <a:pt x="138805" y="1213114"/>
                    </a:lnTo>
                    <a:cubicBezTo>
                      <a:pt x="128485" y="1223226"/>
                      <a:pt x="122641" y="1237092"/>
                      <a:pt x="122595" y="1251586"/>
                    </a:cubicBezTo>
                    <a:cubicBezTo>
                      <a:pt x="122071" y="1265942"/>
                      <a:pt x="127487" y="1279871"/>
                      <a:pt x="137558" y="1290058"/>
                    </a:cubicBezTo>
                    <a:cubicBezTo>
                      <a:pt x="147737" y="1300805"/>
                      <a:pt x="161873" y="1306856"/>
                      <a:pt x="176628" y="1306785"/>
                    </a:cubicBezTo>
                    <a:cubicBezTo>
                      <a:pt x="206217" y="1306793"/>
                      <a:pt x="230399" y="1283020"/>
                      <a:pt x="231076" y="1253259"/>
                    </a:cubicBezTo>
                    <a:cubicBezTo>
                      <a:pt x="231180" y="1238773"/>
                      <a:pt x="225660" y="1224823"/>
                      <a:pt x="215698" y="1214369"/>
                    </a:cubicBezTo>
                    <a:cubicBezTo>
                      <a:pt x="205789" y="1204082"/>
                      <a:pt x="192114" y="1198336"/>
                      <a:pt x="177875" y="1198479"/>
                    </a:cubicBezTo>
                    <a:cubicBezTo>
                      <a:pt x="170460" y="1198366"/>
                      <a:pt x="163103" y="1199788"/>
                      <a:pt x="156262" y="1202660"/>
                    </a:cubicBezTo>
                    <a:cubicBezTo>
                      <a:pt x="132986" y="1149971"/>
                      <a:pt x="114698" y="1105645"/>
                      <a:pt x="100566" y="1062573"/>
                    </a:cubicBezTo>
                    <a:cubicBezTo>
                      <a:pt x="-5084" y="751759"/>
                      <a:pt x="-11622" y="415512"/>
                      <a:pt x="81863" y="100780"/>
                    </a:cubicBezTo>
                    <a:cubicBezTo>
                      <a:pt x="90333" y="105685"/>
                      <a:pt x="99935" y="108282"/>
                      <a:pt x="109710" y="108307"/>
                    </a:cubicBezTo>
                    <a:cubicBezTo>
                      <a:pt x="123347" y="108491"/>
                      <a:pt x="136498" y="103226"/>
                      <a:pt x="146286" y="93671"/>
                    </a:cubicBezTo>
                    <a:cubicBezTo>
                      <a:pt x="167405" y="72788"/>
                      <a:pt x="167696" y="38632"/>
                      <a:pt x="146939" y="17384"/>
                    </a:cubicBezTo>
                    <a:cubicBezTo>
                      <a:pt x="146723" y="17163"/>
                      <a:pt x="146507" y="16945"/>
                      <a:pt x="146286" y="16728"/>
                    </a:cubicBezTo>
                    <a:cubicBezTo>
                      <a:pt x="136107" y="5981"/>
                      <a:pt x="121972" y="-70"/>
                      <a:pt x="107217" y="1"/>
                    </a:cubicBezTo>
                    <a:cubicBezTo>
                      <a:pt x="93193" y="-91"/>
                      <a:pt x="79714" y="5483"/>
                      <a:pt x="69809" y="15473"/>
                    </a:cubicBezTo>
                    <a:cubicBezTo>
                      <a:pt x="59452" y="25597"/>
                      <a:pt x="53479" y="39418"/>
                      <a:pt x="53184" y="53945"/>
                    </a:cubicBezTo>
                    <a:cubicBezTo>
                      <a:pt x="52843" y="67816"/>
                      <a:pt x="58092" y="81239"/>
                      <a:pt x="67731" y="91162"/>
                    </a:cubicBezTo>
                    <a:cubicBezTo>
                      <a:pt x="-28198" y="410026"/>
                      <a:pt x="-22092" y="751157"/>
                      <a:pt x="85188" y="1066336"/>
                    </a:cubicBezTo>
                    <a:cubicBezTo>
                      <a:pt x="101805" y="1115300"/>
                      <a:pt x="121377" y="1163202"/>
                      <a:pt x="143792" y="1209769"/>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17"/>
              <p:cNvSpPr/>
              <p:nvPr/>
            </p:nvSpPr>
            <p:spPr>
              <a:xfrm>
                <a:off x="6383601" y="1394691"/>
                <a:ext cx="767944" cy="724643"/>
              </a:xfrm>
              <a:custGeom>
                <a:rect b="b" l="l" r="r" t="t"/>
                <a:pathLst>
                  <a:path extrusionOk="0" h="781286" w="827972">
                    <a:moveTo>
                      <a:pt x="723209" y="71926"/>
                    </a:moveTo>
                    <a:cubicBezTo>
                      <a:pt x="725632" y="79495"/>
                      <a:pt x="729597" y="86474"/>
                      <a:pt x="734847" y="92416"/>
                    </a:cubicBezTo>
                    <a:cubicBezTo>
                      <a:pt x="745026" y="103163"/>
                      <a:pt x="759161" y="109214"/>
                      <a:pt x="773916" y="109143"/>
                    </a:cubicBezTo>
                    <a:cubicBezTo>
                      <a:pt x="788048" y="109160"/>
                      <a:pt x="801627" y="103607"/>
                      <a:pt x="811739" y="93671"/>
                    </a:cubicBezTo>
                    <a:cubicBezTo>
                      <a:pt x="822060" y="83560"/>
                      <a:pt x="827903" y="69693"/>
                      <a:pt x="827949" y="55199"/>
                    </a:cubicBezTo>
                    <a:cubicBezTo>
                      <a:pt x="828373" y="40860"/>
                      <a:pt x="822970" y="26969"/>
                      <a:pt x="812986" y="16728"/>
                    </a:cubicBezTo>
                    <a:cubicBezTo>
                      <a:pt x="802807" y="5981"/>
                      <a:pt x="788671" y="-70"/>
                      <a:pt x="773916" y="1"/>
                    </a:cubicBezTo>
                    <a:cubicBezTo>
                      <a:pt x="759781" y="-16"/>
                      <a:pt x="746206" y="5537"/>
                      <a:pt x="736094" y="15473"/>
                    </a:cubicBezTo>
                    <a:cubicBezTo>
                      <a:pt x="725063" y="26454"/>
                      <a:pt x="719302" y="41709"/>
                      <a:pt x="720299" y="57290"/>
                    </a:cubicBezTo>
                    <a:cubicBezTo>
                      <a:pt x="448095" y="195529"/>
                      <a:pt x="221037" y="409457"/>
                      <a:pt x="66088" y="673674"/>
                    </a:cubicBezTo>
                    <a:cubicBezTo>
                      <a:pt x="61815" y="673063"/>
                      <a:pt x="57476" y="673063"/>
                      <a:pt x="53203" y="673674"/>
                    </a:cubicBezTo>
                    <a:cubicBezTo>
                      <a:pt x="39516" y="673649"/>
                      <a:pt x="26374" y="679060"/>
                      <a:pt x="16627" y="688728"/>
                    </a:cubicBezTo>
                    <a:cubicBezTo>
                      <a:pt x="6294" y="698697"/>
                      <a:pt x="313" y="712384"/>
                      <a:pt x="1" y="726781"/>
                    </a:cubicBezTo>
                    <a:cubicBezTo>
                      <a:pt x="-102" y="741267"/>
                      <a:pt x="5417" y="755217"/>
                      <a:pt x="15380" y="765671"/>
                    </a:cubicBezTo>
                    <a:cubicBezTo>
                      <a:pt x="36673" y="786492"/>
                      <a:pt x="70564" y="786492"/>
                      <a:pt x="91857" y="765671"/>
                    </a:cubicBezTo>
                    <a:cubicBezTo>
                      <a:pt x="113092" y="744575"/>
                      <a:pt x="113304" y="710155"/>
                      <a:pt x="92339" y="688795"/>
                    </a:cubicBezTo>
                    <a:cubicBezTo>
                      <a:pt x="92177" y="688632"/>
                      <a:pt x="92019" y="688469"/>
                      <a:pt x="91857" y="688310"/>
                    </a:cubicBezTo>
                    <a:cubicBezTo>
                      <a:pt x="88216" y="684592"/>
                      <a:pt x="84006" y="681489"/>
                      <a:pt x="79388" y="679110"/>
                    </a:cubicBezTo>
                    <a:cubicBezTo>
                      <a:pt x="232297" y="419284"/>
                      <a:pt x="455622" y="208668"/>
                      <a:pt x="723209" y="719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7"/>
              <p:cNvSpPr/>
              <p:nvPr/>
            </p:nvSpPr>
            <p:spPr>
              <a:xfrm>
                <a:off x="7898090" y="2833081"/>
                <a:ext cx="1052907" cy="1141843"/>
              </a:xfrm>
              <a:custGeom>
                <a:rect b="b" l="l" r="r" t="t"/>
                <a:pathLst>
                  <a:path extrusionOk="0" h="1231098" w="1135210">
                    <a:moveTo>
                      <a:pt x="840086" y="682038"/>
                    </a:moveTo>
                    <a:cubicBezTo>
                      <a:pt x="961473" y="512361"/>
                      <a:pt x="1039289" y="315131"/>
                      <a:pt x="1066608" y="107890"/>
                    </a:cubicBezTo>
                    <a:cubicBezTo>
                      <a:pt x="1071438" y="108530"/>
                      <a:pt x="1076326" y="108530"/>
                      <a:pt x="1081156" y="107890"/>
                    </a:cubicBezTo>
                    <a:cubicBezTo>
                      <a:pt x="1095162" y="107890"/>
                      <a:pt x="1108604" y="102328"/>
                      <a:pt x="1118563" y="92417"/>
                    </a:cubicBezTo>
                    <a:cubicBezTo>
                      <a:pt x="1139910" y="72107"/>
                      <a:pt x="1140854" y="38231"/>
                      <a:pt x="1120666" y="16750"/>
                    </a:cubicBezTo>
                    <a:cubicBezTo>
                      <a:pt x="1110512" y="5948"/>
                      <a:pt x="1096347" y="-119"/>
                      <a:pt x="1081571" y="2"/>
                    </a:cubicBezTo>
                    <a:lnTo>
                      <a:pt x="1075337" y="2"/>
                    </a:lnTo>
                    <a:lnTo>
                      <a:pt x="1075337" y="2"/>
                    </a:lnTo>
                    <a:lnTo>
                      <a:pt x="1064115" y="2"/>
                    </a:lnTo>
                    <a:lnTo>
                      <a:pt x="1059958" y="4183"/>
                    </a:lnTo>
                    <a:lnTo>
                      <a:pt x="1059958" y="4183"/>
                    </a:lnTo>
                    <a:cubicBezTo>
                      <a:pt x="1053499" y="6642"/>
                      <a:pt x="1047568" y="10335"/>
                      <a:pt x="1042501" y="15056"/>
                    </a:cubicBezTo>
                    <a:cubicBezTo>
                      <a:pt x="1021266" y="36153"/>
                      <a:pt x="1021055" y="70572"/>
                      <a:pt x="1042019" y="91932"/>
                    </a:cubicBezTo>
                    <a:cubicBezTo>
                      <a:pt x="1042181" y="92096"/>
                      <a:pt x="1042339" y="92259"/>
                      <a:pt x="1042501" y="92417"/>
                    </a:cubicBezTo>
                    <a:cubicBezTo>
                      <a:pt x="1045714" y="95257"/>
                      <a:pt x="1049197" y="97778"/>
                      <a:pt x="1052892" y="99945"/>
                    </a:cubicBezTo>
                    <a:cubicBezTo>
                      <a:pt x="987658" y="617473"/>
                      <a:pt x="609911" y="1039859"/>
                      <a:pt x="105241" y="1159589"/>
                    </a:cubicBezTo>
                    <a:cubicBezTo>
                      <a:pt x="103009" y="1151723"/>
                      <a:pt x="98866" y="1144535"/>
                      <a:pt x="93188" y="1138681"/>
                    </a:cubicBezTo>
                    <a:cubicBezTo>
                      <a:pt x="83196" y="1127913"/>
                      <a:pt x="69177" y="1121850"/>
                      <a:pt x="54534" y="1121954"/>
                    </a:cubicBezTo>
                    <a:cubicBezTo>
                      <a:pt x="40390" y="1121891"/>
                      <a:pt x="26798" y="1127453"/>
                      <a:pt x="16711" y="1137426"/>
                    </a:cubicBezTo>
                    <a:cubicBezTo>
                      <a:pt x="-4869" y="1158163"/>
                      <a:pt x="-5650" y="1192575"/>
                      <a:pt x="14961" y="1214286"/>
                    </a:cubicBezTo>
                    <a:cubicBezTo>
                      <a:pt x="25277" y="1225150"/>
                      <a:pt x="39600" y="1231235"/>
                      <a:pt x="54534" y="1231096"/>
                    </a:cubicBezTo>
                    <a:cubicBezTo>
                      <a:pt x="68624" y="1230900"/>
                      <a:pt x="82128" y="1225376"/>
                      <a:pt x="92357" y="1215624"/>
                    </a:cubicBezTo>
                    <a:cubicBezTo>
                      <a:pt x="103284" y="1204597"/>
                      <a:pt x="108899" y="1189334"/>
                      <a:pt x="107735" y="1173807"/>
                    </a:cubicBezTo>
                    <a:cubicBezTo>
                      <a:pt x="402804" y="1104085"/>
                      <a:pt x="662888" y="929441"/>
                      <a:pt x="840086" y="682038"/>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17"/>
              <p:cNvSpPr/>
              <p:nvPr/>
            </p:nvSpPr>
            <p:spPr>
              <a:xfrm>
                <a:off x="6539495" y="2606356"/>
                <a:ext cx="499359" cy="1113527"/>
              </a:xfrm>
              <a:custGeom>
                <a:rect b="b" l="l" r="r" t="t"/>
                <a:pathLst>
                  <a:path extrusionOk="0" h="1200568" w="538392">
                    <a:moveTo>
                      <a:pt x="434757" y="1126552"/>
                    </a:moveTo>
                    <a:cubicBezTo>
                      <a:pt x="423967" y="1154544"/>
                      <a:pt x="437779" y="1186037"/>
                      <a:pt x="465601" y="1196893"/>
                    </a:cubicBezTo>
                    <a:cubicBezTo>
                      <a:pt x="471803" y="1199310"/>
                      <a:pt x="478395" y="1200556"/>
                      <a:pt x="485049" y="1200568"/>
                    </a:cubicBezTo>
                    <a:cubicBezTo>
                      <a:pt x="499181" y="1200585"/>
                      <a:pt x="512760" y="1195032"/>
                      <a:pt x="522872" y="1185096"/>
                    </a:cubicBezTo>
                    <a:cubicBezTo>
                      <a:pt x="543566" y="1163673"/>
                      <a:pt x="543566" y="1129575"/>
                      <a:pt x="522872" y="1108153"/>
                    </a:cubicBezTo>
                    <a:cubicBezTo>
                      <a:pt x="501903" y="1086788"/>
                      <a:pt x="467692" y="1086575"/>
                      <a:pt x="446461" y="1107668"/>
                    </a:cubicBezTo>
                    <a:cubicBezTo>
                      <a:pt x="446299" y="1107831"/>
                      <a:pt x="446137" y="1107989"/>
                      <a:pt x="445979" y="1108153"/>
                    </a:cubicBezTo>
                    <a:cubicBezTo>
                      <a:pt x="444267" y="1110097"/>
                      <a:pt x="442733" y="1112196"/>
                      <a:pt x="441407" y="1114425"/>
                    </a:cubicBezTo>
                    <a:cubicBezTo>
                      <a:pt x="160624" y="857321"/>
                      <a:pt x="10446" y="486274"/>
                      <a:pt x="32837" y="104961"/>
                    </a:cubicBezTo>
                    <a:cubicBezTo>
                      <a:pt x="38577" y="106981"/>
                      <a:pt x="44628" y="107972"/>
                      <a:pt x="50709" y="107888"/>
                    </a:cubicBezTo>
                    <a:cubicBezTo>
                      <a:pt x="64616" y="107783"/>
                      <a:pt x="77975" y="102410"/>
                      <a:pt x="88116" y="92834"/>
                    </a:cubicBezTo>
                    <a:cubicBezTo>
                      <a:pt x="98437" y="82722"/>
                      <a:pt x="104280" y="68856"/>
                      <a:pt x="104326" y="54362"/>
                    </a:cubicBezTo>
                    <a:cubicBezTo>
                      <a:pt x="104783" y="24806"/>
                      <a:pt x="81342" y="468"/>
                      <a:pt x="51964" y="8"/>
                    </a:cubicBezTo>
                    <a:cubicBezTo>
                      <a:pt x="51682" y="4"/>
                      <a:pt x="51403" y="0"/>
                      <a:pt x="51125" y="0"/>
                    </a:cubicBezTo>
                    <a:lnTo>
                      <a:pt x="44890" y="0"/>
                    </a:lnTo>
                    <a:lnTo>
                      <a:pt x="34084" y="0"/>
                    </a:lnTo>
                    <a:lnTo>
                      <a:pt x="34084" y="0"/>
                    </a:lnTo>
                    <a:lnTo>
                      <a:pt x="34084" y="4182"/>
                    </a:lnTo>
                    <a:cubicBezTo>
                      <a:pt x="27525" y="6636"/>
                      <a:pt x="21569" y="10488"/>
                      <a:pt x="16627" y="15472"/>
                    </a:cubicBezTo>
                    <a:cubicBezTo>
                      <a:pt x="6369" y="25492"/>
                      <a:pt x="405" y="39145"/>
                      <a:pt x="1" y="53526"/>
                    </a:cubicBezTo>
                    <a:cubicBezTo>
                      <a:pt x="-102" y="68011"/>
                      <a:pt x="5417" y="81961"/>
                      <a:pt x="15380" y="92416"/>
                    </a:cubicBezTo>
                    <a:cubicBezTo>
                      <a:pt x="16714" y="94084"/>
                      <a:pt x="18663" y="95138"/>
                      <a:pt x="20783" y="95343"/>
                    </a:cubicBezTo>
                    <a:lnTo>
                      <a:pt x="20783" y="95343"/>
                    </a:lnTo>
                    <a:cubicBezTo>
                      <a:pt x="-4795" y="484614"/>
                      <a:pt x="147644" y="864342"/>
                      <a:pt x="434757" y="1126552"/>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17"/>
              <p:cNvSpPr/>
              <p:nvPr/>
            </p:nvSpPr>
            <p:spPr>
              <a:xfrm>
                <a:off x="6679395" y="1615982"/>
                <a:ext cx="746639" cy="642675"/>
              </a:xfrm>
              <a:custGeom>
                <a:rect b="b" l="l" r="r" t="t"/>
                <a:pathLst>
                  <a:path extrusionOk="0" h="692911" w="805002">
                    <a:moveTo>
                      <a:pt x="102019" y="511006"/>
                    </a:moveTo>
                    <a:cubicBezTo>
                      <a:pt x="84978" y="535260"/>
                      <a:pt x="67937" y="560768"/>
                      <a:pt x="54221" y="584604"/>
                    </a:cubicBezTo>
                    <a:cubicBezTo>
                      <a:pt x="40177" y="584646"/>
                      <a:pt x="26669" y="590023"/>
                      <a:pt x="16398" y="599658"/>
                    </a:cubicBezTo>
                    <a:cubicBezTo>
                      <a:pt x="-955" y="617782"/>
                      <a:pt x="-4961" y="644992"/>
                      <a:pt x="6423" y="667402"/>
                    </a:cubicBezTo>
                    <a:lnTo>
                      <a:pt x="4345" y="671165"/>
                    </a:lnTo>
                    <a:lnTo>
                      <a:pt x="14320" y="676183"/>
                    </a:lnTo>
                    <a:lnTo>
                      <a:pt x="14320" y="676183"/>
                    </a:lnTo>
                    <a:cubicBezTo>
                      <a:pt x="24312" y="686951"/>
                      <a:pt x="38331" y="693015"/>
                      <a:pt x="52974" y="692910"/>
                    </a:cubicBezTo>
                    <a:cubicBezTo>
                      <a:pt x="67118" y="692973"/>
                      <a:pt x="80710" y="687411"/>
                      <a:pt x="90797" y="677438"/>
                    </a:cubicBezTo>
                    <a:cubicBezTo>
                      <a:pt x="111916" y="656555"/>
                      <a:pt x="112207" y="622398"/>
                      <a:pt x="91450" y="601151"/>
                    </a:cubicBezTo>
                    <a:cubicBezTo>
                      <a:pt x="91234" y="600929"/>
                      <a:pt x="91017" y="600712"/>
                      <a:pt x="90797" y="600494"/>
                    </a:cubicBezTo>
                    <a:cubicBezTo>
                      <a:pt x="84267" y="593846"/>
                      <a:pt x="76088" y="589083"/>
                      <a:pt x="67106" y="586695"/>
                    </a:cubicBezTo>
                    <a:cubicBezTo>
                      <a:pt x="82069" y="562859"/>
                      <a:pt x="97032" y="540278"/>
                      <a:pt x="111995" y="519787"/>
                    </a:cubicBezTo>
                    <a:cubicBezTo>
                      <a:pt x="258960" y="314499"/>
                      <a:pt x="464733" y="159266"/>
                      <a:pt x="701783" y="74854"/>
                    </a:cubicBezTo>
                    <a:cubicBezTo>
                      <a:pt x="704189" y="81373"/>
                      <a:pt x="707863" y="87345"/>
                      <a:pt x="712589" y="92417"/>
                    </a:cubicBezTo>
                    <a:cubicBezTo>
                      <a:pt x="722768" y="103164"/>
                      <a:pt x="736904" y="109215"/>
                      <a:pt x="751659" y="109144"/>
                    </a:cubicBezTo>
                    <a:cubicBezTo>
                      <a:pt x="765791" y="109161"/>
                      <a:pt x="779369" y="103607"/>
                      <a:pt x="789482" y="93672"/>
                    </a:cubicBezTo>
                    <a:cubicBezTo>
                      <a:pt x="810176" y="72249"/>
                      <a:pt x="810176" y="38151"/>
                      <a:pt x="789482" y="16728"/>
                    </a:cubicBezTo>
                    <a:cubicBezTo>
                      <a:pt x="779274" y="6023"/>
                      <a:pt x="765159" y="-20"/>
                      <a:pt x="750412" y="1"/>
                    </a:cubicBezTo>
                    <a:cubicBezTo>
                      <a:pt x="721031" y="-204"/>
                      <a:pt x="697049" y="23594"/>
                      <a:pt x="696845" y="53155"/>
                    </a:cubicBezTo>
                    <a:cubicBezTo>
                      <a:pt x="696828" y="55375"/>
                      <a:pt x="696953" y="57596"/>
                      <a:pt x="697211" y="59800"/>
                    </a:cubicBezTo>
                    <a:cubicBezTo>
                      <a:pt x="457733" y="145642"/>
                      <a:pt x="250061" y="303075"/>
                      <a:pt x="102019" y="511006"/>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17"/>
              <p:cNvSpPr/>
              <p:nvPr/>
            </p:nvSpPr>
            <p:spPr>
              <a:xfrm>
                <a:off x="7553195" y="1568219"/>
                <a:ext cx="785681" cy="230396"/>
              </a:xfrm>
              <a:custGeom>
                <a:rect b="b" l="l" r="r" t="t"/>
                <a:pathLst>
                  <a:path extrusionOk="0" h="248405" w="847095">
                    <a:moveTo>
                      <a:pt x="753965" y="232097"/>
                    </a:moveTo>
                    <a:cubicBezTo>
                      <a:pt x="764297" y="242568"/>
                      <a:pt x="778366" y="248443"/>
                      <a:pt x="793034" y="248406"/>
                    </a:cubicBezTo>
                    <a:cubicBezTo>
                      <a:pt x="807079" y="248364"/>
                      <a:pt x="820587" y="242986"/>
                      <a:pt x="830857" y="233351"/>
                    </a:cubicBezTo>
                    <a:cubicBezTo>
                      <a:pt x="841177" y="223240"/>
                      <a:pt x="847021" y="209374"/>
                      <a:pt x="847067" y="194880"/>
                    </a:cubicBezTo>
                    <a:cubicBezTo>
                      <a:pt x="847549" y="180327"/>
                      <a:pt x="841976" y="166231"/>
                      <a:pt x="831688" y="155990"/>
                    </a:cubicBezTo>
                    <a:cubicBezTo>
                      <a:pt x="810603" y="134743"/>
                      <a:pt x="776392" y="134713"/>
                      <a:pt x="755274" y="155927"/>
                    </a:cubicBezTo>
                    <a:cubicBezTo>
                      <a:pt x="755253" y="155948"/>
                      <a:pt x="755232" y="155969"/>
                      <a:pt x="755211" y="155990"/>
                    </a:cubicBezTo>
                    <a:cubicBezTo>
                      <a:pt x="751338" y="159854"/>
                      <a:pt x="747983" y="164211"/>
                      <a:pt x="745236" y="168953"/>
                    </a:cubicBezTo>
                    <a:cubicBezTo>
                      <a:pt x="570586" y="82229"/>
                      <a:pt x="378474" y="37020"/>
                      <a:pt x="183711" y="36811"/>
                    </a:cubicBezTo>
                    <a:cubicBezTo>
                      <a:pt x="157389" y="36811"/>
                      <a:pt x="131204" y="37648"/>
                      <a:pt x="105156" y="39320"/>
                    </a:cubicBezTo>
                    <a:cubicBezTo>
                      <a:pt x="99337" y="15811"/>
                      <a:pt x="78111" y="-511"/>
                      <a:pt x="54033" y="12"/>
                    </a:cubicBezTo>
                    <a:cubicBezTo>
                      <a:pt x="39901" y="-5"/>
                      <a:pt x="26322" y="5549"/>
                      <a:pt x="16210" y="15484"/>
                    </a:cubicBezTo>
                    <a:cubicBezTo>
                      <a:pt x="6605" y="24722"/>
                      <a:pt x="815" y="37267"/>
                      <a:pt x="0" y="50611"/>
                    </a:cubicBezTo>
                    <a:lnTo>
                      <a:pt x="0" y="50611"/>
                    </a:lnTo>
                    <a:lnTo>
                      <a:pt x="0" y="61065"/>
                    </a:lnTo>
                    <a:lnTo>
                      <a:pt x="0" y="65247"/>
                    </a:lnTo>
                    <a:lnTo>
                      <a:pt x="0" y="65247"/>
                    </a:lnTo>
                    <a:cubicBezTo>
                      <a:pt x="1771" y="75275"/>
                      <a:pt x="6388" y="84570"/>
                      <a:pt x="13300" y="92010"/>
                    </a:cubicBezTo>
                    <a:cubicBezTo>
                      <a:pt x="23479" y="102757"/>
                      <a:pt x="37615" y="108808"/>
                      <a:pt x="52370" y="108737"/>
                    </a:cubicBezTo>
                    <a:cubicBezTo>
                      <a:pt x="66502" y="108753"/>
                      <a:pt x="80081" y="103200"/>
                      <a:pt x="90193" y="93264"/>
                    </a:cubicBezTo>
                    <a:cubicBezTo>
                      <a:pt x="100567" y="82881"/>
                      <a:pt x="106274" y="68680"/>
                      <a:pt x="105987" y="53956"/>
                    </a:cubicBezTo>
                    <a:cubicBezTo>
                      <a:pt x="131341" y="53956"/>
                      <a:pt x="156695" y="53956"/>
                      <a:pt x="181633" y="53956"/>
                    </a:cubicBezTo>
                    <a:cubicBezTo>
                      <a:pt x="375257" y="53045"/>
                      <a:pt x="566463" y="97270"/>
                      <a:pt x="740248" y="183171"/>
                    </a:cubicBezTo>
                    <a:cubicBezTo>
                      <a:pt x="736341" y="200763"/>
                      <a:pt x="741495" y="219150"/>
                      <a:pt x="753965" y="23209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17"/>
              <p:cNvSpPr/>
              <p:nvPr/>
            </p:nvSpPr>
            <p:spPr>
              <a:xfrm>
                <a:off x="8177557" y="3100126"/>
                <a:ext cx="393997" cy="444151"/>
              </a:xfrm>
              <a:custGeom>
                <a:rect b="b" l="l" r="r" t="t"/>
                <a:pathLst>
                  <a:path extrusionOk="0" h="478869" w="424795">
                    <a:moveTo>
                      <a:pt x="342055" y="99170"/>
                    </a:moveTo>
                    <a:cubicBezTo>
                      <a:pt x="350846" y="104891"/>
                      <a:pt x="361095" y="107939"/>
                      <a:pt x="371565" y="107952"/>
                    </a:cubicBezTo>
                    <a:cubicBezTo>
                      <a:pt x="385202" y="108136"/>
                      <a:pt x="398353" y="102871"/>
                      <a:pt x="408141" y="93316"/>
                    </a:cubicBezTo>
                    <a:cubicBezTo>
                      <a:pt x="418574" y="83246"/>
                      <a:pt x="424563" y="69388"/>
                      <a:pt x="424767" y="54844"/>
                    </a:cubicBezTo>
                    <a:cubicBezTo>
                      <a:pt x="425249" y="40292"/>
                      <a:pt x="419675" y="26195"/>
                      <a:pt x="409388" y="15954"/>
                    </a:cubicBezTo>
                    <a:cubicBezTo>
                      <a:pt x="388303" y="-5293"/>
                      <a:pt x="354092" y="-5322"/>
                      <a:pt x="332973" y="15892"/>
                    </a:cubicBezTo>
                    <a:cubicBezTo>
                      <a:pt x="332953" y="15912"/>
                      <a:pt x="332932" y="15933"/>
                      <a:pt x="332911" y="15954"/>
                    </a:cubicBezTo>
                    <a:cubicBezTo>
                      <a:pt x="322653" y="25974"/>
                      <a:pt x="316689" y="39627"/>
                      <a:pt x="316286" y="54008"/>
                    </a:cubicBezTo>
                    <a:cubicBezTo>
                      <a:pt x="316136" y="67565"/>
                      <a:pt x="321028" y="80691"/>
                      <a:pt x="330002" y="90807"/>
                    </a:cubicBezTo>
                    <a:cubicBezTo>
                      <a:pt x="270657" y="204365"/>
                      <a:pt x="188241" y="304095"/>
                      <a:pt x="88101" y="383526"/>
                    </a:cubicBezTo>
                    <a:cubicBezTo>
                      <a:pt x="78371" y="375485"/>
                      <a:pt x="66193" y="371056"/>
                      <a:pt x="53604" y="370981"/>
                    </a:cubicBezTo>
                    <a:cubicBezTo>
                      <a:pt x="39576" y="370889"/>
                      <a:pt x="26101" y="376464"/>
                      <a:pt x="16196" y="386454"/>
                    </a:cubicBezTo>
                    <a:cubicBezTo>
                      <a:pt x="739" y="401512"/>
                      <a:pt x="-4183" y="424449"/>
                      <a:pt x="3727" y="444579"/>
                    </a:cubicBezTo>
                    <a:lnTo>
                      <a:pt x="3727" y="444579"/>
                    </a:lnTo>
                    <a:lnTo>
                      <a:pt x="9546" y="454197"/>
                    </a:lnTo>
                    <a:lnTo>
                      <a:pt x="12871" y="456706"/>
                    </a:lnTo>
                    <a:lnTo>
                      <a:pt x="17027" y="462561"/>
                    </a:lnTo>
                    <a:cubicBezTo>
                      <a:pt x="27360" y="473032"/>
                      <a:pt x="41430" y="478907"/>
                      <a:pt x="56097" y="478869"/>
                    </a:cubicBezTo>
                    <a:cubicBezTo>
                      <a:pt x="70029" y="478890"/>
                      <a:pt x="83430" y="473496"/>
                      <a:pt x="93505" y="463815"/>
                    </a:cubicBezTo>
                    <a:cubicBezTo>
                      <a:pt x="112453" y="445504"/>
                      <a:pt x="115280" y="416014"/>
                      <a:pt x="100155" y="394399"/>
                    </a:cubicBezTo>
                    <a:cubicBezTo>
                      <a:pt x="200348" y="314018"/>
                      <a:pt x="282744" y="213460"/>
                      <a:pt x="342055" y="99170"/>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17"/>
              <p:cNvSpPr/>
              <p:nvPr/>
            </p:nvSpPr>
            <p:spPr>
              <a:xfrm>
                <a:off x="6869035" y="1897449"/>
                <a:ext cx="686205" cy="650818"/>
              </a:xfrm>
              <a:custGeom>
                <a:rect b="b" l="l" r="r" t="t"/>
                <a:pathLst>
                  <a:path extrusionOk="0" h="701691" w="739844">
                    <a:moveTo>
                      <a:pt x="631768" y="52271"/>
                    </a:moveTo>
                    <a:cubicBezTo>
                      <a:pt x="369086" y="137332"/>
                      <a:pt x="157560" y="335440"/>
                      <a:pt x="54449" y="592966"/>
                    </a:cubicBezTo>
                    <a:cubicBezTo>
                      <a:pt x="40388" y="592924"/>
                      <a:pt x="26851" y="598310"/>
                      <a:pt x="16626" y="608020"/>
                    </a:cubicBezTo>
                    <a:cubicBezTo>
                      <a:pt x="6344" y="618194"/>
                      <a:pt x="383" y="631986"/>
                      <a:pt x="1" y="646492"/>
                    </a:cubicBezTo>
                    <a:cubicBezTo>
                      <a:pt x="-82" y="660848"/>
                      <a:pt x="5442" y="674664"/>
                      <a:pt x="15380" y="684964"/>
                    </a:cubicBezTo>
                    <a:cubicBezTo>
                      <a:pt x="25559" y="695711"/>
                      <a:pt x="39694" y="701762"/>
                      <a:pt x="54449" y="701691"/>
                    </a:cubicBezTo>
                    <a:cubicBezTo>
                      <a:pt x="68581" y="701707"/>
                      <a:pt x="82160" y="696154"/>
                      <a:pt x="92272" y="686218"/>
                    </a:cubicBezTo>
                    <a:cubicBezTo>
                      <a:pt x="102609" y="676291"/>
                      <a:pt x="108465" y="662541"/>
                      <a:pt x="108482" y="648165"/>
                    </a:cubicBezTo>
                    <a:cubicBezTo>
                      <a:pt x="108927" y="633700"/>
                      <a:pt x="103528" y="619671"/>
                      <a:pt x="93519" y="609275"/>
                    </a:cubicBezTo>
                    <a:cubicBezTo>
                      <a:pt x="86532" y="602362"/>
                      <a:pt x="77742" y="597579"/>
                      <a:pt x="68165" y="595475"/>
                    </a:cubicBezTo>
                    <a:cubicBezTo>
                      <a:pt x="170985" y="344828"/>
                      <a:pt x="377677" y="152005"/>
                      <a:pt x="633846" y="67744"/>
                    </a:cubicBezTo>
                    <a:cubicBezTo>
                      <a:pt x="635920" y="76960"/>
                      <a:pt x="640364" y="85470"/>
                      <a:pt x="646731" y="92416"/>
                    </a:cubicBezTo>
                    <a:cubicBezTo>
                      <a:pt x="667900" y="113901"/>
                      <a:pt x="702377" y="114056"/>
                      <a:pt x="723732" y="92759"/>
                    </a:cubicBezTo>
                    <a:cubicBezTo>
                      <a:pt x="733720" y="82798"/>
                      <a:pt x="739489" y="69341"/>
                      <a:pt x="739834" y="55199"/>
                    </a:cubicBezTo>
                    <a:cubicBezTo>
                      <a:pt x="740120" y="40680"/>
                      <a:pt x="734576" y="26663"/>
                      <a:pt x="724455" y="16309"/>
                    </a:cubicBezTo>
                    <a:cubicBezTo>
                      <a:pt x="714251" y="5900"/>
                      <a:pt x="700332" y="29"/>
                      <a:pt x="685801" y="0"/>
                    </a:cubicBezTo>
                    <a:cubicBezTo>
                      <a:pt x="656752" y="-21"/>
                      <a:pt x="632886" y="23066"/>
                      <a:pt x="631768" y="5227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17"/>
              <p:cNvSpPr/>
              <p:nvPr/>
            </p:nvSpPr>
            <p:spPr>
              <a:xfrm>
                <a:off x="8043381" y="2995192"/>
                <a:ext cx="293498" cy="326743"/>
              </a:xfrm>
              <a:custGeom>
                <a:rect b="b" l="l" r="r" t="t"/>
                <a:pathLst>
                  <a:path extrusionOk="0" h="352284" w="316440">
                    <a:moveTo>
                      <a:pt x="233456" y="98036"/>
                    </a:moveTo>
                    <a:cubicBezTo>
                      <a:pt x="242525" y="103823"/>
                      <a:pt x="253057" y="106872"/>
                      <a:pt x="263797" y="106817"/>
                    </a:cubicBezTo>
                    <a:cubicBezTo>
                      <a:pt x="277418" y="106909"/>
                      <a:pt x="290535" y="101661"/>
                      <a:pt x="300373" y="92181"/>
                    </a:cubicBezTo>
                    <a:cubicBezTo>
                      <a:pt x="321608" y="71085"/>
                      <a:pt x="321820" y="36665"/>
                      <a:pt x="300855" y="15305"/>
                    </a:cubicBezTo>
                    <a:cubicBezTo>
                      <a:pt x="300693" y="15142"/>
                      <a:pt x="300535" y="14979"/>
                      <a:pt x="300373" y="14820"/>
                    </a:cubicBezTo>
                    <a:cubicBezTo>
                      <a:pt x="278436" y="-5875"/>
                      <a:pt x="243980" y="-4759"/>
                      <a:pt x="223410" y="17312"/>
                    </a:cubicBezTo>
                    <a:cubicBezTo>
                      <a:pt x="205084" y="36979"/>
                      <a:pt x="203700" y="67137"/>
                      <a:pt x="220155" y="88418"/>
                    </a:cubicBezTo>
                    <a:cubicBezTo>
                      <a:pt x="184215" y="151490"/>
                      <a:pt x="137988" y="208036"/>
                      <a:pt x="83411" y="255686"/>
                    </a:cubicBezTo>
                    <a:cubicBezTo>
                      <a:pt x="74159" y="249146"/>
                      <a:pt x="63128" y="245642"/>
                      <a:pt x="51823" y="245650"/>
                    </a:cubicBezTo>
                    <a:cubicBezTo>
                      <a:pt x="38028" y="245692"/>
                      <a:pt x="24777" y="251086"/>
                      <a:pt x="14831" y="260704"/>
                    </a:cubicBezTo>
                    <a:cubicBezTo>
                      <a:pt x="-41" y="275988"/>
                      <a:pt x="-4160" y="298850"/>
                      <a:pt x="4440" y="318412"/>
                    </a:cubicBezTo>
                    <a:lnTo>
                      <a:pt x="699" y="318412"/>
                    </a:lnTo>
                    <a:lnTo>
                      <a:pt x="6518" y="328030"/>
                    </a:lnTo>
                    <a:lnTo>
                      <a:pt x="11506" y="328030"/>
                    </a:lnTo>
                    <a:cubicBezTo>
                      <a:pt x="12769" y="331011"/>
                      <a:pt x="14606" y="333708"/>
                      <a:pt x="16909" y="335975"/>
                    </a:cubicBezTo>
                    <a:cubicBezTo>
                      <a:pt x="27059" y="346463"/>
                      <a:pt x="41012" y="352350"/>
                      <a:pt x="55563" y="352284"/>
                    </a:cubicBezTo>
                    <a:cubicBezTo>
                      <a:pt x="85173" y="352380"/>
                      <a:pt x="109259" y="328306"/>
                      <a:pt x="109355" y="298515"/>
                    </a:cubicBezTo>
                    <a:cubicBezTo>
                      <a:pt x="109392" y="285945"/>
                      <a:pt x="105070" y="273755"/>
                      <a:pt x="97127" y="264050"/>
                    </a:cubicBezTo>
                    <a:cubicBezTo>
                      <a:pt x="151102" y="216403"/>
                      <a:pt x="197129" y="160356"/>
                      <a:pt x="233456" y="980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7"/>
              <p:cNvSpPr/>
              <p:nvPr/>
            </p:nvSpPr>
            <p:spPr>
              <a:xfrm>
                <a:off x="7117383" y="2137759"/>
                <a:ext cx="495529" cy="480167"/>
              </a:xfrm>
              <a:custGeom>
                <a:rect b="b" l="l" r="r" t="t"/>
                <a:pathLst>
                  <a:path extrusionOk="0" h="517700" w="534263">
                    <a:moveTo>
                      <a:pt x="50877" y="409393"/>
                    </a:moveTo>
                    <a:cubicBezTo>
                      <a:pt x="21088" y="411145"/>
                      <a:pt x="-1652" y="436867"/>
                      <a:pt x="94" y="466838"/>
                    </a:cubicBezTo>
                    <a:cubicBezTo>
                      <a:pt x="846" y="479792"/>
                      <a:pt x="6179" y="492049"/>
                      <a:pt x="15132" y="501391"/>
                    </a:cubicBezTo>
                    <a:cubicBezTo>
                      <a:pt x="25282" y="511879"/>
                      <a:pt x="39235" y="517767"/>
                      <a:pt x="53786" y="517700"/>
                    </a:cubicBezTo>
                    <a:cubicBezTo>
                      <a:pt x="67847" y="517741"/>
                      <a:pt x="81384" y="512355"/>
                      <a:pt x="91609" y="502646"/>
                    </a:cubicBezTo>
                    <a:cubicBezTo>
                      <a:pt x="112844" y="481549"/>
                      <a:pt x="113056" y="447129"/>
                      <a:pt x="92091" y="425769"/>
                    </a:cubicBezTo>
                    <a:cubicBezTo>
                      <a:pt x="91929" y="425606"/>
                      <a:pt x="91771" y="425443"/>
                      <a:pt x="91609" y="425284"/>
                    </a:cubicBezTo>
                    <a:cubicBezTo>
                      <a:pt x="84389" y="418154"/>
                      <a:pt x="75312" y="413224"/>
                      <a:pt x="65424" y="411066"/>
                    </a:cubicBezTo>
                    <a:cubicBezTo>
                      <a:pt x="138962" y="255720"/>
                      <a:pt x="270141" y="135600"/>
                      <a:pt x="430768" y="76529"/>
                    </a:cubicBezTo>
                    <a:cubicBezTo>
                      <a:pt x="433183" y="82451"/>
                      <a:pt x="436712" y="87845"/>
                      <a:pt x="441159" y="92420"/>
                    </a:cubicBezTo>
                    <a:cubicBezTo>
                      <a:pt x="462327" y="113906"/>
                      <a:pt x="496805" y="114060"/>
                      <a:pt x="518160" y="92763"/>
                    </a:cubicBezTo>
                    <a:cubicBezTo>
                      <a:pt x="528148" y="82802"/>
                      <a:pt x="533917" y="69345"/>
                      <a:pt x="534262" y="55203"/>
                    </a:cubicBezTo>
                    <a:cubicBezTo>
                      <a:pt x="534366" y="40717"/>
                      <a:pt x="528846" y="26767"/>
                      <a:pt x="518883" y="16313"/>
                    </a:cubicBezTo>
                    <a:cubicBezTo>
                      <a:pt x="508550" y="5842"/>
                      <a:pt x="494481" y="-33"/>
                      <a:pt x="479813" y="4"/>
                    </a:cubicBezTo>
                    <a:cubicBezTo>
                      <a:pt x="450665" y="-364"/>
                      <a:pt x="426736" y="23117"/>
                      <a:pt x="426371" y="52443"/>
                    </a:cubicBezTo>
                    <a:cubicBezTo>
                      <a:pt x="426333" y="55466"/>
                      <a:pt x="426554" y="58490"/>
                      <a:pt x="427027" y="61475"/>
                    </a:cubicBezTo>
                    <a:cubicBezTo>
                      <a:pt x="260790" y="122746"/>
                      <a:pt x="125508" y="247875"/>
                      <a:pt x="50877" y="40939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7"/>
              <p:cNvSpPr/>
              <p:nvPr/>
            </p:nvSpPr>
            <p:spPr>
              <a:xfrm>
                <a:off x="7092822" y="3730281"/>
                <a:ext cx="721043" cy="275378"/>
              </a:xfrm>
              <a:custGeom>
                <a:rect b="b" l="l" r="r" t="t"/>
                <a:pathLst>
                  <a:path extrusionOk="0" h="296903" w="777405">
                    <a:moveTo>
                      <a:pt x="93126" y="16728"/>
                    </a:moveTo>
                    <a:cubicBezTo>
                      <a:pt x="82947" y="5981"/>
                      <a:pt x="68811" y="-70"/>
                      <a:pt x="54056" y="1"/>
                    </a:cubicBezTo>
                    <a:cubicBezTo>
                      <a:pt x="39924" y="-16"/>
                      <a:pt x="26345" y="5537"/>
                      <a:pt x="16233" y="15473"/>
                    </a:cubicBezTo>
                    <a:cubicBezTo>
                      <a:pt x="5913" y="25584"/>
                      <a:pt x="69" y="39451"/>
                      <a:pt x="23" y="53945"/>
                    </a:cubicBezTo>
                    <a:cubicBezTo>
                      <a:pt x="-401" y="68284"/>
                      <a:pt x="5003" y="82175"/>
                      <a:pt x="14986" y="92416"/>
                    </a:cubicBezTo>
                    <a:cubicBezTo>
                      <a:pt x="25165" y="103163"/>
                      <a:pt x="39301" y="109214"/>
                      <a:pt x="54056" y="109143"/>
                    </a:cubicBezTo>
                    <a:cubicBezTo>
                      <a:pt x="67955" y="109214"/>
                      <a:pt x="81297" y="103636"/>
                      <a:pt x="91048" y="93671"/>
                    </a:cubicBezTo>
                    <a:cubicBezTo>
                      <a:pt x="269260" y="189901"/>
                      <a:pt x="468192" y="240725"/>
                      <a:pt x="670445" y="241704"/>
                    </a:cubicBezTo>
                    <a:cubicBezTo>
                      <a:pt x="669526" y="271251"/>
                      <a:pt x="692586" y="295953"/>
                      <a:pt x="721955" y="296877"/>
                    </a:cubicBezTo>
                    <a:cubicBezTo>
                      <a:pt x="722657" y="296898"/>
                      <a:pt x="723359" y="296906"/>
                      <a:pt x="724062" y="296902"/>
                    </a:cubicBezTo>
                    <a:cubicBezTo>
                      <a:pt x="738198" y="296919"/>
                      <a:pt x="751772" y="291366"/>
                      <a:pt x="761885" y="281430"/>
                    </a:cubicBezTo>
                    <a:cubicBezTo>
                      <a:pt x="782579" y="260007"/>
                      <a:pt x="782579" y="225909"/>
                      <a:pt x="761885" y="204486"/>
                    </a:cubicBezTo>
                    <a:cubicBezTo>
                      <a:pt x="751706" y="193739"/>
                      <a:pt x="737570" y="187688"/>
                      <a:pt x="722815" y="187760"/>
                    </a:cubicBezTo>
                    <a:cubicBezTo>
                      <a:pt x="708683" y="187743"/>
                      <a:pt x="695104" y="193296"/>
                      <a:pt x="684992" y="203232"/>
                    </a:cubicBezTo>
                    <a:cubicBezTo>
                      <a:pt x="678566" y="209709"/>
                      <a:pt x="673978" y="217793"/>
                      <a:pt x="671692" y="226649"/>
                    </a:cubicBezTo>
                    <a:cubicBezTo>
                      <a:pt x="471920" y="225621"/>
                      <a:pt x="275378" y="175829"/>
                      <a:pt x="98945" y="81544"/>
                    </a:cubicBezTo>
                    <a:cubicBezTo>
                      <a:pt x="111784" y="61096"/>
                      <a:pt x="109398" y="34529"/>
                      <a:pt x="93126" y="1672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17"/>
              <p:cNvSpPr/>
              <p:nvPr/>
            </p:nvSpPr>
            <p:spPr>
              <a:xfrm>
                <a:off x="6667955" y="3801394"/>
                <a:ext cx="1489623" cy="467684"/>
              </a:xfrm>
              <a:custGeom>
                <a:rect b="b" l="l" r="r" t="t"/>
                <a:pathLst>
                  <a:path extrusionOk="0" h="504242" w="1606062">
                    <a:moveTo>
                      <a:pt x="54075" y="106563"/>
                    </a:moveTo>
                    <a:cubicBezTo>
                      <a:pt x="63032" y="106525"/>
                      <a:pt x="71860" y="104376"/>
                      <a:pt x="79844" y="100290"/>
                    </a:cubicBezTo>
                    <a:cubicBezTo>
                      <a:pt x="269337" y="268332"/>
                      <a:pt x="495422" y="389225"/>
                      <a:pt x="739875" y="453226"/>
                    </a:cubicBezTo>
                    <a:cubicBezTo>
                      <a:pt x="869636" y="487131"/>
                      <a:pt x="1003160" y="504272"/>
                      <a:pt x="1137223" y="504243"/>
                    </a:cubicBezTo>
                    <a:cubicBezTo>
                      <a:pt x="1259354" y="504138"/>
                      <a:pt x="1381081" y="490109"/>
                      <a:pt x="1500074" y="462426"/>
                    </a:cubicBezTo>
                    <a:cubicBezTo>
                      <a:pt x="1502040" y="471559"/>
                      <a:pt x="1506504" y="479960"/>
                      <a:pt x="1512958" y="486680"/>
                    </a:cubicBezTo>
                    <a:cubicBezTo>
                      <a:pt x="1523067" y="497280"/>
                      <a:pt x="1537011" y="503315"/>
                      <a:pt x="1551613" y="503406"/>
                    </a:cubicBezTo>
                    <a:cubicBezTo>
                      <a:pt x="1580736" y="503436"/>
                      <a:pt x="1604727" y="480407"/>
                      <a:pt x="1606061" y="451135"/>
                    </a:cubicBezTo>
                    <a:cubicBezTo>
                      <a:pt x="1606290" y="420880"/>
                      <a:pt x="1582100" y="396171"/>
                      <a:pt x="1552033" y="395937"/>
                    </a:cubicBezTo>
                    <a:cubicBezTo>
                      <a:pt x="1552028" y="395937"/>
                      <a:pt x="1552028" y="395937"/>
                      <a:pt x="1552028" y="395937"/>
                    </a:cubicBezTo>
                    <a:cubicBezTo>
                      <a:pt x="1537867" y="395782"/>
                      <a:pt x="1524239" y="401356"/>
                      <a:pt x="1514205" y="411409"/>
                    </a:cubicBezTo>
                    <a:cubicBezTo>
                      <a:pt x="1503931" y="421207"/>
                      <a:pt x="1498075" y="434801"/>
                      <a:pt x="1497996" y="449044"/>
                    </a:cubicBezTo>
                    <a:cubicBezTo>
                      <a:pt x="1000084" y="563953"/>
                      <a:pt x="477608" y="431606"/>
                      <a:pt x="93145" y="93181"/>
                    </a:cubicBezTo>
                    <a:lnTo>
                      <a:pt x="93145" y="93181"/>
                    </a:lnTo>
                    <a:cubicBezTo>
                      <a:pt x="114379" y="72084"/>
                      <a:pt x="114591" y="37664"/>
                      <a:pt x="93627" y="16304"/>
                    </a:cubicBezTo>
                    <a:cubicBezTo>
                      <a:pt x="93465" y="16141"/>
                      <a:pt x="93307" y="15978"/>
                      <a:pt x="93145" y="15819"/>
                    </a:cubicBezTo>
                    <a:cubicBezTo>
                      <a:pt x="71802" y="-5273"/>
                      <a:pt x="37595" y="-5273"/>
                      <a:pt x="16252" y="15819"/>
                    </a:cubicBezTo>
                    <a:cubicBezTo>
                      <a:pt x="5873" y="25717"/>
                      <a:pt x="9" y="39484"/>
                      <a:pt x="42" y="53873"/>
                    </a:cubicBezTo>
                    <a:cubicBezTo>
                      <a:pt x="-1105" y="82948"/>
                      <a:pt x="21389" y="107457"/>
                      <a:pt x="50292" y="108616"/>
                    </a:cubicBezTo>
                    <a:cubicBezTo>
                      <a:pt x="51136" y="108649"/>
                      <a:pt x="51980" y="108662"/>
                      <a:pt x="52828" y="10865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7"/>
              <p:cNvSpPr/>
              <p:nvPr/>
            </p:nvSpPr>
            <p:spPr>
              <a:xfrm>
                <a:off x="6022415" y="3475214"/>
                <a:ext cx="1119916" cy="1066985"/>
              </a:xfrm>
              <a:custGeom>
                <a:rect b="b" l="l" r="r" t="t"/>
                <a:pathLst>
                  <a:path extrusionOk="0" h="1150388" w="1207457">
                    <a:moveTo>
                      <a:pt x="108488" y="55617"/>
                    </a:moveTo>
                    <a:cubicBezTo>
                      <a:pt x="108592" y="41132"/>
                      <a:pt x="103072" y="27182"/>
                      <a:pt x="93109" y="16728"/>
                    </a:cubicBezTo>
                    <a:cubicBezTo>
                      <a:pt x="82930" y="5981"/>
                      <a:pt x="68795" y="-71"/>
                      <a:pt x="54039" y="1"/>
                    </a:cubicBezTo>
                    <a:cubicBezTo>
                      <a:pt x="39904" y="-16"/>
                      <a:pt x="26329" y="5537"/>
                      <a:pt x="16216" y="15473"/>
                    </a:cubicBezTo>
                    <a:cubicBezTo>
                      <a:pt x="5813" y="25530"/>
                      <a:pt x="-43" y="39430"/>
                      <a:pt x="7" y="53945"/>
                    </a:cubicBezTo>
                    <a:cubicBezTo>
                      <a:pt x="-455" y="83501"/>
                      <a:pt x="22991" y="107839"/>
                      <a:pt x="52369" y="108303"/>
                    </a:cubicBezTo>
                    <a:cubicBezTo>
                      <a:pt x="52788" y="108307"/>
                      <a:pt x="53204" y="108311"/>
                      <a:pt x="53624" y="108307"/>
                    </a:cubicBezTo>
                    <a:lnTo>
                      <a:pt x="56118" y="108307"/>
                    </a:lnTo>
                    <a:cubicBezTo>
                      <a:pt x="235760" y="482946"/>
                      <a:pt x="528634" y="790782"/>
                      <a:pt x="892794" y="987720"/>
                    </a:cubicBezTo>
                    <a:cubicBezTo>
                      <a:pt x="960135" y="1024586"/>
                      <a:pt x="1029521" y="1057534"/>
                      <a:pt x="1100612" y="1086408"/>
                    </a:cubicBezTo>
                    <a:cubicBezTo>
                      <a:pt x="1095105" y="1115680"/>
                      <a:pt x="1114224" y="1143903"/>
                      <a:pt x="1143318" y="1149448"/>
                    </a:cubicBezTo>
                    <a:cubicBezTo>
                      <a:pt x="1146639" y="1150079"/>
                      <a:pt x="1150014" y="1150397"/>
                      <a:pt x="1153398" y="1150388"/>
                    </a:cubicBezTo>
                    <a:cubicBezTo>
                      <a:pt x="1167533" y="1150405"/>
                      <a:pt x="1181108" y="1144852"/>
                      <a:pt x="1191221" y="1134916"/>
                    </a:cubicBezTo>
                    <a:cubicBezTo>
                      <a:pt x="1201624" y="1124859"/>
                      <a:pt x="1207480" y="1110959"/>
                      <a:pt x="1207430" y="1096444"/>
                    </a:cubicBezTo>
                    <a:cubicBezTo>
                      <a:pt x="1207896" y="1082017"/>
                      <a:pt x="1202318" y="1068059"/>
                      <a:pt x="1192052" y="1057973"/>
                    </a:cubicBezTo>
                    <a:cubicBezTo>
                      <a:pt x="1182060" y="1047205"/>
                      <a:pt x="1168040" y="1041141"/>
                      <a:pt x="1153398" y="1041246"/>
                    </a:cubicBezTo>
                    <a:cubicBezTo>
                      <a:pt x="1132865" y="1041338"/>
                      <a:pt x="1114099" y="1052955"/>
                      <a:pt x="1104768" y="1071354"/>
                    </a:cubicBezTo>
                    <a:cubicBezTo>
                      <a:pt x="652473" y="889931"/>
                      <a:pt x="283525" y="545567"/>
                      <a:pt x="69834" y="105380"/>
                    </a:cubicBezTo>
                    <a:cubicBezTo>
                      <a:pt x="77498" y="103272"/>
                      <a:pt x="84506" y="99245"/>
                      <a:pt x="90200" y="93671"/>
                    </a:cubicBezTo>
                    <a:cubicBezTo>
                      <a:pt x="101073" y="83932"/>
                      <a:pt x="107652" y="70241"/>
                      <a:pt x="108488" y="5561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17"/>
              <p:cNvSpPr/>
              <p:nvPr/>
            </p:nvSpPr>
            <p:spPr>
              <a:xfrm>
                <a:off x="6646384" y="4530811"/>
                <a:ext cx="1668073" cy="330063"/>
              </a:xfrm>
              <a:custGeom>
                <a:rect b="b" l="l" r="r" t="t"/>
                <a:pathLst>
                  <a:path extrusionOk="0" h="355863" w="1798461">
                    <a:moveTo>
                      <a:pt x="1741518" y="223722"/>
                    </a:moveTo>
                    <a:cubicBezTo>
                      <a:pt x="1711999" y="223722"/>
                      <a:pt x="1687938" y="247558"/>
                      <a:pt x="1687485" y="277248"/>
                    </a:cubicBezTo>
                    <a:cubicBezTo>
                      <a:pt x="1605318" y="297445"/>
                      <a:pt x="1522049" y="312792"/>
                      <a:pt x="1438103" y="323247"/>
                    </a:cubicBezTo>
                    <a:cubicBezTo>
                      <a:pt x="1343542" y="335415"/>
                      <a:pt x="1248307" y="341562"/>
                      <a:pt x="1152977" y="341646"/>
                    </a:cubicBezTo>
                    <a:cubicBezTo>
                      <a:pt x="785824" y="342399"/>
                      <a:pt x="424424" y="249899"/>
                      <a:pt x="102248" y="72762"/>
                    </a:cubicBezTo>
                    <a:cubicBezTo>
                      <a:pt x="108790" y="53485"/>
                      <a:pt x="103969" y="32116"/>
                      <a:pt x="89779" y="17564"/>
                    </a:cubicBezTo>
                    <a:cubicBezTo>
                      <a:pt x="80722" y="7306"/>
                      <a:pt x="68049" y="1004"/>
                      <a:pt x="54450" y="1"/>
                    </a:cubicBezTo>
                    <a:cubicBezTo>
                      <a:pt x="40306" y="-62"/>
                      <a:pt x="26714" y="5499"/>
                      <a:pt x="16627" y="15473"/>
                    </a:cubicBezTo>
                    <a:cubicBezTo>
                      <a:pt x="6369" y="25492"/>
                      <a:pt x="405" y="39145"/>
                      <a:pt x="1" y="53526"/>
                    </a:cubicBezTo>
                    <a:cubicBezTo>
                      <a:pt x="-102" y="67995"/>
                      <a:pt x="5417" y="81962"/>
                      <a:pt x="15380" y="92416"/>
                    </a:cubicBezTo>
                    <a:cubicBezTo>
                      <a:pt x="25559" y="103163"/>
                      <a:pt x="39695" y="109227"/>
                      <a:pt x="54450" y="109143"/>
                    </a:cubicBezTo>
                    <a:cubicBezTo>
                      <a:pt x="68581" y="109143"/>
                      <a:pt x="82160" y="103623"/>
                      <a:pt x="92273" y="93671"/>
                    </a:cubicBezTo>
                    <a:cubicBezTo>
                      <a:pt x="94546" y="91120"/>
                      <a:pt x="96500" y="88318"/>
                      <a:pt x="98092" y="85307"/>
                    </a:cubicBezTo>
                    <a:cubicBezTo>
                      <a:pt x="423984" y="262737"/>
                      <a:pt x="788663" y="355696"/>
                      <a:pt x="1159211" y="355864"/>
                    </a:cubicBezTo>
                    <a:cubicBezTo>
                      <a:pt x="1254251" y="355696"/>
                      <a:pt x="1349195" y="349717"/>
                      <a:pt x="1443506" y="337883"/>
                    </a:cubicBezTo>
                    <a:cubicBezTo>
                      <a:pt x="1527419" y="327219"/>
                      <a:pt x="1610676" y="311872"/>
                      <a:pt x="1692888" y="291884"/>
                    </a:cubicBezTo>
                    <a:cubicBezTo>
                      <a:pt x="1694817" y="300707"/>
                      <a:pt x="1699135" y="308820"/>
                      <a:pt x="1705358" y="315301"/>
                    </a:cubicBezTo>
                    <a:cubicBezTo>
                      <a:pt x="1726114" y="336544"/>
                      <a:pt x="1760064" y="336837"/>
                      <a:pt x="1781182" y="315970"/>
                    </a:cubicBezTo>
                    <a:cubicBezTo>
                      <a:pt x="1781398" y="315761"/>
                      <a:pt x="1781619" y="315510"/>
                      <a:pt x="1781834" y="315301"/>
                    </a:cubicBezTo>
                    <a:cubicBezTo>
                      <a:pt x="1792192" y="305181"/>
                      <a:pt x="1798165" y="291340"/>
                      <a:pt x="1798460" y="276830"/>
                    </a:cubicBezTo>
                    <a:cubicBezTo>
                      <a:pt x="1798689" y="246596"/>
                      <a:pt x="1774499" y="221882"/>
                      <a:pt x="1744432" y="221631"/>
                    </a:cubicBezTo>
                    <a:cubicBezTo>
                      <a:pt x="1744427" y="221631"/>
                      <a:pt x="1744427" y="221631"/>
                      <a:pt x="1744427" y="22163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7"/>
              <p:cNvSpPr/>
              <p:nvPr/>
            </p:nvSpPr>
            <p:spPr>
              <a:xfrm>
                <a:off x="5664227" y="3186758"/>
                <a:ext cx="818138" cy="1259307"/>
              </a:xfrm>
              <a:custGeom>
                <a:rect b="b" l="l" r="r" t="t"/>
                <a:pathLst>
                  <a:path extrusionOk="0" h="1357743" w="882090">
                    <a:moveTo>
                      <a:pt x="829304" y="1249914"/>
                    </a:moveTo>
                    <a:cubicBezTo>
                      <a:pt x="815180" y="1249940"/>
                      <a:pt x="801618" y="1255489"/>
                      <a:pt x="791481" y="1265387"/>
                    </a:cubicBezTo>
                    <a:lnTo>
                      <a:pt x="791481" y="1265387"/>
                    </a:lnTo>
                    <a:cubicBezTo>
                      <a:pt x="665971" y="1159560"/>
                      <a:pt x="552502" y="1040072"/>
                      <a:pt x="453153" y="909105"/>
                    </a:cubicBezTo>
                    <a:cubicBezTo>
                      <a:pt x="473054" y="887846"/>
                      <a:pt x="473054" y="854676"/>
                      <a:pt x="453153" y="833416"/>
                    </a:cubicBezTo>
                    <a:cubicBezTo>
                      <a:pt x="443269" y="823088"/>
                      <a:pt x="429578" y="817334"/>
                      <a:pt x="415330" y="817526"/>
                    </a:cubicBezTo>
                    <a:cubicBezTo>
                      <a:pt x="406822" y="817580"/>
                      <a:pt x="398434" y="819583"/>
                      <a:pt x="390807" y="823380"/>
                    </a:cubicBezTo>
                    <a:cubicBezTo>
                      <a:pt x="240081" y="605242"/>
                      <a:pt x="129565" y="361615"/>
                      <a:pt x="64533" y="104127"/>
                    </a:cubicBezTo>
                    <a:cubicBezTo>
                      <a:pt x="93112" y="98335"/>
                      <a:pt x="111614" y="70334"/>
                      <a:pt x="105858" y="41581"/>
                    </a:cubicBezTo>
                    <a:cubicBezTo>
                      <a:pt x="101660" y="20614"/>
                      <a:pt x="85372" y="4226"/>
                      <a:pt x="64533" y="2"/>
                    </a:cubicBezTo>
                    <a:lnTo>
                      <a:pt x="53726" y="2"/>
                    </a:lnTo>
                    <a:cubicBezTo>
                      <a:pt x="28657" y="-215"/>
                      <a:pt x="6839" y="17206"/>
                      <a:pt x="1356" y="41819"/>
                    </a:cubicBezTo>
                    <a:cubicBezTo>
                      <a:pt x="-1974" y="56254"/>
                      <a:pt x="893" y="71434"/>
                      <a:pt x="9253" y="83636"/>
                    </a:cubicBezTo>
                    <a:cubicBezTo>
                      <a:pt x="17943" y="96537"/>
                      <a:pt x="31715" y="105063"/>
                      <a:pt x="47076" y="107054"/>
                    </a:cubicBezTo>
                    <a:lnTo>
                      <a:pt x="47076" y="102872"/>
                    </a:lnTo>
                    <a:lnTo>
                      <a:pt x="49570" y="102872"/>
                    </a:lnTo>
                    <a:cubicBezTo>
                      <a:pt x="106891" y="336153"/>
                      <a:pt x="201353" y="558569"/>
                      <a:pt x="329293" y="761491"/>
                    </a:cubicBezTo>
                    <a:cubicBezTo>
                      <a:pt x="344533" y="785745"/>
                      <a:pt x="360328" y="809581"/>
                      <a:pt x="376676" y="832998"/>
                    </a:cubicBezTo>
                    <a:lnTo>
                      <a:pt x="376676" y="832998"/>
                    </a:lnTo>
                    <a:cubicBezTo>
                      <a:pt x="355321" y="853969"/>
                      <a:pt x="354906" y="888389"/>
                      <a:pt x="375749" y="909871"/>
                    </a:cubicBezTo>
                    <a:cubicBezTo>
                      <a:pt x="385637" y="920062"/>
                      <a:pt x="399104" y="925945"/>
                      <a:pt x="413252" y="926250"/>
                    </a:cubicBezTo>
                    <a:cubicBezTo>
                      <a:pt x="422712" y="926225"/>
                      <a:pt x="432009" y="923779"/>
                      <a:pt x="440268" y="919141"/>
                    </a:cubicBezTo>
                    <a:cubicBezTo>
                      <a:pt x="540603" y="1051978"/>
                      <a:pt x="655335" y="1173159"/>
                      <a:pt x="782337" y="1280441"/>
                    </a:cubicBezTo>
                    <a:cubicBezTo>
                      <a:pt x="769514" y="1307296"/>
                      <a:pt x="780757" y="1339524"/>
                      <a:pt x="807450" y="1352425"/>
                    </a:cubicBezTo>
                    <a:cubicBezTo>
                      <a:pt x="826577" y="1361666"/>
                      <a:pt x="849321" y="1358693"/>
                      <a:pt x="865464" y="1344839"/>
                    </a:cubicBezTo>
                    <a:cubicBezTo>
                      <a:pt x="875722" y="1334820"/>
                      <a:pt x="881686" y="1321167"/>
                      <a:pt x="882090" y="1306786"/>
                    </a:cubicBezTo>
                    <a:cubicBezTo>
                      <a:pt x="882194" y="1292300"/>
                      <a:pt x="876674" y="1278350"/>
                      <a:pt x="866711" y="1267896"/>
                    </a:cubicBezTo>
                    <a:cubicBezTo>
                      <a:pt x="857060" y="1257212"/>
                      <a:pt x="843631" y="1250755"/>
                      <a:pt x="829304" y="1249914"/>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7"/>
              <p:cNvSpPr/>
              <p:nvPr/>
            </p:nvSpPr>
            <p:spPr>
              <a:xfrm>
                <a:off x="5618542" y="1522417"/>
                <a:ext cx="491420" cy="1180238"/>
              </a:xfrm>
              <a:custGeom>
                <a:rect b="b" l="l" r="r" t="t"/>
                <a:pathLst>
                  <a:path extrusionOk="0" h="1272494" w="529833">
                    <a:moveTo>
                      <a:pt x="89634" y="1257023"/>
                    </a:moveTo>
                    <a:cubicBezTo>
                      <a:pt x="99893" y="1247003"/>
                      <a:pt x="105858" y="1233350"/>
                      <a:pt x="106260" y="1218969"/>
                    </a:cubicBezTo>
                    <a:cubicBezTo>
                      <a:pt x="106363" y="1204484"/>
                      <a:pt x="100845" y="1190533"/>
                      <a:pt x="90881" y="1180079"/>
                    </a:cubicBezTo>
                    <a:cubicBezTo>
                      <a:pt x="80943" y="1169834"/>
                      <a:pt x="67288" y="1164097"/>
                      <a:pt x="53058" y="1164189"/>
                    </a:cubicBezTo>
                    <a:cubicBezTo>
                      <a:pt x="84892" y="778732"/>
                      <a:pt x="216435" y="408370"/>
                      <a:pt x="434613" y="89908"/>
                    </a:cubicBezTo>
                    <a:lnTo>
                      <a:pt x="436691" y="92417"/>
                    </a:lnTo>
                    <a:cubicBezTo>
                      <a:pt x="446953" y="103043"/>
                      <a:pt x="461035" y="109069"/>
                      <a:pt x="475761" y="109144"/>
                    </a:cubicBezTo>
                    <a:cubicBezTo>
                      <a:pt x="489851" y="108947"/>
                      <a:pt x="503355" y="103423"/>
                      <a:pt x="513584" y="93672"/>
                    </a:cubicBezTo>
                    <a:cubicBezTo>
                      <a:pt x="523904" y="83560"/>
                      <a:pt x="529748" y="69694"/>
                      <a:pt x="529793" y="55200"/>
                    </a:cubicBezTo>
                    <a:cubicBezTo>
                      <a:pt x="530367" y="40756"/>
                      <a:pt x="524768" y="26752"/>
                      <a:pt x="514415" y="16728"/>
                    </a:cubicBezTo>
                    <a:cubicBezTo>
                      <a:pt x="504423" y="5960"/>
                      <a:pt x="490403" y="-103"/>
                      <a:pt x="475761" y="1"/>
                    </a:cubicBezTo>
                    <a:cubicBezTo>
                      <a:pt x="461617" y="-61"/>
                      <a:pt x="448025" y="5500"/>
                      <a:pt x="437938" y="15474"/>
                    </a:cubicBezTo>
                    <a:cubicBezTo>
                      <a:pt x="421869" y="30114"/>
                      <a:pt x="417601" y="53799"/>
                      <a:pt x="427547" y="73181"/>
                    </a:cubicBezTo>
                    <a:cubicBezTo>
                      <a:pt x="204686" y="396774"/>
                      <a:pt x="70765" y="773868"/>
                      <a:pt x="39342" y="1166280"/>
                    </a:cubicBezTo>
                    <a:cubicBezTo>
                      <a:pt x="30612" y="1168299"/>
                      <a:pt x="22576" y="1172632"/>
                      <a:pt x="16067" y="1178825"/>
                    </a:cubicBezTo>
                    <a:cubicBezTo>
                      <a:pt x="-5167" y="1199921"/>
                      <a:pt x="-5382" y="1234341"/>
                      <a:pt x="15586" y="1255701"/>
                    </a:cubicBezTo>
                    <a:cubicBezTo>
                      <a:pt x="15746" y="1255864"/>
                      <a:pt x="15906" y="1256027"/>
                      <a:pt x="16067" y="1256186"/>
                    </a:cubicBezTo>
                    <a:cubicBezTo>
                      <a:pt x="26272" y="1266595"/>
                      <a:pt x="40189" y="1272466"/>
                      <a:pt x="54721" y="1272495"/>
                    </a:cubicBezTo>
                    <a:cubicBezTo>
                      <a:pt x="67869" y="1271897"/>
                      <a:pt x="80321" y="1266377"/>
                      <a:pt x="89634" y="125702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17"/>
              <p:cNvSpPr/>
              <p:nvPr/>
            </p:nvSpPr>
            <p:spPr>
              <a:xfrm>
                <a:off x="8869029" y="2595873"/>
                <a:ext cx="971858" cy="1935776"/>
              </a:xfrm>
              <a:custGeom>
                <a:rect b="b" l="l" r="r" t="t"/>
                <a:pathLst>
                  <a:path extrusionOk="0" h="2087090" w="1047825">
                    <a:moveTo>
                      <a:pt x="1047826" y="55199"/>
                    </a:moveTo>
                    <a:cubicBezTo>
                      <a:pt x="1047826" y="40860"/>
                      <a:pt x="1042298" y="27077"/>
                      <a:pt x="1032447" y="16728"/>
                    </a:cubicBezTo>
                    <a:cubicBezTo>
                      <a:pt x="1022264" y="5981"/>
                      <a:pt x="1008132" y="-71"/>
                      <a:pt x="993378" y="1"/>
                    </a:cubicBezTo>
                    <a:cubicBezTo>
                      <a:pt x="979246" y="-16"/>
                      <a:pt x="965655" y="5537"/>
                      <a:pt x="955554" y="15473"/>
                    </a:cubicBezTo>
                    <a:cubicBezTo>
                      <a:pt x="945164" y="25530"/>
                      <a:pt x="939303" y="39430"/>
                      <a:pt x="939345" y="53945"/>
                    </a:cubicBezTo>
                    <a:cubicBezTo>
                      <a:pt x="938887" y="68371"/>
                      <a:pt x="944457" y="82330"/>
                      <a:pt x="954723" y="92416"/>
                    </a:cubicBezTo>
                    <a:cubicBezTo>
                      <a:pt x="961831" y="99705"/>
                      <a:pt x="970975" y="104660"/>
                      <a:pt x="980908" y="106634"/>
                    </a:cubicBezTo>
                    <a:cubicBezTo>
                      <a:pt x="1011375" y="844789"/>
                      <a:pt x="675416" y="1549959"/>
                      <a:pt x="84381" y="1988403"/>
                    </a:cubicBezTo>
                    <a:cubicBezTo>
                      <a:pt x="75282" y="1981871"/>
                      <a:pt x="64384" y="1978362"/>
                      <a:pt x="53208" y="1978367"/>
                    </a:cubicBezTo>
                    <a:cubicBezTo>
                      <a:pt x="23989" y="1978367"/>
                      <a:pt x="235" y="2002077"/>
                      <a:pt x="7" y="2031474"/>
                    </a:cubicBezTo>
                    <a:cubicBezTo>
                      <a:pt x="-455" y="2061725"/>
                      <a:pt x="23548" y="2086622"/>
                      <a:pt x="53615" y="2087087"/>
                    </a:cubicBezTo>
                    <a:cubicBezTo>
                      <a:pt x="53757" y="2087087"/>
                      <a:pt x="53898" y="2087091"/>
                      <a:pt x="54039" y="2087091"/>
                    </a:cubicBezTo>
                    <a:cubicBezTo>
                      <a:pt x="83786" y="2087095"/>
                      <a:pt x="108035" y="2063075"/>
                      <a:pt x="108488" y="2033147"/>
                    </a:cubicBezTo>
                    <a:cubicBezTo>
                      <a:pt x="108600" y="2020121"/>
                      <a:pt x="104024" y="2007496"/>
                      <a:pt x="95603" y="1997602"/>
                    </a:cubicBezTo>
                    <a:cubicBezTo>
                      <a:pt x="689381" y="1557331"/>
                      <a:pt x="1026795" y="848921"/>
                      <a:pt x="995871" y="107470"/>
                    </a:cubicBezTo>
                    <a:cubicBezTo>
                      <a:pt x="1009089" y="107011"/>
                      <a:pt x="1021682" y="101645"/>
                      <a:pt x="1031200" y="92416"/>
                    </a:cubicBezTo>
                    <a:cubicBezTo>
                      <a:pt x="1041259" y="82602"/>
                      <a:pt x="1047202" y="69287"/>
                      <a:pt x="1047826"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17"/>
              <p:cNvSpPr/>
              <p:nvPr/>
            </p:nvSpPr>
            <p:spPr>
              <a:xfrm>
                <a:off x="9132753" y="1240176"/>
                <a:ext cx="673694" cy="1182953"/>
              </a:xfrm>
              <a:custGeom>
                <a:rect b="b" l="l" r="r" t="t"/>
                <a:pathLst>
                  <a:path extrusionOk="0" h="1275421" w="726355">
                    <a:moveTo>
                      <a:pt x="55103" y="110816"/>
                    </a:moveTo>
                    <a:cubicBezTo>
                      <a:pt x="61209" y="110758"/>
                      <a:pt x="67256" y="109625"/>
                      <a:pt x="72975" y="107471"/>
                    </a:cubicBezTo>
                    <a:cubicBezTo>
                      <a:pt x="225805" y="265581"/>
                      <a:pt x="354399" y="445696"/>
                      <a:pt x="454529" y="641893"/>
                    </a:cubicBezTo>
                    <a:cubicBezTo>
                      <a:pt x="436616" y="665332"/>
                      <a:pt x="440980" y="698936"/>
                      <a:pt x="464297" y="716951"/>
                    </a:cubicBezTo>
                    <a:cubicBezTo>
                      <a:pt x="473399" y="724014"/>
                      <a:pt x="484580" y="727903"/>
                      <a:pt x="496093" y="728036"/>
                    </a:cubicBezTo>
                    <a:cubicBezTo>
                      <a:pt x="561390" y="871176"/>
                      <a:pt x="611391" y="1020886"/>
                      <a:pt x="645307" y="1174643"/>
                    </a:cubicBezTo>
                    <a:cubicBezTo>
                      <a:pt x="641275" y="1176307"/>
                      <a:pt x="637617" y="1178720"/>
                      <a:pt x="634500" y="1181752"/>
                    </a:cubicBezTo>
                    <a:cubicBezTo>
                      <a:pt x="624234" y="1191926"/>
                      <a:pt x="618249" y="1205717"/>
                      <a:pt x="617875" y="1220223"/>
                    </a:cubicBezTo>
                    <a:cubicBezTo>
                      <a:pt x="617625" y="1250478"/>
                      <a:pt x="641815" y="1275188"/>
                      <a:pt x="671907" y="1275422"/>
                    </a:cubicBezTo>
                    <a:cubicBezTo>
                      <a:pt x="672032" y="1275422"/>
                      <a:pt x="672198" y="1275422"/>
                      <a:pt x="672323" y="1275422"/>
                    </a:cubicBezTo>
                    <a:cubicBezTo>
                      <a:pt x="702166" y="1275422"/>
                      <a:pt x="726356" y="1251084"/>
                      <a:pt x="726356" y="1221060"/>
                    </a:cubicBezTo>
                    <a:cubicBezTo>
                      <a:pt x="726356" y="1191035"/>
                      <a:pt x="702166" y="1166698"/>
                      <a:pt x="672323" y="1166698"/>
                    </a:cubicBezTo>
                    <a:cubicBezTo>
                      <a:pt x="667917" y="1166288"/>
                      <a:pt x="663428" y="1166288"/>
                      <a:pt x="659023" y="1166698"/>
                    </a:cubicBezTo>
                    <a:cubicBezTo>
                      <a:pt x="625190" y="1014350"/>
                      <a:pt x="575729" y="865941"/>
                      <a:pt x="511472" y="723855"/>
                    </a:cubicBezTo>
                    <a:cubicBezTo>
                      <a:pt x="520283" y="722090"/>
                      <a:pt x="528388" y="717724"/>
                      <a:pt x="534747" y="711310"/>
                    </a:cubicBezTo>
                    <a:cubicBezTo>
                      <a:pt x="545014" y="701290"/>
                      <a:pt x="550957" y="687637"/>
                      <a:pt x="551373" y="673256"/>
                    </a:cubicBezTo>
                    <a:cubicBezTo>
                      <a:pt x="551664" y="658737"/>
                      <a:pt x="546094" y="644720"/>
                      <a:pt x="535994" y="634366"/>
                    </a:cubicBezTo>
                    <a:cubicBezTo>
                      <a:pt x="525977" y="623899"/>
                      <a:pt x="512178" y="618007"/>
                      <a:pt x="497756" y="618058"/>
                    </a:cubicBezTo>
                    <a:cubicBezTo>
                      <a:pt x="486159" y="618133"/>
                      <a:pt x="474812" y="621783"/>
                      <a:pt x="465336" y="628512"/>
                    </a:cubicBezTo>
                    <a:cubicBezTo>
                      <a:pt x="365471" y="434046"/>
                      <a:pt x="237754" y="255391"/>
                      <a:pt x="86276" y="98271"/>
                    </a:cubicBezTo>
                    <a:cubicBezTo>
                      <a:pt x="88541" y="97017"/>
                      <a:pt x="90640" y="95470"/>
                      <a:pt x="92510" y="93671"/>
                    </a:cubicBezTo>
                    <a:cubicBezTo>
                      <a:pt x="113629" y="72788"/>
                      <a:pt x="113920" y="38632"/>
                      <a:pt x="93163" y="17384"/>
                    </a:cubicBezTo>
                    <a:cubicBezTo>
                      <a:pt x="92947" y="17163"/>
                      <a:pt x="92731" y="16945"/>
                      <a:pt x="92510" y="16728"/>
                    </a:cubicBezTo>
                    <a:cubicBezTo>
                      <a:pt x="82327" y="5981"/>
                      <a:pt x="68195" y="-70"/>
                      <a:pt x="53441" y="1"/>
                    </a:cubicBezTo>
                    <a:cubicBezTo>
                      <a:pt x="39413" y="-91"/>
                      <a:pt x="25938" y="5483"/>
                      <a:pt x="16033" y="15473"/>
                    </a:cubicBezTo>
                    <a:cubicBezTo>
                      <a:pt x="-5085" y="36357"/>
                      <a:pt x="-5381" y="70513"/>
                      <a:pt x="15381" y="91760"/>
                    </a:cubicBezTo>
                    <a:cubicBezTo>
                      <a:pt x="15597" y="91982"/>
                      <a:pt x="15813" y="92199"/>
                      <a:pt x="16033" y="92417"/>
                    </a:cubicBezTo>
                    <a:cubicBezTo>
                      <a:pt x="25788" y="103958"/>
                      <a:pt x="40044" y="110670"/>
                      <a:pt x="55103" y="11081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17"/>
              <p:cNvSpPr/>
              <p:nvPr/>
            </p:nvSpPr>
            <p:spPr>
              <a:xfrm>
                <a:off x="9355602" y="2415991"/>
                <a:ext cx="218614" cy="1162141"/>
              </a:xfrm>
              <a:custGeom>
                <a:rect b="b" l="l" r="r" t="t"/>
                <a:pathLst>
                  <a:path extrusionOk="0" h="1252982" w="235702">
                    <a:moveTo>
                      <a:pt x="235691" y="54505"/>
                    </a:moveTo>
                    <a:cubicBezTo>
                      <a:pt x="235982" y="39987"/>
                      <a:pt x="230413" y="25969"/>
                      <a:pt x="220313" y="15616"/>
                    </a:cubicBezTo>
                    <a:cubicBezTo>
                      <a:pt x="199032" y="-5205"/>
                      <a:pt x="165116" y="-5205"/>
                      <a:pt x="143836" y="15616"/>
                    </a:cubicBezTo>
                    <a:cubicBezTo>
                      <a:pt x="122601" y="36712"/>
                      <a:pt x="122389" y="71132"/>
                      <a:pt x="143337" y="92492"/>
                    </a:cubicBezTo>
                    <a:cubicBezTo>
                      <a:pt x="143503" y="92655"/>
                      <a:pt x="143669" y="92818"/>
                      <a:pt x="143836" y="92977"/>
                    </a:cubicBezTo>
                    <a:cubicBezTo>
                      <a:pt x="154060" y="103285"/>
                      <a:pt x="168026" y="108884"/>
                      <a:pt x="182490" y="108449"/>
                    </a:cubicBezTo>
                    <a:cubicBezTo>
                      <a:pt x="232906" y="459487"/>
                      <a:pt x="187353" y="817713"/>
                      <a:pt x="50733" y="1144677"/>
                    </a:cubicBezTo>
                    <a:cubicBezTo>
                      <a:pt x="37807" y="1145342"/>
                      <a:pt x="25550" y="1150686"/>
                      <a:pt x="16235" y="1159731"/>
                    </a:cubicBezTo>
                    <a:cubicBezTo>
                      <a:pt x="5898" y="1169658"/>
                      <a:pt x="42" y="1183408"/>
                      <a:pt x="25" y="1197784"/>
                    </a:cubicBezTo>
                    <a:cubicBezTo>
                      <a:pt x="-419" y="1212249"/>
                      <a:pt x="4980" y="1226279"/>
                      <a:pt x="14988" y="1236674"/>
                    </a:cubicBezTo>
                    <a:cubicBezTo>
                      <a:pt x="25321" y="1247145"/>
                      <a:pt x="39390" y="1253020"/>
                      <a:pt x="54058" y="1252983"/>
                    </a:cubicBezTo>
                    <a:cubicBezTo>
                      <a:pt x="68103" y="1252941"/>
                      <a:pt x="81611" y="1247563"/>
                      <a:pt x="91881" y="1237929"/>
                    </a:cubicBezTo>
                    <a:cubicBezTo>
                      <a:pt x="113390" y="1217794"/>
                      <a:pt x="114604" y="1183922"/>
                      <a:pt x="94591" y="1162282"/>
                    </a:cubicBezTo>
                    <a:cubicBezTo>
                      <a:pt x="87097" y="1154181"/>
                      <a:pt x="77292" y="1148616"/>
                      <a:pt x="66527" y="1146349"/>
                    </a:cubicBezTo>
                    <a:cubicBezTo>
                      <a:pt x="202814" y="816935"/>
                      <a:pt x="247620" y="456472"/>
                      <a:pt x="196206" y="103431"/>
                    </a:cubicBezTo>
                    <a:cubicBezTo>
                      <a:pt x="204810" y="101420"/>
                      <a:pt x="212706" y="97079"/>
                      <a:pt x="219066" y="90886"/>
                    </a:cubicBezTo>
                    <a:cubicBezTo>
                      <a:pt x="229166" y="81431"/>
                      <a:pt x="235109" y="68359"/>
                      <a:pt x="235691" y="54505"/>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7"/>
              <p:cNvSpPr/>
              <p:nvPr/>
            </p:nvSpPr>
            <p:spPr>
              <a:xfrm>
                <a:off x="6375093" y="687107"/>
                <a:ext cx="2634559" cy="545198"/>
              </a:xfrm>
              <a:custGeom>
                <a:rect b="b" l="l" r="r" t="t"/>
                <a:pathLst>
                  <a:path extrusionOk="0" h="587815" w="2840495">
                    <a:moveTo>
                      <a:pt x="55717" y="587777"/>
                    </a:moveTo>
                    <a:cubicBezTo>
                      <a:pt x="69861" y="587840"/>
                      <a:pt x="83452" y="582279"/>
                      <a:pt x="93540" y="572305"/>
                    </a:cubicBezTo>
                    <a:cubicBezTo>
                      <a:pt x="114658" y="551422"/>
                      <a:pt x="114949" y="517265"/>
                      <a:pt x="94192" y="496018"/>
                    </a:cubicBezTo>
                    <a:cubicBezTo>
                      <a:pt x="93976" y="495797"/>
                      <a:pt x="93760" y="495579"/>
                      <a:pt x="93540" y="495362"/>
                    </a:cubicBezTo>
                    <a:lnTo>
                      <a:pt x="87721" y="490762"/>
                    </a:lnTo>
                    <a:cubicBezTo>
                      <a:pt x="339160" y="294131"/>
                      <a:pt x="629781" y="154353"/>
                      <a:pt x="939776" y="80954"/>
                    </a:cubicBezTo>
                    <a:cubicBezTo>
                      <a:pt x="941663" y="85216"/>
                      <a:pt x="944185" y="89165"/>
                      <a:pt x="947257" y="92663"/>
                    </a:cubicBezTo>
                    <a:cubicBezTo>
                      <a:pt x="957590" y="103135"/>
                      <a:pt x="971659" y="109008"/>
                      <a:pt x="986327" y="108972"/>
                    </a:cubicBezTo>
                    <a:cubicBezTo>
                      <a:pt x="1000371" y="108931"/>
                      <a:pt x="1013879" y="103554"/>
                      <a:pt x="1024150" y="93918"/>
                    </a:cubicBezTo>
                    <a:cubicBezTo>
                      <a:pt x="1032658" y="85178"/>
                      <a:pt x="1038061" y="73861"/>
                      <a:pt x="1039528" y="61719"/>
                    </a:cubicBezTo>
                    <a:cubicBezTo>
                      <a:pt x="1085664" y="53355"/>
                      <a:pt x="1127643" y="46246"/>
                      <a:pt x="1167960" y="41228"/>
                    </a:cubicBezTo>
                    <a:cubicBezTo>
                      <a:pt x="1261715" y="29396"/>
                      <a:pt x="1356102" y="23391"/>
                      <a:pt x="1450593" y="23247"/>
                    </a:cubicBezTo>
                    <a:cubicBezTo>
                      <a:pt x="1911563" y="22832"/>
                      <a:pt x="2361048" y="167919"/>
                      <a:pt x="2735741" y="438072"/>
                    </a:cubicBezTo>
                    <a:cubicBezTo>
                      <a:pt x="2723803" y="465337"/>
                      <a:pt x="2736094" y="497177"/>
                      <a:pt x="2763193" y="509186"/>
                    </a:cubicBezTo>
                    <a:cubicBezTo>
                      <a:pt x="2770126" y="512256"/>
                      <a:pt x="2777624" y="513816"/>
                      <a:pt x="2785201" y="513761"/>
                    </a:cubicBezTo>
                    <a:cubicBezTo>
                      <a:pt x="2799333" y="513778"/>
                      <a:pt x="2812912" y="508225"/>
                      <a:pt x="2823024" y="498289"/>
                    </a:cubicBezTo>
                    <a:cubicBezTo>
                      <a:pt x="2833822" y="488579"/>
                      <a:pt x="2840144" y="474804"/>
                      <a:pt x="2840481" y="460235"/>
                    </a:cubicBezTo>
                    <a:cubicBezTo>
                      <a:pt x="2841171" y="430219"/>
                      <a:pt x="2817542" y="405326"/>
                      <a:pt x="2787707" y="404633"/>
                    </a:cubicBezTo>
                    <a:cubicBezTo>
                      <a:pt x="2787288" y="404623"/>
                      <a:pt x="2786868" y="404619"/>
                      <a:pt x="2786448" y="404619"/>
                    </a:cubicBezTo>
                    <a:cubicBezTo>
                      <a:pt x="2772312" y="404601"/>
                      <a:pt x="2758738" y="410155"/>
                      <a:pt x="2748625" y="420091"/>
                    </a:cubicBezTo>
                    <a:lnTo>
                      <a:pt x="2744884" y="425109"/>
                    </a:lnTo>
                    <a:cubicBezTo>
                      <a:pt x="2367345" y="153187"/>
                      <a:pt x="1914489" y="7360"/>
                      <a:pt x="1450177" y="8193"/>
                    </a:cubicBezTo>
                    <a:cubicBezTo>
                      <a:pt x="1354992" y="8128"/>
                      <a:pt x="1259899" y="14134"/>
                      <a:pt x="1165466" y="26174"/>
                    </a:cubicBezTo>
                    <a:cubicBezTo>
                      <a:pt x="1126396" y="31192"/>
                      <a:pt x="1084833" y="37883"/>
                      <a:pt x="1038697" y="46246"/>
                    </a:cubicBezTo>
                    <a:cubicBezTo>
                      <a:pt x="1037288" y="35077"/>
                      <a:pt x="1032329" y="24663"/>
                      <a:pt x="1024565" y="16556"/>
                    </a:cubicBezTo>
                    <a:cubicBezTo>
                      <a:pt x="1003813" y="-5018"/>
                      <a:pt x="969606" y="-5581"/>
                      <a:pt x="948163" y="15299"/>
                    </a:cubicBezTo>
                    <a:cubicBezTo>
                      <a:pt x="934069" y="29021"/>
                      <a:pt x="928474" y="49348"/>
                      <a:pt x="933541" y="68409"/>
                    </a:cubicBezTo>
                    <a:cubicBezTo>
                      <a:pt x="620293" y="141599"/>
                      <a:pt x="326770" y="282904"/>
                      <a:pt x="73589" y="482398"/>
                    </a:cubicBezTo>
                    <a:cubicBezTo>
                      <a:pt x="67376" y="479910"/>
                      <a:pt x="60746" y="478631"/>
                      <a:pt x="54054" y="478635"/>
                    </a:cubicBezTo>
                    <a:cubicBezTo>
                      <a:pt x="39923" y="478618"/>
                      <a:pt x="26344" y="484171"/>
                      <a:pt x="16231" y="494107"/>
                    </a:cubicBezTo>
                    <a:cubicBezTo>
                      <a:pt x="5832" y="504164"/>
                      <a:pt x="-28" y="518064"/>
                      <a:pt x="22" y="532579"/>
                    </a:cubicBezTo>
                    <a:cubicBezTo>
                      <a:pt x="-394" y="546997"/>
                      <a:pt x="5180" y="560935"/>
                      <a:pt x="15400" y="571051"/>
                    </a:cubicBezTo>
                    <a:cubicBezTo>
                      <a:pt x="25783" y="582258"/>
                      <a:pt x="40501" y="588363"/>
                      <a:pt x="55717" y="58777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7"/>
              <p:cNvSpPr/>
              <p:nvPr/>
            </p:nvSpPr>
            <p:spPr>
              <a:xfrm>
                <a:off x="7495865" y="1256481"/>
                <a:ext cx="888638" cy="218362"/>
              </a:xfrm>
              <a:custGeom>
                <a:rect b="b" l="l" r="r" t="t"/>
                <a:pathLst>
                  <a:path extrusionOk="0" h="235431" w="958100">
                    <a:moveTo>
                      <a:pt x="904246" y="124197"/>
                    </a:moveTo>
                    <a:cubicBezTo>
                      <a:pt x="890111" y="124181"/>
                      <a:pt x="876536" y="129734"/>
                      <a:pt x="866424" y="139670"/>
                    </a:cubicBezTo>
                    <a:cubicBezTo>
                      <a:pt x="861939" y="144299"/>
                      <a:pt x="858281" y="149676"/>
                      <a:pt x="855617" y="155560"/>
                    </a:cubicBezTo>
                    <a:cubicBezTo>
                      <a:pt x="662014" y="74414"/>
                      <a:pt x="454362" y="32630"/>
                      <a:pt x="244631" y="32618"/>
                    </a:cubicBezTo>
                    <a:cubicBezTo>
                      <a:pt x="198496" y="32618"/>
                      <a:pt x="151113" y="34709"/>
                      <a:pt x="104978" y="38891"/>
                    </a:cubicBezTo>
                    <a:cubicBezTo>
                      <a:pt x="102837" y="30615"/>
                      <a:pt x="98697" y="23004"/>
                      <a:pt x="92924" y="16727"/>
                    </a:cubicBezTo>
                    <a:cubicBezTo>
                      <a:pt x="82745" y="5980"/>
                      <a:pt x="68609" y="-70"/>
                      <a:pt x="53854" y="1"/>
                    </a:cubicBezTo>
                    <a:cubicBezTo>
                      <a:pt x="39723"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83996" y="108692"/>
                      <a:pt x="107251" y="85111"/>
                      <a:pt x="107472" y="56036"/>
                    </a:cubicBezTo>
                    <a:cubicBezTo>
                      <a:pt x="152776" y="51854"/>
                      <a:pt x="199327" y="50181"/>
                      <a:pt x="245047" y="50181"/>
                    </a:cubicBezTo>
                    <a:cubicBezTo>
                      <a:pt x="453223" y="50114"/>
                      <a:pt x="659345" y="91618"/>
                      <a:pt x="851461" y="172287"/>
                    </a:cubicBezTo>
                    <a:cubicBezTo>
                      <a:pt x="848347" y="189077"/>
                      <a:pt x="853451" y="206351"/>
                      <a:pt x="865176" y="218704"/>
                    </a:cubicBezTo>
                    <a:cubicBezTo>
                      <a:pt x="875356" y="229451"/>
                      <a:pt x="889491" y="235502"/>
                      <a:pt x="904246" y="235431"/>
                    </a:cubicBezTo>
                    <a:cubicBezTo>
                      <a:pt x="918378" y="235447"/>
                      <a:pt x="931957" y="229894"/>
                      <a:pt x="942069" y="219958"/>
                    </a:cubicBezTo>
                    <a:cubicBezTo>
                      <a:pt x="963188" y="199075"/>
                      <a:pt x="963479" y="164919"/>
                      <a:pt x="942722" y="143672"/>
                    </a:cubicBezTo>
                    <a:cubicBezTo>
                      <a:pt x="942506" y="143450"/>
                      <a:pt x="942290" y="143232"/>
                      <a:pt x="942069" y="143015"/>
                    </a:cubicBezTo>
                    <a:cubicBezTo>
                      <a:pt x="932547" y="131804"/>
                      <a:pt x="918881" y="125004"/>
                      <a:pt x="904246" y="124197"/>
                    </a:cubicBezTo>
                    <a:close/>
                  </a:path>
                </a:pathLst>
              </a:custGeom>
              <a:solidFill>
                <a:srgbClr val="F477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17"/>
              <p:cNvSpPr/>
              <p:nvPr/>
            </p:nvSpPr>
            <p:spPr>
              <a:xfrm>
                <a:off x="8443931" y="2306122"/>
                <a:ext cx="202643" cy="608675"/>
              </a:xfrm>
              <a:custGeom>
                <a:rect b="b" l="l" r="r" t="t"/>
                <a:pathLst>
                  <a:path extrusionOk="0" h="656253" w="218483">
                    <a:moveTo>
                      <a:pt x="107923" y="54505"/>
                    </a:moveTo>
                    <a:cubicBezTo>
                      <a:pt x="108026" y="40020"/>
                      <a:pt x="102507" y="26070"/>
                      <a:pt x="92544" y="15615"/>
                    </a:cubicBezTo>
                    <a:cubicBezTo>
                      <a:pt x="71251" y="-5205"/>
                      <a:pt x="37360" y="-5205"/>
                      <a:pt x="16067" y="15615"/>
                    </a:cubicBezTo>
                    <a:cubicBezTo>
                      <a:pt x="-5168" y="36712"/>
                      <a:pt x="-5380" y="71132"/>
                      <a:pt x="15585" y="92492"/>
                    </a:cubicBezTo>
                    <a:cubicBezTo>
                      <a:pt x="15747" y="92655"/>
                      <a:pt x="15905" y="92818"/>
                      <a:pt x="16067" y="92977"/>
                    </a:cubicBezTo>
                    <a:cubicBezTo>
                      <a:pt x="26046" y="103109"/>
                      <a:pt x="39712" y="108700"/>
                      <a:pt x="53890" y="108449"/>
                    </a:cubicBezTo>
                    <a:lnTo>
                      <a:pt x="60124" y="108449"/>
                    </a:lnTo>
                    <a:cubicBezTo>
                      <a:pt x="125471" y="246065"/>
                      <a:pt x="156432" y="397648"/>
                      <a:pt x="150318" y="550038"/>
                    </a:cubicBezTo>
                    <a:cubicBezTo>
                      <a:pt x="141498" y="552154"/>
                      <a:pt x="133351" y="556469"/>
                      <a:pt x="126626" y="562583"/>
                    </a:cubicBezTo>
                    <a:cubicBezTo>
                      <a:pt x="116343" y="572757"/>
                      <a:pt x="110383" y="586548"/>
                      <a:pt x="110001" y="601055"/>
                    </a:cubicBezTo>
                    <a:cubicBezTo>
                      <a:pt x="109519" y="615607"/>
                      <a:pt x="115092" y="629703"/>
                      <a:pt x="125379" y="639944"/>
                    </a:cubicBezTo>
                    <a:cubicBezTo>
                      <a:pt x="135583" y="650353"/>
                      <a:pt x="149503" y="656224"/>
                      <a:pt x="164034" y="656253"/>
                    </a:cubicBezTo>
                    <a:cubicBezTo>
                      <a:pt x="193623" y="656262"/>
                      <a:pt x="217805" y="632493"/>
                      <a:pt x="218482" y="602727"/>
                    </a:cubicBezTo>
                    <a:cubicBezTo>
                      <a:pt x="218586" y="588242"/>
                      <a:pt x="213066" y="574292"/>
                      <a:pt x="203104" y="563837"/>
                    </a:cubicBezTo>
                    <a:cubicBezTo>
                      <a:pt x="193136" y="553885"/>
                      <a:pt x="179736" y="548194"/>
                      <a:pt x="165696" y="547947"/>
                    </a:cubicBezTo>
                    <a:cubicBezTo>
                      <a:pt x="171469" y="395139"/>
                      <a:pt x="140380" y="243197"/>
                      <a:pt x="75087" y="105104"/>
                    </a:cubicBezTo>
                    <a:cubicBezTo>
                      <a:pt x="81617" y="102992"/>
                      <a:pt x="87586" y="99421"/>
                      <a:pt x="92544" y="94650"/>
                    </a:cubicBezTo>
                    <a:cubicBezTo>
                      <a:pt x="102777" y="83861"/>
                      <a:pt x="108309" y="69413"/>
                      <a:pt x="107923" y="5450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17"/>
              <p:cNvSpPr/>
              <p:nvPr/>
            </p:nvSpPr>
            <p:spPr>
              <a:xfrm>
                <a:off x="6978599" y="3216331"/>
                <a:ext cx="1081196" cy="438593"/>
              </a:xfrm>
              <a:custGeom>
                <a:rect b="b" l="l" r="r" t="t"/>
                <a:pathLst>
                  <a:path extrusionOk="0" h="472877" w="1165710">
                    <a:moveTo>
                      <a:pt x="1076941" y="454062"/>
                    </a:moveTo>
                    <a:cubicBezTo>
                      <a:pt x="1087120" y="464809"/>
                      <a:pt x="1101255" y="470860"/>
                      <a:pt x="1116011" y="470789"/>
                    </a:cubicBezTo>
                    <a:cubicBezTo>
                      <a:pt x="1145965" y="468150"/>
                      <a:pt x="1168123" y="441576"/>
                      <a:pt x="1165500" y="411438"/>
                    </a:cubicBezTo>
                    <a:cubicBezTo>
                      <a:pt x="1163193" y="384960"/>
                      <a:pt x="1142329" y="363967"/>
                      <a:pt x="1116011" y="361647"/>
                    </a:cubicBezTo>
                    <a:cubicBezTo>
                      <a:pt x="1101866" y="361584"/>
                      <a:pt x="1088275" y="367146"/>
                      <a:pt x="1078188" y="377119"/>
                    </a:cubicBezTo>
                    <a:cubicBezTo>
                      <a:pt x="1067061" y="388016"/>
                      <a:pt x="1061412" y="403380"/>
                      <a:pt x="1062809" y="418936"/>
                    </a:cubicBezTo>
                    <a:cubicBezTo>
                      <a:pt x="978963" y="443600"/>
                      <a:pt x="892053" y="456132"/>
                      <a:pt x="804699" y="456153"/>
                    </a:cubicBezTo>
                    <a:cubicBezTo>
                      <a:pt x="730753" y="456015"/>
                      <a:pt x="657081" y="447033"/>
                      <a:pt x="585243" y="429390"/>
                    </a:cubicBezTo>
                    <a:cubicBezTo>
                      <a:pt x="384569" y="381154"/>
                      <a:pt x="206012" y="266053"/>
                      <a:pt x="78582" y="102799"/>
                    </a:cubicBezTo>
                    <a:cubicBezTo>
                      <a:pt x="83881" y="100340"/>
                      <a:pt x="88782" y="97099"/>
                      <a:pt x="93129" y="93181"/>
                    </a:cubicBezTo>
                    <a:cubicBezTo>
                      <a:pt x="114364" y="72084"/>
                      <a:pt x="114576" y="37664"/>
                      <a:pt x="93612" y="16304"/>
                    </a:cubicBezTo>
                    <a:cubicBezTo>
                      <a:pt x="93449" y="16141"/>
                      <a:pt x="93291" y="15978"/>
                      <a:pt x="93129" y="15819"/>
                    </a:cubicBezTo>
                    <a:cubicBezTo>
                      <a:pt x="71786" y="-5273"/>
                      <a:pt x="37580" y="-5273"/>
                      <a:pt x="16237" y="15819"/>
                    </a:cubicBezTo>
                    <a:lnTo>
                      <a:pt x="16237" y="15819"/>
                    </a:lnTo>
                    <a:lnTo>
                      <a:pt x="7093" y="21674"/>
                    </a:lnTo>
                    <a:lnTo>
                      <a:pt x="7093" y="28364"/>
                    </a:lnTo>
                    <a:lnTo>
                      <a:pt x="7093" y="28364"/>
                    </a:lnTo>
                    <a:cubicBezTo>
                      <a:pt x="-7371" y="53296"/>
                      <a:pt x="991" y="85307"/>
                      <a:pt x="25771" y="99859"/>
                    </a:cubicBezTo>
                    <a:cubicBezTo>
                      <a:pt x="33968" y="104672"/>
                      <a:pt x="43319" y="107135"/>
                      <a:pt x="52813" y="106980"/>
                    </a:cubicBezTo>
                    <a:lnTo>
                      <a:pt x="61125" y="106980"/>
                    </a:lnTo>
                    <a:cubicBezTo>
                      <a:pt x="190638" y="276227"/>
                      <a:pt x="373838" y="395761"/>
                      <a:pt x="580255" y="445699"/>
                    </a:cubicBezTo>
                    <a:cubicBezTo>
                      <a:pt x="739747" y="485074"/>
                      <a:pt x="906725" y="481611"/>
                      <a:pt x="1064472" y="435663"/>
                    </a:cubicBezTo>
                    <a:cubicBezTo>
                      <a:pt x="1067219" y="442650"/>
                      <a:pt x="1071479" y="448936"/>
                      <a:pt x="1076941" y="4540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7"/>
              <p:cNvSpPr/>
              <p:nvPr/>
            </p:nvSpPr>
            <p:spPr>
              <a:xfrm>
                <a:off x="6825983" y="2616839"/>
                <a:ext cx="171624" cy="556812"/>
              </a:xfrm>
              <a:custGeom>
                <a:rect b="b" l="l" r="r" t="t"/>
                <a:pathLst>
                  <a:path extrusionOk="0" h="600336" w="185039">
                    <a:moveTo>
                      <a:pt x="92093" y="583766"/>
                    </a:moveTo>
                    <a:cubicBezTo>
                      <a:pt x="112866" y="605361"/>
                      <a:pt x="147107" y="605921"/>
                      <a:pt x="168570" y="585021"/>
                    </a:cubicBezTo>
                    <a:cubicBezTo>
                      <a:pt x="190034" y="564121"/>
                      <a:pt x="190590" y="529672"/>
                      <a:pt x="169817" y="508077"/>
                    </a:cubicBezTo>
                    <a:cubicBezTo>
                      <a:pt x="159979" y="497636"/>
                      <a:pt x="146296" y="491735"/>
                      <a:pt x="131994" y="491769"/>
                    </a:cubicBezTo>
                    <a:cubicBezTo>
                      <a:pt x="121848" y="491836"/>
                      <a:pt x="111923" y="494729"/>
                      <a:pt x="103315" y="500132"/>
                    </a:cubicBezTo>
                    <a:cubicBezTo>
                      <a:pt x="56681" y="375722"/>
                      <a:pt x="37536" y="242585"/>
                      <a:pt x="47204" y="109979"/>
                    </a:cubicBezTo>
                    <a:lnTo>
                      <a:pt x="56348" y="109979"/>
                    </a:lnTo>
                    <a:cubicBezTo>
                      <a:pt x="69857" y="110142"/>
                      <a:pt x="82874" y="104873"/>
                      <a:pt x="92509" y="95343"/>
                    </a:cubicBezTo>
                    <a:cubicBezTo>
                      <a:pt x="113627" y="74459"/>
                      <a:pt x="113918" y="40303"/>
                      <a:pt x="93161" y="19056"/>
                    </a:cubicBezTo>
                    <a:cubicBezTo>
                      <a:pt x="92945" y="18834"/>
                      <a:pt x="92729" y="18617"/>
                      <a:pt x="92509" y="18399"/>
                    </a:cubicBezTo>
                    <a:cubicBezTo>
                      <a:pt x="83639" y="9016"/>
                      <a:pt x="71664" y="3216"/>
                      <a:pt x="58842" y="2091"/>
                    </a:cubicBezTo>
                    <a:lnTo>
                      <a:pt x="48036" y="0"/>
                    </a:lnTo>
                    <a:lnTo>
                      <a:pt x="43464" y="2509"/>
                    </a:lnTo>
                    <a:lnTo>
                      <a:pt x="43464" y="2509"/>
                    </a:lnTo>
                    <a:cubicBezTo>
                      <a:pt x="33164" y="4006"/>
                      <a:pt x="23579" y="8681"/>
                      <a:pt x="16032" y="15891"/>
                    </a:cubicBezTo>
                    <a:cubicBezTo>
                      <a:pt x="-5087" y="36774"/>
                      <a:pt x="-5378" y="70930"/>
                      <a:pt x="15379" y="92177"/>
                    </a:cubicBezTo>
                    <a:cubicBezTo>
                      <a:pt x="15595" y="92399"/>
                      <a:pt x="15811" y="92616"/>
                      <a:pt x="16032" y="92834"/>
                    </a:cubicBezTo>
                    <a:cubicBezTo>
                      <a:pt x="20737" y="97526"/>
                      <a:pt x="26223" y="101344"/>
                      <a:pt x="32241" y="104124"/>
                    </a:cubicBezTo>
                    <a:cubicBezTo>
                      <a:pt x="21751" y="241347"/>
                      <a:pt x="41768" y="379193"/>
                      <a:pt x="90846" y="507659"/>
                    </a:cubicBezTo>
                    <a:cubicBezTo>
                      <a:pt x="70596" y="529137"/>
                      <a:pt x="71149" y="562971"/>
                      <a:pt x="92093" y="58376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17"/>
              <p:cNvSpPr/>
              <p:nvPr/>
            </p:nvSpPr>
            <p:spPr>
              <a:xfrm>
                <a:off x="7755174" y="2121845"/>
                <a:ext cx="484822" cy="306793"/>
              </a:xfrm>
              <a:custGeom>
                <a:rect b="b" l="l" r="r" t="t"/>
                <a:pathLst>
                  <a:path extrusionOk="0" h="330774" w="522719">
                    <a:moveTo>
                      <a:pt x="470322" y="221213"/>
                    </a:moveTo>
                    <a:cubicBezTo>
                      <a:pt x="457720" y="221221"/>
                      <a:pt x="445517" y="225658"/>
                      <a:pt x="435824" y="233758"/>
                    </a:cubicBezTo>
                    <a:cubicBezTo>
                      <a:pt x="350016" y="147832"/>
                      <a:pt x="242520" y="87106"/>
                      <a:pt x="124928" y="58126"/>
                    </a:cubicBezTo>
                    <a:lnTo>
                      <a:pt x="111628" y="55617"/>
                    </a:lnTo>
                    <a:lnTo>
                      <a:pt x="107471" y="55617"/>
                    </a:lnTo>
                    <a:cubicBezTo>
                      <a:pt x="108162" y="25601"/>
                      <a:pt x="84537" y="707"/>
                      <a:pt x="54702" y="13"/>
                    </a:cubicBezTo>
                    <a:cubicBezTo>
                      <a:pt x="54420" y="9"/>
                      <a:pt x="54137" y="5"/>
                      <a:pt x="53855" y="1"/>
                    </a:cubicBezTo>
                    <a:cubicBezTo>
                      <a:pt x="39710" y="-62"/>
                      <a:pt x="26119" y="5499"/>
                      <a:pt x="16032" y="15473"/>
                    </a:cubicBezTo>
                    <a:cubicBezTo>
                      <a:pt x="-5087" y="36356"/>
                      <a:pt x="-5378" y="70512"/>
                      <a:pt x="15379" y="91760"/>
                    </a:cubicBezTo>
                    <a:cubicBezTo>
                      <a:pt x="15595" y="91981"/>
                      <a:pt x="15811" y="92199"/>
                      <a:pt x="16032" y="92416"/>
                    </a:cubicBezTo>
                    <a:cubicBezTo>
                      <a:pt x="26211" y="103163"/>
                      <a:pt x="40346" y="109214"/>
                      <a:pt x="55101" y="109143"/>
                    </a:cubicBezTo>
                    <a:cubicBezTo>
                      <a:pt x="69233" y="109160"/>
                      <a:pt x="82812" y="103607"/>
                      <a:pt x="92924" y="93671"/>
                    </a:cubicBezTo>
                    <a:cubicBezTo>
                      <a:pt x="99121" y="87252"/>
                      <a:pt x="103556" y="79327"/>
                      <a:pt x="105809" y="70671"/>
                    </a:cubicBezTo>
                    <a:lnTo>
                      <a:pt x="107056" y="70671"/>
                    </a:lnTo>
                    <a:lnTo>
                      <a:pt x="119525" y="73599"/>
                    </a:lnTo>
                    <a:cubicBezTo>
                      <a:pt x="234914" y="101925"/>
                      <a:pt x="340324" y="161682"/>
                      <a:pt x="424186" y="246303"/>
                    </a:cubicBezTo>
                    <a:cubicBezTo>
                      <a:pt x="409510" y="267241"/>
                      <a:pt x="411784" y="295731"/>
                      <a:pt x="429590" y="314047"/>
                    </a:cubicBezTo>
                    <a:cubicBezTo>
                      <a:pt x="439769" y="324794"/>
                      <a:pt x="453905" y="330845"/>
                      <a:pt x="468659" y="330774"/>
                    </a:cubicBezTo>
                    <a:cubicBezTo>
                      <a:pt x="482791" y="330790"/>
                      <a:pt x="496370" y="325237"/>
                      <a:pt x="506483" y="315301"/>
                    </a:cubicBezTo>
                    <a:cubicBezTo>
                      <a:pt x="516886" y="305244"/>
                      <a:pt x="522742" y="291344"/>
                      <a:pt x="522692" y="276830"/>
                    </a:cubicBezTo>
                    <a:cubicBezTo>
                      <a:pt x="523158" y="262403"/>
                      <a:pt x="517580" y="248444"/>
                      <a:pt x="507314" y="238358"/>
                    </a:cubicBezTo>
                    <a:cubicBezTo>
                      <a:pt x="497787" y="227858"/>
                      <a:pt x="484446" y="221673"/>
                      <a:pt x="470322" y="22121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17"/>
              <p:cNvSpPr/>
              <p:nvPr/>
            </p:nvSpPr>
            <p:spPr>
              <a:xfrm>
                <a:off x="7072693" y="2658379"/>
                <a:ext cx="143108" cy="394835"/>
              </a:xfrm>
              <a:custGeom>
                <a:rect b="b" l="l" r="r" t="t"/>
                <a:pathLst>
                  <a:path extrusionOk="0" h="425698" w="154294">
                    <a:moveTo>
                      <a:pt x="92" y="53526"/>
                    </a:moveTo>
                    <a:cubicBezTo>
                      <a:pt x="-1375" y="77859"/>
                      <a:pt x="14756" y="99734"/>
                      <a:pt x="38331" y="105379"/>
                    </a:cubicBezTo>
                    <a:cubicBezTo>
                      <a:pt x="35505" y="180470"/>
                      <a:pt x="45775" y="255482"/>
                      <a:pt x="68672" y="327010"/>
                    </a:cubicBezTo>
                    <a:cubicBezTo>
                      <a:pt x="65863" y="328377"/>
                      <a:pt x="63211" y="330062"/>
                      <a:pt x="60775" y="332028"/>
                    </a:cubicBezTo>
                    <a:cubicBezTo>
                      <a:pt x="40031" y="353593"/>
                      <a:pt x="40031" y="387824"/>
                      <a:pt x="60775" y="409389"/>
                    </a:cubicBezTo>
                    <a:cubicBezTo>
                      <a:pt x="71133" y="419823"/>
                      <a:pt x="85190" y="425690"/>
                      <a:pt x="99845" y="425698"/>
                    </a:cubicBezTo>
                    <a:cubicBezTo>
                      <a:pt x="113989" y="425761"/>
                      <a:pt x="127581" y="420199"/>
                      <a:pt x="137668" y="410226"/>
                    </a:cubicBezTo>
                    <a:cubicBezTo>
                      <a:pt x="147926" y="400206"/>
                      <a:pt x="153890" y="386553"/>
                      <a:pt x="154294" y="372172"/>
                    </a:cubicBezTo>
                    <a:cubicBezTo>
                      <a:pt x="154397" y="357687"/>
                      <a:pt x="148878" y="343737"/>
                      <a:pt x="138915" y="333282"/>
                    </a:cubicBezTo>
                    <a:cubicBezTo>
                      <a:pt x="128711" y="322874"/>
                      <a:pt x="114791" y="317003"/>
                      <a:pt x="100261" y="316974"/>
                    </a:cubicBezTo>
                    <a:cubicBezTo>
                      <a:pt x="94450" y="316890"/>
                      <a:pt x="88673" y="317881"/>
                      <a:pt x="83220" y="319901"/>
                    </a:cubicBezTo>
                    <a:cubicBezTo>
                      <a:pt x="61432" y="251559"/>
                      <a:pt x="51037" y="180060"/>
                      <a:pt x="52463" y="108306"/>
                    </a:cubicBezTo>
                    <a:lnTo>
                      <a:pt x="52463" y="108306"/>
                    </a:lnTo>
                    <a:cubicBezTo>
                      <a:pt x="67833" y="109586"/>
                      <a:pt x="82995" y="104095"/>
                      <a:pt x="94026" y="93252"/>
                    </a:cubicBezTo>
                    <a:cubicBezTo>
                      <a:pt x="104359" y="83283"/>
                      <a:pt x="110340" y="69596"/>
                      <a:pt x="110652" y="55199"/>
                    </a:cubicBezTo>
                    <a:cubicBezTo>
                      <a:pt x="110756" y="40713"/>
                      <a:pt x="105236" y="26763"/>
                      <a:pt x="95273" y="16309"/>
                    </a:cubicBezTo>
                    <a:cubicBezTo>
                      <a:pt x="84940" y="5838"/>
                      <a:pt x="70871" y="-37"/>
                      <a:pt x="56203" y="0"/>
                    </a:cubicBezTo>
                    <a:cubicBezTo>
                      <a:pt x="42159" y="42"/>
                      <a:pt x="28651" y="5420"/>
                      <a:pt x="18380" y="15054"/>
                    </a:cubicBezTo>
                    <a:cubicBezTo>
                      <a:pt x="7291" y="24806"/>
                      <a:pt x="679" y="38719"/>
                      <a:pt x="92" y="535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17"/>
              <p:cNvSpPr/>
              <p:nvPr/>
            </p:nvSpPr>
            <p:spPr>
              <a:xfrm>
                <a:off x="7175554" y="3073785"/>
                <a:ext cx="772668" cy="351008"/>
              </a:xfrm>
              <a:custGeom>
                <a:rect b="b" l="l" r="r" t="t"/>
                <a:pathLst>
                  <a:path extrusionOk="0" h="378445" w="833065">
                    <a:moveTo>
                      <a:pt x="107923" y="55199"/>
                    </a:moveTo>
                    <a:cubicBezTo>
                      <a:pt x="108405" y="40647"/>
                      <a:pt x="102831" y="26550"/>
                      <a:pt x="92544" y="16309"/>
                    </a:cubicBezTo>
                    <a:cubicBezTo>
                      <a:pt x="82394" y="5821"/>
                      <a:pt x="68441" y="-66"/>
                      <a:pt x="53890" y="1"/>
                    </a:cubicBezTo>
                    <a:cubicBezTo>
                      <a:pt x="39829" y="-41"/>
                      <a:pt x="26292" y="5345"/>
                      <a:pt x="16067" y="15055"/>
                    </a:cubicBezTo>
                    <a:cubicBezTo>
                      <a:pt x="-5168" y="36151"/>
                      <a:pt x="-5380" y="70571"/>
                      <a:pt x="15585" y="91931"/>
                    </a:cubicBezTo>
                    <a:cubicBezTo>
                      <a:pt x="15747" y="92094"/>
                      <a:pt x="15905" y="92257"/>
                      <a:pt x="16067" y="92416"/>
                    </a:cubicBezTo>
                    <a:cubicBezTo>
                      <a:pt x="26059" y="102582"/>
                      <a:pt x="39679" y="108307"/>
                      <a:pt x="53890" y="108307"/>
                    </a:cubicBezTo>
                    <a:cubicBezTo>
                      <a:pt x="62269" y="108261"/>
                      <a:pt x="70520" y="106258"/>
                      <a:pt x="77997" y="102452"/>
                    </a:cubicBezTo>
                    <a:cubicBezTo>
                      <a:pt x="168971" y="215563"/>
                      <a:pt x="294448" y="295363"/>
                      <a:pt x="435028" y="329519"/>
                    </a:cubicBezTo>
                    <a:cubicBezTo>
                      <a:pt x="486592" y="342190"/>
                      <a:pt x="539474" y="348646"/>
                      <a:pt x="592555" y="348755"/>
                    </a:cubicBezTo>
                    <a:cubicBezTo>
                      <a:pt x="637655" y="348747"/>
                      <a:pt x="682636" y="344122"/>
                      <a:pt x="726805" y="334955"/>
                    </a:cubicBezTo>
                    <a:cubicBezTo>
                      <a:pt x="728543" y="345200"/>
                      <a:pt x="733327" y="354680"/>
                      <a:pt x="740521" y="362136"/>
                    </a:cubicBezTo>
                    <a:cubicBezTo>
                      <a:pt x="750671" y="372624"/>
                      <a:pt x="764624" y="378512"/>
                      <a:pt x="779175" y="378445"/>
                    </a:cubicBezTo>
                    <a:cubicBezTo>
                      <a:pt x="793236" y="378487"/>
                      <a:pt x="806774" y="373101"/>
                      <a:pt x="816998" y="363391"/>
                    </a:cubicBezTo>
                    <a:cubicBezTo>
                      <a:pt x="838233" y="342294"/>
                      <a:pt x="838445" y="307874"/>
                      <a:pt x="817481" y="286514"/>
                    </a:cubicBezTo>
                    <a:cubicBezTo>
                      <a:pt x="817318" y="286351"/>
                      <a:pt x="817160" y="286188"/>
                      <a:pt x="816998" y="286029"/>
                    </a:cubicBezTo>
                    <a:cubicBezTo>
                      <a:pt x="795655" y="264937"/>
                      <a:pt x="761448" y="264937"/>
                      <a:pt x="740106" y="286029"/>
                    </a:cubicBezTo>
                    <a:cubicBezTo>
                      <a:pt x="730928" y="295233"/>
                      <a:pt x="725201" y="307348"/>
                      <a:pt x="723896" y="320319"/>
                    </a:cubicBezTo>
                    <a:cubicBezTo>
                      <a:pt x="680291" y="329502"/>
                      <a:pt x="635860" y="334127"/>
                      <a:pt x="591308" y="334119"/>
                    </a:cubicBezTo>
                    <a:cubicBezTo>
                      <a:pt x="539478" y="333759"/>
                      <a:pt x="487864" y="327303"/>
                      <a:pt x="437522" y="314883"/>
                    </a:cubicBezTo>
                    <a:cubicBezTo>
                      <a:pt x="301102" y="281337"/>
                      <a:pt x="179262" y="203972"/>
                      <a:pt x="90466" y="94507"/>
                    </a:cubicBezTo>
                    <a:lnTo>
                      <a:pt x="90466" y="94507"/>
                    </a:lnTo>
                    <a:cubicBezTo>
                      <a:pt x="101763" y="84638"/>
                      <a:pt x="108151" y="70253"/>
                      <a:pt x="107923"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17"/>
              <p:cNvSpPr/>
              <p:nvPr/>
            </p:nvSpPr>
            <p:spPr>
              <a:xfrm>
                <a:off x="8235205" y="2445796"/>
                <a:ext cx="163419" cy="431127"/>
              </a:xfrm>
              <a:custGeom>
                <a:rect b="b" l="l" r="r" t="t"/>
                <a:pathLst>
                  <a:path extrusionOk="0" h="464827" w="176193">
                    <a:moveTo>
                      <a:pt x="107887" y="54601"/>
                    </a:moveTo>
                    <a:cubicBezTo>
                      <a:pt x="107883" y="40262"/>
                      <a:pt x="102372" y="26479"/>
                      <a:pt x="92508" y="16129"/>
                    </a:cubicBezTo>
                    <a:cubicBezTo>
                      <a:pt x="71752" y="-5118"/>
                      <a:pt x="37803" y="-5411"/>
                      <a:pt x="16684" y="15473"/>
                    </a:cubicBezTo>
                    <a:cubicBezTo>
                      <a:pt x="16464" y="15690"/>
                      <a:pt x="16248" y="15908"/>
                      <a:pt x="16032" y="16129"/>
                    </a:cubicBezTo>
                    <a:cubicBezTo>
                      <a:pt x="-5087" y="37013"/>
                      <a:pt x="-5378" y="71169"/>
                      <a:pt x="15379" y="92416"/>
                    </a:cubicBezTo>
                    <a:cubicBezTo>
                      <a:pt x="15595" y="92638"/>
                      <a:pt x="15811" y="92855"/>
                      <a:pt x="16032" y="93073"/>
                    </a:cubicBezTo>
                    <a:cubicBezTo>
                      <a:pt x="25063" y="102711"/>
                      <a:pt x="37391" y="108537"/>
                      <a:pt x="50529" y="109381"/>
                    </a:cubicBezTo>
                    <a:cubicBezTo>
                      <a:pt x="83519" y="188863"/>
                      <a:pt x="100472" y="274149"/>
                      <a:pt x="100406" y="360284"/>
                    </a:cubicBezTo>
                    <a:cubicBezTo>
                      <a:pt x="94196" y="362751"/>
                      <a:pt x="88543" y="366448"/>
                      <a:pt x="83780" y="371156"/>
                    </a:cubicBezTo>
                    <a:cubicBezTo>
                      <a:pt x="62662" y="392040"/>
                      <a:pt x="62371" y="426196"/>
                      <a:pt x="83128" y="447443"/>
                    </a:cubicBezTo>
                    <a:cubicBezTo>
                      <a:pt x="83344" y="447665"/>
                      <a:pt x="83560" y="447882"/>
                      <a:pt x="83780" y="448100"/>
                    </a:cubicBezTo>
                    <a:cubicBezTo>
                      <a:pt x="93959" y="458847"/>
                      <a:pt x="108095" y="464898"/>
                      <a:pt x="122850" y="464826"/>
                    </a:cubicBezTo>
                    <a:cubicBezTo>
                      <a:pt x="136982" y="464843"/>
                      <a:pt x="150561" y="459290"/>
                      <a:pt x="160673" y="449354"/>
                    </a:cubicBezTo>
                    <a:cubicBezTo>
                      <a:pt x="181367" y="427931"/>
                      <a:pt x="181367" y="393834"/>
                      <a:pt x="160673" y="372411"/>
                    </a:cubicBezTo>
                    <a:cubicBezTo>
                      <a:pt x="150789" y="362082"/>
                      <a:pt x="137098" y="356328"/>
                      <a:pt x="122850" y="356520"/>
                    </a:cubicBezTo>
                    <a:lnTo>
                      <a:pt x="115369" y="356520"/>
                    </a:lnTo>
                    <a:cubicBezTo>
                      <a:pt x="115489" y="270465"/>
                      <a:pt x="98826" y="185221"/>
                      <a:pt x="66324" y="105618"/>
                    </a:cubicBezTo>
                    <a:cubicBezTo>
                      <a:pt x="76141" y="103761"/>
                      <a:pt x="85227" y="99119"/>
                      <a:pt x="92508" y="92236"/>
                    </a:cubicBezTo>
                    <a:cubicBezTo>
                      <a:pt x="102210" y="82121"/>
                      <a:pt x="107713" y="68660"/>
                      <a:pt x="107887" y="5460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17"/>
              <p:cNvSpPr/>
              <p:nvPr/>
            </p:nvSpPr>
            <p:spPr>
              <a:xfrm>
                <a:off x="7798778" y="1867167"/>
                <a:ext cx="650587" cy="403302"/>
              </a:xfrm>
              <a:custGeom>
                <a:rect b="b" l="l" r="r" t="t"/>
                <a:pathLst>
                  <a:path extrusionOk="0" h="434827" w="701441">
                    <a:moveTo>
                      <a:pt x="648630" y="326592"/>
                    </a:moveTo>
                    <a:cubicBezTo>
                      <a:pt x="634586" y="326634"/>
                      <a:pt x="621078" y="332012"/>
                      <a:pt x="610807" y="341646"/>
                    </a:cubicBezTo>
                    <a:lnTo>
                      <a:pt x="610807" y="341646"/>
                    </a:lnTo>
                    <a:cubicBezTo>
                      <a:pt x="609386" y="339618"/>
                      <a:pt x="607860" y="337661"/>
                      <a:pt x="606235" y="335792"/>
                    </a:cubicBezTo>
                    <a:cubicBezTo>
                      <a:pt x="602495" y="331192"/>
                      <a:pt x="598338" y="326592"/>
                      <a:pt x="594182" y="322410"/>
                    </a:cubicBezTo>
                    <a:cubicBezTo>
                      <a:pt x="470638" y="196482"/>
                      <a:pt x="314355" y="108081"/>
                      <a:pt x="143216" y="67326"/>
                    </a:cubicBezTo>
                    <a:cubicBezTo>
                      <a:pt x="133241" y="64817"/>
                      <a:pt x="123266" y="63144"/>
                      <a:pt x="112875" y="61054"/>
                    </a:cubicBezTo>
                    <a:lnTo>
                      <a:pt x="106640" y="61054"/>
                    </a:lnTo>
                    <a:cubicBezTo>
                      <a:pt x="109263" y="44929"/>
                      <a:pt x="104184" y="28503"/>
                      <a:pt x="92924" y="16728"/>
                    </a:cubicBezTo>
                    <a:cubicBezTo>
                      <a:pt x="82745" y="5981"/>
                      <a:pt x="68610" y="-70"/>
                      <a:pt x="53854" y="1"/>
                    </a:cubicBezTo>
                    <a:cubicBezTo>
                      <a:pt x="39719"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69233" y="109160"/>
                      <a:pt x="82812" y="103607"/>
                      <a:pt x="92924" y="93671"/>
                    </a:cubicBezTo>
                    <a:cubicBezTo>
                      <a:pt x="97916" y="88644"/>
                      <a:pt x="101869" y="82677"/>
                      <a:pt x="104562" y="76108"/>
                    </a:cubicBezTo>
                    <a:lnTo>
                      <a:pt x="111212" y="76108"/>
                    </a:lnTo>
                    <a:cubicBezTo>
                      <a:pt x="121188" y="76108"/>
                      <a:pt x="131163" y="79871"/>
                      <a:pt x="140722" y="82380"/>
                    </a:cubicBezTo>
                    <a:cubicBezTo>
                      <a:pt x="317513" y="125678"/>
                      <a:pt x="477521" y="220870"/>
                      <a:pt x="600416" y="355864"/>
                    </a:cubicBezTo>
                    <a:cubicBezTo>
                      <a:pt x="588974" y="376371"/>
                      <a:pt x="592179" y="401992"/>
                      <a:pt x="608313" y="419008"/>
                    </a:cubicBezTo>
                    <a:cubicBezTo>
                      <a:pt x="629656" y="440100"/>
                      <a:pt x="663863" y="440100"/>
                      <a:pt x="685206" y="419008"/>
                    </a:cubicBezTo>
                    <a:cubicBezTo>
                      <a:pt x="695543" y="409080"/>
                      <a:pt x="701399" y="395331"/>
                      <a:pt x="701416" y="380954"/>
                    </a:cubicBezTo>
                    <a:cubicBezTo>
                      <a:pt x="701861" y="366490"/>
                      <a:pt x="696461" y="352460"/>
                      <a:pt x="686453" y="342064"/>
                    </a:cubicBezTo>
                    <a:cubicBezTo>
                      <a:pt x="676295" y="332204"/>
                      <a:pt x="662745" y="326663"/>
                      <a:pt x="648630" y="32659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17"/>
              <p:cNvSpPr/>
              <p:nvPr/>
            </p:nvSpPr>
            <p:spPr>
              <a:xfrm>
                <a:off x="8552685" y="1945756"/>
                <a:ext cx="377185" cy="634295"/>
              </a:xfrm>
              <a:custGeom>
                <a:rect b="b" l="l" r="r" t="t"/>
                <a:pathLst>
                  <a:path extrusionOk="0" h="683876" w="406668">
                    <a:moveTo>
                      <a:pt x="14889" y="91818"/>
                    </a:moveTo>
                    <a:cubicBezTo>
                      <a:pt x="24727" y="102260"/>
                      <a:pt x="38410" y="108160"/>
                      <a:pt x="52712" y="108127"/>
                    </a:cubicBezTo>
                    <a:cubicBezTo>
                      <a:pt x="60147" y="108052"/>
                      <a:pt x="67496" y="106488"/>
                      <a:pt x="74325" y="103527"/>
                    </a:cubicBezTo>
                    <a:cubicBezTo>
                      <a:pt x="190084" y="244848"/>
                      <a:pt x="273265" y="410230"/>
                      <a:pt x="317888" y="587769"/>
                    </a:cubicBezTo>
                    <a:lnTo>
                      <a:pt x="313316" y="590696"/>
                    </a:lnTo>
                    <a:cubicBezTo>
                      <a:pt x="292081" y="611793"/>
                      <a:pt x="291869" y="646212"/>
                      <a:pt x="312834" y="667572"/>
                    </a:cubicBezTo>
                    <a:cubicBezTo>
                      <a:pt x="312996" y="667736"/>
                      <a:pt x="313153" y="667899"/>
                      <a:pt x="313316" y="668057"/>
                    </a:cubicBezTo>
                    <a:cubicBezTo>
                      <a:pt x="334659" y="689150"/>
                      <a:pt x="368865" y="689150"/>
                      <a:pt x="390208" y="668057"/>
                    </a:cubicBezTo>
                    <a:cubicBezTo>
                      <a:pt x="411555" y="647412"/>
                      <a:pt x="412229" y="613260"/>
                      <a:pt x="391705" y="591783"/>
                    </a:cubicBezTo>
                    <a:cubicBezTo>
                      <a:pt x="381638" y="581245"/>
                      <a:pt x="367747" y="575270"/>
                      <a:pt x="353217" y="575223"/>
                    </a:cubicBezTo>
                    <a:cubicBezTo>
                      <a:pt x="346255" y="575215"/>
                      <a:pt x="339355" y="576491"/>
                      <a:pt x="332850" y="578987"/>
                    </a:cubicBezTo>
                    <a:cubicBezTo>
                      <a:pt x="287168" y="401900"/>
                      <a:pt x="203459" y="237036"/>
                      <a:pt x="87625" y="96000"/>
                    </a:cubicBezTo>
                    <a:lnTo>
                      <a:pt x="91366" y="93073"/>
                    </a:lnTo>
                    <a:cubicBezTo>
                      <a:pt x="112484" y="72189"/>
                      <a:pt x="112775" y="38033"/>
                      <a:pt x="92018" y="16786"/>
                    </a:cubicBezTo>
                    <a:cubicBezTo>
                      <a:pt x="91802" y="16564"/>
                      <a:pt x="91586" y="16347"/>
                      <a:pt x="91366" y="16129"/>
                    </a:cubicBezTo>
                    <a:cubicBezTo>
                      <a:pt x="70609" y="-5118"/>
                      <a:pt x="36660" y="-5411"/>
                      <a:pt x="15541" y="15473"/>
                    </a:cubicBezTo>
                    <a:cubicBezTo>
                      <a:pt x="15321" y="15690"/>
                      <a:pt x="15105" y="15908"/>
                      <a:pt x="14889" y="16129"/>
                    </a:cubicBezTo>
                    <a:lnTo>
                      <a:pt x="17798" y="19056"/>
                    </a:lnTo>
                    <a:lnTo>
                      <a:pt x="17798" y="19056"/>
                    </a:lnTo>
                    <a:lnTo>
                      <a:pt x="17798" y="19056"/>
                    </a:lnTo>
                    <a:lnTo>
                      <a:pt x="11148" y="11948"/>
                    </a:lnTo>
                    <a:lnTo>
                      <a:pt x="3251" y="19893"/>
                    </a:lnTo>
                    <a:lnTo>
                      <a:pt x="3251" y="24493"/>
                    </a:lnTo>
                    <a:lnTo>
                      <a:pt x="6160" y="27838"/>
                    </a:lnTo>
                    <a:lnTo>
                      <a:pt x="9070" y="24911"/>
                    </a:lnTo>
                    <a:lnTo>
                      <a:pt x="9070" y="24493"/>
                    </a:lnTo>
                    <a:cubicBezTo>
                      <a:pt x="-4933" y="45527"/>
                      <a:pt x="-2514" y="73532"/>
                      <a:pt x="14889" y="9181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17"/>
              <p:cNvSpPr/>
              <p:nvPr/>
            </p:nvSpPr>
            <p:spPr>
              <a:xfrm>
                <a:off x="7528435" y="2572400"/>
                <a:ext cx="403500" cy="403500"/>
              </a:xfrm>
              <a:prstGeom prst="ellipse">
                <a:avLst/>
              </a:prstGeom>
              <a:noFill/>
              <a:ln cap="flat" cmpd="sng" w="19050">
                <a:solidFill>
                  <a:srgbClr val="53B8E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 name="Google Shape;184;p17"/>
            <p:cNvSpPr/>
            <p:nvPr/>
          </p:nvSpPr>
          <p:spPr>
            <a:xfrm rot="-4540340">
              <a:off x="8134091" y="1287317"/>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7"/>
            <p:cNvSpPr/>
            <p:nvPr/>
          </p:nvSpPr>
          <p:spPr>
            <a:xfrm rot="-4540340">
              <a:off x="7700468" y="1568464"/>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7"/>
            <p:cNvSpPr/>
            <p:nvPr/>
          </p:nvSpPr>
          <p:spPr>
            <a:xfrm rot="-4540340">
              <a:off x="7917278" y="1423592"/>
              <a:ext cx="143049" cy="143049"/>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7" name="Google Shape;187;p17"/>
          <p:cNvSpPr txBox="1"/>
          <p:nvPr>
            <p:ph type="title"/>
          </p:nvPr>
        </p:nvSpPr>
        <p:spPr>
          <a:xfrm>
            <a:off x="716575" y="1496150"/>
            <a:ext cx="7604100" cy="777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188" name="Google Shape;188;p17"/>
          <p:cNvSpPr txBox="1"/>
          <p:nvPr/>
        </p:nvSpPr>
        <p:spPr>
          <a:xfrm>
            <a:off x="731475" y="4794000"/>
            <a:ext cx="4080600" cy="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Source Sans Pro"/>
                <a:ea typeface="Source Sans Pro"/>
                <a:cs typeface="Source Sans Pro"/>
                <a:sym typeface="Source Sans Pro"/>
              </a:rPr>
              <a:t>Copyright © 2021 Kentik. All rights reserved.</a:t>
            </a:r>
            <a:endParaRPr sz="900">
              <a:latin typeface="Source Sans Pro"/>
              <a:ea typeface="Source Sans Pro"/>
              <a:cs typeface="Source Sans Pro"/>
              <a:sym typeface="Source Sans Pro"/>
            </a:endParaRPr>
          </a:p>
        </p:txBody>
      </p:sp>
      <p:sp>
        <p:nvSpPr>
          <p:cNvPr id="189" name="Google Shape;189;p17"/>
          <p:cNvSpPr txBox="1"/>
          <p:nvPr>
            <p:ph idx="1" type="subTitle"/>
          </p:nvPr>
        </p:nvSpPr>
        <p:spPr>
          <a:xfrm>
            <a:off x="716575" y="2350550"/>
            <a:ext cx="6708000" cy="1627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1500"/>
              <a:buFont typeface="Source Sans Pro"/>
              <a:buNone/>
              <a:defRPr sz="15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1500"/>
              <a:buNone/>
              <a:defRPr sz="1500">
                <a:solidFill>
                  <a:schemeClr val="dk1"/>
                </a:solidFill>
              </a:defRPr>
            </a:lvl2pPr>
            <a:lvl3pPr lvl="2" rtl="0">
              <a:spcBef>
                <a:spcPts val="0"/>
              </a:spcBef>
              <a:spcAft>
                <a:spcPts val="0"/>
              </a:spcAft>
              <a:buClr>
                <a:schemeClr val="dk1"/>
              </a:buClr>
              <a:buSzPts val="1500"/>
              <a:buNone/>
              <a:defRPr sz="1500">
                <a:solidFill>
                  <a:schemeClr val="dk1"/>
                </a:solidFill>
              </a:defRPr>
            </a:lvl3pPr>
            <a:lvl4pPr lvl="3" rtl="0">
              <a:spcBef>
                <a:spcPts val="0"/>
              </a:spcBef>
              <a:spcAft>
                <a:spcPts val="0"/>
              </a:spcAft>
              <a:buClr>
                <a:schemeClr val="dk1"/>
              </a:buClr>
              <a:buSzPts val="1500"/>
              <a:buNone/>
              <a:defRPr sz="1500">
                <a:solidFill>
                  <a:schemeClr val="dk1"/>
                </a:solidFill>
              </a:defRPr>
            </a:lvl4pPr>
            <a:lvl5pPr lvl="4" rtl="0">
              <a:spcBef>
                <a:spcPts val="0"/>
              </a:spcBef>
              <a:spcAft>
                <a:spcPts val="0"/>
              </a:spcAft>
              <a:buClr>
                <a:schemeClr val="dk1"/>
              </a:buClr>
              <a:buSzPts val="1500"/>
              <a:buNone/>
              <a:defRPr sz="1500">
                <a:solidFill>
                  <a:schemeClr val="dk1"/>
                </a:solidFill>
              </a:defRPr>
            </a:lvl5pPr>
            <a:lvl6pPr lvl="5" rtl="0">
              <a:spcBef>
                <a:spcPts val="0"/>
              </a:spcBef>
              <a:spcAft>
                <a:spcPts val="0"/>
              </a:spcAft>
              <a:buClr>
                <a:schemeClr val="dk1"/>
              </a:buClr>
              <a:buSzPts val="1500"/>
              <a:buNone/>
              <a:defRPr sz="1500">
                <a:solidFill>
                  <a:schemeClr val="dk1"/>
                </a:solidFill>
              </a:defRPr>
            </a:lvl6pPr>
            <a:lvl7pPr lvl="6" rtl="0">
              <a:spcBef>
                <a:spcPts val="0"/>
              </a:spcBef>
              <a:spcAft>
                <a:spcPts val="0"/>
              </a:spcAft>
              <a:buClr>
                <a:schemeClr val="dk1"/>
              </a:buClr>
              <a:buSzPts val="1500"/>
              <a:buNone/>
              <a:defRPr sz="1500">
                <a:solidFill>
                  <a:schemeClr val="dk1"/>
                </a:solidFill>
              </a:defRPr>
            </a:lvl7pPr>
            <a:lvl8pPr lvl="7" rtl="0">
              <a:spcBef>
                <a:spcPts val="0"/>
              </a:spcBef>
              <a:spcAft>
                <a:spcPts val="0"/>
              </a:spcAft>
              <a:buClr>
                <a:schemeClr val="dk1"/>
              </a:buClr>
              <a:buSzPts val="1500"/>
              <a:buNone/>
              <a:defRPr sz="1500">
                <a:solidFill>
                  <a:schemeClr val="dk1"/>
                </a:solidFill>
              </a:defRPr>
            </a:lvl8pPr>
            <a:lvl9pPr lvl="8" rtl="0">
              <a:spcBef>
                <a:spcPts val="0"/>
              </a:spcBef>
              <a:spcAft>
                <a:spcPts val="0"/>
              </a:spcAft>
              <a:buClr>
                <a:schemeClr val="dk1"/>
              </a:buClr>
              <a:buSzPts val="1500"/>
              <a:buNone/>
              <a:defRPr sz="1500">
                <a:solidFill>
                  <a:schemeClr val="dk1"/>
                </a:solidFill>
              </a:defRPr>
            </a:lvl9pPr>
          </a:lstStyle>
          <a:p/>
        </p:txBody>
      </p:sp>
      <p:pic>
        <p:nvPicPr>
          <p:cNvPr id="190" name="Google Shape;190;p17"/>
          <p:cNvPicPr preferRelativeResize="0"/>
          <p:nvPr/>
        </p:nvPicPr>
        <p:blipFill rotWithShape="1">
          <a:blip r:embed="rId2">
            <a:alphaModFix/>
          </a:blip>
          <a:srcRect b="258" l="0" r="0" t="268"/>
          <a:stretch/>
        </p:blipFill>
        <p:spPr>
          <a:xfrm>
            <a:off x="443099" y="933830"/>
            <a:ext cx="1373815" cy="27330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Options">
  <p:cSld name="Title and Content Options">
    <p:spTree>
      <p:nvGrpSpPr>
        <p:cNvPr id="191" name="Shape 191"/>
        <p:cNvGrpSpPr/>
        <p:nvPr/>
      </p:nvGrpSpPr>
      <p:grpSpPr>
        <a:xfrm>
          <a:off x="0" y="0"/>
          <a:ext cx="0" cy="0"/>
          <a:chOff x="0" y="0"/>
          <a:chExt cx="0" cy="0"/>
        </a:xfrm>
      </p:grpSpPr>
      <p:sp>
        <p:nvSpPr>
          <p:cNvPr id="192" name="Google Shape;192;p18"/>
          <p:cNvSpPr txBox="1"/>
          <p:nvPr>
            <p:ph idx="1" type="body"/>
          </p:nvPr>
        </p:nvSpPr>
        <p:spPr>
          <a:xfrm>
            <a:off x="444600" y="1108925"/>
            <a:ext cx="8238300" cy="3549900"/>
          </a:xfrm>
          <a:prstGeom prst="rect">
            <a:avLst/>
          </a:prstGeom>
          <a:noFill/>
          <a:ln>
            <a:noFill/>
          </a:ln>
        </p:spPr>
        <p:txBody>
          <a:bodyPr anchorCtr="0" anchor="t" bIns="34275" lIns="68575" spcFirstLastPara="1" rIns="68575" wrap="square" tIns="34275">
            <a:noAutofit/>
          </a:bodyPr>
          <a:lstStyle>
            <a:lvl1pPr indent="-349250" lvl="0" marL="457200" marR="0" rtl="0" algn="l">
              <a:lnSpc>
                <a:spcPct val="100000"/>
              </a:lnSpc>
              <a:spcBef>
                <a:spcPts val="800"/>
              </a:spcBef>
              <a:spcAft>
                <a:spcPts val="0"/>
              </a:spcAft>
              <a:buClr>
                <a:schemeClr val="accent6"/>
              </a:buClr>
              <a:buSzPts val="1900"/>
              <a:buFont typeface="Arial"/>
              <a:buChar char="•"/>
              <a:defRPr b="0" i="0" sz="1500" u="none" cap="none" strike="noStrike">
                <a:solidFill>
                  <a:schemeClr val="dk1"/>
                </a:solidFill>
                <a:latin typeface="Source Sans Pro"/>
                <a:ea typeface="Source Sans Pro"/>
                <a:cs typeface="Source Sans Pro"/>
                <a:sym typeface="Source Sans Pro"/>
              </a:defRPr>
            </a:lvl1pPr>
            <a:lvl2pPr indent="-349250" lvl="1" marL="914400" marR="0" rtl="0" algn="l">
              <a:lnSpc>
                <a:spcPct val="100000"/>
              </a:lnSpc>
              <a:spcBef>
                <a:spcPts val="800"/>
              </a:spcBef>
              <a:spcAft>
                <a:spcPts val="0"/>
              </a:spcAft>
              <a:buClr>
                <a:schemeClr val="accent6"/>
              </a:buClr>
              <a:buSzPts val="1900"/>
              <a:buFont typeface="Arial"/>
              <a:buChar char="•"/>
              <a:defRPr b="0" i="0" sz="1500" u="none" cap="none" strike="noStrike">
                <a:solidFill>
                  <a:schemeClr val="dk1"/>
                </a:solidFill>
                <a:latin typeface="Source Sans Pro"/>
                <a:ea typeface="Source Sans Pro"/>
                <a:cs typeface="Source Sans Pro"/>
                <a:sym typeface="Source Sans Pro"/>
              </a:defRPr>
            </a:lvl2pPr>
            <a:lvl3pPr indent="-336550" lvl="2" marL="1371600" marR="0" rtl="0" algn="l">
              <a:lnSpc>
                <a:spcPct val="100000"/>
              </a:lnSpc>
              <a:spcBef>
                <a:spcPts val="800"/>
              </a:spcBef>
              <a:spcAft>
                <a:spcPts val="0"/>
              </a:spcAft>
              <a:buClr>
                <a:schemeClr val="accent6"/>
              </a:buClr>
              <a:buSzPts val="1700"/>
              <a:buFont typeface="Arial"/>
              <a:buChar char="•"/>
              <a:defRPr b="0" i="0" sz="1400" u="none" cap="none" strike="noStrike">
                <a:solidFill>
                  <a:schemeClr val="dk1"/>
                </a:solidFill>
                <a:latin typeface="Source Sans Pro"/>
                <a:ea typeface="Source Sans Pro"/>
                <a:cs typeface="Source Sans Pro"/>
                <a:sym typeface="Source Sans Pro"/>
              </a:defRPr>
            </a:lvl3pPr>
            <a:lvl4pPr indent="-323850" lvl="3" marL="1828800" marR="0" rtl="0" algn="l">
              <a:lnSpc>
                <a:spcPct val="100000"/>
              </a:lnSpc>
              <a:spcBef>
                <a:spcPts val="800"/>
              </a:spcBef>
              <a:spcAft>
                <a:spcPts val="0"/>
              </a:spcAft>
              <a:buClr>
                <a:schemeClr val="accent6"/>
              </a:buClr>
              <a:buSzPts val="1500"/>
              <a:buFont typeface="Arial"/>
              <a:buChar char="•"/>
              <a:defRPr b="0" i="0" sz="1200" u="none" cap="none" strike="noStrike">
                <a:solidFill>
                  <a:schemeClr val="dk1"/>
                </a:solidFill>
                <a:latin typeface="Source Sans Pro"/>
                <a:ea typeface="Source Sans Pro"/>
                <a:cs typeface="Source Sans Pro"/>
                <a:sym typeface="Source Sans Pro"/>
              </a:defRPr>
            </a:lvl4pPr>
            <a:lvl5pPr indent="-323850" lvl="4" marL="2286000" marR="0" rtl="0" algn="l">
              <a:lnSpc>
                <a:spcPct val="100000"/>
              </a:lnSpc>
              <a:spcBef>
                <a:spcPts val="800"/>
              </a:spcBef>
              <a:spcAft>
                <a:spcPts val="0"/>
              </a:spcAft>
              <a:buClr>
                <a:schemeClr val="accent6"/>
              </a:buClr>
              <a:buSzPts val="1500"/>
              <a:buFont typeface="Arial"/>
              <a:buChar char="•"/>
              <a:defRPr b="0" i="0" sz="1200" u="none" cap="none" strike="noStrike">
                <a:solidFill>
                  <a:schemeClr val="dk1"/>
                </a:solidFill>
                <a:latin typeface="Source Sans Pro"/>
                <a:ea typeface="Source Sans Pro"/>
                <a:cs typeface="Source Sans Pro"/>
                <a:sym typeface="Source Sans Pro"/>
              </a:defRPr>
            </a:lvl5pPr>
            <a:lvl6pPr indent="-311150" lvl="5" marL="27432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6pPr>
            <a:lvl7pPr indent="-311150" lvl="6" marL="32004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7pPr>
            <a:lvl8pPr indent="-311150" lvl="7" marL="36576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8pPr>
            <a:lvl9pPr indent="-311150" lvl="8" marL="41148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9pPr>
          </a:lstStyle>
          <a:p/>
        </p:txBody>
      </p:sp>
      <p:sp>
        <p:nvSpPr>
          <p:cNvPr id="193" name="Google Shape;193;p18"/>
          <p:cNvSpPr txBox="1"/>
          <p:nvPr>
            <p:ph type="title"/>
          </p:nvPr>
        </p:nvSpPr>
        <p:spPr>
          <a:xfrm>
            <a:off x="445800" y="158550"/>
            <a:ext cx="8238300" cy="777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extLst>
    <p:ext uri="{DCECCB84-F9BA-43D5-87BE-67443E8EF086}">
      <p15:sldGuideLst>
        <p15:guide id="1" orient="horz" pos="2826">
          <p15:clr>
            <a:srgbClr val="FBAE40"/>
          </p15:clr>
        </p15:guide>
        <p15:guide id="2" pos="3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Title and Subtitle">
  <p:cSld name="Boxes">
    <p:bg>
      <p:bgPr>
        <a:solidFill>
          <a:srgbClr val="FFFFFF"/>
        </a:solidFill>
      </p:bgPr>
    </p:bg>
    <p:spTree>
      <p:nvGrpSpPr>
        <p:cNvPr id="194" name="Shape 194"/>
        <p:cNvGrpSpPr/>
        <p:nvPr/>
      </p:nvGrpSpPr>
      <p:grpSpPr>
        <a:xfrm>
          <a:off x="0" y="0"/>
          <a:ext cx="0" cy="0"/>
          <a:chOff x="0" y="0"/>
          <a:chExt cx="0" cy="0"/>
        </a:xfrm>
      </p:grpSpPr>
      <p:sp>
        <p:nvSpPr>
          <p:cNvPr id="195" name="Google Shape;195;p19"/>
          <p:cNvSpPr txBox="1"/>
          <p:nvPr>
            <p:ph idx="1" type="subTitle"/>
          </p:nvPr>
        </p:nvSpPr>
        <p:spPr>
          <a:xfrm>
            <a:off x="624000" y="887155"/>
            <a:ext cx="7896000" cy="4680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lt2"/>
              </a:buClr>
              <a:buSzPts val="1800"/>
              <a:buFont typeface="Source Sans Pro"/>
              <a:buNone/>
              <a:defRPr sz="1800">
                <a:solidFill>
                  <a:schemeClr val="lt2"/>
                </a:solidFill>
                <a:latin typeface="Source Sans Pro"/>
                <a:ea typeface="Source Sans Pro"/>
                <a:cs typeface="Source Sans Pro"/>
                <a:sym typeface="Source Sans Pro"/>
              </a:defRPr>
            </a:lvl1pPr>
            <a:lvl2pPr lvl="1">
              <a:spcBef>
                <a:spcPts val="0"/>
              </a:spcBef>
              <a:spcAft>
                <a:spcPts val="0"/>
              </a:spcAft>
              <a:buClr>
                <a:schemeClr val="lt2"/>
              </a:buClr>
              <a:buSzPts val="1400"/>
              <a:buNone/>
              <a:defRPr>
                <a:solidFill>
                  <a:schemeClr val="lt2"/>
                </a:solidFill>
              </a:defRPr>
            </a:lvl2pPr>
            <a:lvl3pPr lvl="2">
              <a:spcBef>
                <a:spcPts val="0"/>
              </a:spcBef>
              <a:spcAft>
                <a:spcPts val="0"/>
              </a:spcAft>
              <a:buClr>
                <a:schemeClr val="lt2"/>
              </a:buClr>
              <a:buSzPts val="1400"/>
              <a:buNone/>
              <a:defRPr>
                <a:solidFill>
                  <a:schemeClr val="lt2"/>
                </a:solidFill>
              </a:defRPr>
            </a:lvl3pPr>
            <a:lvl4pPr lvl="3">
              <a:spcBef>
                <a:spcPts val="0"/>
              </a:spcBef>
              <a:spcAft>
                <a:spcPts val="0"/>
              </a:spcAft>
              <a:buClr>
                <a:schemeClr val="lt2"/>
              </a:buClr>
              <a:buSzPts val="1400"/>
              <a:buNone/>
              <a:defRPr>
                <a:solidFill>
                  <a:schemeClr val="lt2"/>
                </a:solidFill>
              </a:defRPr>
            </a:lvl4pPr>
            <a:lvl5pPr lvl="4">
              <a:spcBef>
                <a:spcPts val="0"/>
              </a:spcBef>
              <a:spcAft>
                <a:spcPts val="0"/>
              </a:spcAft>
              <a:buClr>
                <a:schemeClr val="lt2"/>
              </a:buClr>
              <a:buSzPts val="1400"/>
              <a:buNone/>
              <a:defRPr>
                <a:solidFill>
                  <a:schemeClr val="lt2"/>
                </a:solidFill>
              </a:defRPr>
            </a:lvl5pPr>
            <a:lvl6pPr lvl="5">
              <a:spcBef>
                <a:spcPts val="0"/>
              </a:spcBef>
              <a:spcAft>
                <a:spcPts val="0"/>
              </a:spcAft>
              <a:buClr>
                <a:schemeClr val="lt2"/>
              </a:buClr>
              <a:buSzPts val="1400"/>
              <a:buNone/>
              <a:defRPr>
                <a:solidFill>
                  <a:schemeClr val="lt2"/>
                </a:solidFill>
              </a:defRPr>
            </a:lvl6pPr>
            <a:lvl7pPr lvl="6">
              <a:spcBef>
                <a:spcPts val="0"/>
              </a:spcBef>
              <a:spcAft>
                <a:spcPts val="0"/>
              </a:spcAft>
              <a:buClr>
                <a:schemeClr val="lt2"/>
              </a:buClr>
              <a:buSzPts val="1400"/>
              <a:buNone/>
              <a:defRPr>
                <a:solidFill>
                  <a:schemeClr val="lt2"/>
                </a:solidFill>
              </a:defRPr>
            </a:lvl7pPr>
            <a:lvl8pPr lvl="7">
              <a:spcBef>
                <a:spcPts val="0"/>
              </a:spcBef>
              <a:spcAft>
                <a:spcPts val="0"/>
              </a:spcAft>
              <a:buClr>
                <a:schemeClr val="lt2"/>
              </a:buClr>
              <a:buSzPts val="1400"/>
              <a:buNone/>
              <a:defRPr>
                <a:solidFill>
                  <a:schemeClr val="lt2"/>
                </a:solidFill>
              </a:defRPr>
            </a:lvl8pPr>
            <a:lvl9pPr lvl="8">
              <a:spcBef>
                <a:spcPts val="0"/>
              </a:spcBef>
              <a:spcAft>
                <a:spcPts val="0"/>
              </a:spcAft>
              <a:buClr>
                <a:schemeClr val="lt2"/>
              </a:buClr>
              <a:buSzPts val="1400"/>
              <a:buNone/>
              <a:defRPr>
                <a:solidFill>
                  <a:schemeClr val="lt2"/>
                </a:solidFill>
              </a:defRPr>
            </a:lvl9pPr>
          </a:lstStyle>
          <a:p/>
        </p:txBody>
      </p:sp>
      <p:sp>
        <p:nvSpPr>
          <p:cNvPr id="196" name="Google Shape;196;p19"/>
          <p:cNvSpPr txBox="1"/>
          <p:nvPr>
            <p:ph type="title"/>
          </p:nvPr>
        </p:nvSpPr>
        <p:spPr>
          <a:xfrm>
            <a:off x="628650" y="158550"/>
            <a:ext cx="7886700" cy="7773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Title and Subtitle - Grey">
  <p:cSld name="Boxes_1">
    <p:bg>
      <p:bgPr>
        <a:solidFill>
          <a:srgbClr val="F8F8F8"/>
        </a:solidFill>
      </p:bgPr>
    </p:bg>
    <p:spTree>
      <p:nvGrpSpPr>
        <p:cNvPr id="197" name="Shape 197"/>
        <p:cNvGrpSpPr/>
        <p:nvPr/>
      </p:nvGrpSpPr>
      <p:grpSpPr>
        <a:xfrm>
          <a:off x="0" y="0"/>
          <a:ext cx="0" cy="0"/>
          <a:chOff x="0" y="0"/>
          <a:chExt cx="0" cy="0"/>
        </a:xfrm>
      </p:grpSpPr>
      <p:sp>
        <p:nvSpPr>
          <p:cNvPr id="198" name="Google Shape;198;p20"/>
          <p:cNvSpPr txBox="1"/>
          <p:nvPr>
            <p:ph idx="1" type="subTitle"/>
          </p:nvPr>
        </p:nvSpPr>
        <p:spPr>
          <a:xfrm>
            <a:off x="624000" y="887155"/>
            <a:ext cx="7896000" cy="468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Font typeface="Source Sans Pro"/>
              <a:buNone/>
              <a:defRPr sz="1800">
                <a:solidFill>
                  <a:schemeClr val="lt2"/>
                </a:solidFill>
                <a:latin typeface="Source Sans Pro"/>
                <a:ea typeface="Source Sans Pro"/>
                <a:cs typeface="Source Sans Pro"/>
                <a:sym typeface="Source Sans Pro"/>
              </a:defRPr>
            </a:lvl1pPr>
            <a:lvl2pPr lvl="1" rtl="0">
              <a:spcBef>
                <a:spcPts val="0"/>
              </a:spcBef>
              <a:spcAft>
                <a:spcPts val="0"/>
              </a:spcAft>
              <a:buClr>
                <a:schemeClr val="lt2"/>
              </a:buClr>
              <a:buSzPts val="1400"/>
              <a:buNone/>
              <a:defRPr>
                <a:solidFill>
                  <a:schemeClr val="lt2"/>
                </a:solidFill>
              </a:defRPr>
            </a:lvl2pPr>
            <a:lvl3pPr lvl="2" rtl="0">
              <a:spcBef>
                <a:spcPts val="0"/>
              </a:spcBef>
              <a:spcAft>
                <a:spcPts val="0"/>
              </a:spcAft>
              <a:buClr>
                <a:schemeClr val="lt2"/>
              </a:buClr>
              <a:buSzPts val="1400"/>
              <a:buNone/>
              <a:defRPr>
                <a:solidFill>
                  <a:schemeClr val="lt2"/>
                </a:solidFill>
              </a:defRPr>
            </a:lvl3pPr>
            <a:lvl4pPr lvl="3" rtl="0">
              <a:spcBef>
                <a:spcPts val="0"/>
              </a:spcBef>
              <a:spcAft>
                <a:spcPts val="0"/>
              </a:spcAft>
              <a:buClr>
                <a:schemeClr val="lt2"/>
              </a:buClr>
              <a:buSzPts val="1400"/>
              <a:buNone/>
              <a:defRPr>
                <a:solidFill>
                  <a:schemeClr val="lt2"/>
                </a:solidFill>
              </a:defRPr>
            </a:lvl4pPr>
            <a:lvl5pPr lvl="4" rtl="0">
              <a:spcBef>
                <a:spcPts val="0"/>
              </a:spcBef>
              <a:spcAft>
                <a:spcPts val="0"/>
              </a:spcAft>
              <a:buClr>
                <a:schemeClr val="lt2"/>
              </a:buClr>
              <a:buSzPts val="1400"/>
              <a:buNone/>
              <a:defRPr>
                <a:solidFill>
                  <a:schemeClr val="lt2"/>
                </a:solidFill>
              </a:defRPr>
            </a:lvl5pPr>
            <a:lvl6pPr lvl="5" rtl="0">
              <a:spcBef>
                <a:spcPts val="0"/>
              </a:spcBef>
              <a:spcAft>
                <a:spcPts val="0"/>
              </a:spcAft>
              <a:buClr>
                <a:schemeClr val="lt2"/>
              </a:buClr>
              <a:buSzPts val="1400"/>
              <a:buNone/>
              <a:defRPr>
                <a:solidFill>
                  <a:schemeClr val="lt2"/>
                </a:solidFill>
              </a:defRPr>
            </a:lvl6pPr>
            <a:lvl7pPr lvl="6" rtl="0">
              <a:spcBef>
                <a:spcPts val="0"/>
              </a:spcBef>
              <a:spcAft>
                <a:spcPts val="0"/>
              </a:spcAft>
              <a:buClr>
                <a:schemeClr val="lt2"/>
              </a:buClr>
              <a:buSzPts val="1400"/>
              <a:buNone/>
              <a:defRPr>
                <a:solidFill>
                  <a:schemeClr val="lt2"/>
                </a:solidFill>
              </a:defRPr>
            </a:lvl7pPr>
            <a:lvl8pPr lvl="7" rtl="0">
              <a:spcBef>
                <a:spcPts val="0"/>
              </a:spcBef>
              <a:spcAft>
                <a:spcPts val="0"/>
              </a:spcAft>
              <a:buClr>
                <a:schemeClr val="lt2"/>
              </a:buClr>
              <a:buSzPts val="1400"/>
              <a:buNone/>
              <a:defRPr>
                <a:solidFill>
                  <a:schemeClr val="lt2"/>
                </a:solidFill>
              </a:defRPr>
            </a:lvl8pPr>
            <a:lvl9pPr lvl="8" rtl="0">
              <a:spcBef>
                <a:spcPts val="0"/>
              </a:spcBef>
              <a:spcAft>
                <a:spcPts val="0"/>
              </a:spcAft>
              <a:buClr>
                <a:schemeClr val="lt2"/>
              </a:buClr>
              <a:buSzPts val="1400"/>
              <a:buNone/>
              <a:defRPr>
                <a:solidFill>
                  <a:schemeClr val="lt2"/>
                </a:solidFill>
              </a:defRPr>
            </a:lvl9pPr>
          </a:lstStyle>
          <a:p/>
        </p:txBody>
      </p:sp>
      <p:sp>
        <p:nvSpPr>
          <p:cNvPr id="199" name="Google Shape;199;p20"/>
          <p:cNvSpPr txBox="1"/>
          <p:nvPr>
            <p:ph type="title"/>
          </p:nvPr>
        </p:nvSpPr>
        <p:spPr>
          <a:xfrm>
            <a:off x="628650" y="158550"/>
            <a:ext cx="7886700" cy="7773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otlight 1">
  <p:cSld name="Spotlight">
    <p:bg>
      <p:bgPr>
        <a:solidFill>
          <a:schemeClr val="dk2"/>
        </a:solidFill>
      </p:bgPr>
    </p:bg>
    <p:spTree>
      <p:nvGrpSpPr>
        <p:cNvPr id="200" name="Shape 200"/>
        <p:cNvGrpSpPr/>
        <p:nvPr/>
      </p:nvGrpSpPr>
      <p:grpSpPr>
        <a:xfrm>
          <a:off x="0" y="0"/>
          <a:ext cx="0" cy="0"/>
          <a:chOff x="0" y="0"/>
          <a:chExt cx="0" cy="0"/>
        </a:xfrm>
      </p:grpSpPr>
      <p:sp>
        <p:nvSpPr>
          <p:cNvPr id="201" name="Google Shape;201;p21"/>
          <p:cNvSpPr/>
          <p:nvPr/>
        </p:nvSpPr>
        <p:spPr>
          <a:xfrm>
            <a:off x="912000" y="-951525"/>
            <a:ext cx="7320000" cy="4479600"/>
          </a:xfrm>
          <a:prstGeom prst="triangle">
            <a:avLst>
              <a:gd fmla="val 50000" name="adj"/>
            </a:avLst>
          </a:prstGeom>
          <a:gradFill>
            <a:gsLst>
              <a:gs pos="0">
                <a:srgbClr val="FFFFFF"/>
              </a:gs>
              <a:gs pos="100000">
                <a:srgbClr val="FFFFFF">
                  <a:alpha val="0"/>
                </a:srgbClr>
              </a:gs>
            </a:gsLst>
            <a:lin ang="540001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Source Sans Pro"/>
              <a:ea typeface="Source Sans Pro"/>
              <a:cs typeface="Source Sans Pro"/>
              <a:sym typeface="Source Sans Pro"/>
            </a:endParaRPr>
          </a:p>
        </p:txBody>
      </p:sp>
      <p:sp>
        <p:nvSpPr>
          <p:cNvPr id="202" name="Google Shape;202;p21"/>
          <p:cNvSpPr/>
          <p:nvPr/>
        </p:nvSpPr>
        <p:spPr>
          <a:xfrm>
            <a:off x="-50221" y="3838279"/>
            <a:ext cx="9433500" cy="796200"/>
          </a:xfrm>
          <a:prstGeom prst="ellipse">
            <a:avLst/>
          </a:prstGeom>
          <a:gradFill>
            <a:gsLst>
              <a:gs pos="0">
                <a:srgbClr val="9FD9F1">
                  <a:alpha val="33725"/>
                </a:srgbClr>
              </a:gs>
              <a:gs pos="86000">
                <a:srgbClr val="3FB4D7">
                  <a:alpha val="0"/>
                </a:srgbClr>
              </a:gs>
              <a:gs pos="100000">
                <a:srgbClr val="3FB4D7">
                  <a:alpha val="0"/>
                </a:srgbClr>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Source Sans Pro"/>
              <a:ea typeface="Source Sans Pro"/>
              <a:cs typeface="Source Sans Pro"/>
              <a:sym typeface="Source Sans Pro"/>
            </a:endParaRPr>
          </a:p>
        </p:txBody>
      </p:sp>
      <p:sp>
        <p:nvSpPr>
          <p:cNvPr id="203" name="Google Shape;203;p21"/>
          <p:cNvSpPr txBox="1"/>
          <p:nvPr>
            <p:ph type="title"/>
          </p:nvPr>
        </p:nvSpPr>
        <p:spPr>
          <a:xfrm>
            <a:off x="2119804" y="775831"/>
            <a:ext cx="5037245" cy="1904387"/>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otlight 2">
  <p:cSld name="Spotlight_1_1">
    <p:bg>
      <p:bgPr>
        <a:solidFill>
          <a:srgbClr val="F8F8F8"/>
        </a:solidFill>
      </p:bgPr>
    </p:bg>
    <p:spTree>
      <p:nvGrpSpPr>
        <p:cNvPr id="204" name="Shape 204"/>
        <p:cNvGrpSpPr/>
        <p:nvPr/>
      </p:nvGrpSpPr>
      <p:grpSpPr>
        <a:xfrm>
          <a:off x="0" y="0"/>
          <a:ext cx="0" cy="0"/>
          <a:chOff x="0" y="0"/>
          <a:chExt cx="0" cy="0"/>
        </a:xfrm>
      </p:grpSpPr>
      <p:sp>
        <p:nvSpPr>
          <p:cNvPr id="205" name="Google Shape;205;p22"/>
          <p:cNvSpPr txBox="1"/>
          <p:nvPr>
            <p:ph type="title"/>
          </p:nvPr>
        </p:nvSpPr>
        <p:spPr>
          <a:xfrm>
            <a:off x="737550" y="1944000"/>
            <a:ext cx="7668900" cy="1255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otlight 3">
  <p:cSld name="Spotlight_1_1_1">
    <p:bg>
      <p:bgPr>
        <a:solidFill>
          <a:schemeClr val="lt1"/>
        </a:solidFill>
      </p:bgPr>
    </p:bg>
    <p:spTree>
      <p:nvGrpSpPr>
        <p:cNvPr id="206" name="Shape 206"/>
        <p:cNvGrpSpPr/>
        <p:nvPr/>
      </p:nvGrpSpPr>
      <p:grpSpPr>
        <a:xfrm>
          <a:off x="0" y="0"/>
          <a:ext cx="0" cy="0"/>
          <a:chOff x="0" y="0"/>
          <a:chExt cx="0" cy="0"/>
        </a:xfrm>
      </p:grpSpPr>
      <p:sp>
        <p:nvSpPr>
          <p:cNvPr id="207" name="Google Shape;207;p23"/>
          <p:cNvSpPr txBox="1"/>
          <p:nvPr>
            <p:ph type="title"/>
          </p:nvPr>
        </p:nvSpPr>
        <p:spPr>
          <a:xfrm>
            <a:off x="737550" y="1944000"/>
            <a:ext cx="7668900" cy="1255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Source Sans Pro"/>
              <a:buNone/>
              <a:defRPr b="0" i="0" sz="2400" u="none" cap="none" strike="noStrike">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1400"/>
              <a:buNone/>
              <a:defRPr sz="1400">
                <a:solidFill>
                  <a:schemeClr val="lt1"/>
                </a:solidFill>
              </a:defRPr>
            </a:lvl2pPr>
            <a:lvl3pPr lvl="2" rtl="0">
              <a:spcBef>
                <a:spcPts val="0"/>
              </a:spcBef>
              <a:spcAft>
                <a:spcPts val="0"/>
              </a:spcAft>
              <a:buClr>
                <a:schemeClr val="lt1"/>
              </a:buClr>
              <a:buSzPts val="1400"/>
              <a:buNone/>
              <a:defRPr sz="1400">
                <a:solidFill>
                  <a:schemeClr val="lt1"/>
                </a:solidFill>
              </a:defRPr>
            </a:lvl3pPr>
            <a:lvl4pPr lvl="3" rtl="0">
              <a:spcBef>
                <a:spcPts val="0"/>
              </a:spcBef>
              <a:spcAft>
                <a:spcPts val="0"/>
              </a:spcAft>
              <a:buClr>
                <a:schemeClr val="lt1"/>
              </a:buClr>
              <a:buSzPts val="1400"/>
              <a:buNone/>
              <a:defRPr sz="1400">
                <a:solidFill>
                  <a:schemeClr val="lt1"/>
                </a:solidFill>
              </a:defRPr>
            </a:lvl4pPr>
            <a:lvl5pPr lvl="4" rtl="0">
              <a:spcBef>
                <a:spcPts val="0"/>
              </a:spcBef>
              <a:spcAft>
                <a:spcPts val="0"/>
              </a:spcAft>
              <a:buClr>
                <a:schemeClr val="lt1"/>
              </a:buClr>
              <a:buSzPts val="1400"/>
              <a:buNone/>
              <a:defRPr sz="1400">
                <a:solidFill>
                  <a:schemeClr val="lt1"/>
                </a:solidFill>
              </a:defRPr>
            </a:lvl5pPr>
            <a:lvl6pPr lvl="5" rtl="0">
              <a:spcBef>
                <a:spcPts val="0"/>
              </a:spcBef>
              <a:spcAft>
                <a:spcPts val="0"/>
              </a:spcAft>
              <a:buClr>
                <a:schemeClr val="lt1"/>
              </a:buClr>
              <a:buSzPts val="1400"/>
              <a:buNone/>
              <a:defRPr sz="1400">
                <a:solidFill>
                  <a:schemeClr val="lt1"/>
                </a:solidFill>
              </a:defRPr>
            </a:lvl6pPr>
            <a:lvl7pPr lvl="6" rtl="0">
              <a:spcBef>
                <a:spcPts val="0"/>
              </a:spcBef>
              <a:spcAft>
                <a:spcPts val="0"/>
              </a:spcAft>
              <a:buClr>
                <a:schemeClr val="lt1"/>
              </a:buClr>
              <a:buSzPts val="1400"/>
              <a:buNone/>
              <a:defRPr sz="1400">
                <a:solidFill>
                  <a:schemeClr val="lt1"/>
                </a:solidFill>
              </a:defRPr>
            </a:lvl7pPr>
            <a:lvl8pPr lvl="7" rtl="0">
              <a:spcBef>
                <a:spcPts val="0"/>
              </a:spcBef>
              <a:spcAft>
                <a:spcPts val="0"/>
              </a:spcAft>
              <a:buClr>
                <a:schemeClr val="lt1"/>
              </a:buClr>
              <a:buSzPts val="1400"/>
              <a:buNone/>
              <a:defRPr sz="1400">
                <a:solidFill>
                  <a:schemeClr val="lt1"/>
                </a:solidFill>
              </a:defRPr>
            </a:lvl8pPr>
            <a:lvl9pPr lvl="8" rtl="0">
              <a:spcBef>
                <a:spcPts val="0"/>
              </a:spcBef>
              <a:spcAft>
                <a:spcPts val="0"/>
              </a:spcAft>
              <a:buClr>
                <a:schemeClr val="lt1"/>
              </a:buClr>
              <a:buSzPts val="1400"/>
              <a:buNone/>
              <a:defRPr sz="1400">
                <a:solidFill>
                  <a:schemeClr val="lt1"/>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08" name="Shape 208"/>
        <p:cNvGrpSpPr/>
        <p:nvPr/>
      </p:nvGrpSpPr>
      <p:grpSpPr>
        <a:xfrm>
          <a:off x="0" y="0"/>
          <a:ext cx="0" cy="0"/>
          <a:chOff x="0" y="0"/>
          <a:chExt cx="0" cy="0"/>
        </a:xfrm>
      </p:grpSpPr>
      <p:sp>
        <p:nvSpPr>
          <p:cNvPr id="209" name="Google Shape;209;p24"/>
          <p:cNvSpPr txBox="1"/>
          <p:nvPr>
            <p:ph idx="1" type="body"/>
          </p:nvPr>
        </p:nvSpPr>
        <p:spPr>
          <a:xfrm>
            <a:off x="327422" y="1000125"/>
            <a:ext cx="3917100" cy="3594600"/>
          </a:xfrm>
          <a:prstGeom prst="rect">
            <a:avLst/>
          </a:prstGeom>
          <a:noFill/>
          <a:ln>
            <a:noFill/>
          </a:ln>
        </p:spPr>
        <p:txBody>
          <a:bodyPr anchorCtr="0" anchor="t" bIns="34275" lIns="68575" spcFirstLastPara="1" rIns="68575" wrap="square" tIns="34275">
            <a:noAutofit/>
          </a:bodyPr>
          <a:lstStyle>
            <a:lvl1pPr indent="-349250" lvl="0" marL="457200" marR="0" rtl="0" algn="l">
              <a:lnSpc>
                <a:spcPct val="100000"/>
              </a:lnSpc>
              <a:spcBef>
                <a:spcPts val="800"/>
              </a:spcBef>
              <a:spcAft>
                <a:spcPts val="0"/>
              </a:spcAft>
              <a:buClr>
                <a:srgbClr val="E15420"/>
              </a:buClr>
              <a:buSzPts val="1900"/>
              <a:buFont typeface="Arial"/>
              <a:buChar char="•"/>
              <a:defRPr b="0" i="0" sz="1500" u="none" cap="none" strike="noStrike">
                <a:latin typeface="Source Sans Pro"/>
                <a:ea typeface="Source Sans Pro"/>
                <a:cs typeface="Source Sans Pro"/>
                <a:sym typeface="Source Sans Pro"/>
              </a:defRPr>
            </a:lvl1pPr>
            <a:lvl2pPr indent="-349250" lvl="1" marL="914400" marR="0" rtl="0" algn="l">
              <a:lnSpc>
                <a:spcPct val="100000"/>
              </a:lnSpc>
              <a:spcBef>
                <a:spcPts val="800"/>
              </a:spcBef>
              <a:spcAft>
                <a:spcPts val="0"/>
              </a:spcAft>
              <a:buClr>
                <a:srgbClr val="E15420"/>
              </a:buClr>
              <a:buSzPts val="1900"/>
              <a:buFont typeface="Arial"/>
              <a:buChar char="•"/>
              <a:defRPr b="0" i="0" sz="1500" u="none" cap="none" strike="noStrike">
                <a:latin typeface="Source Sans Pro"/>
                <a:ea typeface="Source Sans Pro"/>
                <a:cs typeface="Source Sans Pro"/>
                <a:sym typeface="Source Sans Pro"/>
              </a:defRPr>
            </a:lvl2pPr>
            <a:lvl3pPr indent="-336550" lvl="2" marL="1371600" marR="0" rtl="0" algn="l">
              <a:lnSpc>
                <a:spcPct val="100000"/>
              </a:lnSpc>
              <a:spcBef>
                <a:spcPts val="800"/>
              </a:spcBef>
              <a:spcAft>
                <a:spcPts val="0"/>
              </a:spcAft>
              <a:buClr>
                <a:srgbClr val="E15420"/>
              </a:buClr>
              <a:buSzPts val="1700"/>
              <a:buFont typeface="Arial"/>
              <a:buChar char="•"/>
              <a:defRPr b="0" i="0" sz="1400" u="none" cap="none" strike="noStrike">
                <a:latin typeface="Source Sans Pro"/>
                <a:ea typeface="Source Sans Pro"/>
                <a:cs typeface="Source Sans Pro"/>
                <a:sym typeface="Source Sans Pro"/>
              </a:defRPr>
            </a:lvl3pPr>
            <a:lvl4pPr indent="-323850" lvl="3" marL="1828800" marR="0" rtl="0" algn="l">
              <a:lnSpc>
                <a:spcPct val="100000"/>
              </a:lnSpc>
              <a:spcBef>
                <a:spcPts val="800"/>
              </a:spcBef>
              <a:spcAft>
                <a:spcPts val="0"/>
              </a:spcAft>
              <a:buClr>
                <a:srgbClr val="E15420"/>
              </a:buClr>
              <a:buSzPts val="1500"/>
              <a:buFont typeface="Arial"/>
              <a:buChar char="•"/>
              <a:defRPr b="0" i="0" sz="1200" u="none" cap="none" strike="noStrike">
                <a:latin typeface="Source Sans Pro"/>
                <a:ea typeface="Source Sans Pro"/>
                <a:cs typeface="Source Sans Pro"/>
                <a:sym typeface="Source Sans Pro"/>
              </a:defRPr>
            </a:lvl4pPr>
            <a:lvl5pPr indent="-323850" lvl="4" marL="2286000" marR="0" rtl="0" algn="l">
              <a:lnSpc>
                <a:spcPct val="100000"/>
              </a:lnSpc>
              <a:spcBef>
                <a:spcPts val="800"/>
              </a:spcBef>
              <a:spcAft>
                <a:spcPts val="0"/>
              </a:spcAft>
              <a:buClr>
                <a:srgbClr val="E15420"/>
              </a:buClr>
              <a:buSzPts val="1500"/>
              <a:buFont typeface="Arial"/>
              <a:buChar char="•"/>
              <a:defRPr b="0" i="0" sz="1200" u="none" cap="none" strike="noStrike">
                <a:latin typeface="Source Sans Pro"/>
                <a:ea typeface="Source Sans Pro"/>
                <a:cs typeface="Source Sans Pro"/>
                <a:sym typeface="Source Sans Pro"/>
              </a:defRPr>
            </a:lvl5pPr>
            <a:lvl6pPr indent="-311150" lvl="5" marL="2743200" marR="0" rtl="0" algn="l">
              <a:lnSpc>
                <a:spcPct val="120000"/>
              </a:lnSpc>
              <a:spcBef>
                <a:spcPts val="400"/>
              </a:spcBef>
              <a:spcAft>
                <a:spcPts val="0"/>
              </a:spcAft>
              <a:buClr>
                <a:srgbClr val="E15420"/>
              </a:buClr>
              <a:buSzPts val="1300"/>
              <a:buFont typeface="Arial"/>
              <a:buChar char="•"/>
              <a:defRPr b="0" i="0" sz="1100" u="none" cap="none" strike="noStrike">
                <a:latin typeface="Source Sans Pro"/>
                <a:ea typeface="Source Sans Pro"/>
                <a:cs typeface="Source Sans Pro"/>
                <a:sym typeface="Source Sans Pro"/>
              </a:defRPr>
            </a:lvl6pPr>
            <a:lvl7pPr indent="-311150" lvl="6" marL="3200400" marR="0" rtl="0" algn="l">
              <a:lnSpc>
                <a:spcPct val="120000"/>
              </a:lnSpc>
              <a:spcBef>
                <a:spcPts val="400"/>
              </a:spcBef>
              <a:spcAft>
                <a:spcPts val="0"/>
              </a:spcAft>
              <a:buClr>
                <a:srgbClr val="E15420"/>
              </a:buClr>
              <a:buSzPts val="1300"/>
              <a:buFont typeface="Arial"/>
              <a:buChar char="•"/>
              <a:defRPr b="0" i="0" sz="1100" u="none" cap="none" strike="noStrike">
                <a:latin typeface="Source Sans Pro"/>
                <a:ea typeface="Source Sans Pro"/>
                <a:cs typeface="Source Sans Pro"/>
                <a:sym typeface="Source Sans Pro"/>
              </a:defRPr>
            </a:lvl7pPr>
            <a:lvl8pPr indent="-311150" lvl="7" marL="3657600" marR="0" rtl="0" algn="l">
              <a:lnSpc>
                <a:spcPct val="120000"/>
              </a:lnSpc>
              <a:spcBef>
                <a:spcPts val="400"/>
              </a:spcBef>
              <a:spcAft>
                <a:spcPts val="0"/>
              </a:spcAft>
              <a:buClr>
                <a:srgbClr val="E15420"/>
              </a:buClr>
              <a:buSzPts val="1300"/>
              <a:buFont typeface="Arial"/>
              <a:buChar char="•"/>
              <a:defRPr b="0" i="0" sz="1100" u="none" cap="none" strike="noStrike">
                <a:latin typeface="Source Sans Pro"/>
                <a:ea typeface="Source Sans Pro"/>
                <a:cs typeface="Source Sans Pro"/>
                <a:sym typeface="Source Sans Pro"/>
              </a:defRPr>
            </a:lvl8pPr>
            <a:lvl9pPr indent="-311150" lvl="8" marL="4114800" marR="0" rtl="0" algn="l">
              <a:lnSpc>
                <a:spcPct val="120000"/>
              </a:lnSpc>
              <a:spcBef>
                <a:spcPts val="400"/>
              </a:spcBef>
              <a:spcAft>
                <a:spcPts val="0"/>
              </a:spcAft>
              <a:buClr>
                <a:srgbClr val="E15420"/>
              </a:buClr>
              <a:buSzPts val="1300"/>
              <a:buFont typeface="Arial"/>
              <a:buChar char="•"/>
              <a:defRPr b="0" i="0" sz="1100" u="none" cap="none" strike="noStrike">
                <a:latin typeface="Source Sans Pro"/>
                <a:ea typeface="Source Sans Pro"/>
                <a:cs typeface="Source Sans Pro"/>
                <a:sym typeface="Source Sans Pro"/>
              </a:defRPr>
            </a:lvl9pPr>
          </a:lstStyle>
          <a:p/>
        </p:txBody>
      </p:sp>
      <p:sp>
        <p:nvSpPr>
          <p:cNvPr id="210" name="Google Shape;210;p24"/>
          <p:cNvSpPr txBox="1"/>
          <p:nvPr>
            <p:ph idx="2" type="body"/>
          </p:nvPr>
        </p:nvSpPr>
        <p:spPr>
          <a:xfrm>
            <a:off x="4929188" y="1000125"/>
            <a:ext cx="3887400" cy="3594600"/>
          </a:xfrm>
          <a:prstGeom prst="rect">
            <a:avLst/>
          </a:prstGeom>
          <a:noFill/>
          <a:ln>
            <a:noFill/>
          </a:ln>
        </p:spPr>
        <p:txBody>
          <a:bodyPr anchorCtr="0" anchor="t" bIns="34275" lIns="68575" spcFirstLastPara="1" rIns="68575" wrap="square" tIns="34275">
            <a:noAutofit/>
          </a:bodyPr>
          <a:lstStyle>
            <a:lvl1pPr indent="-349250" lvl="0" marL="457200" marR="0" rtl="0" algn="l">
              <a:lnSpc>
                <a:spcPct val="100000"/>
              </a:lnSpc>
              <a:spcBef>
                <a:spcPts val="800"/>
              </a:spcBef>
              <a:spcAft>
                <a:spcPts val="0"/>
              </a:spcAft>
              <a:buClr>
                <a:srgbClr val="E15420"/>
              </a:buClr>
              <a:buSzPts val="1900"/>
              <a:buFont typeface="Arial"/>
              <a:buChar char="•"/>
              <a:defRPr b="0" i="0" sz="1500" u="none" cap="none" strike="noStrike">
                <a:solidFill>
                  <a:schemeClr val="dk1"/>
                </a:solidFill>
                <a:latin typeface="Source Sans Pro"/>
                <a:ea typeface="Source Sans Pro"/>
                <a:cs typeface="Source Sans Pro"/>
                <a:sym typeface="Source Sans Pro"/>
              </a:defRPr>
            </a:lvl1pPr>
            <a:lvl2pPr indent="-349250" lvl="1" marL="914400" marR="0" rtl="0" algn="l">
              <a:lnSpc>
                <a:spcPct val="100000"/>
              </a:lnSpc>
              <a:spcBef>
                <a:spcPts val="800"/>
              </a:spcBef>
              <a:spcAft>
                <a:spcPts val="0"/>
              </a:spcAft>
              <a:buClr>
                <a:srgbClr val="E15420"/>
              </a:buClr>
              <a:buSzPts val="1900"/>
              <a:buFont typeface="Arial"/>
              <a:buChar char="•"/>
              <a:defRPr b="0" i="0" sz="1500" u="none" cap="none" strike="noStrike">
                <a:solidFill>
                  <a:schemeClr val="dk1"/>
                </a:solidFill>
                <a:latin typeface="Source Sans Pro"/>
                <a:ea typeface="Source Sans Pro"/>
                <a:cs typeface="Source Sans Pro"/>
                <a:sym typeface="Source Sans Pro"/>
              </a:defRPr>
            </a:lvl2pPr>
            <a:lvl3pPr indent="-336550" lvl="2" marL="1371600" marR="0" rtl="0" algn="l">
              <a:lnSpc>
                <a:spcPct val="100000"/>
              </a:lnSpc>
              <a:spcBef>
                <a:spcPts val="800"/>
              </a:spcBef>
              <a:spcAft>
                <a:spcPts val="0"/>
              </a:spcAft>
              <a:buClr>
                <a:srgbClr val="E15420"/>
              </a:buClr>
              <a:buSzPts val="1700"/>
              <a:buFont typeface="Arial"/>
              <a:buChar char="•"/>
              <a:defRPr b="0" i="0" sz="1400" u="none" cap="none" strike="noStrike">
                <a:solidFill>
                  <a:schemeClr val="dk1"/>
                </a:solidFill>
                <a:latin typeface="Source Sans Pro"/>
                <a:ea typeface="Source Sans Pro"/>
                <a:cs typeface="Source Sans Pro"/>
                <a:sym typeface="Source Sans Pro"/>
              </a:defRPr>
            </a:lvl3pPr>
            <a:lvl4pPr indent="-323850" lvl="3" marL="1828800" marR="0" rtl="0" algn="l">
              <a:lnSpc>
                <a:spcPct val="100000"/>
              </a:lnSpc>
              <a:spcBef>
                <a:spcPts val="800"/>
              </a:spcBef>
              <a:spcAft>
                <a:spcPts val="0"/>
              </a:spcAft>
              <a:buClr>
                <a:srgbClr val="E15420"/>
              </a:buClr>
              <a:buSzPts val="1500"/>
              <a:buFont typeface="Arial"/>
              <a:buChar char="•"/>
              <a:defRPr b="0" i="0" sz="1200" u="none" cap="none" strike="noStrike">
                <a:solidFill>
                  <a:schemeClr val="dk1"/>
                </a:solidFill>
                <a:latin typeface="Source Sans Pro"/>
                <a:ea typeface="Source Sans Pro"/>
                <a:cs typeface="Source Sans Pro"/>
                <a:sym typeface="Source Sans Pro"/>
              </a:defRPr>
            </a:lvl4pPr>
            <a:lvl5pPr indent="-323850" lvl="4" marL="2286000" marR="0" rtl="0" algn="l">
              <a:lnSpc>
                <a:spcPct val="100000"/>
              </a:lnSpc>
              <a:spcBef>
                <a:spcPts val="800"/>
              </a:spcBef>
              <a:spcAft>
                <a:spcPts val="0"/>
              </a:spcAft>
              <a:buClr>
                <a:srgbClr val="E15420"/>
              </a:buClr>
              <a:buSzPts val="1500"/>
              <a:buFont typeface="Arial"/>
              <a:buChar char="•"/>
              <a:defRPr b="0" i="0" sz="1200" u="none" cap="none" strike="noStrike">
                <a:solidFill>
                  <a:schemeClr val="dk1"/>
                </a:solidFill>
                <a:latin typeface="Source Sans Pro"/>
                <a:ea typeface="Source Sans Pro"/>
                <a:cs typeface="Source Sans Pro"/>
                <a:sym typeface="Source Sans Pro"/>
              </a:defRPr>
            </a:lvl5pPr>
            <a:lvl6pPr indent="-311150" lvl="5" marL="2743200" marR="0" rtl="0" algn="l">
              <a:lnSpc>
                <a:spcPct val="120000"/>
              </a:lnSpc>
              <a:spcBef>
                <a:spcPts val="400"/>
              </a:spcBef>
              <a:spcAft>
                <a:spcPts val="0"/>
              </a:spcAft>
              <a:buClr>
                <a:srgbClr val="E15420"/>
              </a:buClr>
              <a:buSzPts val="1300"/>
              <a:buFont typeface="Arial"/>
              <a:buChar char="•"/>
              <a:defRPr b="0" i="0" sz="1100" u="none" cap="none" strike="noStrike">
                <a:solidFill>
                  <a:schemeClr val="dk1"/>
                </a:solidFill>
                <a:latin typeface="Source Sans Pro"/>
                <a:ea typeface="Source Sans Pro"/>
                <a:cs typeface="Source Sans Pro"/>
                <a:sym typeface="Source Sans Pro"/>
              </a:defRPr>
            </a:lvl6pPr>
            <a:lvl7pPr indent="-311150" lvl="6" marL="3200400" marR="0" rtl="0" algn="l">
              <a:lnSpc>
                <a:spcPct val="120000"/>
              </a:lnSpc>
              <a:spcBef>
                <a:spcPts val="400"/>
              </a:spcBef>
              <a:spcAft>
                <a:spcPts val="0"/>
              </a:spcAft>
              <a:buClr>
                <a:srgbClr val="E15420"/>
              </a:buClr>
              <a:buSzPts val="1300"/>
              <a:buFont typeface="Arial"/>
              <a:buChar char="•"/>
              <a:defRPr b="0" i="0" sz="1100" u="none" cap="none" strike="noStrike">
                <a:solidFill>
                  <a:schemeClr val="dk1"/>
                </a:solidFill>
                <a:latin typeface="Source Sans Pro"/>
                <a:ea typeface="Source Sans Pro"/>
                <a:cs typeface="Source Sans Pro"/>
                <a:sym typeface="Source Sans Pro"/>
              </a:defRPr>
            </a:lvl7pPr>
            <a:lvl8pPr indent="-311150" lvl="7" marL="3657600" marR="0" rtl="0" algn="l">
              <a:lnSpc>
                <a:spcPct val="120000"/>
              </a:lnSpc>
              <a:spcBef>
                <a:spcPts val="400"/>
              </a:spcBef>
              <a:spcAft>
                <a:spcPts val="0"/>
              </a:spcAft>
              <a:buClr>
                <a:srgbClr val="E15420"/>
              </a:buClr>
              <a:buSzPts val="1300"/>
              <a:buFont typeface="Arial"/>
              <a:buChar char="•"/>
              <a:defRPr b="0" i="0" sz="1100" u="none" cap="none" strike="noStrike">
                <a:solidFill>
                  <a:schemeClr val="dk1"/>
                </a:solidFill>
                <a:latin typeface="Source Sans Pro"/>
                <a:ea typeface="Source Sans Pro"/>
                <a:cs typeface="Source Sans Pro"/>
                <a:sym typeface="Source Sans Pro"/>
              </a:defRPr>
            </a:lvl8pPr>
            <a:lvl9pPr indent="-311150" lvl="8" marL="4114800" marR="0" rtl="0" algn="l">
              <a:lnSpc>
                <a:spcPct val="120000"/>
              </a:lnSpc>
              <a:spcBef>
                <a:spcPts val="400"/>
              </a:spcBef>
              <a:spcAft>
                <a:spcPts val="0"/>
              </a:spcAft>
              <a:buClr>
                <a:srgbClr val="E15420"/>
              </a:buClr>
              <a:buSzPts val="1300"/>
              <a:buFont typeface="Arial"/>
              <a:buChar char="•"/>
              <a:defRPr b="0" i="0" sz="1100" u="none" cap="none" strike="noStrike">
                <a:solidFill>
                  <a:schemeClr val="dk1"/>
                </a:solidFill>
                <a:latin typeface="Source Sans Pro"/>
                <a:ea typeface="Source Sans Pro"/>
                <a:cs typeface="Source Sans Pro"/>
                <a:sym typeface="Source Sans Pro"/>
              </a:defRPr>
            </a:lvl9pPr>
          </a:lstStyle>
          <a:p/>
        </p:txBody>
      </p:sp>
      <p:sp>
        <p:nvSpPr>
          <p:cNvPr id="211" name="Google Shape;211;p24"/>
          <p:cNvSpPr txBox="1"/>
          <p:nvPr>
            <p:ph type="title"/>
          </p:nvPr>
        </p:nvSpPr>
        <p:spPr>
          <a:xfrm>
            <a:off x="433475" y="308225"/>
            <a:ext cx="3705000" cy="5490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1pPr>
            <a:lvl2pPr lvl="1"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2pPr>
            <a:lvl3pPr lvl="2"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3pPr>
            <a:lvl4pPr lvl="3"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4pPr>
            <a:lvl5pPr lvl="4"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5pPr>
            <a:lvl6pPr lvl="5"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6pPr>
            <a:lvl7pPr lvl="6"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7pPr>
            <a:lvl8pPr lvl="7"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8pPr>
            <a:lvl9pPr lvl="8"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9pPr>
          </a:lstStyle>
          <a:p/>
        </p:txBody>
      </p:sp>
      <p:sp>
        <p:nvSpPr>
          <p:cNvPr id="212" name="Google Shape;212;p24"/>
          <p:cNvSpPr txBox="1"/>
          <p:nvPr>
            <p:ph idx="3" type="title"/>
          </p:nvPr>
        </p:nvSpPr>
        <p:spPr>
          <a:xfrm>
            <a:off x="5020400" y="308225"/>
            <a:ext cx="3705000" cy="549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1pPr>
            <a:lvl2pPr lvl="1"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2pPr>
            <a:lvl3pPr lvl="2"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3pPr>
            <a:lvl4pPr lvl="3"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4pPr>
            <a:lvl5pPr lvl="4"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5pPr>
            <a:lvl6pPr lvl="5"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6pPr>
            <a:lvl7pPr lvl="6"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7pPr>
            <a:lvl8pPr lvl="7"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8pPr>
            <a:lvl9pPr lvl="8"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c">
  <p:cSld name="Title_2_1">
    <p:bg>
      <p:bgPr>
        <a:solidFill>
          <a:schemeClr val="lt1"/>
        </a:solidFill>
      </p:bgPr>
    </p:bg>
    <p:spTree>
      <p:nvGrpSpPr>
        <p:cNvPr id="216" name="Shape 216"/>
        <p:cNvGrpSpPr/>
        <p:nvPr/>
      </p:nvGrpSpPr>
      <p:grpSpPr>
        <a:xfrm>
          <a:off x="0" y="0"/>
          <a:ext cx="0" cy="0"/>
          <a:chOff x="0" y="0"/>
          <a:chExt cx="0" cy="0"/>
        </a:xfrm>
      </p:grpSpPr>
      <p:pic>
        <p:nvPicPr>
          <p:cNvPr id="217" name="Google Shape;217;p26"/>
          <p:cNvPicPr preferRelativeResize="0"/>
          <p:nvPr/>
        </p:nvPicPr>
        <p:blipFill rotWithShape="1">
          <a:blip r:embed="rId2">
            <a:alphaModFix/>
          </a:blip>
          <a:srcRect b="258" l="0" r="0" t="268"/>
          <a:stretch/>
        </p:blipFill>
        <p:spPr>
          <a:xfrm>
            <a:off x="833126" y="1598976"/>
            <a:ext cx="1964578" cy="390850"/>
          </a:xfrm>
          <a:prstGeom prst="rect">
            <a:avLst/>
          </a:prstGeom>
          <a:noFill/>
          <a:ln>
            <a:noFill/>
          </a:ln>
        </p:spPr>
      </p:pic>
      <p:sp>
        <p:nvSpPr>
          <p:cNvPr id="218" name="Google Shape;218;p26"/>
          <p:cNvSpPr txBox="1"/>
          <p:nvPr>
            <p:ph type="title"/>
          </p:nvPr>
        </p:nvSpPr>
        <p:spPr>
          <a:xfrm>
            <a:off x="1228674" y="2066419"/>
            <a:ext cx="3430500" cy="2178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200"/>
              <a:buFont typeface="Source Sans Pro"/>
              <a:buNone/>
              <a:defRPr sz="2200">
                <a:latin typeface="Source Sans Pro"/>
                <a:ea typeface="Source Sans Pro"/>
                <a:cs typeface="Source Sans Pro"/>
                <a:sym typeface="Source Sans Pro"/>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grpSp>
        <p:nvGrpSpPr>
          <p:cNvPr id="219" name="Google Shape;219;p26"/>
          <p:cNvGrpSpPr/>
          <p:nvPr/>
        </p:nvGrpSpPr>
        <p:grpSpPr>
          <a:xfrm>
            <a:off x="5443126" y="-1721415"/>
            <a:ext cx="6762280" cy="6730100"/>
            <a:chOff x="4271437" y="-2203256"/>
            <a:chExt cx="7432710" cy="7397341"/>
          </a:xfrm>
        </p:grpSpPr>
        <p:grpSp>
          <p:nvGrpSpPr>
            <p:cNvPr id="220" name="Google Shape;220;p26"/>
            <p:cNvGrpSpPr/>
            <p:nvPr/>
          </p:nvGrpSpPr>
          <p:grpSpPr>
            <a:xfrm rot="-1355861">
              <a:off x="5135776" y="-1323788"/>
              <a:ext cx="5704031" cy="5638406"/>
              <a:chOff x="5618542" y="687107"/>
              <a:chExt cx="4222345" cy="4173766"/>
            </a:xfrm>
          </p:grpSpPr>
          <p:sp>
            <p:nvSpPr>
              <p:cNvPr id="221" name="Google Shape;221;p26"/>
              <p:cNvSpPr/>
              <p:nvPr/>
            </p:nvSpPr>
            <p:spPr>
              <a:xfrm>
                <a:off x="6283415" y="978509"/>
                <a:ext cx="932137" cy="669823"/>
              </a:xfrm>
              <a:custGeom>
                <a:rect b="b" l="l" r="r" t="t"/>
                <a:pathLst>
                  <a:path extrusionOk="0" h="722181" w="1004999">
                    <a:moveTo>
                      <a:pt x="5667" y="697928"/>
                    </a:moveTo>
                    <a:lnTo>
                      <a:pt x="3173" y="701273"/>
                    </a:lnTo>
                    <a:lnTo>
                      <a:pt x="11902" y="707964"/>
                    </a:lnTo>
                    <a:lnTo>
                      <a:pt x="17720" y="707964"/>
                    </a:lnTo>
                    <a:cubicBezTo>
                      <a:pt x="27542" y="717151"/>
                      <a:pt x="40468" y="722236"/>
                      <a:pt x="53881" y="722182"/>
                    </a:cubicBezTo>
                    <a:cubicBezTo>
                      <a:pt x="67971" y="721985"/>
                      <a:pt x="81475" y="716461"/>
                      <a:pt x="91704" y="706709"/>
                    </a:cubicBezTo>
                    <a:cubicBezTo>
                      <a:pt x="102024" y="696598"/>
                      <a:pt x="107868" y="682731"/>
                      <a:pt x="107914" y="668237"/>
                    </a:cubicBezTo>
                    <a:cubicBezTo>
                      <a:pt x="108487" y="653794"/>
                      <a:pt x="102889" y="639789"/>
                      <a:pt x="92535" y="629766"/>
                    </a:cubicBezTo>
                    <a:cubicBezTo>
                      <a:pt x="91163" y="628055"/>
                      <a:pt x="89468" y="626634"/>
                      <a:pt x="87547" y="625584"/>
                    </a:cubicBezTo>
                    <a:cubicBezTo>
                      <a:pt x="308496" y="376108"/>
                      <a:pt x="589021" y="187421"/>
                      <a:pt x="902610" y="77362"/>
                    </a:cubicBezTo>
                    <a:cubicBezTo>
                      <a:pt x="905046" y="82921"/>
                      <a:pt x="908421" y="88015"/>
                      <a:pt x="912586" y="92416"/>
                    </a:cubicBezTo>
                    <a:cubicBezTo>
                      <a:pt x="922765" y="103163"/>
                      <a:pt x="936900" y="109214"/>
                      <a:pt x="951655" y="109143"/>
                    </a:cubicBezTo>
                    <a:cubicBezTo>
                      <a:pt x="965787" y="109160"/>
                      <a:pt x="979366" y="103607"/>
                      <a:pt x="989478" y="93671"/>
                    </a:cubicBezTo>
                    <a:cubicBezTo>
                      <a:pt x="1010173" y="72248"/>
                      <a:pt x="1010173" y="38150"/>
                      <a:pt x="989478" y="16727"/>
                    </a:cubicBezTo>
                    <a:cubicBezTo>
                      <a:pt x="979299" y="5980"/>
                      <a:pt x="965164" y="-70"/>
                      <a:pt x="950409" y="1"/>
                    </a:cubicBezTo>
                    <a:cubicBezTo>
                      <a:pt x="921027" y="22"/>
                      <a:pt x="897224" y="24005"/>
                      <a:pt x="897244" y="53566"/>
                    </a:cubicBezTo>
                    <a:cubicBezTo>
                      <a:pt x="897249" y="56637"/>
                      <a:pt x="897515" y="59701"/>
                      <a:pt x="898038" y="62726"/>
                    </a:cubicBezTo>
                    <a:cubicBezTo>
                      <a:pt x="581091" y="173755"/>
                      <a:pt x="297548" y="364319"/>
                      <a:pt x="74247" y="616384"/>
                    </a:cubicBezTo>
                    <a:cubicBezTo>
                      <a:pt x="54425" y="608050"/>
                      <a:pt x="31582" y="612316"/>
                      <a:pt x="16058" y="627257"/>
                    </a:cubicBezTo>
                    <a:cubicBezTo>
                      <a:pt x="-2700" y="645539"/>
                      <a:pt x="-5347" y="674870"/>
                      <a:pt x="9823" y="6962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26"/>
              <p:cNvSpPr/>
              <p:nvPr/>
            </p:nvSpPr>
            <p:spPr>
              <a:xfrm>
                <a:off x="7575830" y="909015"/>
                <a:ext cx="1945056" cy="1352767"/>
              </a:xfrm>
              <a:custGeom>
                <a:rect b="b" l="l" r="r" t="t"/>
                <a:pathLst>
                  <a:path extrusionOk="0" h="1458509" w="2097095">
                    <a:moveTo>
                      <a:pt x="158500" y="25927"/>
                    </a:moveTo>
                    <a:cubicBezTo>
                      <a:pt x="136887" y="25927"/>
                      <a:pt x="116936" y="25927"/>
                      <a:pt x="97401" y="25927"/>
                    </a:cubicBezTo>
                    <a:cubicBezTo>
                      <a:pt x="96213" y="22624"/>
                      <a:pt x="94529" y="19522"/>
                      <a:pt x="92414" y="16727"/>
                    </a:cubicBezTo>
                    <a:cubicBezTo>
                      <a:pt x="82235" y="5980"/>
                      <a:pt x="68099" y="-70"/>
                      <a:pt x="53344" y="1"/>
                    </a:cubicBezTo>
                    <a:cubicBezTo>
                      <a:pt x="39212" y="-17"/>
                      <a:pt x="25633" y="5537"/>
                      <a:pt x="15521" y="15473"/>
                    </a:cubicBezTo>
                    <a:cubicBezTo>
                      <a:pt x="-5174" y="36895"/>
                      <a:pt x="-5174" y="70994"/>
                      <a:pt x="15521" y="92416"/>
                    </a:cubicBezTo>
                    <a:cubicBezTo>
                      <a:pt x="25700" y="103163"/>
                      <a:pt x="39836" y="109214"/>
                      <a:pt x="54591" y="109143"/>
                    </a:cubicBezTo>
                    <a:cubicBezTo>
                      <a:pt x="67297" y="108903"/>
                      <a:pt x="79512" y="104165"/>
                      <a:pt x="89088" y="95762"/>
                    </a:cubicBezTo>
                    <a:cubicBezTo>
                      <a:pt x="102713" y="82457"/>
                      <a:pt x="108258" y="62855"/>
                      <a:pt x="103636" y="44327"/>
                    </a:cubicBezTo>
                    <a:cubicBezTo>
                      <a:pt x="121924" y="44327"/>
                      <a:pt x="140212" y="44327"/>
                      <a:pt x="158500" y="44327"/>
                    </a:cubicBezTo>
                    <a:cubicBezTo>
                      <a:pt x="990354" y="45360"/>
                      <a:pt x="1731326" y="573568"/>
                      <a:pt x="2008082" y="1362819"/>
                    </a:cubicBezTo>
                    <a:lnTo>
                      <a:pt x="2004341" y="1365328"/>
                    </a:lnTo>
                    <a:cubicBezTo>
                      <a:pt x="1983106" y="1386425"/>
                      <a:pt x="1982894" y="1420844"/>
                      <a:pt x="2003859" y="1442205"/>
                    </a:cubicBezTo>
                    <a:cubicBezTo>
                      <a:pt x="2004021" y="1442368"/>
                      <a:pt x="2004179" y="1442531"/>
                      <a:pt x="2004341" y="1442690"/>
                    </a:cubicBezTo>
                    <a:cubicBezTo>
                      <a:pt x="2025684" y="1463782"/>
                      <a:pt x="2059870" y="1463782"/>
                      <a:pt x="2081234" y="1442690"/>
                    </a:cubicBezTo>
                    <a:cubicBezTo>
                      <a:pt x="2102348" y="1421476"/>
                      <a:pt x="2102390" y="1387056"/>
                      <a:pt x="2081317" y="1365809"/>
                    </a:cubicBezTo>
                    <a:cubicBezTo>
                      <a:pt x="2081275" y="1365788"/>
                      <a:pt x="2081275" y="1365767"/>
                      <a:pt x="2081234" y="1365746"/>
                    </a:cubicBezTo>
                    <a:cubicBezTo>
                      <a:pt x="2071383" y="1355643"/>
                      <a:pt x="2057917" y="1349923"/>
                      <a:pt x="2043826" y="1349856"/>
                    </a:cubicBezTo>
                    <a:cubicBezTo>
                      <a:pt x="2035934" y="1349827"/>
                      <a:pt x="2028132" y="1351541"/>
                      <a:pt x="2020966" y="1354874"/>
                    </a:cubicBezTo>
                    <a:cubicBezTo>
                      <a:pt x="1927452" y="1083435"/>
                      <a:pt x="1775928" y="835924"/>
                      <a:pt x="1577067" y="629766"/>
                    </a:cubicBezTo>
                    <a:cubicBezTo>
                      <a:pt x="1203888" y="245149"/>
                      <a:pt x="692730" y="27567"/>
                      <a:pt x="158500" y="2592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26"/>
              <p:cNvSpPr/>
              <p:nvPr/>
            </p:nvSpPr>
            <p:spPr>
              <a:xfrm>
                <a:off x="7687094" y="3706766"/>
                <a:ext cx="1640148" cy="950464"/>
              </a:xfrm>
              <a:custGeom>
                <a:rect b="b" l="l" r="r" t="t"/>
                <a:pathLst>
                  <a:path extrusionOk="0" h="1024759" w="1768354">
                    <a:moveTo>
                      <a:pt x="1681665" y="96836"/>
                    </a:moveTo>
                    <a:cubicBezTo>
                      <a:pt x="1691249" y="104455"/>
                      <a:pt x="1703116" y="108583"/>
                      <a:pt x="1715331" y="108545"/>
                    </a:cubicBezTo>
                    <a:cubicBezTo>
                      <a:pt x="1729214" y="108524"/>
                      <a:pt x="1742518" y="102958"/>
                      <a:pt x="1752323" y="93073"/>
                    </a:cubicBezTo>
                    <a:cubicBezTo>
                      <a:pt x="1773442" y="72189"/>
                      <a:pt x="1773732" y="38033"/>
                      <a:pt x="1752976" y="16786"/>
                    </a:cubicBezTo>
                    <a:cubicBezTo>
                      <a:pt x="1752759" y="16564"/>
                      <a:pt x="1752543" y="16347"/>
                      <a:pt x="1752323" y="16129"/>
                    </a:cubicBezTo>
                    <a:cubicBezTo>
                      <a:pt x="1731566" y="-5118"/>
                      <a:pt x="1697617" y="-5411"/>
                      <a:pt x="1676498" y="15473"/>
                    </a:cubicBezTo>
                    <a:cubicBezTo>
                      <a:pt x="1676278" y="15690"/>
                      <a:pt x="1676062" y="15908"/>
                      <a:pt x="1675846" y="16129"/>
                    </a:cubicBezTo>
                    <a:cubicBezTo>
                      <a:pt x="1656731" y="34746"/>
                      <a:pt x="1654079" y="64650"/>
                      <a:pt x="1669611" y="86382"/>
                    </a:cubicBezTo>
                    <a:cubicBezTo>
                      <a:pt x="1320984" y="612930"/>
                      <a:pt x="742647" y="939450"/>
                      <a:pt x="114300" y="964540"/>
                    </a:cubicBezTo>
                    <a:cubicBezTo>
                      <a:pt x="113319" y="952414"/>
                      <a:pt x="108174" y="941039"/>
                      <a:pt x="99753" y="932341"/>
                    </a:cubicBezTo>
                    <a:cubicBezTo>
                      <a:pt x="89574" y="921595"/>
                      <a:pt x="75438" y="915543"/>
                      <a:pt x="60683" y="915614"/>
                    </a:cubicBezTo>
                    <a:cubicBezTo>
                      <a:pt x="46551" y="915598"/>
                      <a:pt x="32972" y="921151"/>
                      <a:pt x="22860" y="931087"/>
                    </a:cubicBezTo>
                    <a:cubicBezTo>
                      <a:pt x="12831" y="940705"/>
                      <a:pt x="6999" y="953961"/>
                      <a:pt x="6650" y="967886"/>
                    </a:cubicBezTo>
                    <a:lnTo>
                      <a:pt x="4156" y="967886"/>
                    </a:lnTo>
                    <a:lnTo>
                      <a:pt x="0" y="967886"/>
                    </a:lnTo>
                    <a:lnTo>
                      <a:pt x="0" y="978758"/>
                    </a:lnTo>
                    <a:lnTo>
                      <a:pt x="0" y="983358"/>
                    </a:lnTo>
                    <a:lnTo>
                      <a:pt x="4156" y="983358"/>
                    </a:lnTo>
                    <a:lnTo>
                      <a:pt x="4156" y="979177"/>
                    </a:lnTo>
                    <a:lnTo>
                      <a:pt x="7481" y="979177"/>
                    </a:lnTo>
                    <a:cubicBezTo>
                      <a:pt x="11230" y="1005521"/>
                      <a:pt x="33804" y="1025008"/>
                      <a:pt x="60267" y="1024757"/>
                    </a:cubicBezTo>
                    <a:cubicBezTo>
                      <a:pt x="74357" y="1024548"/>
                      <a:pt x="87861" y="1019028"/>
                      <a:pt x="98090" y="1009285"/>
                    </a:cubicBezTo>
                    <a:cubicBezTo>
                      <a:pt x="105942" y="1001298"/>
                      <a:pt x="111166" y="991094"/>
                      <a:pt x="113053" y="980013"/>
                    </a:cubicBezTo>
                    <a:cubicBezTo>
                      <a:pt x="416052" y="968095"/>
                      <a:pt x="712388" y="887016"/>
                      <a:pt x="979655" y="742910"/>
                    </a:cubicBezTo>
                    <a:cubicBezTo>
                      <a:pt x="1262496" y="588333"/>
                      <a:pt x="1503494" y="366539"/>
                      <a:pt x="1681665" y="968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26"/>
              <p:cNvSpPr/>
              <p:nvPr/>
            </p:nvSpPr>
            <p:spPr>
              <a:xfrm>
                <a:off x="5891476" y="2034106"/>
                <a:ext cx="199054" cy="1276813"/>
              </a:xfrm>
              <a:custGeom>
                <a:rect b="b" l="l" r="r" t="t"/>
                <a:pathLst>
                  <a:path extrusionOk="0" h="1376618" w="214614">
                    <a:moveTo>
                      <a:pt x="160996" y="108306"/>
                    </a:moveTo>
                    <a:cubicBezTo>
                      <a:pt x="174807" y="108353"/>
                      <a:pt x="188091" y="102945"/>
                      <a:pt x="197987" y="93252"/>
                    </a:cubicBezTo>
                    <a:cubicBezTo>
                      <a:pt x="208245" y="83233"/>
                      <a:pt x="214210" y="69580"/>
                      <a:pt x="214613" y="55199"/>
                    </a:cubicBezTo>
                    <a:cubicBezTo>
                      <a:pt x="214717" y="40713"/>
                      <a:pt x="209197" y="26763"/>
                      <a:pt x="199234" y="16309"/>
                    </a:cubicBezTo>
                    <a:cubicBezTo>
                      <a:pt x="188902" y="5838"/>
                      <a:pt x="174832" y="-37"/>
                      <a:pt x="160164" y="0"/>
                    </a:cubicBezTo>
                    <a:cubicBezTo>
                      <a:pt x="146120" y="42"/>
                      <a:pt x="132612" y="5420"/>
                      <a:pt x="122342" y="15054"/>
                    </a:cubicBezTo>
                    <a:cubicBezTo>
                      <a:pt x="112020" y="25166"/>
                      <a:pt x="106178" y="39032"/>
                      <a:pt x="106132" y="53526"/>
                    </a:cubicBezTo>
                    <a:cubicBezTo>
                      <a:pt x="105607" y="67882"/>
                      <a:pt x="111025" y="81811"/>
                      <a:pt x="121095" y="91998"/>
                    </a:cubicBezTo>
                    <a:lnTo>
                      <a:pt x="125667" y="95343"/>
                    </a:lnTo>
                    <a:cubicBezTo>
                      <a:pt x="-14578" y="472717"/>
                      <a:pt x="-38051" y="883955"/>
                      <a:pt x="58334" y="1275003"/>
                    </a:cubicBezTo>
                    <a:cubicBezTo>
                      <a:pt x="54176" y="1277215"/>
                      <a:pt x="50273" y="1279879"/>
                      <a:pt x="46696" y="1282948"/>
                    </a:cubicBezTo>
                    <a:cubicBezTo>
                      <a:pt x="25577" y="1303832"/>
                      <a:pt x="25284" y="1337988"/>
                      <a:pt x="46042" y="1359235"/>
                    </a:cubicBezTo>
                    <a:cubicBezTo>
                      <a:pt x="46258" y="1359457"/>
                      <a:pt x="46476" y="1359674"/>
                      <a:pt x="46696" y="1359892"/>
                    </a:cubicBezTo>
                    <a:cubicBezTo>
                      <a:pt x="56876" y="1370639"/>
                      <a:pt x="71009" y="1376690"/>
                      <a:pt x="85766" y="1376618"/>
                    </a:cubicBezTo>
                    <a:cubicBezTo>
                      <a:pt x="99899" y="1376635"/>
                      <a:pt x="113477" y="1371082"/>
                      <a:pt x="123588" y="1361146"/>
                    </a:cubicBezTo>
                    <a:cubicBezTo>
                      <a:pt x="133992" y="1351089"/>
                      <a:pt x="139848" y="1337189"/>
                      <a:pt x="139798" y="1322674"/>
                    </a:cubicBezTo>
                    <a:cubicBezTo>
                      <a:pt x="140264" y="1308247"/>
                      <a:pt x="134686" y="1294289"/>
                      <a:pt x="124420" y="1284203"/>
                    </a:cubicBezTo>
                    <a:cubicBezTo>
                      <a:pt x="114262" y="1273171"/>
                      <a:pt x="99875" y="1267079"/>
                      <a:pt x="84934" y="1267476"/>
                    </a:cubicBezTo>
                    <a:cubicBezTo>
                      <a:pt x="80928" y="1267045"/>
                      <a:pt x="76887" y="1267045"/>
                      <a:pt x="72881" y="1267476"/>
                    </a:cubicBezTo>
                    <a:cubicBezTo>
                      <a:pt x="-22099" y="881119"/>
                      <a:pt x="1080" y="474917"/>
                      <a:pt x="139383" y="102034"/>
                    </a:cubicBezTo>
                    <a:cubicBezTo>
                      <a:pt x="146112" y="105517"/>
                      <a:pt x="153456" y="107650"/>
                      <a:pt x="160996" y="10830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26"/>
              <p:cNvSpPr/>
              <p:nvPr/>
            </p:nvSpPr>
            <p:spPr>
              <a:xfrm>
                <a:off x="8620840" y="1579100"/>
                <a:ext cx="588624" cy="1888313"/>
              </a:xfrm>
              <a:custGeom>
                <a:rect b="b" l="l" r="r" t="t"/>
                <a:pathLst>
                  <a:path extrusionOk="0" h="2035917" w="634635">
                    <a:moveTo>
                      <a:pt x="549554" y="778635"/>
                    </a:moveTo>
                    <a:cubicBezTo>
                      <a:pt x="473638" y="551907"/>
                      <a:pt x="348236" y="345155"/>
                      <a:pt x="182547" y="173542"/>
                    </a:cubicBezTo>
                    <a:cubicBezTo>
                      <a:pt x="156777" y="147197"/>
                      <a:pt x="127683" y="119597"/>
                      <a:pt x="93185" y="89907"/>
                    </a:cubicBezTo>
                    <a:cubicBezTo>
                      <a:pt x="111947" y="69166"/>
                      <a:pt x="111947" y="37469"/>
                      <a:pt x="93185" y="16728"/>
                    </a:cubicBezTo>
                    <a:cubicBezTo>
                      <a:pt x="83006" y="5981"/>
                      <a:pt x="68870" y="-70"/>
                      <a:pt x="54115" y="1"/>
                    </a:cubicBezTo>
                    <a:cubicBezTo>
                      <a:pt x="39979" y="-16"/>
                      <a:pt x="26405" y="5537"/>
                      <a:pt x="16292" y="15473"/>
                    </a:cubicBezTo>
                    <a:cubicBezTo>
                      <a:pt x="-5063" y="36444"/>
                      <a:pt x="-5479" y="70864"/>
                      <a:pt x="15365" y="92345"/>
                    </a:cubicBezTo>
                    <a:cubicBezTo>
                      <a:pt x="25253" y="102536"/>
                      <a:pt x="38720" y="108420"/>
                      <a:pt x="52868" y="108725"/>
                    </a:cubicBezTo>
                    <a:cubicBezTo>
                      <a:pt x="63525" y="108696"/>
                      <a:pt x="73937" y="105493"/>
                      <a:pt x="82794" y="99525"/>
                    </a:cubicBezTo>
                    <a:cubicBezTo>
                      <a:pt x="598911" y="555235"/>
                      <a:pt x="763220" y="1294248"/>
                      <a:pt x="489286" y="1927768"/>
                    </a:cubicBezTo>
                    <a:cubicBezTo>
                      <a:pt x="477379" y="1928784"/>
                      <a:pt x="466202" y="1933961"/>
                      <a:pt x="457698" y="1942404"/>
                    </a:cubicBezTo>
                    <a:cubicBezTo>
                      <a:pt x="436235" y="1963304"/>
                      <a:pt x="435678" y="1997753"/>
                      <a:pt x="456451" y="2019347"/>
                    </a:cubicBezTo>
                    <a:cubicBezTo>
                      <a:pt x="477225" y="2040941"/>
                      <a:pt x="511465" y="2041502"/>
                      <a:pt x="532928" y="2020602"/>
                    </a:cubicBezTo>
                    <a:cubicBezTo>
                      <a:pt x="554047" y="1999718"/>
                      <a:pt x="554338" y="1965562"/>
                      <a:pt x="533581" y="1944315"/>
                    </a:cubicBezTo>
                    <a:cubicBezTo>
                      <a:pt x="533365" y="1944093"/>
                      <a:pt x="533149" y="1943876"/>
                      <a:pt x="532928" y="1943658"/>
                    </a:cubicBezTo>
                    <a:cubicBezTo>
                      <a:pt x="525368" y="1935705"/>
                      <a:pt x="515455" y="1930423"/>
                      <a:pt x="504665" y="1928604"/>
                    </a:cubicBezTo>
                    <a:cubicBezTo>
                      <a:pt x="660845" y="1564143"/>
                      <a:pt x="676843" y="1154294"/>
                      <a:pt x="549554" y="77863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26"/>
              <p:cNvSpPr/>
              <p:nvPr/>
            </p:nvSpPr>
            <p:spPr>
              <a:xfrm>
                <a:off x="8269767" y="3548978"/>
                <a:ext cx="750191" cy="649614"/>
              </a:xfrm>
              <a:custGeom>
                <a:rect b="b" l="l" r="r" t="t"/>
                <a:pathLst>
                  <a:path extrusionOk="0" h="700392" w="808831">
                    <a:moveTo>
                      <a:pt x="719052" y="95761"/>
                    </a:moveTo>
                    <a:cubicBezTo>
                      <a:pt x="728961" y="104104"/>
                      <a:pt x="741459" y="108691"/>
                      <a:pt x="754382" y="108724"/>
                    </a:cubicBezTo>
                    <a:cubicBezTo>
                      <a:pt x="768455" y="108854"/>
                      <a:pt x="782026" y="103451"/>
                      <a:pt x="792204" y="93670"/>
                    </a:cubicBezTo>
                    <a:cubicBezTo>
                      <a:pt x="802487" y="83496"/>
                      <a:pt x="808447" y="69705"/>
                      <a:pt x="808830" y="55199"/>
                    </a:cubicBezTo>
                    <a:cubicBezTo>
                      <a:pt x="809058" y="24944"/>
                      <a:pt x="784868" y="234"/>
                      <a:pt x="754797" y="0"/>
                    </a:cubicBezTo>
                    <a:cubicBezTo>
                      <a:pt x="754660" y="0"/>
                      <a:pt x="754519" y="0"/>
                      <a:pt x="754382" y="0"/>
                    </a:cubicBezTo>
                    <a:cubicBezTo>
                      <a:pt x="724767" y="-67"/>
                      <a:pt x="700710" y="24028"/>
                      <a:pt x="700639" y="53819"/>
                    </a:cubicBezTo>
                    <a:cubicBezTo>
                      <a:pt x="700615" y="64415"/>
                      <a:pt x="703694" y="74786"/>
                      <a:pt x="709493" y="83634"/>
                    </a:cubicBezTo>
                    <a:cubicBezTo>
                      <a:pt x="552723" y="309058"/>
                      <a:pt x="340283" y="489498"/>
                      <a:pt x="93104" y="607184"/>
                    </a:cubicBezTo>
                    <a:lnTo>
                      <a:pt x="93104" y="607184"/>
                    </a:lnTo>
                    <a:cubicBezTo>
                      <a:pt x="82900" y="596776"/>
                      <a:pt x="68980" y="590905"/>
                      <a:pt x="54450" y="590875"/>
                    </a:cubicBezTo>
                    <a:cubicBezTo>
                      <a:pt x="40289" y="590721"/>
                      <a:pt x="26660" y="596295"/>
                      <a:pt x="16627" y="606348"/>
                    </a:cubicBezTo>
                    <a:cubicBezTo>
                      <a:pt x="6294" y="616317"/>
                      <a:pt x="313" y="630004"/>
                      <a:pt x="1" y="644401"/>
                    </a:cubicBezTo>
                    <a:cubicBezTo>
                      <a:pt x="-103" y="658887"/>
                      <a:pt x="5417" y="672837"/>
                      <a:pt x="15380" y="683291"/>
                    </a:cubicBezTo>
                    <a:cubicBezTo>
                      <a:pt x="35605" y="705053"/>
                      <a:pt x="69533" y="706199"/>
                      <a:pt x="91163" y="685850"/>
                    </a:cubicBezTo>
                    <a:cubicBezTo>
                      <a:pt x="108404" y="669629"/>
                      <a:pt x="113075" y="643971"/>
                      <a:pt x="102664" y="622656"/>
                    </a:cubicBezTo>
                    <a:cubicBezTo>
                      <a:pt x="349838" y="503424"/>
                      <a:pt x="562174" y="321921"/>
                      <a:pt x="719052" y="957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26"/>
              <p:cNvSpPr/>
              <p:nvPr/>
            </p:nvSpPr>
            <p:spPr>
              <a:xfrm>
                <a:off x="6237758" y="2263160"/>
                <a:ext cx="214324" cy="1212043"/>
              </a:xfrm>
              <a:custGeom>
                <a:rect b="b" l="l" r="r" t="t"/>
                <a:pathLst>
                  <a:path extrusionOk="0" h="1306785" w="231077">
                    <a:moveTo>
                      <a:pt x="143792" y="1209769"/>
                    </a:moveTo>
                    <a:lnTo>
                      <a:pt x="138805" y="1213114"/>
                    </a:lnTo>
                    <a:cubicBezTo>
                      <a:pt x="128485" y="1223226"/>
                      <a:pt x="122641" y="1237092"/>
                      <a:pt x="122595" y="1251586"/>
                    </a:cubicBezTo>
                    <a:cubicBezTo>
                      <a:pt x="122071" y="1265942"/>
                      <a:pt x="127487" y="1279871"/>
                      <a:pt x="137558" y="1290058"/>
                    </a:cubicBezTo>
                    <a:cubicBezTo>
                      <a:pt x="147737" y="1300805"/>
                      <a:pt x="161873" y="1306856"/>
                      <a:pt x="176628" y="1306785"/>
                    </a:cubicBezTo>
                    <a:cubicBezTo>
                      <a:pt x="206217" y="1306793"/>
                      <a:pt x="230399" y="1283020"/>
                      <a:pt x="231076" y="1253259"/>
                    </a:cubicBezTo>
                    <a:cubicBezTo>
                      <a:pt x="231180" y="1238773"/>
                      <a:pt x="225660" y="1224823"/>
                      <a:pt x="215698" y="1214369"/>
                    </a:cubicBezTo>
                    <a:cubicBezTo>
                      <a:pt x="205789" y="1204082"/>
                      <a:pt x="192114" y="1198336"/>
                      <a:pt x="177875" y="1198479"/>
                    </a:cubicBezTo>
                    <a:cubicBezTo>
                      <a:pt x="170460" y="1198366"/>
                      <a:pt x="163103" y="1199788"/>
                      <a:pt x="156262" y="1202660"/>
                    </a:cubicBezTo>
                    <a:cubicBezTo>
                      <a:pt x="132986" y="1149971"/>
                      <a:pt x="114698" y="1105645"/>
                      <a:pt x="100566" y="1062573"/>
                    </a:cubicBezTo>
                    <a:cubicBezTo>
                      <a:pt x="-5084" y="751759"/>
                      <a:pt x="-11622" y="415512"/>
                      <a:pt x="81863" y="100780"/>
                    </a:cubicBezTo>
                    <a:cubicBezTo>
                      <a:pt x="90333" y="105685"/>
                      <a:pt x="99935" y="108282"/>
                      <a:pt x="109710" y="108307"/>
                    </a:cubicBezTo>
                    <a:cubicBezTo>
                      <a:pt x="123347" y="108491"/>
                      <a:pt x="136498" y="103226"/>
                      <a:pt x="146286" y="93671"/>
                    </a:cubicBezTo>
                    <a:cubicBezTo>
                      <a:pt x="167405" y="72788"/>
                      <a:pt x="167696" y="38632"/>
                      <a:pt x="146939" y="17384"/>
                    </a:cubicBezTo>
                    <a:cubicBezTo>
                      <a:pt x="146723" y="17163"/>
                      <a:pt x="146507" y="16945"/>
                      <a:pt x="146286" y="16728"/>
                    </a:cubicBezTo>
                    <a:cubicBezTo>
                      <a:pt x="136107" y="5981"/>
                      <a:pt x="121972" y="-70"/>
                      <a:pt x="107217" y="1"/>
                    </a:cubicBezTo>
                    <a:cubicBezTo>
                      <a:pt x="93193" y="-91"/>
                      <a:pt x="79714" y="5483"/>
                      <a:pt x="69809" y="15473"/>
                    </a:cubicBezTo>
                    <a:cubicBezTo>
                      <a:pt x="59452" y="25597"/>
                      <a:pt x="53479" y="39418"/>
                      <a:pt x="53184" y="53945"/>
                    </a:cubicBezTo>
                    <a:cubicBezTo>
                      <a:pt x="52843" y="67816"/>
                      <a:pt x="58092" y="81239"/>
                      <a:pt x="67731" y="91162"/>
                    </a:cubicBezTo>
                    <a:cubicBezTo>
                      <a:pt x="-28198" y="410026"/>
                      <a:pt x="-22092" y="751157"/>
                      <a:pt x="85188" y="1066336"/>
                    </a:cubicBezTo>
                    <a:cubicBezTo>
                      <a:pt x="101805" y="1115300"/>
                      <a:pt x="121377" y="1163202"/>
                      <a:pt x="143792" y="1209769"/>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26"/>
              <p:cNvSpPr/>
              <p:nvPr/>
            </p:nvSpPr>
            <p:spPr>
              <a:xfrm>
                <a:off x="6383601" y="1394691"/>
                <a:ext cx="767944" cy="724643"/>
              </a:xfrm>
              <a:custGeom>
                <a:rect b="b" l="l" r="r" t="t"/>
                <a:pathLst>
                  <a:path extrusionOk="0" h="781286" w="827972">
                    <a:moveTo>
                      <a:pt x="723209" y="71926"/>
                    </a:moveTo>
                    <a:cubicBezTo>
                      <a:pt x="725632" y="79495"/>
                      <a:pt x="729597" y="86474"/>
                      <a:pt x="734847" y="92416"/>
                    </a:cubicBezTo>
                    <a:cubicBezTo>
                      <a:pt x="745026" y="103163"/>
                      <a:pt x="759161" y="109214"/>
                      <a:pt x="773916" y="109143"/>
                    </a:cubicBezTo>
                    <a:cubicBezTo>
                      <a:pt x="788048" y="109160"/>
                      <a:pt x="801627" y="103607"/>
                      <a:pt x="811739" y="93671"/>
                    </a:cubicBezTo>
                    <a:cubicBezTo>
                      <a:pt x="822060" y="83560"/>
                      <a:pt x="827903" y="69693"/>
                      <a:pt x="827949" y="55199"/>
                    </a:cubicBezTo>
                    <a:cubicBezTo>
                      <a:pt x="828373" y="40860"/>
                      <a:pt x="822970" y="26969"/>
                      <a:pt x="812986" y="16728"/>
                    </a:cubicBezTo>
                    <a:cubicBezTo>
                      <a:pt x="802807" y="5981"/>
                      <a:pt x="788671" y="-70"/>
                      <a:pt x="773916" y="1"/>
                    </a:cubicBezTo>
                    <a:cubicBezTo>
                      <a:pt x="759781" y="-16"/>
                      <a:pt x="746206" y="5537"/>
                      <a:pt x="736094" y="15473"/>
                    </a:cubicBezTo>
                    <a:cubicBezTo>
                      <a:pt x="725063" y="26454"/>
                      <a:pt x="719302" y="41709"/>
                      <a:pt x="720299" y="57290"/>
                    </a:cubicBezTo>
                    <a:cubicBezTo>
                      <a:pt x="448095" y="195529"/>
                      <a:pt x="221037" y="409457"/>
                      <a:pt x="66088" y="673674"/>
                    </a:cubicBezTo>
                    <a:cubicBezTo>
                      <a:pt x="61815" y="673063"/>
                      <a:pt x="57476" y="673063"/>
                      <a:pt x="53203" y="673674"/>
                    </a:cubicBezTo>
                    <a:cubicBezTo>
                      <a:pt x="39516" y="673649"/>
                      <a:pt x="26374" y="679060"/>
                      <a:pt x="16627" y="688728"/>
                    </a:cubicBezTo>
                    <a:cubicBezTo>
                      <a:pt x="6294" y="698697"/>
                      <a:pt x="313" y="712384"/>
                      <a:pt x="1" y="726781"/>
                    </a:cubicBezTo>
                    <a:cubicBezTo>
                      <a:pt x="-102" y="741267"/>
                      <a:pt x="5417" y="755217"/>
                      <a:pt x="15380" y="765671"/>
                    </a:cubicBezTo>
                    <a:cubicBezTo>
                      <a:pt x="36673" y="786492"/>
                      <a:pt x="70564" y="786492"/>
                      <a:pt x="91857" y="765671"/>
                    </a:cubicBezTo>
                    <a:cubicBezTo>
                      <a:pt x="113092" y="744575"/>
                      <a:pt x="113304" y="710155"/>
                      <a:pt x="92339" y="688795"/>
                    </a:cubicBezTo>
                    <a:cubicBezTo>
                      <a:pt x="92177" y="688632"/>
                      <a:pt x="92019" y="688469"/>
                      <a:pt x="91857" y="688310"/>
                    </a:cubicBezTo>
                    <a:cubicBezTo>
                      <a:pt x="88216" y="684592"/>
                      <a:pt x="84006" y="681489"/>
                      <a:pt x="79388" y="679110"/>
                    </a:cubicBezTo>
                    <a:cubicBezTo>
                      <a:pt x="232297" y="419284"/>
                      <a:pt x="455622" y="208668"/>
                      <a:pt x="723209" y="719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26"/>
              <p:cNvSpPr/>
              <p:nvPr/>
            </p:nvSpPr>
            <p:spPr>
              <a:xfrm>
                <a:off x="7898090" y="2833081"/>
                <a:ext cx="1052907" cy="1141843"/>
              </a:xfrm>
              <a:custGeom>
                <a:rect b="b" l="l" r="r" t="t"/>
                <a:pathLst>
                  <a:path extrusionOk="0" h="1231098" w="1135210">
                    <a:moveTo>
                      <a:pt x="840086" y="682038"/>
                    </a:moveTo>
                    <a:cubicBezTo>
                      <a:pt x="961473" y="512361"/>
                      <a:pt x="1039289" y="315131"/>
                      <a:pt x="1066608" y="107890"/>
                    </a:cubicBezTo>
                    <a:cubicBezTo>
                      <a:pt x="1071438" y="108530"/>
                      <a:pt x="1076326" y="108530"/>
                      <a:pt x="1081156" y="107890"/>
                    </a:cubicBezTo>
                    <a:cubicBezTo>
                      <a:pt x="1095162" y="107890"/>
                      <a:pt x="1108604" y="102328"/>
                      <a:pt x="1118563" y="92417"/>
                    </a:cubicBezTo>
                    <a:cubicBezTo>
                      <a:pt x="1139910" y="72107"/>
                      <a:pt x="1140854" y="38231"/>
                      <a:pt x="1120666" y="16750"/>
                    </a:cubicBezTo>
                    <a:cubicBezTo>
                      <a:pt x="1110512" y="5948"/>
                      <a:pt x="1096347" y="-119"/>
                      <a:pt x="1081571" y="2"/>
                    </a:cubicBezTo>
                    <a:lnTo>
                      <a:pt x="1075337" y="2"/>
                    </a:lnTo>
                    <a:lnTo>
                      <a:pt x="1075337" y="2"/>
                    </a:lnTo>
                    <a:lnTo>
                      <a:pt x="1064115" y="2"/>
                    </a:lnTo>
                    <a:lnTo>
                      <a:pt x="1059958" y="4183"/>
                    </a:lnTo>
                    <a:lnTo>
                      <a:pt x="1059958" y="4183"/>
                    </a:lnTo>
                    <a:cubicBezTo>
                      <a:pt x="1053499" y="6642"/>
                      <a:pt x="1047568" y="10335"/>
                      <a:pt x="1042501" y="15056"/>
                    </a:cubicBezTo>
                    <a:cubicBezTo>
                      <a:pt x="1021266" y="36153"/>
                      <a:pt x="1021055" y="70572"/>
                      <a:pt x="1042019" y="91932"/>
                    </a:cubicBezTo>
                    <a:cubicBezTo>
                      <a:pt x="1042181" y="92096"/>
                      <a:pt x="1042339" y="92259"/>
                      <a:pt x="1042501" y="92417"/>
                    </a:cubicBezTo>
                    <a:cubicBezTo>
                      <a:pt x="1045714" y="95257"/>
                      <a:pt x="1049197" y="97778"/>
                      <a:pt x="1052892" y="99945"/>
                    </a:cubicBezTo>
                    <a:cubicBezTo>
                      <a:pt x="987658" y="617473"/>
                      <a:pt x="609911" y="1039859"/>
                      <a:pt x="105241" y="1159589"/>
                    </a:cubicBezTo>
                    <a:cubicBezTo>
                      <a:pt x="103009" y="1151723"/>
                      <a:pt x="98866" y="1144535"/>
                      <a:pt x="93188" y="1138681"/>
                    </a:cubicBezTo>
                    <a:cubicBezTo>
                      <a:pt x="83196" y="1127913"/>
                      <a:pt x="69177" y="1121850"/>
                      <a:pt x="54534" y="1121954"/>
                    </a:cubicBezTo>
                    <a:cubicBezTo>
                      <a:pt x="40390" y="1121891"/>
                      <a:pt x="26798" y="1127453"/>
                      <a:pt x="16711" y="1137426"/>
                    </a:cubicBezTo>
                    <a:cubicBezTo>
                      <a:pt x="-4869" y="1158163"/>
                      <a:pt x="-5650" y="1192575"/>
                      <a:pt x="14961" y="1214286"/>
                    </a:cubicBezTo>
                    <a:cubicBezTo>
                      <a:pt x="25277" y="1225150"/>
                      <a:pt x="39600" y="1231235"/>
                      <a:pt x="54534" y="1231096"/>
                    </a:cubicBezTo>
                    <a:cubicBezTo>
                      <a:pt x="68624" y="1230900"/>
                      <a:pt x="82128" y="1225376"/>
                      <a:pt x="92357" y="1215624"/>
                    </a:cubicBezTo>
                    <a:cubicBezTo>
                      <a:pt x="103284" y="1204597"/>
                      <a:pt x="108899" y="1189334"/>
                      <a:pt x="107735" y="1173807"/>
                    </a:cubicBezTo>
                    <a:cubicBezTo>
                      <a:pt x="402804" y="1104085"/>
                      <a:pt x="662888" y="929441"/>
                      <a:pt x="840086" y="682038"/>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26"/>
              <p:cNvSpPr/>
              <p:nvPr/>
            </p:nvSpPr>
            <p:spPr>
              <a:xfrm>
                <a:off x="6539495" y="2606356"/>
                <a:ext cx="499359" cy="1113527"/>
              </a:xfrm>
              <a:custGeom>
                <a:rect b="b" l="l" r="r" t="t"/>
                <a:pathLst>
                  <a:path extrusionOk="0" h="1200568" w="538392">
                    <a:moveTo>
                      <a:pt x="434757" y="1126552"/>
                    </a:moveTo>
                    <a:cubicBezTo>
                      <a:pt x="423967" y="1154544"/>
                      <a:pt x="437779" y="1186037"/>
                      <a:pt x="465601" y="1196893"/>
                    </a:cubicBezTo>
                    <a:cubicBezTo>
                      <a:pt x="471803" y="1199310"/>
                      <a:pt x="478395" y="1200556"/>
                      <a:pt x="485049" y="1200568"/>
                    </a:cubicBezTo>
                    <a:cubicBezTo>
                      <a:pt x="499181" y="1200585"/>
                      <a:pt x="512760" y="1195032"/>
                      <a:pt x="522872" y="1185096"/>
                    </a:cubicBezTo>
                    <a:cubicBezTo>
                      <a:pt x="543566" y="1163673"/>
                      <a:pt x="543566" y="1129575"/>
                      <a:pt x="522872" y="1108153"/>
                    </a:cubicBezTo>
                    <a:cubicBezTo>
                      <a:pt x="501903" y="1086788"/>
                      <a:pt x="467692" y="1086575"/>
                      <a:pt x="446461" y="1107668"/>
                    </a:cubicBezTo>
                    <a:cubicBezTo>
                      <a:pt x="446299" y="1107831"/>
                      <a:pt x="446137" y="1107989"/>
                      <a:pt x="445979" y="1108153"/>
                    </a:cubicBezTo>
                    <a:cubicBezTo>
                      <a:pt x="444267" y="1110097"/>
                      <a:pt x="442733" y="1112196"/>
                      <a:pt x="441407" y="1114425"/>
                    </a:cubicBezTo>
                    <a:cubicBezTo>
                      <a:pt x="160624" y="857321"/>
                      <a:pt x="10446" y="486274"/>
                      <a:pt x="32837" y="104961"/>
                    </a:cubicBezTo>
                    <a:cubicBezTo>
                      <a:pt x="38577" y="106981"/>
                      <a:pt x="44628" y="107972"/>
                      <a:pt x="50709" y="107888"/>
                    </a:cubicBezTo>
                    <a:cubicBezTo>
                      <a:pt x="64616" y="107783"/>
                      <a:pt x="77975" y="102410"/>
                      <a:pt x="88116" y="92834"/>
                    </a:cubicBezTo>
                    <a:cubicBezTo>
                      <a:pt x="98437" y="82722"/>
                      <a:pt x="104280" y="68856"/>
                      <a:pt x="104326" y="54362"/>
                    </a:cubicBezTo>
                    <a:cubicBezTo>
                      <a:pt x="104783" y="24806"/>
                      <a:pt x="81342" y="468"/>
                      <a:pt x="51964" y="8"/>
                    </a:cubicBezTo>
                    <a:cubicBezTo>
                      <a:pt x="51682" y="4"/>
                      <a:pt x="51403" y="0"/>
                      <a:pt x="51125" y="0"/>
                    </a:cubicBezTo>
                    <a:lnTo>
                      <a:pt x="44890" y="0"/>
                    </a:lnTo>
                    <a:lnTo>
                      <a:pt x="34084" y="0"/>
                    </a:lnTo>
                    <a:lnTo>
                      <a:pt x="34084" y="0"/>
                    </a:lnTo>
                    <a:lnTo>
                      <a:pt x="34084" y="4182"/>
                    </a:lnTo>
                    <a:cubicBezTo>
                      <a:pt x="27525" y="6636"/>
                      <a:pt x="21569" y="10488"/>
                      <a:pt x="16627" y="15472"/>
                    </a:cubicBezTo>
                    <a:cubicBezTo>
                      <a:pt x="6369" y="25492"/>
                      <a:pt x="405" y="39145"/>
                      <a:pt x="1" y="53526"/>
                    </a:cubicBezTo>
                    <a:cubicBezTo>
                      <a:pt x="-102" y="68011"/>
                      <a:pt x="5417" y="81961"/>
                      <a:pt x="15380" y="92416"/>
                    </a:cubicBezTo>
                    <a:cubicBezTo>
                      <a:pt x="16714" y="94084"/>
                      <a:pt x="18663" y="95138"/>
                      <a:pt x="20783" y="95343"/>
                    </a:cubicBezTo>
                    <a:lnTo>
                      <a:pt x="20783" y="95343"/>
                    </a:lnTo>
                    <a:cubicBezTo>
                      <a:pt x="-4795" y="484614"/>
                      <a:pt x="147644" y="864342"/>
                      <a:pt x="434757" y="1126552"/>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26"/>
              <p:cNvSpPr/>
              <p:nvPr/>
            </p:nvSpPr>
            <p:spPr>
              <a:xfrm>
                <a:off x="6679395" y="1615982"/>
                <a:ext cx="746639" cy="642675"/>
              </a:xfrm>
              <a:custGeom>
                <a:rect b="b" l="l" r="r" t="t"/>
                <a:pathLst>
                  <a:path extrusionOk="0" h="692911" w="805002">
                    <a:moveTo>
                      <a:pt x="102019" y="511006"/>
                    </a:moveTo>
                    <a:cubicBezTo>
                      <a:pt x="84978" y="535260"/>
                      <a:pt x="67937" y="560768"/>
                      <a:pt x="54221" y="584604"/>
                    </a:cubicBezTo>
                    <a:cubicBezTo>
                      <a:pt x="40177" y="584646"/>
                      <a:pt x="26669" y="590023"/>
                      <a:pt x="16398" y="599658"/>
                    </a:cubicBezTo>
                    <a:cubicBezTo>
                      <a:pt x="-955" y="617782"/>
                      <a:pt x="-4961" y="644992"/>
                      <a:pt x="6423" y="667402"/>
                    </a:cubicBezTo>
                    <a:lnTo>
                      <a:pt x="4345" y="671165"/>
                    </a:lnTo>
                    <a:lnTo>
                      <a:pt x="14320" y="676183"/>
                    </a:lnTo>
                    <a:lnTo>
                      <a:pt x="14320" y="676183"/>
                    </a:lnTo>
                    <a:cubicBezTo>
                      <a:pt x="24312" y="686951"/>
                      <a:pt x="38331" y="693015"/>
                      <a:pt x="52974" y="692910"/>
                    </a:cubicBezTo>
                    <a:cubicBezTo>
                      <a:pt x="67118" y="692973"/>
                      <a:pt x="80710" y="687411"/>
                      <a:pt x="90797" y="677438"/>
                    </a:cubicBezTo>
                    <a:cubicBezTo>
                      <a:pt x="111916" y="656555"/>
                      <a:pt x="112207" y="622398"/>
                      <a:pt x="91450" y="601151"/>
                    </a:cubicBezTo>
                    <a:cubicBezTo>
                      <a:pt x="91234" y="600929"/>
                      <a:pt x="91017" y="600712"/>
                      <a:pt x="90797" y="600494"/>
                    </a:cubicBezTo>
                    <a:cubicBezTo>
                      <a:pt x="84267" y="593846"/>
                      <a:pt x="76088" y="589083"/>
                      <a:pt x="67106" y="586695"/>
                    </a:cubicBezTo>
                    <a:cubicBezTo>
                      <a:pt x="82069" y="562859"/>
                      <a:pt x="97032" y="540278"/>
                      <a:pt x="111995" y="519787"/>
                    </a:cubicBezTo>
                    <a:cubicBezTo>
                      <a:pt x="258960" y="314499"/>
                      <a:pt x="464733" y="159266"/>
                      <a:pt x="701783" y="74854"/>
                    </a:cubicBezTo>
                    <a:cubicBezTo>
                      <a:pt x="704189" y="81373"/>
                      <a:pt x="707863" y="87345"/>
                      <a:pt x="712589" y="92417"/>
                    </a:cubicBezTo>
                    <a:cubicBezTo>
                      <a:pt x="722768" y="103164"/>
                      <a:pt x="736904" y="109215"/>
                      <a:pt x="751659" y="109144"/>
                    </a:cubicBezTo>
                    <a:cubicBezTo>
                      <a:pt x="765791" y="109161"/>
                      <a:pt x="779369" y="103607"/>
                      <a:pt x="789482" y="93672"/>
                    </a:cubicBezTo>
                    <a:cubicBezTo>
                      <a:pt x="810176" y="72249"/>
                      <a:pt x="810176" y="38151"/>
                      <a:pt x="789482" y="16728"/>
                    </a:cubicBezTo>
                    <a:cubicBezTo>
                      <a:pt x="779274" y="6023"/>
                      <a:pt x="765159" y="-20"/>
                      <a:pt x="750412" y="1"/>
                    </a:cubicBezTo>
                    <a:cubicBezTo>
                      <a:pt x="721031" y="-204"/>
                      <a:pt x="697049" y="23594"/>
                      <a:pt x="696845" y="53155"/>
                    </a:cubicBezTo>
                    <a:cubicBezTo>
                      <a:pt x="696828" y="55375"/>
                      <a:pt x="696953" y="57596"/>
                      <a:pt x="697211" y="59800"/>
                    </a:cubicBezTo>
                    <a:cubicBezTo>
                      <a:pt x="457733" y="145642"/>
                      <a:pt x="250061" y="303075"/>
                      <a:pt x="102019" y="511006"/>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26"/>
              <p:cNvSpPr/>
              <p:nvPr/>
            </p:nvSpPr>
            <p:spPr>
              <a:xfrm>
                <a:off x="7553195" y="1568219"/>
                <a:ext cx="785681" cy="230396"/>
              </a:xfrm>
              <a:custGeom>
                <a:rect b="b" l="l" r="r" t="t"/>
                <a:pathLst>
                  <a:path extrusionOk="0" h="248405" w="847095">
                    <a:moveTo>
                      <a:pt x="753965" y="232097"/>
                    </a:moveTo>
                    <a:cubicBezTo>
                      <a:pt x="764297" y="242568"/>
                      <a:pt x="778366" y="248443"/>
                      <a:pt x="793034" y="248406"/>
                    </a:cubicBezTo>
                    <a:cubicBezTo>
                      <a:pt x="807079" y="248364"/>
                      <a:pt x="820587" y="242986"/>
                      <a:pt x="830857" y="233351"/>
                    </a:cubicBezTo>
                    <a:cubicBezTo>
                      <a:pt x="841177" y="223240"/>
                      <a:pt x="847021" y="209374"/>
                      <a:pt x="847067" y="194880"/>
                    </a:cubicBezTo>
                    <a:cubicBezTo>
                      <a:pt x="847549" y="180327"/>
                      <a:pt x="841976" y="166231"/>
                      <a:pt x="831688" y="155990"/>
                    </a:cubicBezTo>
                    <a:cubicBezTo>
                      <a:pt x="810603" y="134743"/>
                      <a:pt x="776392" y="134713"/>
                      <a:pt x="755274" y="155927"/>
                    </a:cubicBezTo>
                    <a:cubicBezTo>
                      <a:pt x="755253" y="155948"/>
                      <a:pt x="755232" y="155969"/>
                      <a:pt x="755211" y="155990"/>
                    </a:cubicBezTo>
                    <a:cubicBezTo>
                      <a:pt x="751338" y="159854"/>
                      <a:pt x="747983" y="164211"/>
                      <a:pt x="745236" y="168953"/>
                    </a:cubicBezTo>
                    <a:cubicBezTo>
                      <a:pt x="570586" y="82229"/>
                      <a:pt x="378474" y="37020"/>
                      <a:pt x="183711" y="36811"/>
                    </a:cubicBezTo>
                    <a:cubicBezTo>
                      <a:pt x="157389" y="36811"/>
                      <a:pt x="131204" y="37648"/>
                      <a:pt x="105156" y="39320"/>
                    </a:cubicBezTo>
                    <a:cubicBezTo>
                      <a:pt x="99337" y="15811"/>
                      <a:pt x="78111" y="-511"/>
                      <a:pt x="54033" y="12"/>
                    </a:cubicBezTo>
                    <a:cubicBezTo>
                      <a:pt x="39901" y="-5"/>
                      <a:pt x="26322" y="5549"/>
                      <a:pt x="16210" y="15484"/>
                    </a:cubicBezTo>
                    <a:cubicBezTo>
                      <a:pt x="6605" y="24722"/>
                      <a:pt x="815" y="37267"/>
                      <a:pt x="0" y="50611"/>
                    </a:cubicBezTo>
                    <a:lnTo>
                      <a:pt x="0" y="50611"/>
                    </a:lnTo>
                    <a:lnTo>
                      <a:pt x="0" y="61065"/>
                    </a:lnTo>
                    <a:lnTo>
                      <a:pt x="0" y="65247"/>
                    </a:lnTo>
                    <a:lnTo>
                      <a:pt x="0" y="65247"/>
                    </a:lnTo>
                    <a:cubicBezTo>
                      <a:pt x="1771" y="75275"/>
                      <a:pt x="6388" y="84570"/>
                      <a:pt x="13300" y="92010"/>
                    </a:cubicBezTo>
                    <a:cubicBezTo>
                      <a:pt x="23479" y="102757"/>
                      <a:pt x="37615" y="108808"/>
                      <a:pt x="52370" y="108737"/>
                    </a:cubicBezTo>
                    <a:cubicBezTo>
                      <a:pt x="66502" y="108753"/>
                      <a:pt x="80081" y="103200"/>
                      <a:pt x="90193" y="93264"/>
                    </a:cubicBezTo>
                    <a:cubicBezTo>
                      <a:pt x="100567" y="82881"/>
                      <a:pt x="106274" y="68680"/>
                      <a:pt x="105987" y="53956"/>
                    </a:cubicBezTo>
                    <a:cubicBezTo>
                      <a:pt x="131341" y="53956"/>
                      <a:pt x="156695" y="53956"/>
                      <a:pt x="181633" y="53956"/>
                    </a:cubicBezTo>
                    <a:cubicBezTo>
                      <a:pt x="375257" y="53045"/>
                      <a:pt x="566463" y="97270"/>
                      <a:pt x="740248" y="183171"/>
                    </a:cubicBezTo>
                    <a:cubicBezTo>
                      <a:pt x="736341" y="200763"/>
                      <a:pt x="741495" y="219150"/>
                      <a:pt x="753965" y="23209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26"/>
              <p:cNvSpPr/>
              <p:nvPr/>
            </p:nvSpPr>
            <p:spPr>
              <a:xfrm>
                <a:off x="8177557" y="3100126"/>
                <a:ext cx="393997" cy="444151"/>
              </a:xfrm>
              <a:custGeom>
                <a:rect b="b" l="l" r="r" t="t"/>
                <a:pathLst>
                  <a:path extrusionOk="0" h="478869" w="424795">
                    <a:moveTo>
                      <a:pt x="342055" y="99170"/>
                    </a:moveTo>
                    <a:cubicBezTo>
                      <a:pt x="350846" y="104891"/>
                      <a:pt x="361095" y="107939"/>
                      <a:pt x="371565" y="107952"/>
                    </a:cubicBezTo>
                    <a:cubicBezTo>
                      <a:pt x="385202" y="108136"/>
                      <a:pt x="398353" y="102871"/>
                      <a:pt x="408141" y="93316"/>
                    </a:cubicBezTo>
                    <a:cubicBezTo>
                      <a:pt x="418574" y="83246"/>
                      <a:pt x="424563" y="69388"/>
                      <a:pt x="424767" y="54844"/>
                    </a:cubicBezTo>
                    <a:cubicBezTo>
                      <a:pt x="425249" y="40292"/>
                      <a:pt x="419675" y="26195"/>
                      <a:pt x="409388" y="15954"/>
                    </a:cubicBezTo>
                    <a:cubicBezTo>
                      <a:pt x="388303" y="-5293"/>
                      <a:pt x="354092" y="-5322"/>
                      <a:pt x="332973" y="15892"/>
                    </a:cubicBezTo>
                    <a:cubicBezTo>
                      <a:pt x="332953" y="15912"/>
                      <a:pt x="332932" y="15933"/>
                      <a:pt x="332911" y="15954"/>
                    </a:cubicBezTo>
                    <a:cubicBezTo>
                      <a:pt x="322653" y="25974"/>
                      <a:pt x="316689" y="39627"/>
                      <a:pt x="316286" y="54008"/>
                    </a:cubicBezTo>
                    <a:cubicBezTo>
                      <a:pt x="316136" y="67565"/>
                      <a:pt x="321028" y="80691"/>
                      <a:pt x="330002" y="90807"/>
                    </a:cubicBezTo>
                    <a:cubicBezTo>
                      <a:pt x="270657" y="204365"/>
                      <a:pt x="188241" y="304095"/>
                      <a:pt x="88101" y="383526"/>
                    </a:cubicBezTo>
                    <a:cubicBezTo>
                      <a:pt x="78371" y="375485"/>
                      <a:pt x="66193" y="371056"/>
                      <a:pt x="53604" y="370981"/>
                    </a:cubicBezTo>
                    <a:cubicBezTo>
                      <a:pt x="39576" y="370889"/>
                      <a:pt x="26101" y="376464"/>
                      <a:pt x="16196" y="386454"/>
                    </a:cubicBezTo>
                    <a:cubicBezTo>
                      <a:pt x="739" y="401512"/>
                      <a:pt x="-4183" y="424449"/>
                      <a:pt x="3727" y="444579"/>
                    </a:cubicBezTo>
                    <a:lnTo>
                      <a:pt x="3727" y="444579"/>
                    </a:lnTo>
                    <a:lnTo>
                      <a:pt x="9546" y="454197"/>
                    </a:lnTo>
                    <a:lnTo>
                      <a:pt x="12871" y="456706"/>
                    </a:lnTo>
                    <a:lnTo>
                      <a:pt x="17027" y="462561"/>
                    </a:lnTo>
                    <a:cubicBezTo>
                      <a:pt x="27360" y="473032"/>
                      <a:pt x="41430" y="478907"/>
                      <a:pt x="56097" y="478869"/>
                    </a:cubicBezTo>
                    <a:cubicBezTo>
                      <a:pt x="70029" y="478890"/>
                      <a:pt x="83430" y="473496"/>
                      <a:pt x="93505" y="463815"/>
                    </a:cubicBezTo>
                    <a:cubicBezTo>
                      <a:pt x="112453" y="445504"/>
                      <a:pt x="115280" y="416014"/>
                      <a:pt x="100155" y="394399"/>
                    </a:cubicBezTo>
                    <a:cubicBezTo>
                      <a:pt x="200348" y="314018"/>
                      <a:pt x="282744" y="213460"/>
                      <a:pt x="342055" y="99170"/>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26"/>
              <p:cNvSpPr/>
              <p:nvPr/>
            </p:nvSpPr>
            <p:spPr>
              <a:xfrm>
                <a:off x="6869035" y="1897449"/>
                <a:ext cx="686205" cy="650818"/>
              </a:xfrm>
              <a:custGeom>
                <a:rect b="b" l="l" r="r" t="t"/>
                <a:pathLst>
                  <a:path extrusionOk="0" h="701691" w="739844">
                    <a:moveTo>
                      <a:pt x="631768" y="52271"/>
                    </a:moveTo>
                    <a:cubicBezTo>
                      <a:pt x="369086" y="137332"/>
                      <a:pt x="157560" y="335440"/>
                      <a:pt x="54449" y="592966"/>
                    </a:cubicBezTo>
                    <a:cubicBezTo>
                      <a:pt x="40388" y="592924"/>
                      <a:pt x="26851" y="598310"/>
                      <a:pt x="16626" y="608020"/>
                    </a:cubicBezTo>
                    <a:cubicBezTo>
                      <a:pt x="6344" y="618194"/>
                      <a:pt x="383" y="631986"/>
                      <a:pt x="1" y="646492"/>
                    </a:cubicBezTo>
                    <a:cubicBezTo>
                      <a:pt x="-82" y="660848"/>
                      <a:pt x="5442" y="674664"/>
                      <a:pt x="15380" y="684964"/>
                    </a:cubicBezTo>
                    <a:cubicBezTo>
                      <a:pt x="25559" y="695711"/>
                      <a:pt x="39694" y="701762"/>
                      <a:pt x="54449" y="701691"/>
                    </a:cubicBezTo>
                    <a:cubicBezTo>
                      <a:pt x="68581" y="701707"/>
                      <a:pt x="82160" y="696154"/>
                      <a:pt x="92272" y="686218"/>
                    </a:cubicBezTo>
                    <a:cubicBezTo>
                      <a:pt x="102609" y="676291"/>
                      <a:pt x="108465" y="662541"/>
                      <a:pt x="108482" y="648165"/>
                    </a:cubicBezTo>
                    <a:cubicBezTo>
                      <a:pt x="108927" y="633700"/>
                      <a:pt x="103528" y="619671"/>
                      <a:pt x="93519" y="609275"/>
                    </a:cubicBezTo>
                    <a:cubicBezTo>
                      <a:pt x="86532" y="602362"/>
                      <a:pt x="77742" y="597579"/>
                      <a:pt x="68165" y="595475"/>
                    </a:cubicBezTo>
                    <a:cubicBezTo>
                      <a:pt x="170985" y="344828"/>
                      <a:pt x="377677" y="152005"/>
                      <a:pt x="633846" y="67744"/>
                    </a:cubicBezTo>
                    <a:cubicBezTo>
                      <a:pt x="635920" y="76960"/>
                      <a:pt x="640364" y="85470"/>
                      <a:pt x="646731" y="92416"/>
                    </a:cubicBezTo>
                    <a:cubicBezTo>
                      <a:pt x="667900" y="113901"/>
                      <a:pt x="702377" y="114056"/>
                      <a:pt x="723732" y="92759"/>
                    </a:cubicBezTo>
                    <a:cubicBezTo>
                      <a:pt x="733720" y="82798"/>
                      <a:pt x="739489" y="69341"/>
                      <a:pt x="739834" y="55199"/>
                    </a:cubicBezTo>
                    <a:cubicBezTo>
                      <a:pt x="740120" y="40680"/>
                      <a:pt x="734576" y="26663"/>
                      <a:pt x="724455" y="16309"/>
                    </a:cubicBezTo>
                    <a:cubicBezTo>
                      <a:pt x="714251" y="5900"/>
                      <a:pt x="700332" y="29"/>
                      <a:pt x="685801" y="0"/>
                    </a:cubicBezTo>
                    <a:cubicBezTo>
                      <a:pt x="656752" y="-21"/>
                      <a:pt x="632886" y="23066"/>
                      <a:pt x="631768" y="5227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26"/>
              <p:cNvSpPr/>
              <p:nvPr/>
            </p:nvSpPr>
            <p:spPr>
              <a:xfrm>
                <a:off x="8043381" y="2995192"/>
                <a:ext cx="293498" cy="326743"/>
              </a:xfrm>
              <a:custGeom>
                <a:rect b="b" l="l" r="r" t="t"/>
                <a:pathLst>
                  <a:path extrusionOk="0" h="352284" w="316440">
                    <a:moveTo>
                      <a:pt x="233456" y="98036"/>
                    </a:moveTo>
                    <a:cubicBezTo>
                      <a:pt x="242525" y="103823"/>
                      <a:pt x="253057" y="106872"/>
                      <a:pt x="263797" y="106817"/>
                    </a:cubicBezTo>
                    <a:cubicBezTo>
                      <a:pt x="277418" y="106909"/>
                      <a:pt x="290535" y="101661"/>
                      <a:pt x="300373" y="92181"/>
                    </a:cubicBezTo>
                    <a:cubicBezTo>
                      <a:pt x="321608" y="71085"/>
                      <a:pt x="321820" y="36665"/>
                      <a:pt x="300855" y="15305"/>
                    </a:cubicBezTo>
                    <a:cubicBezTo>
                      <a:pt x="300693" y="15142"/>
                      <a:pt x="300535" y="14979"/>
                      <a:pt x="300373" y="14820"/>
                    </a:cubicBezTo>
                    <a:cubicBezTo>
                      <a:pt x="278436" y="-5875"/>
                      <a:pt x="243980" y="-4759"/>
                      <a:pt x="223410" y="17312"/>
                    </a:cubicBezTo>
                    <a:cubicBezTo>
                      <a:pt x="205084" y="36979"/>
                      <a:pt x="203700" y="67137"/>
                      <a:pt x="220155" y="88418"/>
                    </a:cubicBezTo>
                    <a:cubicBezTo>
                      <a:pt x="184215" y="151490"/>
                      <a:pt x="137988" y="208036"/>
                      <a:pt x="83411" y="255686"/>
                    </a:cubicBezTo>
                    <a:cubicBezTo>
                      <a:pt x="74159" y="249146"/>
                      <a:pt x="63128" y="245642"/>
                      <a:pt x="51823" y="245650"/>
                    </a:cubicBezTo>
                    <a:cubicBezTo>
                      <a:pt x="38028" y="245692"/>
                      <a:pt x="24777" y="251086"/>
                      <a:pt x="14831" y="260704"/>
                    </a:cubicBezTo>
                    <a:cubicBezTo>
                      <a:pt x="-41" y="275988"/>
                      <a:pt x="-4160" y="298850"/>
                      <a:pt x="4440" y="318412"/>
                    </a:cubicBezTo>
                    <a:lnTo>
                      <a:pt x="699" y="318412"/>
                    </a:lnTo>
                    <a:lnTo>
                      <a:pt x="6518" y="328030"/>
                    </a:lnTo>
                    <a:lnTo>
                      <a:pt x="11506" y="328030"/>
                    </a:lnTo>
                    <a:cubicBezTo>
                      <a:pt x="12769" y="331011"/>
                      <a:pt x="14606" y="333708"/>
                      <a:pt x="16909" y="335975"/>
                    </a:cubicBezTo>
                    <a:cubicBezTo>
                      <a:pt x="27059" y="346463"/>
                      <a:pt x="41012" y="352350"/>
                      <a:pt x="55563" y="352284"/>
                    </a:cubicBezTo>
                    <a:cubicBezTo>
                      <a:pt x="85173" y="352380"/>
                      <a:pt x="109259" y="328306"/>
                      <a:pt x="109355" y="298515"/>
                    </a:cubicBezTo>
                    <a:cubicBezTo>
                      <a:pt x="109392" y="285945"/>
                      <a:pt x="105070" y="273755"/>
                      <a:pt x="97127" y="264050"/>
                    </a:cubicBezTo>
                    <a:cubicBezTo>
                      <a:pt x="151102" y="216403"/>
                      <a:pt x="197129" y="160356"/>
                      <a:pt x="233456" y="980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26"/>
              <p:cNvSpPr/>
              <p:nvPr/>
            </p:nvSpPr>
            <p:spPr>
              <a:xfrm>
                <a:off x="7117383" y="2137759"/>
                <a:ext cx="495529" cy="480167"/>
              </a:xfrm>
              <a:custGeom>
                <a:rect b="b" l="l" r="r" t="t"/>
                <a:pathLst>
                  <a:path extrusionOk="0" h="517700" w="534263">
                    <a:moveTo>
                      <a:pt x="50877" y="409393"/>
                    </a:moveTo>
                    <a:cubicBezTo>
                      <a:pt x="21088" y="411145"/>
                      <a:pt x="-1652" y="436867"/>
                      <a:pt x="94" y="466838"/>
                    </a:cubicBezTo>
                    <a:cubicBezTo>
                      <a:pt x="846" y="479792"/>
                      <a:pt x="6179" y="492049"/>
                      <a:pt x="15132" y="501391"/>
                    </a:cubicBezTo>
                    <a:cubicBezTo>
                      <a:pt x="25282" y="511879"/>
                      <a:pt x="39235" y="517767"/>
                      <a:pt x="53786" y="517700"/>
                    </a:cubicBezTo>
                    <a:cubicBezTo>
                      <a:pt x="67847" y="517741"/>
                      <a:pt x="81384" y="512355"/>
                      <a:pt x="91609" y="502646"/>
                    </a:cubicBezTo>
                    <a:cubicBezTo>
                      <a:pt x="112844" y="481549"/>
                      <a:pt x="113056" y="447129"/>
                      <a:pt x="92091" y="425769"/>
                    </a:cubicBezTo>
                    <a:cubicBezTo>
                      <a:pt x="91929" y="425606"/>
                      <a:pt x="91771" y="425443"/>
                      <a:pt x="91609" y="425284"/>
                    </a:cubicBezTo>
                    <a:cubicBezTo>
                      <a:pt x="84389" y="418154"/>
                      <a:pt x="75312" y="413224"/>
                      <a:pt x="65424" y="411066"/>
                    </a:cubicBezTo>
                    <a:cubicBezTo>
                      <a:pt x="138962" y="255720"/>
                      <a:pt x="270141" y="135600"/>
                      <a:pt x="430768" y="76529"/>
                    </a:cubicBezTo>
                    <a:cubicBezTo>
                      <a:pt x="433183" y="82451"/>
                      <a:pt x="436712" y="87845"/>
                      <a:pt x="441159" y="92420"/>
                    </a:cubicBezTo>
                    <a:cubicBezTo>
                      <a:pt x="462327" y="113906"/>
                      <a:pt x="496805" y="114060"/>
                      <a:pt x="518160" y="92763"/>
                    </a:cubicBezTo>
                    <a:cubicBezTo>
                      <a:pt x="528148" y="82802"/>
                      <a:pt x="533917" y="69345"/>
                      <a:pt x="534262" y="55203"/>
                    </a:cubicBezTo>
                    <a:cubicBezTo>
                      <a:pt x="534366" y="40717"/>
                      <a:pt x="528846" y="26767"/>
                      <a:pt x="518883" y="16313"/>
                    </a:cubicBezTo>
                    <a:cubicBezTo>
                      <a:pt x="508550" y="5842"/>
                      <a:pt x="494481" y="-33"/>
                      <a:pt x="479813" y="4"/>
                    </a:cubicBezTo>
                    <a:cubicBezTo>
                      <a:pt x="450665" y="-364"/>
                      <a:pt x="426736" y="23117"/>
                      <a:pt x="426371" y="52443"/>
                    </a:cubicBezTo>
                    <a:cubicBezTo>
                      <a:pt x="426333" y="55466"/>
                      <a:pt x="426554" y="58490"/>
                      <a:pt x="427027" y="61475"/>
                    </a:cubicBezTo>
                    <a:cubicBezTo>
                      <a:pt x="260790" y="122746"/>
                      <a:pt x="125508" y="247875"/>
                      <a:pt x="50877" y="40939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26"/>
              <p:cNvSpPr/>
              <p:nvPr/>
            </p:nvSpPr>
            <p:spPr>
              <a:xfrm>
                <a:off x="7092822" y="3730281"/>
                <a:ext cx="721043" cy="275378"/>
              </a:xfrm>
              <a:custGeom>
                <a:rect b="b" l="l" r="r" t="t"/>
                <a:pathLst>
                  <a:path extrusionOk="0" h="296903" w="777405">
                    <a:moveTo>
                      <a:pt x="93126" y="16728"/>
                    </a:moveTo>
                    <a:cubicBezTo>
                      <a:pt x="82947" y="5981"/>
                      <a:pt x="68811" y="-70"/>
                      <a:pt x="54056" y="1"/>
                    </a:cubicBezTo>
                    <a:cubicBezTo>
                      <a:pt x="39924" y="-16"/>
                      <a:pt x="26345" y="5537"/>
                      <a:pt x="16233" y="15473"/>
                    </a:cubicBezTo>
                    <a:cubicBezTo>
                      <a:pt x="5913" y="25584"/>
                      <a:pt x="69" y="39451"/>
                      <a:pt x="23" y="53945"/>
                    </a:cubicBezTo>
                    <a:cubicBezTo>
                      <a:pt x="-401" y="68284"/>
                      <a:pt x="5003" y="82175"/>
                      <a:pt x="14986" y="92416"/>
                    </a:cubicBezTo>
                    <a:cubicBezTo>
                      <a:pt x="25165" y="103163"/>
                      <a:pt x="39301" y="109214"/>
                      <a:pt x="54056" y="109143"/>
                    </a:cubicBezTo>
                    <a:cubicBezTo>
                      <a:pt x="67955" y="109214"/>
                      <a:pt x="81297" y="103636"/>
                      <a:pt x="91048" y="93671"/>
                    </a:cubicBezTo>
                    <a:cubicBezTo>
                      <a:pt x="269260" y="189901"/>
                      <a:pt x="468192" y="240725"/>
                      <a:pt x="670445" y="241704"/>
                    </a:cubicBezTo>
                    <a:cubicBezTo>
                      <a:pt x="669526" y="271251"/>
                      <a:pt x="692586" y="295953"/>
                      <a:pt x="721955" y="296877"/>
                    </a:cubicBezTo>
                    <a:cubicBezTo>
                      <a:pt x="722657" y="296898"/>
                      <a:pt x="723359" y="296906"/>
                      <a:pt x="724062" y="296902"/>
                    </a:cubicBezTo>
                    <a:cubicBezTo>
                      <a:pt x="738198" y="296919"/>
                      <a:pt x="751772" y="291366"/>
                      <a:pt x="761885" y="281430"/>
                    </a:cubicBezTo>
                    <a:cubicBezTo>
                      <a:pt x="782579" y="260007"/>
                      <a:pt x="782579" y="225909"/>
                      <a:pt x="761885" y="204486"/>
                    </a:cubicBezTo>
                    <a:cubicBezTo>
                      <a:pt x="751706" y="193739"/>
                      <a:pt x="737570" y="187688"/>
                      <a:pt x="722815" y="187760"/>
                    </a:cubicBezTo>
                    <a:cubicBezTo>
                      <a:pt x="708683" y="187743"/>
                      <a:pt x="695104" y="193296"/>
                      <a:pt x="684992" y="203232"/>
                    </a:cubicBezTo>
                    <a:cubicBezTo>
                      <a:pt x="678566" y="209709"/>
                      <a:pt x="673978" y="217793"/>
                      <a:pt x="671692" y="226649"/>
                    </a:cubicBezTo>
                    <a:cubicBezTo>
                      <a:pt x="471920" y="225621"/>
                      <a:pt x="275378" y="175829"/>
                      <a:pt x="98945" y="81544"/>
                    </a:cubicBezTo>
                    <a:cubicBezTo>
                      <a:pt x="111784" y="61096"/>
                      <a:pt x="109398" y="34529"/>
                      <a:pt x="93126" y="1672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26"/>
              <p:cNvSpPr/>
              <p:nvPr/>
            </p:nvSpPr>
            <p:spPr>
              <a:xfrm>
                <a:off x="6667955" y="3801394"/>
                <a:ext cx="1489623" cy="467684"/>
              </a:xfrm>
              <a:custGeom>
                <a:rect b="b" l="l" r="r" t="t"/>
                <a:pathLst>
                  <a:path extrusionOk="0" h="504242" w="1606062">
                    <a:moveTo>
                      <a:pt x="54075" y="106563"/>
                    </a:moveTo>
                    <a:cubicBezTo>
                      <a:pt x="63032" y="106525"/>
                      <a:pt x="71860" y="104376"/>
                      <a:pt x="79844" y="100290"/>
                    </a:cubicBezTo>
                    <a:cubicBezTo>
                      <a:pt x="269337" y="268332"/>
                      <a:pt x="495422" y="389225"/>
                      <a:pt x="739875" y="453226"/>
                    </a:cubicBezTo>
                    <a:cubicBezTo>
                      <a:pt x="869636" y="487131"/>
                      <a:pt x="1003160" y="504272"/>
                      <a:pt x="1137223" y="504243"/>
                    </a:cubicBezTo>
                    <a:cubicBezTo>
                      <a:pt x="1259354" y="504138"/>
                      <a:pt x="1381081" y="490109"/>
                      <a:pt x="1500074" y="462426"/>
                    </a:cubicBezTo>
                    <a:cubicBezTo>
                      <a:pt x="1502040" y="471559"/>
                      <a:pt x="1506504" y="479960"/>
                      <a:pt x="1512958" y="486680"/>
                    </a:cubicBezTo>
                    <a:cubicBezTo>
                      <a:pt x="1523067" y="497280"/>
                      <a:pt x="1537011" y="503315"/>
                      <a:pt x="1551613" y="503406"/>
                    </a:cubicBezTo>
                    <a:cubicBezTo>
                      <a:pt x="1580736" y="503436"/>
                      <a:pt x="1604727" y="480407"/>
                      <a:pt x="1606061" y="451135"/>
                    </a:cubicBezTo>
                    <a:cubicBezTo>
                      <a:pt x="1606290" y="420880"/>
                      <a:pt x="1582100" y="396171"/>
                      <a:pt x="1552033" y="395937"/>
                    </a:cubicBezTo>
                    <a:cubicBezTo>
                      <a:pt x="1552028" y="395937"/>
                      <a:pt x="1552028" y="395937"/>
                      <a:pt x="1552028" y="395937"/>
                    </a:cubicBezTo>
                    <a:cubicBezTo>
                      <a:pt x="1537867" y="395782"/>
                      <a:pt x="1524239" y="401356"/>
                      <a:pt x="1514205" y="411409"/>
                    </a:cubicBezTo>
                    <a:cubicBezTo>
                      <a:pt x="1503931" y="421207"/>
                      <a:pt x="1498075" y="434801"/>
                      <a:pt x="1497996" y="449044"/>
                    </a:cubicBezTo>
                    <a:cubicBezTo>
                      <a:pt x="1000084" y="563953"/>
                      <a:pt x="477608" y="431606"/>
                      <a:pt x="93145" y="93181"/>
                    </a:cubicBezTo>
                    <a:lnTo>
                      <a:pt x="93145" y="93181"/>
                    </a:lnTo>
                    <a:cubicBezTo>
                      <a:pt x="114379" y="72084"/>
                      <a:pt x="114591" y="37664"/>
                      <a:pt x="93627" y="16304"/>
                    </a:cubicBezTo>
                    <a:cubicBezTo>
                      <a:pt x="93465" y="16141"/>
                      <a:pt x="93307" y="15978"/>
                      <a:pt x="93145" y="15819"/>
                    </a:cubicBezTo>
                    <a:cubicBezTo>
                      <a:pt x="71802" y="-5273"/>
                      <a:pt x="37595" y="-5273"/>
                      <a:pt x="16252" y="15819"/>
                    </a:cubicBezTo>
                    <a:cubicBezTo>
                      <a:pt x="5873" y="25717"/>
                      <a:pt x="9" y="39484"/>
                      <a:pt x="42" y="53873"/>
                    </a:cubicBezTo>
                    <a:cubicBezTo>
                      <a:pt x="-1105" y="82948"/>
                      <a:pt x="21389" y="107457"/>
                      <a:pt x="50292" y="108616"/>
                    </a:cubicBezTo>
                    <a:cubicBezTo>
                      <a:pt x="51136" y="108649"/>
                      <a:pt x="51980" y="108662"/>
                      <a:pt x="52828" y="10865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26"/>
              <p:cNvSpPr/>
              <p:nvPr/>
            </p:nvSpPr>
            <p:spPr>
              <a:xfrm>
                <a:off x="6022415" y="3475214"/>
                <a:ext cx="1119916" cy="1066985"/>
              </a:xfrm>
              <a:custGeom>
                <a:rect b="b" l="l" r="r" t="t"/>
                <a:pathLst>
                  <a:path extrusionOk="0" h="1150388" w="1207457">
                    <a:moveTo>
                      <a:pt x="108488" y="55617"/>
                    </a:moveTo>
                    <a:cubicBezTo>
                      <a:pt x="108592" y="41132"/>
                      <a:pt x="103072" y="27182"/>
                      <a:pt x="93109" y="16728"/>
                    </a:cubicBezTo>
                    <a:cubicBezTo>
                      <a:pt x="82930" y="5981"/>
                      <a:pt x="68795" y="-71"/>
                      <a:pt x="54039" y="1"/>
                    </a:cubicBezTo>
                    <a:cubicBezTo>
                      <a:pt x="39904" y="-16"/>
                      <a:pt x="26329" y="5537"/>
                      <a:pt x="16216" y="15473"/>
                    </a:cubicBezTo>
                    <a:cubicBezTo>
                      <a:pt x="5813" y="25530"/>
                      <a:pt x="-43" y="39430"/>
                      <a:pt x="7" y="53945"/>
                    </a:cubicBezTo>
                    <a:cubicBezTo>
                      <a:pt x="-455" y="83501"/>
                      <a:pt x="22991" y="107839"/>
                      <a:pt x="52369" y="108303"/>
                    </a:cubicBezTo>
                    <a:cubicBezTo>
                      <a:pt x="52788" y="108307"/>
                      <a:pt x="53204" y="108311"/>
                      <a:pt x="53624" y="108307"/>
                    </a:cubicBezTo>
                    <a:lnTo>
                      <a:pt x="56118" y="108307"/>
                    </a:lnTo>
                    <a:cubicBezTo>
                      <a:pt x="235760" y="482946"/>
                      <a:pt x="528634" y="790782"/>
                      <a:pt x="892794" y="987720"/>
                    </a:cubicBezTo>
                    <a:cubicBezTo>
                      <a:pt x="960135" y="1024586"/>
                      <a:pt x="1029521" y="1057534"/>
                      <a:pt x="1100612" y="1086408"/>
                    </a:cubicBezTo>
                    <a:cubicBezTo>
                      <a:pt x="1095105" y="1115680"/>
                      <a:pt x="1114224" y="1143903"/>
                      <a:pt x="1143318" y="1149448"/>
                    </a:cubicBezTo>
                    <a:cubicBezTo>
                      <a:pt x="1146639" y="1150079"/>
                      <a:pt x="1150014" y="1150397"/>
                      <a:pt x="1153398" y="1150388"/>
                    </a:cubicBezTo>
                    <a:cubicBezTo>
                      <a:pt x="1167533" y="1150405"/>
                      <a:pt x="1181108" y="1144852"/>
                      <a:pt x="1191221" y="1134916"/>
                    </a:cubicBezTo>
                    <a:cubicBezTo>
                      <a:pt x="1201624" y="1124859"/>
                      <a:pt x="1207480" y="1110959"/>
                      <a:pt x="1207430" y="1096444"/>
                    </a:cubicBezTo>
                    <a:cubicBezTo>
                      <a:pt x="1207896" y="1082017"/>
                      <a:pt x="1202318" y="1068059"/>
                      <a:pt x="1192052" y="1057973"/>
                    </a:cubicBezTo>
                    <a:cubicBezTo>
                      <a:pt x="1182060" y="1047205"/>
                      <a:pt x="1168040" y="1041141"/>
                      <a:pt x="1153398" y="1041246"/>
                    </a:cubicBezTo>
                    <a:cubicBezTo>
                      <a:pt x="1132865" y="1041338"/>
                      <a:pt x="1114099" y="1052955"/>
                      <a:pt x="1104768" y="1071354"/>
                    </a:cubicBezTo>
                    <a:cubicBezTo>
                      <a:pt x="652473" y="889931"/>
                      <a:pt x="283525" y="545567"/>
                      <a:pt x="69834" y="105380"/>
                    </a:cubicBezTo>
                    <a:cubicBezTo>
                      <a:pt x="77498" y="103272"/>
                      <a:pt x="84506" y="99245"/>
                      <a:pt x="90200" y="93671"/>
                    </a:cubicBezTo>
                    <a:cubicBezTo>
                      <a:pt x="101073" y="83932"/>
                      <a:pt x="107652" y="70241"/>
                      <a:pt x="108488" y="5561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26"/>
              <p:cNvSpPr/>
              <p:nvPr/>
            </p:nvSpPr>
            <p:spPr>
              <a:xfrm>
                <a:off x="6646384" y="4530811"/>
                <a:ext cx="1668073" cy="330063"/>
              </a:xfrm>
              <a:custGeom>
                <a:rect b="b" l="l" r="r" t="t"/>
                <a:pathLst>
                  <a:path extrusionOk="0" h="355863" w="1798461">
                    <a:moveTo>
                      <a:pt x="1741518" y="223722"/>
                    </a:moveTo>
                    <a:cubicBezTo>
                      <a:pt x="1711999" y="223722"/>
                      <a:pt x="1687938" y="247558"/>
                      <a:pt x="1687485" y="277248"/>
                    </a:cubicBezTo>
                    <a:cubicBezTo>
                      <a:pt x="1605318" y="297445"/>
                      <a:pt x="1522049" y="312792"/>
                      <a:pt x="1438103" y="323247"/>
                    </a:cubicBezTo>
                    <a:cubicBezTo>
                      <a:pt x="1343542" y="335415"/>
                      <a:pt x="1248307" y="341562"/>
                      <a:pt x="1152977" y="341646"/>
                    </a:cubicBezTo>
                    <a:cubicBezTo>
                      <a:pt x="785824" y="342399"/>
                      <a:pt x="424424" y="249899"/>
                      <a:pt x="102248" y="72762"/>
                    </a:cubicBezTo>
                    <a:cubicBezTo>
                      <a:pt x="108790" y="53485"/>
                      <a:pt x="103969" y="32116"/>
                      <a:pt x="89779" y="17564"/>
                    </a:cubicBezTo>
                    <a:cubicBezTo>
                      <a:pt x="80722" y="7306"/>
                      <a:pt x="68049" y="1004"/>
                      <a:pt x="54450" y="1"/>
                    </a:cubicBezTo>
                    <a:cubicBezTo>
                      <a:pt x="40306" y="-62"/>
                      <a:pt x="26714" y="5499"/>
                      <a:pt x="16627" y="15473"/>
                    </a:cubicBezTo>
                    <a:cubicBezTo>
                      <a:pt x="6369" y="25492"/>
                      <a:pt x="405" y="39145"/>
                      <a:pt x="1" y="53526"/>
                    </a:cubicBezTo>
                    <a:cubicBezTo>
                      <a:pt x="-102" y="67995"/>
                      <a:pt x="5417" y="81962"/>
                      <a:pt x="15380" y="92416"/>
                    </a:cubicBezTo>
                    <a:cubicBezTo>
                      <a:pt x="25559" y="103163"/>
                      <a:pt x="39695" y="109227"/>
                      <a:pt x="54450" y="109143"/>
                    </a:cubicBezTo>
                    <a:cubicBezTo>
                      <a:pt x="68581" y="109143"/>
                      <a:pt x="82160" y="103623"/>
                      <a:pt x="92273" y="93671"/>
                    </a:cubicBezTo>
                    <a:cubicBezTo>
                      <a:pt x="94546" y="91120"/>
                      <a:pt x="96500" y="88318"/>
                      <a:pt x="98092" y="85307"/>
                    </a:cubicBezTo>
                    <a:cubicBezTo>
                      <a:pt x="423984" y="262737"/>
                      <a:pt x="788663" y="355696"/>
                      <a:pt x="1159211" y="355864"/>
                    </a:cubicBezTo>
                    <a:cubicBezTo>
                      <a:pt x="1254251" y="355696"/>
                      <a:pt x="1349195" y="349717"/>
                      <a:pt x="1443506" y="337883"/>
                    </a:cubicBezTo>
                    <a:cubicBezTo>
                      <a:pt x="1527419" y="327219"/>
                      <a:pt x="1610676" y="311872"/>
                      <a:pt x="1692888" y="291884"/>
                    </a:cubicBezTo>
                    <a:cubicBezTo>
                      <a:pt x="1694817" y="300707"/>
                      <a:pt x="1699135" y="308820"/>
                      <a:pt x="1705358" y="315301"/>
                    </a:cubicBezTo>
                    <a:cubicBezTo>
                      <a:pt x="1726114" y="336544"/>
                      <a:pt x="1760064" y="336837"/>
                      <a:pt x="1781182" y="315970"/>
                    </a:cubicBezTo>
                    <a:cubicBezTo>
                      <a:pt x="1781398" y="315761"/>
                      <a:pt x="1781619" y="315510"/>
                      <a:pt x="1781834" y="315301"/>
                    </a:cubicBezTo>
                    <a:cubicBezTo>
                      <a:pt x="1792192" y="305181"/>
                      <a:pt x="1798165" y="291340"/>
                      <a:pt x="1798460" y="276830"/>
                    </a:cubicBezTo>
                    <a:cubicBezTo>
                      <a:pt x="1798689" y="246596"/>
                      <a:pt x="1774499" y="221882"/>
                      <a:pt x="1744432" y="221631"/>
                    </a:cubicBezTo>
                    <a:cubicBezTo>
                      <a:pt x="1744427" y="221631"/>
                      <a:pt x="1744427" y="221631"/>
                      <a:pt x="1744427" y="22163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26"/>
              <p:cNvSpPr/>
              <p:nvPr/>
            </p:nvSpPr>
            <p:spPr>
              <a:xfrm>
                <a:off x="5664227" y="3186758"/>
                <a:ext cx="818138" cy="1259307"/>
              </a:xfrm>
              <a:custGeom>
                <a:rect b="b" l="l" r="r" t="t"/>
                <a:pathLst>
                  <a:path extrusionOk="0" h="1357743" w="882090">
                    <a:moveTo>
                      <a:pt x="829304" y="1249914"/>
                    </a:moveTo>
                    <a:cubicBezTo>
                      <a:pt x="815180" y="1249940"/>
                      <a:pt x="801618" y="1255489"/>
                      <a:pt x="791481" y="1265387"/>
                    </a:cubicBezTo>
                    <a:lnTo>
                      <a:pt x="791481" y="1265387"/>
                    </a:lnTo>
                    <a:cubicBezTo>
                      <a:pt x="665971" y="1159560"/>
                      <a:pt x="552502" y="1040072"/>
                      <a:pt x="453153" y="909105"/>
                    </a:cubicBezTo>
                    <a:cubicBezTo>
                      <a:pt x="473054" y="887846"/>
                      <a:pt x="473054" y="854676"/>
                      <a:pt x="453153" y="833416"/>
                    </a:cubicBezTo>
                    <a:cubicBezTo>
                      <a:pt x="443269" y="823088"/>
                      <a:pt x="429578" y="817334"/>
                      <a:pt x="415330" y="817526"/>
                    </a:cubicBezTo>
                    <a:cubicBezTo>
                      <a:pt x="406822" y="817580"/>
                      <a:pt x="398434" y="819583"/>
                      <a:pt x="390807" y="823380"/>
                    </a:cubicBezTo>
                    <a:cubicBezTo>
                      <a:pt x="240081" y="605242"/>
                      <a:pt x="129565" y="361615"/>
                      <a:pt x="64533" y="104127"/>
                    </a:cubicBezTo>
                    <a:cubicBezTo>
                      <a:pt x="93112" y="98335"/>
                      <a:pt x="111614" y="70334"/>
                      <a:pt x="105858" y="41581"/>
                    </a:cubicBezTo>
                    <a:cubicBezTo>
                      <a:pt x="101660" y="20614"/>
                      <a:pt x="85372" y="4226"/>
                      <a:pt x="64533" y="2"/>
                    </a:cubicBezTo>
                    <a:lnTo>
                      <a:pt x="53726" y="2"/>
                    </a:lnTo>
                    <a:cubicBezTo>
                      <a:pt x="28657" y="-215"/>
                      <a:pt x="6839" y="17206"/>
                      <a:pt x="1356" y="41819"/>
                    </a:cubicBezTo>
                    <a:cubicBezTo>
                      <a:pt x="-1974" y="56254"/>
                      <a:pt x="893" y="71434"/>
                      <a:pt x="9253" y="83636"/>
                    </a:cubicBezTo>
                    <a:cubicBezTo>
                      <a:pt x="17943" y="96537"/>
                      <a:pt x="31715" y="105063"/>
                      <a:pt x="47076" y="107054"/>
                    </a:cubicBezTo>
                    <a:lnTo>
                      <a:pt x="47076" y="102872"/>
                    </a:lnTo>
                    <a:lnTo>
                      <a:pt x="49570" y="102872"/>
                    </a:lnTo>
                    <a:cubicBezTo>
                      <a:pt x="106891" y="336153"/>
                      <a:pt x="201353" y="558569"/>
                      <a:pt x="329293" y="761491"/>
                    </a:cubicBezTo>
                    <a:cubicBezTo>
                      <a:pt x="344533" y="785745"/>
                      <a:pt x="360328" y="809581"/>
                      <a:pt x="376676" y="832998"/>
                    </a:cubicBezTo>
                    <a:lnTo>
                      <a:pt x="376676" y="832998"/>
                    </a:lnTo>
                    <a:cubicBezTo>
                      <a:pt x="355321" y="853969"/>
                      <a:pt x="354906" y="888389"/>
                      <a:pt x="375749" y="909871"/>
                    </a:cubicBezTo>
                    <a:cubicBezTo>
                      <a:pt x="385637" y="920062"/>
                      <a:pt x="399104" y="925945"/>
                      <a:pt x="413252" y="926250"/>
                    </a:cubicBezTo>
                    <a:cubicBezTo>
                      <a:pt x="422712" y="926225"/>
                      <a:pt x="432009" y="923779"/>
                      <a:pt x="440268" y="919141"/>
                    </a:cubicBezTo>
                    <a:cubicBezTo>
                      <a:pt x="540603" y="1051978"/>
                      <a:pt x="655335" y="1173159"/>
                      <a:pt x="782337" y="1280441"/>
                    </a:cubicBezTo>
                    <a:cubicBezTo>
                      <a:pt x="769514" y="1307296"/>
                      <a:pt x="780757" y="1339524"/>
                      <a:pt x="807450" y="1352425"/>
                    </a:cubicBezTo>
                    <a:cubicBezTo>
                      <a:pt x="826577" y="1361666"/>
                      <a:pt x="849321" y="1358693"/>
                      <a:pt x="865464" y="1344839"/>
                    </a:cubicBezTo>
                    <a:cubicBezTo>
                      <a:pt x="875722" y="1334820"/>
                      <a:pt x="881686" y="1321167"/>
                      <a:pt x="882090" y="1306786"/>
                    </a:cubicBezTo>
                    <a:cubicBezTo>
                      <a:pt x="882194" y="1292300"/>
                      <a:pt x="876674" y="1278350"/>
                      <a:pt x="866711" y="1267896"/>
                    </a:cubicBezTo>
                    <a:cubicBezTo>
                      <a:pt x="857060" y="1257212"/>
                      <a:pt x="843631" y="1250755"/>
                      <a:pt x="829304" y="1249914"/>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26"/>
              <p:cNvSpPr/>
              <p:nvPr/>
            </p:nvSpPr>
            <p:spPr>
              <a:xfrm>
                <a:off x="5618542" y="1522417"/>
                <a:ext cx="491420" cy="1180238"/>
              </a:xfrm>
              <a:custGeom>
                <a:rect b="b" l="l" r="r" t="t"/>
                <a:pathLst>
                  <a:path extrusionOk="0" h="1272494" w="529833">
                    <a:moveTo>
                      <a:pt x="89634" y="1257023"/>
                    </a:moveTo>
                    <a:cubicBezTo>
                      <a:pt x="99893" y="1247003"/>
                      <a:pt x="105858" y="1233350"/>
                      <a:pt x="106260" y="1218969"/>
                    </a:cubicBezTo>
                    <a:cubicBezTo>
                      <a:pt x="106363" y="1204484"/>
                      <a:pt x="100845" y="1190533"/>
                      <a:pt x="90881" y="1180079"/>
                    </a:cubicBezTo>
                    <a:cubicBezTo>
                      <a:pt x="80943" y="1169834"/>
                      <a:pt x="67288" y="1164097"/>
                      <a:pt x="53058" y="1164189"/>
                    </a:cubicBezTo>
                    <a:cubicBezTo>
                      <a:pt x="84892" y="778732"/>
                      <a:pt x="216435" y="408370"/>
                      <a:pt x="434613" y="89908"/>
                    </a:cubicBezTo>
                    <a:lnTo>
                      <a:pt x="436691" y="92417"/>
                    </a:lnTo>
                    <a:cubicBezTo>
                      <a:pt x="446953" y="103043"/>
                      <a:pt x="461035" y="109069"/>
                      <a:pt x="475761" y="109144"/>
                    </a:cubicBezTo>
                    <a:cubicBezTo>
                      <a:pt x="489851" y="108947"/>
                      <a:pt x="503355" y="103423"/>
                      <a:pt x="513584" y="93672"/>
                    </a:cubicBezTo>
                    <a:cubicBezTo>
                      <a:pt x="523904" y="83560"/>
                      <a:pt x="529748" y="69694"/>
                      <a:pt x="529793" y="55200"/>
                    </a:cubicBezTo>
                    <a:cubicBezTo>
                      <a:pt x="530367" y="40756"/>
                      <a:pt x="524768" y="26752"/>
                      <a:pt x="514415" y="16728"/>
                    </a:cubicBezTo>
                    <a:cubicBezTo>
                      <a:pt x="504423" y="5960"/>
                      <a:pt x="490403" y="-103"/>
                      <a:pt x="475761" y="1"/>
                    </a:cubicBezTo>
                    <a:cubicBezTo>
                      <a:pt x="461617" y="-61"/>
                      <a:pt x="448025" y="5500"/>
                      <a:pt x="437938" y="15474"/>
                    </a:cubicBezTo>
                    <a:cubicBezTo>
                      <a:pt x="421869" y="30114"/>
                      <a:pt x="417601" y="53799"/>
                      <a:pt x="427547" y="73181"/>
                    </a:cubicBezTo>
                    <a:cubicBezTo>
                      <a:pt x="204686" y="396774"/>
                      <a:pt x="70765" y="773868"/>
                      <a:pt x="39342" y="1166280"/>
                    </a:cubicBezTo>
                    <a:cubicBezTo>
                      <a:pt x="30612" y="1168299"/>
                      <a:pt x="22576" y="1172632"/>
                      <a:pt x="16067" y="1178825"/>
                    </a:cubicBezTo>
                    <a:cubicBezTo>
                      <a:pt x="-5167" y="1199921"/>
                      <a:pt x="-5382" y="1234341"/>
                      <a:pt x="15586" y="1255701"/>
                    </a:cubicBezTo>
                    <a:cubicBezTo>
                      <a:pt x="15746" y="1255864"/>
                      <a:pt x="15906" y="1256027"/>
                      <a:pt x="16067" y="1256186"/>
                    </a:cubicBezTo>
                    <a:cubicBezTo>
                      <a:pt x="26272" y="1266595"/>
                      <a:pt x="40189" y="1272466"/>
                      <a:pt x="54721" y="1272495"/>
                    </a:cubicBezTo>
                    <a:cubicBezTo>
                      <a:pt x="67869" y="1271897"/>
                      <a:pt x="80321" y="1266377"/>
                      <a:pt x="89634" y="125702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26"/>
              <p:cNvSpPr/>
              <p:nvPr/>
            </p:nvSpPr>
            <p:spPr>
              <a:xfrm>
                <a:off x="8869029" y="2595873"/>
                <a:ext cx="971858" cy="1935776"/>
              </a:xfrm>
              <a:custGeom>
                <a:rect b="b" l="l" r="r" t="t"/>
                <a:pathLst>
                  <a:path extrusionOk="0" h="2087090" w="1047825">
                    <a:moveTo>
                      <a:pt x="1047826" y="55199"/>
                    </a:moveTo>
                    <a:cubicBezTo>
                      <a:pt x="1047826" y="40860"/>
                      <a:pt x="1042298" y="27077"/>
                      <a:pt x="1032447" y="16728"/>
                    </a:cubicBezTo>
                    <a:cubicBezTo>
                      <a:pt x="1022264" y="5981"/>
                      <a:pt x="1008132" y="-71"/>
                      <a:pt x="993378" y="1"/>
                    </a:cubicBezTo>
                    <a:cubicBezTo>
                      <a:pt x="979246" y="-16"/>
                      <a:pt x="965655" y="5537"/>
                      <a:pt x="955554" y="15473"/>
                    </a:cubicBezTo>
                    <a:cubicBezTo>
                      <a:pt x="945164" y="25530"/>
                      <a:pt x="939303" y="39430"/>
                      <a:pt x="939345" y="53945"/>
                    </a:cubicBezTo>
                    <a:cubicBezTo>
                      <a:pt x="938887" y="68371"/>
                      <a:pt x="944457" y="82330"/>
                      <a:pt x="954723" y="92416"/>
                    </a:cubicBezTo>
                    <a:cubicBezTo>
                      <a:pt x="961831" y="99705"/>
                      <a:pt x="970975" y="104660"/>
                      <a:pt x="980908" y="106634"/>
                    </a:cubicBezTo>
                    <a:cubicBezTo>
                      <a:pt x="1011375" y="844789"/>
                      <a:pt x="675416" y="1549959"/>
                      <a:pt x="84381" y="1988403"/>
                    </a:cubicBezTo>
                    <a:cubicBezTo>
                      <a:pt x="75282" y="1981871"/>
                      <a:pt x="64384" y="1978362"/>
                      <a:pt x="53208" y="1978367"/>
                    </a:cubicBezTo>
                    <a:cubicBezTo>
                      <a:pt x="23989" y="1978367"/>
                      <a:pt x="235" y="2002077"/>
                      <a:pt x="7" y="2031474"/>
                    </a:cubicBezTo>
                    <a:cubicBezTo>
                      <a:pt x="-455" y="2061725"/>
                      <a:pt x="23548" y="2086622"/>
                      <a:pt x="53615" y="2087087"/>
                    </a:cubicBezTo>
                    <a:cubicBezTo>
                      <a:pt x="53757" y="2087087"/>
                      <a:pt x="53898" y="2087091"/>
                      <a:pt x="54039" y="2087091"/>
                    </a:cubicBezTo>
                    <a:cubicBezTo>
                      <a:pt x="83786" y="2087095"/>
                      <a:pt x="108035" y="2063075"/>
                      <a:pt x="108488" y="2033147"/>
                    </a:cubicBezTo>
                    <a:cubicBezTo>
                      <a:pt x="108600" y="2020121"/>
                      <a:pt x="104024" y="2007496"/>
                      <a:pt x="95603" y="1997602"/>
                    </a:cubicBezTo>
                    <a:cubicBezTo>
                      <a:pt x="689381" y="1557331"/>
                      <a:pt x="1026795" y="848921"/>
                      <a:pt x="995871" y="107470"/>
                    </a:cubicBezTo>
                    <a:cubicBezTo>
                      <a:pt x="1009089" y="107011"/>
                      <a:pt x="1021682" y="101645"/>
                      <a:pt x="1031200" y="92416"/>
                    </a:cubicBezTo>
                    <a:cubicBezTo>
                      <a:pt x="1041259" y="82602"/>
                      <a:pt x="1047202" y="69287"/>
                      <a:pt x="1047826"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26"/>
              <p:cNvSpPr/>
              <p:nvPr/>
            </p:nvSpPr>
            <p:spPr>
              <a:xfrm>
                <a:off x="9132753" y="1240176"/>
                <a:ext cx="673694" cy="1182953"/>
              </a:xfrm>
              <a:custGeom>
                <a:rect b="b" l="l" r="r" t="t"/>
                <a:pathLst>
                  <a:path extrusionOk="0" h="1275421" w="726355">
                    <a:moveTo>
                      <a:pt x="55103" y="110816"/>
                    </a:moveTo>
                    <a:cubicBezTo>
                      <a:pt x="61209" y="110758"/>
                      <a:pt x="67256" y="109625"/>
                      <a:pt x="72975" y="107471"/>
                    </a:cubicBezTo>
                    <a:cubicBezTo>
                      <a:pt x="225805" y="265581"/>
                      <a:pt x="354399" y="445696"/>
                      <a:pt x="454529" y="641893"/>
                    </a:cubicBezTo>
                    <a:cubicBezTo>
                      <a:pt x="436616" y="665332"/>
                      <a:pt x="440980" y="698936"/>
                      <a:pt x="464297" y="716951"/>
                    </a:cubicBezTo>
                    <a:cubicBezTo>
                      <a:pt x="473399" y="724014"/>
                      <a:pt x="484580" y="727903"/>
                      <a:pt x="496093" y="728036"/>
                    </a:cubicBezTo>
                    <a:cubicBezTo>
                      <a:pt x="561390" y="871176"/>
                      <a:pt x="611391" y="1020886"/>
                      <a:pt x="645307" y="1174643"/>
                    </a:cubicBezTo>
                    <a:cubicBezTo>
                      <a:pt x="641275" y="1176307"/>
                      <a:pt x="637617" y="1178720"/>
                      <a:pt x="634500" y="1181752"/>
                    </a:cubicBezTo>
                    <a:cubicBezTo>
                      <a:pt x="624234" y="1191926"/>
                      <a:pt x="618249" y="1205717"/>
                      <a:pt x="617875" y="1220223"/>
                    </a:cubicBezTo>
                    <a:cubicBezTo>
                      <a:pt x="617625" y="1250478"/>
                      <a:pt x="641815" y="1275188"/>
                      <a:pt x="671907" y="1275422"/>
                    </a:cubicBezTo>
                    <a:cubicBezTo>
                      <a:pt x="672032" y="1275422"/>
                      <a:pt x="672198" y="1275422"/>
                      <a:pt x="672323" y="1275422"/>
                    </a:cubicBezTo>
                    <a:cubicBezTo>
                      <a:pt x="702166" y="1275422"/>
                      <a:pt x="726356" y="1251084"/>
                      <a:pt x="726356" y="1221060"/>
                    </a:cubicBezTo>
                    <a:cubicBezTo>
                      <a:pt x="726356" y="1191035"/>
                      <a:pt x="702166" y="1166698"/>
                      <a:pt x="672323" y="1166698"/>
                    </a:cubicBezTo>
                    <a:cubicBezTo>
                      <a:pt x="667917" y="1166288"/>
                      <a:pt x="663428" y="1166288"/>
                      <a:pt x="659023" y="1166698"/>
                    </a:cubicBezTo>
                    <a:cubicBezTo>
                      <a:pt x="625190" y="1014350"/>
                      <a:pt x="575729" y="865941"/>
                      <a:pt x="511472" y="723855"/>
                    </a:cubicBezTo>
                    <a:cubicBezTo>
                      <a:pt x="520283" y="722090"/>
                      <a:pt x="528388" y="717724"/>
                      <a:pt x="534747" y="711310"/>
                    </a:cubicBezTo>
                    <a:cubicBezTo>
                      <a:pt x="545014" y="701290"/>
                      <a:pt x="550957" y="687637"/>
                      <a:pt x="551373" y="673256"/>
                    </a:cubicBezTo>
                    <a:cubicBezTo>
                      <a:pt x="551664" y="658737"/>
                      <a:pt x="546094" y="644720"/>
                      <a:pt x="535994" y="634366"/>
                    </a:cubicBezTo>
                    <a:cubicBezTo>
                      <a:pt x="525977" y="623899"/>
                      <a:pt x="512178" y="618007"/>
                      <a:pt x="497756" y="618058"/>
                    </a:cubicBezTo>
                    <a:cubicBezTo>
                      <a:pt x="486159" y="618133"/>
                      <a:pt x="474812" y="621783"/>
                      <a:pt x="465336" y="628512"/>
                    </a:cubicBezTo>
                    <a:cubicBezTo>
                      <a:pt x="365471" y="434046"/>
                      <a:pt x="237754" y="255391"/>
                      <a:pt x="86276" y="98271"/>
                    </a:cubicBezTo>
                    <a:cubicBezTo>
                      <a:pt x="88541" y="97017"/>
                      <a:pt x="90640" y="95470"/>
                      <a:pt x="92510" y="93671"/>
                    </a:cubicBezTo>
                    <a:cubicBezTo>
                      <a:pt x="113629" y="72788"/>
                      <a:pt x="113920" y="38632"/>
                      <a:pt x="93163" y="17384"/>
                    </a:cubicBezTo>
                    <a:cubicBezTo>
                      <a:pt x="92947" y="17163"/>
                      <a:pt x="92731" y="16945"/>
                      <a:pt x="92510" y="16728"/>
                    </a:cubicBezTo>
                    <a:cubicBezTo>
                      <a:pt x="82327" y="5981"/>
                      <a:pt x="68195" y="-70"/>
                      <a:pt x="53441" y="1"/>
                    </a:cubicBezTo>
                    <a:cubicBezTo>
                      <a:pt x="39413" y="-91"/>
                      <a:pt x="25938" y="5483"/>
                      <a:pt x="16033" y="15473"/>
                    </a:cubicBezTo>
                    <a:cubicBezTo>
                      <a:pt x="-5085" y="36357"/>
                      <a:pt x="-5381" y="70513"/>
                      <a:pt x="15381" y="91760"/>
                    </a:cubicBezTo>
                    <a:cubicBezTo>
                      <a:pt x="15597" y="91982"/>
                      <a:pt x="15813" y="92199"/>
                      <a:pt x="16033" y="92417"/>
                    </a:cubicBezTo>
                    <a:cubicBezTo>
                      <a:pt x="25788" y="103958"/>
                      <a:pt x="40044" y="110670"/>
                      <a:pt x="55103" y="11081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26"/>
              <p:cNvSpPr/>
              <p:nvPr/>
            </p:nvSpPr>
            <p:spPr>
              <a:xfrm>
                <a:off x="9355602" y="2415991"/>
                <a:ext cx="218614" cy="1162141"/>
              </a:xfrm>
              <a:custGeom>
                <a:rect b="b" l="l" r="r" t="t"/>
                <a:pathLst>
                  <a:path extrusionOk="0" h="1252982" w="235702">
                    <a:moveTo>
                      <a:pt x="235691" y="54505"/>
                    </a:moveTo>
                    <a:cubicBezTo>
                      <a:pt x="235982" y="39987"/>
                      <a:pt x="230413" y="25969"/>
                      <a:pt x="220313" y="15616"/>
                    </a:cubicBezTo>
                    <a:cubicBezTo>
                      <a:pt x="199032" y="-5205"/>
                      <a:pt x="165116" y="-5205"/>
                      <a:pt x="143836" y="15616"/>
                    </a:cubicBezTo>
                    <a:cubicBezTo>
                      <a:pt x="122601" y="36712"/>
                      <a:pt x="122389" y="71132"/>
                      <a:pt x="143337" y="92492"/>
                    </a:cubicBezTo>
                    <a:cubicBezTo>
                      <a:pt x="143503" y="92655"/>
                      <a:pt x="143669" y="92818"/>
                      <a:pt x="143836" y="92977"/>
                    </a:cubicBezTo>
                    <a:cubicBezTo>
                      <a:pt x="154060" y="103285"/>
                      <a:pt x="168026" y="108884"/>
                      <a:pt x="182490" y="108449"/>
                    </a:cubicBezTo>
                    <a:cubicBezTo>
                      <a:pt x="232906" y="459487"/>
                      <a:pt x="187353" y="817713"/>
                      <a:pt x="50733" y="1144677"/>
                    </a:cubicBezTo>
                    <a:cubicBezTo>
                      <a:pt x="37807" y="1145342"/>
                      <a:pt x="25550" y="1150686"/>
                      <a:pt x="16235" y="1159731"/>
                    </a:cubicBezTo>
                    <a:cubicBezTo>
                      <a:pt x="5898" y="1169658"/>
                      <a:pt x="42" y="1183408"/>
                      <a:pt x="25" y="1197784"/>
                    </a:cubicBezTo>
                    <a:cubicBezTo>
                      <a:pt x="-419" y="1212249"/>
                      <a:pt x="4980" y="1226279"/>
                      <a:pt x="14988" y="1236674"/>
                    </a:cubicBezTo>
                    <a:cubicBezTo>
                      <a:pt x="25321" y="1247145"/>
                      <a:pt x="39390" y="1253020"/>
                      <a:pt x="54058" y="1252983"/>
                    </a:cubicBezTo>
                    <a:cubicBezTo>
                      <a:pt x="68103" y="1252941"/>
                      <a:pt x="81611" y="1247563"/>
                      <a:pt x="91881" y="1237929"/>
                    </a:cubicBezTo>
                    <a:cubicBezTo>
                      <a:pt x="113390" y="1217794"/>
                      <a:pt x="114604" y="1183922"/>
                      <a:pt x="94591" y="1162282"/>
                    </a:cubicBezTo>
                    <a:cubicBezTo>
                      <a:pt x="87097" y="1154181"/>
                      <a:pt x="77292" y="1148616"/>
                      <a:pt x="66527" y="1146349"/>
                    </a:cubicBezTo>
                    <a:cubicBezTo>
                      <a:pt x="202814" y="816935"/>
                      <a:pt x="247620" y="456472"/>
                      <a:pt x="196206" y="103431"/>
                    </a:cubicBezTo>
                    <a:cubicBezTo>
                      <a:pt x="204810" y="101420"/>
                      <a:pt x="212706" y="97079"/>
                      <a:pt x="219066" y="90886"/>
                    </a:cubicBezTo>
                    <a:cubicBezTo>
                      <a:pt x="229166" y="81431"/>
                      <a:pt x="235109" y="68359"/>
                      <a:pt x="235691" y="54505"/>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26"/>
              <p:cNvSpPr/>
              <p:nvPr/>
            </p:nvSpPr>
            <p:spPr>
              <a:xfrm>
                <a:off x="6375093" y="687107"/>
                <a:ext cx="2634559" cy="545198"/>
              </a:xfrm>
              <a:custGeom>
                <a:rect b="b" l="l" r="r" t="t"/>
                <a:pathLst>
                  <a:path extrusionOk="0" h="587815" w="2840495">
                    <a:moveTo>
                      <a:pt x="55717" y="587777"/>
                    </a:moveTo>
                    <a:cubicBezTo>
                      <a:pt x="69861" y="587840"/>
                      <a:pt x="83452" y="582279"/>
                      <a:pt x="93540" y="572305"/>
                    </a:cubicBezTo>
                    <a:cubicBezTo>
                      <a:pt x="114658" y="551422"/>
                      <a:pt x="114949" y="517265"/>
                      <a:pt x="94192" y="496018"/>
                    </a:cubicBezTo>
                    <a:cubicBezTo>
                      <a:pt x="93976" y="495797"/>
                      <a:pt x="93760" y="495579"/>
                      <a:pt x="93540" y="495362"/>
                    </a:cubicBezTo>
                    <a:lnTo>
                      <a:pt x="87721" y="490762"/>
                    </a:lnTo>
                    <a:cubicBezTo>
                      <a:pt x="339160" y="294131"/>
                      <a:pt x="629781" y="154353"/>
                      <a:pt x="939776" y="80954"/>
                    </a:cubicBezTo>
                    <a:cubicBezTo>
                      <a:pt x="941663" y="85216"/>
                      <a:pt x="944185" y="89165"/>
                      <a:pt x="947257" y="92663"/>
                    </a:cubicBezTo>
                    <a:cubicBezTo>
                      <a:pt x="957590" y="103135"/>
                      <a:pt x="971659" y="109008"/>
                      <a:pt x="986327" y="108972"/>
                    </a:cubicBezTo>
                    <a:cubicBezTo>
                      <a:pt x="1000371" y="108931"/>
                      <a:pt x="1013879" y="103554"/>
                      <a:pt x="1024150" y="93918"/>
                    </a:cubicBezTo>
                    <a:cubicBezTo>
                      <a:pt x="1032658" y="85178"/>
                      <a:pt x="1038061" y="73861"/>
                      <a:pt x="1039528" y="61719"/>
                    </a:cubicBezTo>
                    <a:cubicBezTo>
                      <a:pt x="1085664" y="53355"/>
                      <a:pt x="1127643" y="46246"/>
                      <a:pt x="1167960" y="41228"/>
                    </a:cubicBezTo>
                    <a:cubicBezTo>
                      <a:pt x="1261715" y="29396"/>
                      <a:pt x="1356102" y="23391"/>
                      <a:pt x="1450593" y="23247"/>
                    </a:cubicBezTo>
                    <a:cubicBezTo>
                      <a:pt x="1911563" y="22832"/>
                      <a:pt x="2361048" y="167919"/>
                      <a:pt x="2735741" y="438072"/>
                    </a:cubicBezTo>
                    <a:cubicBezTo>
                      <a:pt x="2723803" y="465337"/>
                      <a:pt x="2736094" y="497177"/>
                      <a:pt x="2763193" y="509186"/>
                    </a:cubicBezTo>
                    <a:cubicBezTo>
                      <a:pt x="2770126" y="512256"/>
                      <a:pt x="2777624" y="513816"/>
                      <a:pt x="2785201" y="513761"/>
                    </a:cubicBezTo>
                    <a:cubicBezTo>
                      <a:pt x="2799333" y="513778"/>
                      <a:pt x="2812912" y="508225"/>
                      <a:pt x="2823024" y="498289"/>
                    </a:cubicBezTo>
                    <a:cubicBezTo>
                      <a:pt x="2833822" y="488579"/>
                      <a:pt x="2840144" y="474804"/>
                      <a:pt x="2840481" y="460235"/>
                    </a:cubicBezTo>
                    <a:cubicBezTo>
                      <a:pt x="2841171" y="430219"/>
                      <a:pt x="2817542" y="405326"/>
                      <a:pt x="2787707" y="404633"/>
                    </a:cubicBezTo>
                    <a:cubicBezTo>
                      <a:pt x="2787288" y="404623"/>
                      <a:pt x="2786868" y="404619"/>
                      <a:pt x="2786448" y="404619"/>
                    </a:cubicBezTo>
                    <a:cubicBezTo>
                      <a:pt x="2772312" y="404601"/>
                      <a:pt x="2758738" y="410155"/>
                      <a:pt x="2748625" y="420091"/>
                    </a:cubicBezTo>
                    <a:lnTo>
                      <a:pt x="2744884" y="425109"/>
                    </a:lnTo>
                    <a:cubicBezTo>
                      <a:pt x="2367345" y="153187"/>
                      <a:pt x="1914489" y="7360"/>
                      <a:pt x="1450177" y="8193"/>
                    </a:cubicBezTo>
                    <a:cubicBezTo>
                      <a:pt x="1354992" y="8128"/>
                      <a:pt x="1259899" y="14134"/>
                      <a:pt x="1165466" y="26174"/>
                    </a:cubicBezTo>
                    <a:cubicBezTo>
                      <a:pt x="1126396" y="31192"/>
                      <a:pt x="1084833" y="37883"/>
                      <a:pt x="1038697" y="46246"/>
                    </a:cubicBezTo>
                    <a:cubicBezTo>
                      <a:pt x="1037288" y="35077"/>
                      <a:pt x="1032329" y="24663"/>
                      <a:pt x="1024565" y="16556"/>
                    </a:cubicBezTo>
                    <a:cubicBezTo>
                      <a:pt x="1003813" y="-5018"/>
                      <a:pt x="969606" y="-5581"/>
                      <a:pt x="948163" y="15299"/>
                    </a:cubicBezTo>
                    <a:cubicBezTo>
                      <a:pt x="934069" y="29021"/>
                      <a:pt x="928474" y="49348"/>
                      <a:pt x="933541" y="68409"/>
                    </a:cubicBezTo>
                    <a:cubicBezTo>
                      <a:pt x="620293" y="141599"/>
                      <a:pt x="326770" y="282904"/>
                      <a:pt x="73589" y="482398"/>
                    </a:cubicBezTo>
                    <a:cubicBezTo>
                      <a:pt x="67376" y="479910"/>
                      <a:pt x="60746" y="478631"/>
                      <a:pt x="54054" y="478635"/>
                    </a:cubicBezTo>
                    <a:cubicBezTo>
                      <a:pt x="39923" y="478618"/>
                      <a:pt x="26344" y="484171"/>
                      <a:pt x="16231" y="494107"/>
                    </a:cubicBezTo>
                    <a:cubicBezTo>
                      <a:pt x="5832" y="504164"/>
                      <a:pt x="-28" y="518064"/>
                      <a:pt x="22" y="532579"/>
                    </a:cubicBezTo>
                    <a:cubicBezTo>
                      <a:pt x="-394" y="546997"/>
                      <a:pt x="5180" y="560935"/>
                      <a:pt x="15400" y="571051"/>
                    </a:cubicBezTo>
                    <a:cubicBezTo>
                      <a:pt x="25783" y="582258"/>
                      <a:pt x="40501" y="588363"/>
                      <a:pt x="55717" y="58777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26"/>
              <p:cNvSpPr/>
              <p:nvPr/>
            </p:nvSpPr>
            <p:spPr>
              <a:xfrm>
                <a:off x="7495865" y="1256481"/>
                <a:ext cx="888638" cy="218362"/>
              </a:xfrm>
              <a:custGeom>
                <a:rect b="b" l="l" r="r" t="t"/>
                <a:pathLst>
                  <a:path extrusionOk="0" h="235431" w="958100">
                    <a:moveTo>
                      <a:pt x="904246" y="124197"/>
                    </a:moveTo>
                    <a:cubicBezTo>
                      <a:pt x="890111" y="124181"/>
                      <a:pt x="876536" y="129734"/>
                      <a:pt x="866424" y="139670"/>
                    </a:cubicBezTo>
                    <a:cubicBezTo>
                      <a:pt x="861939" y="144299"/>
                      <a:pt x="858281" y="149676"/>
                      <a:pt x="855617" y="155560"/>
                    </a:cubicBezTo>
                    <a:cubicBezTo>
                      <a:pt x="662014" y="74414"/>
                      <a:pt x="454362" y="32630"/>
                      <a:pt x="244631" y="32618"/>
                    </a:cubicBezTo>
                    <a:cubicBezTo>
                      <a:pt x="198496" y="32618"/>
                      <a:pt x="151113" y="34709"/>
                      <a:pt x="104978" y="38891"/>
                    </a:cubicBezTo>
                    <a:cubicBezTo>
                      <a:pt x="102837" y="30615"/>
                      <a:pt x="98697" y="23004"/>
                      <a:pt x="92924" y="16727"/>
                    </a:cubicBezTo>
                    <a:cubicBezTo>
                      <a:pt x="82745" y="5980"/>
                      <a:pt x="68609" y="-70"/>
                      <a:pt x="53854" y="1"/>
                    </a:cubicBezTo>
                    <a:cubicBezTo>
                      <a:pt x="39723"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83996" y="108692"/>
                      <a:pt x="107251" y="85111"/>
                      <a:pt x="107472" y="56036"/>
                    </a:cubicBezTo>
                    <a:cubicBezTo>
                      <a:pt x="152776" y="51854"/>
                      <a:pt x="199327" y="50181"/>
                      <a:pt x="245047" y="50181"/>
                    </a:cubicBezTo>
                    <a:cubicBezTo>
                      <a:pt x="453223" y="50114"/>
                      <a:pt x="659345" y="91618"/>
                      <a:pt x="851461" y="172287"/>
                    </a:cubicBezTo>
                    <a:cubicBezTo>
                      <a:pt x="848347" y="189077"/>
                      <a:pt x="853451" y="206351"/>
                      <a:pt x="865176" y="218704"/>
                    </a:cubicBezTo>
                    <a:cubicBezTo>
                      <a:pt x="875356" y="229451"/>
                      <a:pt x="889491" y="235502"/>
                      <a:pt x="904246" y="235431"/>
                    </a:cubicBezTo>
                    <a:cubicBezTo>
                      <a:pt x="918378" y="235447"/>
                      <a:pt x="931957" y="229894"/>
                      <a:pt x="942069" y="219958"/>
                    </a:cubicBezTo>
                    <a:cubicBezTo>
                      <a:pt x="963188" y="199075"/>
                      <a:pt x="963479" y="164919"/>
                      <a:pt x="942722" y="143672"/>
                    </a:cubicBezTo>
                    <a:cubicBezTo>
                      <a:pt x="942506" y="143450"/>
                      <a:pt x="942290" y="143232"/>
                      <a:pt x="942069" y="143015"/>
                    </a:cubicBezTo>
                    <a:cubicBezTo>
                      <a:pt x="932547" y="131804"/>
                      <a:pt x="918881" y="125004"/>
                      <a:pt x="904246" y="124197"/>
                    </a:cubicBezTo>
                    <a:close/>
                  </a:path>
                </a:pathLst>
              </a:custGeom>
              <a:solidFill>
                <a:srgbClr val="F477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26"/>
              <p:cNvSpPr/>
              <p:nvPr/>
            </p:nvSpPr>
            <p:spPr>
              <a:xfrm>
                <a:off x="8443931" y="2306122"/>
                <a:ext cx="202643" cy="608675"/>
              </a:xfrm>
              <a:custGeom>
                <a:rect b="b" l="l" r="r" t="t"/>
                <a:pathLst>
                  <a:path extrusionOk="0" h="656253" w="218483">
                    <a:moveTo>
                      <a:pt x="107923" y="54505"/>
                    </a:moveTo>
                    <a:cubicBezTo>
                      <a:pt x="108026" y="40020"/>
                      <a:pt x="102507" y="26070"/>
                      <a:pt x="92544" y="15615"/>
                    </a:cubicBezTo>
                    <a:cubicBezTo>
                      <a:pt x="71251" y="-5205"/>
                      <a:pt x="37360" y="-5205"/>
                      <a:pt x="16067" y="15615"/>
                    </a:cubicBezTo>
                    <a:cubicBezTo>
                      <a:pt x="-5168" y="36712"/>
                      <a:pt x="-5380" y="71132"/>
                      <a:pt x="15585" y="92492"/>
                    </a:cubicBezTo>
                    <a:cubicBezTo>
                      <a:pt x="15747" y="92655"/>
                      <a:pt x="15905" y="92818"/>
                      <a:pt x="16067" y="92977"/>
                    </a:cubicBezTo>
                    <a:cubicBezTo>
                      <a:pt x="26046" y="103109"/>
                      <a:pt x="39712" y="108700"/>
                      <a:pt x="53890" y="108449"/>
                    </a:cubicBezTo>
                    <a:lnTo>
                      <a:pt x="60124" y="108449"/>
                    </a:lnTo>
                    <a:cubicBezTo>
                      <a:pt x="125471" y="246065"/>
                      <a:pt x="156432" y="397648"/>
                      <a:pt x="150318" y="550038"/>
                    </a:cubicBezTo>
                    <a:cubicBezTo>
                      <a:pt x="141498" y="552154"/>
                      <a:pt x="133351" y="556469"/>
                      <a:pt x="126626" y="562583"/>
                    </a:cubicBezTo>
                    <a:cubicBezTo>
                      <a:pt x="116343" y="572757"/>
                      <a:pt x="110383" y="586548"/>
                      <a:pt x="110001" y="601055"/>
                    </a:cubicBezTo>
                    <a:cubicBezTo>
                      <a:pt x="109519" y="615607"/>
                      <a:pt x="115092" y="629703"/>
                      <a:pt x="125379" y="639944"/>
                    </a:cubicBezTo>
                    <a:cubicBezTo>
                      <a:pt x="135583" y="650353"/>
                      <a:pt x="149503" y="656224"/>
                      <a:pt x="164034" y="656253"/>
                    </a:cubicBezTo>
                    <a:cubicBezTo>
                      <a:pt x="193623" y="656262"/>
                      <a:pt x="217805" y="632493"/>
                      <a:pt x="218482" y="602727"/>
                    </a:cubicBezTo>
                    <a:cubicBezTo>
                      <a:pt x="218586" y="588242"/>
                      <a:pt x="213066" y="574292"/>
                      <a:pt x="203104" y="563837"/>
                    </a:cubicBezTo>
                    <a:cubicBezTo>
                      <a:pt x="193136" y="553885"/>
                      <a:pt x="179736" y="548194"/>
                      <a:pt x="165696" y="547947"/>
                    </a:cubicBezTo>
                    <a:cubicBezTo>
                      <a:pt x="171469" y="395139"/>
                      <a:pt x="140380" y="243197"/>
                      <a:pt x="75087" y="105104"/>
                    </a:cubicBezTo>
                    <a:cubicBezTo>
                      <a:pt x="81617" y="102992"/>
                      <a:pt x="87586" y="99421"/>
                      <a:pt x="92544" y="94650"/>
                    </a:cubicBezTo>
                    <a:cubicBezTo>
                      <a:pt x="102777" y="83861"/>
                      <a:pt x="108309" y="69413"/>
                      <a:pt x="107923" y="5450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26"/>
              <p:cNvSpPr/>
              <p:nvPr/>
            </p:nvSpPr>
            <p:spPr>
              <a:xfrm>
                <a:off x="6978599" y="3216331"/>
                <a:ext cx="1081196" cy="438593"/>
              </a:xfrm>
              <a:custGeom>
                <a:rect b="b" l="l" r="r" t="t"/>
                <a:pathLst>
                  <a:path extrusionOk="0" h="472877" w="1165710">
                    <a:moveTo>
                      <a:pt x="1076941" y="454062"/>
                    </a:moveTo>
                    <a:cubicBezTo>
                      <a:pt x="1087120" y="464809"/>
                      <a:pt x="1101255" y="470860"/>
                      <a:pt x="1116011" y="470789"/>
                    </a:cubicBezTo>
                    <a:cubicBezTo>
                      <a:pt x="1145965" y="468150"/>
                      <a:pt x="1168123" y="441576"/>
                      <a:pt x="1165500" y="411438"/>
                    </a:cubicBezTo>
                    <a:cubicBezTo>
                      <a:pt x="1163193" y="384960"/>
                      <a:pt x="1142329" y="363967"/>
                      <a:pt x="1116011" y="361647"/>
                    </a:cubicBezTo>
                    <a:cubicBezTo>
                      <a:pt x="1101866" y="361584"/>
                      <a:pt x="1088275" y="367146"/>
                      <a:pt x="1078188" y="377119"/>
                    </a:cubicBezTo>
                    <a:cubicBezTo>
                      <a:pt x="1067061" y="388016"/>
                      <a:pt x="1061412" y="403380"/>
                      <a:pt x="1062809" y="418936"/>
                    </a:cubicBezTo>
                    <a:cubicBezTo>
                      <a:pt x="978963" y="443600"/>
                      <a:pt x="892053" y="456132"/>
                      <a:pt x="804699" y="456153"/>
                    </a:cubicBezTo>
                    <a:cubicBezTo>
                      <a:pt x="730753" y="456015"/>
                      <a:pt x="657081" y="447033"/>
                      <a:pt x="585243" y="429390"/>
                    </a:cubicBezTo>
                    <a:cubicBezTo>
                      <a:pt x="384569" y="381154"/>
                      <a:pt x="206012" y="266053"/>
                      <a:pt x="78582" y="102799"/>
                    </a:cubicBezTo>
                    <a:cubicBezTo>
                      <a:pt x="83881" y="100340"/>
                      <a:pt x="88782" y="97099"/>
                      <a:pt x="93129" y="93181"/>
                    </a:cubicBezTo>
                    <a:cubicBezTo>
                      <a:pt x="114364" y="72084"/>
                      <a:pt x="114576" y="37664"/>
                      <a:pt x="93612" y="16304"/>
                    </a:cubicBezTo>
                    <a:cubicBezTo>
                      <a:pt x="93449" y="16141"/>
                      <a:pt x="93291" y="15978"/>
                      <a:pt x="93129" y="15819"/>
                    </a:cubicBezTo>
                    <a:cubicBezTo>
                      <a:pt x="71786" y="-5273"/>
                      <a:pt x="37580" y="-5273"/>
                      <a:pt x="16237" y="15819"/>
                    </a:cubicBezTo>
                    <a:lnTo>
                      <a:pt x="16237" y="15819"/>
                    </a:lnTo>
                    <a:lnTo>
                      <a:pt x="7093" y="21674"/>
                    </a:lnTo>
                    <a:lnTo>
                      <a:pt x="7093" y="28364"/>
                    </a:lnTo>
                    <a:lnTo>
                      <a:pt x="7093" y="28364"/>
                    </a:lnTo>
                    <a:cubicBezTo>
                      <a:pt x="-7371" y="53296"/>
                      <a:pt x="991" y="85307"/>
                      <a:pt x="25771" y="99859"/>
                    </a:cubicBezTo>
                    <a:cubicBezTo>
                      <a:pt x="33968" y="104672"/>
                      <a:pt x="43319" y="107135"/>
                      <a:pt x="52813" y="106980"/>
                    </a:cubicBezTo>
                    <a:lnTo>
                      <a:pt x="61125" y="106980"/>
                    </a:lnTo>
                    <a:cubicBezTo>
                      <a:pt x="190638" y="276227"/>
                      <a:pt x="373838" y="395761"/>
                      <a:pt x="580255" y="445699"/>
                    </a:cubicBezTo>
                    <a:cubicBezTo>
                      <a:pt x="739747" y="485074"/>
                      <a:pt x="906725" y="481611"/>
                      <a:pt x="1064472" y="435663"/>
                    </a:cubicBezTo>
                    <a:cubicBezTo>
                      <a:pt x="1067219" y="442650"/>
                      <a:pt x="1071479" y="448936"/>
                      <a:pt x="1076941" y="4540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26"/>
              <p:cNvSpPr/>
              <p:nvPr/>
            </p:nvSpPr>
            <p:spPr>
              <a:xfrm>
                <a:off x="6825983" y="2616839"/>
                <a:ext cx="171624" cy="556812"/>
              </a:xfrm>
              <a:custGeom>
                <a:rect b="b" l="l" r="r" t="t"/>
                <a:pathLst>
                  <a:path extrusionOk="0" h="600336" w="185039">
                    <a:moveTo>
                      <a:pt x="92093" y="583766"/>
                    </a:moveTo>
                    <a:cubicBezTo>
                      <a:pt x="112866" y="605361"/>
                      <a:pt x="147107" y="605921"/>
                      <a:pt x="168570" y="585021"/>
                    </a:cubicBezTo>
                    <a:cubicBezTo>
                      <a:pt x="190034" y="564121"/>
                      <a:pt x="190590" y="529672"/>
                      <a:pt x="169817" y="508077"/>
                    </a:cubicBezTo>
                    <a:cubicBezTo>
                      <a:pt x="159979" y="497636"/>
                      <a:pt x="146296" y="491735"/>
                      <a:pt x="131994" y="491769"/>
                    </a:cubicBezTo>
                    <a:cubicBezTo>
                      <a:pt x="121848" y="491836"/>
                      <a:pt x="111923" y="494729"/>
                      <a:pt x="103315" y="500132"/>
                    </a:cubicBezTo>
                    <a:cubicBezTo>
                      <a:pt x="56681" y="375722"/>
                      <a:pt x="37536" y="242585"/>
                      <a:pt x="47204" y="109979"/>
                    </a:cubicBezTo>
                    <a:lnTo>
                      <a:pt x="56348" y="109979"/>
                    </a:lnTo>
                    <a:cubicBezTo>
                      <a:pt x="69857" y="110142"/>
                      <a:pt x="82874" y="104873"/>
                      <a:pt x="92509" y="95343"/>
                    </a:cubicBezTo>
                    <a:cubicBezTo>
                      <a:pt x="113627" y="74459"/>
                      <a:pt x="113918" y="40303"/>
                      <a:pt x="93161" y="19056"/>
                    </a:cubicBezTo>
                    <a:cubicBezTo>
                      <a:pt x="92945" y="18834"/>
                      <a:pt x="92729" y="18617"/>
                      <a:pt x="92509" y="18399"/>
                    </a:cubicBezTo>
                    <a:cubicBezTo>
                      <a:pt x="83639" y="9016"/>
                      <a:pt x="71664" y="3216"/>
                      <a:pt x="58842" y="2091"/>
                    </a:cubicBezTo>
                    <a:lnTo>
                      <a:pt x="48036" y="0"/>
                    </a:lnTo>
                    <a:lnTo>
                      <a:pt x="43464" y="2509"/>
                    </a:lnTo>
                    <a:lnTo>
                      <a:pt x="43464" y="2509"/>
                    </a:lnTo>
                    <a:cubicBezTo>
                      <a:pt x="33164" y="4006"/>
                      <a:pt x="23579" y="8681"/>
                      <a:pt x="16032" y="15891"/>
                    </a:cubicBezTo>
                    <a:cubicBezTo>
                      <a:pt x="-5087" y="36774"/>
                      <a:pt x="-5378" y="70930"/>
                      <a:pt x="15379" y="92177"/>
                    </a:cubicBezTo>
                    <a:cubicBezTo>
                      <a:pt x="15595" y="92399"/>
                      <a:pt x="15811" y="92616"/>
                      <a:pt x="16032" y="92834"/>
                    </a:cubicBezTo>
                    <a:cubicBezTo>
                      <a:pt x="20737" y="97526"/>
                      <a:pt x="26223" y="101344"/>
                      <a:pt x="32241" y="104124"/>
                    </a:cubicBezTo>
                    <a:cubicBezTo>
                      <a:pt x="21751" y="241347"/>
                      <a:pt x="41768" y="379193"/>
                      <a:pt x="90846" y="507659"/>
                    </a:cubicBezTo>
                    <a:cubicBezTo>
                      <a:pt x="70596" y="529137"/>
                      <a:pt x="71149" y="562971"/>
                      <a:pt x="92093" y="58376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26"/>
              <p:cNvSpPr/>
              <p:nvPr/>
            </p:nvSpPr>
            <p:spPr>
              <a:xfrm>
                <a:off x="7755174" y="2121845"/>
                <a:ext cx="484822" cy="306793"/>
              </a:xfrm>
              <a:custGeom>
                <a:rect b="b" l="l" r="r" t="t"/>
                <a:pathLst>
                  <a:path extrusionOk="0" h="330774" w="522719">
                    <a:moveTo>
                      <a:pt x="470322" y="221213"/>
                    </a:moveTo>
                    <a:cubicBezTo>
                      <a:pt x="457720" y="221221"/>
                      <a:pt x="445517" y="225658"/>
                      <a:pt x="435824" y="233758"/>
                    </a:cubicBezTo>
                    <a:cubicBezTo>
                      <a:pt x="350016" y="147832"/>
                      <a:pt x="242520" y="87106"/>
                      <a:pt x="124928" y="58126"/>
                    </a:cubicBezTo>
                    <a:lnTo>
                      <a:pt x="111628" y="55617"/>
                    </a:lnTo>
                    <a:lnTo>
                      <a:pt x="107471" y="55617"/>
                    </a:lnTo>
                    <a:cubicBezTo>
                      <a:pt x="108162" y="25601"/>
                      <a:pt x="84537" y="707"/>
                      <a:pt x="54702" y="13"/>
                    </a:cubicBezTo>
                    <a:cubicBezTo>
                      <a:pt x="54420" y="9"/>
                      <a:pt x="54137" y="5"/>
                      <a:pt x="53855" y="1"/>
                    </a:cubicBezTo>
                    <a:cubicBezTo>
                      <a:pt x="39710" y="-62"/>
                      <a:pt x="26119" y="5499"/>
                      <a:pt x="16032" y="15473"/>
                    </a:cubicBezTo>
                    <a:cubicBezTo>
                      <a:pt x="-5087" y="36356"/>
                      <a:pt x="-5378" y="70512"/>
                      <a:pt x="15379" y="91760"/>
                    </a:cubicBezTo>
                    <a:cubicBezTo>
                      <a:pt x="15595" y="91981"/>
                      <a:pt x="15811" y="92199"/>
                      <a:pt x="16032" y="92416"/>
                    </a:cubicBezTo>
                    <a:cubicBezTo>
                      <a:pt x="26211" y="103163"/>
                      <a:pt x="40346" y="109214"/>
                      <a:pt x="55101" y="109143"/>
                    </a:cubicBezTo>
                    <a:cubicBezTo>
                      <a:pt x="69233" y="109160"/>
                      <a:pt x="82812" y="103607"/>
                      <a:pt x="92924" y="93671"/>
                    </a:cubicBezTo>
                    <a:cubicBezTo>
                      <a:pt x="99121" y="87252"/>
                      <a:pt x="103556" y="79327"/>
                      <a:pt x="105809" y="70671"/>
                    </a:cubicBezTo>
                    <a:lnTo>
                      <a:pt x="107056" y="70671"/>
                    </a:lnTo>
                    <a:lnTo>
                      <a:pt x="119525" y="73599"/>
                    </a:lnTo>
                    <a:cubicBezTo>
                      <a:pt x="234914" y="101925"/>
                      <a:pt x="340324" y="161682"/>
                      <a:pt x="424186" y="246303"/>
                    </a:cubicBezTo>
                    <a:cubicBezTo>
                      <a:pt x="409510" y="267241"/>
                      <a:pt x="411784" y="295731"/>
                      <a:pt x="429590" y="314047"/>
                    </a:cubicBezTo>
                    <a:cubicBezTo>
                      <a:pt x="439769" y="324794"/>
                      <a:pt x="453905" y="330845"/>
                      <a:pt x="468659" y="330774"/>
                    </a:cubicBezTo>
                    <a:cubicBezTo>
                      <a:pt x="482791" y="330790"/>
                      <a:pt x="496370" y="325237"/>
                      <a:pt x="506483" y="315301"/>
                    </a:cubicBezTo>
                    <a:cubicBezTo>
                      <a:pt x="516886" y="305244"/>
                      <a:pt x="522742" y="291344"/>
                      <a:pt x="522692" y="276830"/>
                    </a:cubicBezTo>
                    <a:cubicBezTo>
                      <a:pt x="523158" y="262403"/>
                      <a:pt x="517580" y="248444"/>
                      <a:pt x="507314" y="238358"/>
                    </a:cubicBezTo>
                    <a:cubicBezTo>
                      <a:pt x="497787" y="227858"/>
                      <a:pt x="484446" y="221673"/>
                      <a:pt x="470322" y="22121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26"/>
              <p:cNvSpPr/>
              <p:nvPr/>
            </p:nvSpPr>
            <p:spPr>
              <a:xfrm>
                <a:off x="7072693" y="2658379"/>
                <a:ext cx="143108" cy="394835"/>
              </a:xfrm>
              <a:custGeom>
                <a:rect b="b" l="l" r="r" t="t"/>
                <a:pathLst>
                  <a:path extrusionOk="0" h="425698" w="154294">
                    <a:moveTo>
                      <a:pt x="92" y="53526"/>
                    </a:moveTo>
                    <a:cubicBezTo>
                      <a:pt x="-1375" y="77859"/>
                      <a:pt x="14756" y="99734"/>
                      <a:pt x="38331" y="105379"/>
                    </a:cubicBezTo>
                    <a:cubicBezTo>
                      <a:pt x="35505" y="180470"/>
                      <a:pt x="45775" y="255482"/>
                      <a:pt x="68672" y="327010"/>
                    </a:cubicBezTo>
                    <a:cubicBezTo>
                      <a:pt x="65863" y="328377"/>
                      <a:pt x="63211" y="330062"/>
                      <a:pt x="60775" y="332028"/>
                    </a:cubicBezTo>
                    <a:cubicBezTo>
                      <a:pt x="40031" y="353593"/>
                      <a:pt x="40031" y="387824"/>
                      <a:pt x="60775" y="409389"/>
                    </a:cubicBezTo>
                    <a:cubicBezTo>
                      <a:pt x="71133" y="419823"/>
                      <a:pt x="85190" y="425690"/>
                      <a:pt x="99845" y="425698"/>
                    </a:cubicBezTo>
                    <a:cubicBezTo>
                      <a:pt x="113989" y="425761"/>
                      <a:pt x="127581" y="420199"/>
                      <a:pt x="137668" y="410226"/>
                    </a:cubicBezTo>
                    <a:cubicBezTo>
                      <a:pt x="147926" y="400206"/>
                      <a:pt x="153890" y="386553"/>
                      <a:pt x="154294" y="372172"/>
                    </a:cubicBezTo>
                    <a:cubicBezTo>
                      <a:pt x="154397" y="357687"/>
                      <a:pt x="148878" y="343737"/>
                      <a:pt x="138915" y="333282"/>
                    </a:cubicBezTo>
                    <a:cubicBezTo>
                      <a:pt x="128711" y="322874"/>
                      <a:pt x="114791" y="317003"/>
                      <a:pt x="100261" y="316974"/>
                    </a:cubicBezTo>
                    <a:cubicBezTo>
                      <a:pt x="94450" y="316890"/>
                      <a:pt x="88673" y="317881"/>
                      <a:pt x="83220" y="319901"/>
                    </a:cubicBezTo>
                    <a:cubicBezTo>
                      <a:pt x="61432" y="251559"/>
                      <a:pt x="51037" y="180060"/>
                      <a:pt x="52463" y="108306"/>
                    </a:cubicBezTo>
                    <a:lnTo>
                      <a:pt x="52463" y="108306"/>
                    </a:lnTo>
                    <a:cubicBezTo>
                      <a:pt x="67833" y="109586"/>
                      <a:pt x="82995" y="104095"/>
                      <a:pt x="94026" y="93252"/>
                    </a:cubicBezTo>
                    <a:cubicBezTo>
                      <a:pt x="104359" y="83283"/>
                      <a:pt x="110340" y="69596"/>
                      <a:pt x="110652" y="55199"/>
                    </a:cubicBezTo>
                    <a:cubicBezTo>
                      <a:pt x="110756" y="40713"/>
                      <a:pt x="105236" y="26763"/>
                      <a:pt x="95273" y="16309"/>
                    </a:cubicBezTo>
                    <a:cubicBezTo>
                      <a:pt x="84940" y="5838"/>
                      <a:pt x="70871" y="-37"/>
                      <a:pt x="56203" y="0"/>
                    </a:cubicBezTo>
                    <a:cubicBezTo>
                      <a:pt x="42159" y="42"/>
                      <a:pt x="28651" y="5420"/>
                      <a:pt x="18380" y="15054"/>
                    </a:cubicBezTo>
                    <a:cubicBezTo>
                      <a:pt x="7291" y="24806"/>
                      <a:pt x="679" y="38719"/>
                      <a:pt x="92" y="535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26"/>
              <p:cNvSpPr/>
              <p:nvPr/>
            </p:nvSpPr>
            <p:spPr>
              <a:xfrm>
                <a:off x="7175554" y="3073785"/>
                <a:ext cx="772668" cy="351008"/>
              </a:xfrm>
              <a:custGeom>
                <a:rect b="b" l="l" r="r" t="t"/>
                <a:pathLst>
                  <a:path extrusionOk="0" h="378445" w="833065">
                    <a:moveTo>
                      <a:pt x="107923" y="55199"/>
                    </a:moveTo>
                    <a:cubicBezTo>
                      <a:pt x="108405" y="40647"/>
                      <a:pt x="102831" y="26550"/>
                      <a:pt x="92544" y="16309"/>
                    </a:cubicBezTo>
                    <a:cubicBezTo>
                      <a:pt x="82394" y="5821"/>
                      <a:pt x="68441" y="-66"/>
                      <a:pt x="53890" y="1"/>
                    </a:cubicBezTo>
                    <a:cubicBezTo>
                      <a:pt x="39829" y="-41"/>
                      <a:pt x="26292" y="5345"/>
                      <a:pt x="16067" y="15055"/>
                    </a:cubicBezTo>
                    <a:cubicBezTo>
                      <a:pt x="-5168" y="36151"/>
                      <a:pt x="-5380" y="70571"/>
                      <a:pt x="15585" y="91931"/>
                    </a:cubicBezTo>
                    <a:cubicBezTo>
                      <a:pt x="15747" y="92094"/>
                      <a:pt x="15905" y="92257"/>
                      <a:pt x="16067" y="92416"/>
                    </a:cubicBezTo>
                    <a:cubicBezTo>
                      <a:pt x="26059" y="102582"/>
                      <a:pt x="39679" y="108307"/>
                      <a:pt x="53890" y="108307"/>
                    </a:cubicBezTo>
                    <a:cubicBezTo>
                      <a:pt x="62269" y="108261"/>
                      <a:pt x="70520" y="106258"/>
                      <a:pt x="77997" y="102452"/>
                    </a:cubicBezTo>
                    <a:cubicBezTo>
                      <a:pt x="168971" y="215563"/>
                      <a:pt x="294448" y="295363"/>
                      <a:pt x="435028" y="329519"/>
                    </a:cubicBezTo>
                    <a:cubicBezTo>
                      <a:pt x="486592" y="342190"/>
                      <a:pt x="539474" y="348646"/>
                      <a:pt x="592555" y="348755"/>
                    </a:cubicBezTo>
                    <a:cubicBezTo>
                      <a:pt x="637655" y="348747"/>
                      <a:pt x="682636" y="344122"/>
                      <a:pt x="726805" y="334955"/>
                    </a:cubicBezTo>
                    <a:cubicBezTo>
                      <a:pt x="728543" y="345200"/>
                      <a:pt x="733327" y="354680"/>
                      <a:pt x="740521" y="362136"/>
                    </a:cubicBezTo>
                    <a:cubicBezTo>
                      <a:pt x="750671" y="372624"/>
                      <a:pt x="764624" y="378512"/>
                      <a:pt x="779175" y="378445"/>
                    </a:cubicBezTo>
                    <a:cubicBezTo>
                      <a:pt x="793236" y="378487"/>
                      <a:pt x="806774" y="373101"/>
                      <a:pt x="816998" y="363391"/>
                    </a:cubicBezTo>
                    <a:cubicBezTo>
                      <a:pt x="838233" y="342294"/>
                      <a:pt x="838445" y="307874"/>
                      <a:pt x="817481" y="286514"/>
                    </a:cubicBezTo>
                    <a:cubicBezTo>
                      <a:pt x="817318" y="286351"/>
                      <a:pt x="817160" y="286188"/>
                      <a:pt x="816998" y="286029"/>
                    </a:cubicBezTo>
                    <a:cubicBezTo>
                      <a:pt x="795655" y="264937"/>
                      <a:pt x="761448" y="264937"/>
                      <a:pt x="740106" y="286029"/>
                    </a:cubicBezTo>
                    <a:cubicBezTo>
                      <a:pt x="730928" y="295233"/>
                      <a:pt x="725201" y="307348"/>
                      <a:pt x="723896" y="320319"/>
                    </a:cubicBezTo>
                    <a:cubicBezTo>
                      <a:pt x="680291" y="329502"/>
                      <a:pt x="635860" y="334127"/>
                      <a:pt x="591308" y="334119"/>
                    </a:cubicBezTo>
                    <a:cubicBezTo>
                      <a:pt x="539478" y="333759"/>
                      <a:pt x="487864" y="327303"/>
                      <a:pt x="437522" y="314883"/>
                    </a:cubicBezTo>
                    <a:cubicBezTo>
                      <a:pt x="301102" y="281337"/>
                      <a:pt x="179262" y="203972"/>
                      <a:pt x="90466" y="94507"/>
                    </a:cubicBezTo>
                    <a:lnTo>
                      <a:pt x="90466" y="94507"/>
                    </a:lnTo>
                    <a:cubicBezTo>
                      <a:pt x="101763" y="84638"/>
                      <a:pt x="108151" y="70253"/>
                      <a:pt x="107923"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26"/>
              <p:cNvSpPr/>
              <p:nvPr/>
            </p:nvSpPr>
            <p:spPr>
              <a:xfrm>
                <a:off x="8235205" y="2445796"/>
                <a:ext cx="163419" cy="431127"/>
              </a:xfrm>
              <a:custGeom>
                <a:rect b="b" l="l" r="r" t="t"/>
                <a:pathLst>
                  <a:path extrusionOk="0" h="464827" w="176193">
                    <a:moveTo>
                      <a:pt x="107887" y="54601"/>
                    </a:moveTo>
                    <a:cubicBezTo>
                      <a:pt x="107883" y="40262"/>
                      <a:pt x="102372" y="26479"/>
                      <a:pt x="92508" y="16129"/>
                    </a:cubicBezTo>
                    <a:cubicBezTo>
                      <a:pt x="71752" y="-5118"/>
                      <a:pt x="37803" y="-5411"/>
                      <a:pt x="16684" y="15473"/>
                    </a:cubicBezTo>
                    <a:cubicBezTo>
                      <a:pt x="16464" y="15690"/>
                      <a:pt x="16248" y="15908"/>
                      <a:pt x="16032" y="16129"/>
                    </a:cubicBezTo>
                    <a:cubicBezTo>
                      <a:pt x="-5087" y="37013"/>
                      <a:pt x="-5378" y="71169"/>
                      <a:pt x="15379" y="92416"/>
                    </a:cubicBezTo>
                    <a:cubicBezTo>
                      <a:pt x="15595" y="92638"/>
                      <a:pt x="15811" y="92855"/>
                      <a:pt x="16032" y="93073"/>
                    </a:cubicBezTo>
                    <a:cubicBezTo>
                      <a:pt x="25063" y="102711"/>
                      <a:pt x="37391" y="108537"/>
                      <a:pt x="50529" y="109381"/>
                    </a:cubicBezTo>
                    <a:cubicBezTo>
                      <a:pt x="83519" y="188863"/>
                      <a:pt x="100472" y="274149"/>
                      <a:pt x="100406" y="360284"/>
                    </a:cubicBezTo>
                    <a:cubicBezTo>
                      <a:pt x="94196" y="362751"/>
                      <a:pt x="88543" y="366448"/>
                      <a:pt x="83780" y="371156"/>
                    </a:cubicBezTo>
                    <a:cubicBezTo>
                      <a:pt x="62662" y="392040"/>
                      <a:pt x="62371" y="426196"/>
                      <a:pt x="83128" y="447443"/>
                    </a:cubicBezTo>
                    <a:cubicBezTo>
                      <a:pt x="83344" y="447665"/>
                      <a:pt x="83560" y="447882"/>
                      <a:pt x="83780" y="448100"/>
                    </a:cubicBezTo>
                    <a:cubicBezTo>
                      <a:pt x="93959" y="458847"/>
                      <a:pt x="108095" y="464898"/>
                      <a:pt x="122850" y="464826"/>
                    </a:cubicBezTo>
                    <a:cubicBezTo>
                      <a:pt x="136982" y="464843"/>
                      <a:pt x="150561" y="459290"/>
                      <a:pt x="160673" y="449354"/>
                    </a:cubicBezTo>
                    <a:cubicBezTo>
                      <a:pt x="181367" y="427931"/>
                      <a:pt x="181367" y="393834"/>
                      <a:pt x="160673" y="372411"/>
                    </a:cubicBezTo>
                    <a:cubicBezTo>
                      <a:pt x="150789" y="362082"/>
                      <a:pt x="137098" y="356328"/>
                      <a:pt x="122850" y="356520"/>
                    </a:cubicBezTo>
                    <a:lnTo>
                      <a:pt x="115369" y="356520"/>
                    </a:lnTo>
                    <a:cubicBezTo>
                      <a:pt x="115489" y="270465"/>
                      <a:pt x="98826" y="185221"/>
                      <a:pt x="66324" y="105618"/>
                    </a:cubicBezTo>
                    <a:cubicBezTo>
                      <a:pt x="76141" y="103761"/>
                      <a:pt x="85227" y="99119"/>
                      <a:pt x="92508" y="92236"/>
                    </a:cubicBezTo>
                    <a:cubicBezTo>
                      <a:pt x="102210" y="82121"/>
                      <a:pt x="107713" y="68660"/>
                      <a:pt x="107887" y="5460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26"/>
              <p:cNvSpPr/>
              <p:nvPr/>
            </p:nvSpPr>
            <p:spPr>
              <a:xfrm>
                <a:off x="7798778" y="1867167"/>
                <a:ext cx="650587" cy="403302"/>
              </a:xfrm>
              <a:custGeom>
                <a:rect b="b" l="l" r="r" t="t"/>
                <a:pathLst>
                  <a:path extrusionOk="0" h="434827" w="701441">
                    <a:moveTo>
                      <a:pt x="648630" y="326592"/>
                    </a:moveTo>
                    <a:cubicBezTo>
                      <a:pt x="634586" y="326634"/>
                      <a:pt x="621078" y="332012"/>
                      <a:pt x="610807" y="341646"/>
                    </a:cubicBezTo>
                    <a:lnTo>
                      <a:pt x="610807" y="341646"/>
                    </a:lnTo>
                    <a:cubicBezTo>
                      <a:pt x="609386" y="339618"/>
                      <a:pt x="607860" y="337661"/>
                      <a:pt x="606235" y="335792"/>
                    </a:cubicBezTo>
                    <a:cubicBezTo>
                      <a:pt x="602495" y="331192"/>
                      <a:pt x="598338" y="326592"/>
                      <a:pt x="594182" y="322410"/>
                    </a:cubicBezTo>
                    <a:cubicBezTo>
                      <a:pt x="470638" y="196482"/>
                      <a:pt x="314355" y="108081"/>
                      <a:pt x="143216" y="67326"/>
                    </a:cubicBezTo>
                    <a:cubicBezTo>
                      <a:pt x="133241" y="64817"/>
                      <a:pt x="123266" y="63144"/>
                      <a:pt x="112875" y="61054"/>
                    </a:cubicBezTo>
                    <a:lnTo>
                      <a:pt x="106640" y="61054"/>
                    </a:lnTo>
                    <a:cubicBezTo>
                      <a:pt x="109263" y="44929"/>
                      <a:pt x="104184" y="28503"/>
                      <a:pt x="92924" y="16728"/>
                    </a:cubicBezTo>
                    <a:cubicBezTo>
                      <a:pt x="82745" y="5981"/>
                      <a:pt x="68610" y="-70"/>
                      <a:pt x="53854" y="1"/>
                    </a:cubicBezTo>
                    <a:cubicBezTo>
                      <a:pt x="39719"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69233" y="109160"/>
                      <a:pt x="82812" y="103607"/>
                      <a:pt x="92924" y="93671"/>
                    </a:cubicBezTo>
                    <a:cubicBezTo>
                      <a:pt x="97916" y="88644"/>
                      <a:pt x="101869" y="82677"/>
                      <a:pt x="104562" y="76108"/>
                    </a:cubicBezTo>
                    <a:lnTo>
                      <a:pt x="111212" y="76108"/>
                    </a:lnTo>
                    <a:cubicBezTo>
                      <a:pt x="121188" y="76108"/>
                      <a:pt x="131163" y="79871"/>
                      <a:pt x="140722" y="82380"/>
                    </a:cubicBezTo>
                    <a:cubicBezTo>
                      <a:pt x="317513" y="125678"/>
                      <a:pt x="477521" y="220870"/>
                      <a:pt x="600416" y="355864"/>
                    </a:cubicBezTo>
                    <a:cubicBezTo>
                      <a:pt x="588974" y="376371"/>
                      <a:pt x="592179" y="401992"/>
                      <a:pt x="608313" y="419008"/>
                    </a:cubicBezTo>
                    <a:cubicBezTo>
                      <a:pt x="629656" y="440100"/>
                      <a:pt x="663863" y="440100"/>
                      <a:pt x="685206" y="419008"/>
                    </a:cubicBezTo>
                    <a:cubicBezTo>
                      <a:pt x="695543" y="409080"/>
                      <a:pt x="701399" y="395331"/>
                      <a:pt x="701416" y="380954"/>
                    </a:cubicBezTo>
                    <a:cubicBezTo>
                      <a:pt x="701861" y="366490"/>
                      <a:pt x="696461" y="352460"/>
                      <a:pt x="686453" y="342064"/>
                    </a:cubicBezTo>
                    <a:cubicBezTo>
                      <a:pt x="676295" y="332204"/>
                      <a:pt x="662745" y="326663"/>
                      <a:pt x="648630" y="32659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26"/>
              <p:cNvSpPr/>
              <p:nvPr/>
            </p:nvSpPr>
            <p:spPr>
              <a:xfrm>
                <a:off x="8552685" y="1945756"/>
                <a:ext cx="377185" cy="634295"/>
              </a:xfrm>
              <a:custGeom>
                <a:rect b="b" l="l" r="r" t="t"/>
                <a:pathLst>
                  <a:path extrusionOk="0" h="683876" w="406668">
                    <a:moveTo>
                      <a:pt x="14889" y="91818"/>
                    </a:moveTo>
                    <a:cubicBezTo>
                      <a:pt x="24727" y="102260"/>
                      <a:pt x="38410" y="108160"/>
                      <a:pt x="52712" y="108127"/>
                    </a:cubicBezTo>
                    <a:cubicBezTo>
                      <a:pt x="60147" y="108052"/>
                      <a:pt x="67496" y="106488"/>
                      <a:pt x="74325" y="103527"/>
                    </a:cubicBezTo>
                    <a:cubicBezTo>
                      <a:pt x="190084" y="244848"/>
                      <a:pt x="273265" y="410230"/>
                      <a:pt x="317888" y="587769"/>
                    </a:cubicBezTo>
                    <a:lnTo>
                      <a:pt x="313316" y="590696"/>
                    </a:lnTo>
                    <a:cubicBezTo>
                      <a:pt x="292081" y="611793"/>
                      <a:pt x="291869" y="646212"/>
                      <a:pt x="312834" y="667572"/>
                    </a:cubicBezTo>
                    <a:cubicBezTo>
                      <a:pt x="312996" y="667736"/>
                      <a:pt x="313153" y="667899"/>
                      <a:pt x="313316" y="668057"/>
                    </a:cubicBezTo>
                    <a:cubicBezTo>
                      <a:pt x="334659" y="689150"/>
                      <a:pt x="368865" y="689150"/>
                      <a:pt x="390208" y="668057"/>
                    </a:cubicBezTo>
                    <a:cubicBezTo>
                      <a:pt x="411555" y="647412"/>
                      <a:pt x="412229" y="613260"/>
                      <a:pt x="391705" y="591783"/>
                    </a:cubicBezTo>
                    <a:cubicBezTo>
                      <a:pt x="381638" y="581245"/>
                      <a:pt x="367747" y="575270"/>
                      <a:pt x="353217" y="575223"/>
                    </a:cubicBezTo>
                    <a:cubicBezTo>
                      <a:pt x="346255" y="575215"/>
                      <a:pt x="339355" y="576491"/>
                      <a:pt x="332850" y="578987"/>
                    </a:cubicBezTo>
                    <a:cubicBezTo>
                      <a:pt x="287168" y="401900"/>
                      <a:pt x="203459" y="237036"/>
                      <a:pt x="87625" y="96000"/>
                    </a:cubicBezTo>
                    <a:lnTo>
                      <a:pt x="91366" y="93073"/>
                    </a:lnTo>
                    <a:cubicBezTo>
                      <a:pt x="112484" y="72189"/>
                      <a:pt x="112775" y="38033"/>
                      <a:pt x="92018" y="16786"/>
                    </a:cubicBezTo>
                    <a:cubicBezTo>
                      <a:pt x="91802" y="16564"/>
                      <a:pt x="91586" y="16347"/>
                      <a:pt x="91366" y="16129"/>
                    </a:cubicBezTo>
                    <a:cubicBezTo>
                      <a:pt x="70609" y="-5118"/>
                      <a:pt x="36660" y="-5411"/>
                      <a:pt x="15541" y="15473"/>
                    </a:cubicBezTo>
                    <a:cubicBezTo>
                      <a:pt x="15321" y="15690"/>
                      <a:pt x="15105" y="15908"/>
                      <a:pt x="14889" y="16129"/>
                    </a:cubicBezTo>
                    <a:lnTo>
                      <a:pt x="17798" y="19056"/>
                    </a:lnTo>
                    <a:lnTo>
                      <a:pt x="17798" y="19056"/>
                    </a:lnTo>
                    <a:lnTo>
                      <a:pt x="17798" y="19056"/>
                    </a:lnTo>
                    <a:lnTo>
                      <a:pt x="11148" y="11948"/>
                    </a:lnTo>
                    <a:lnTo>
                      <a:pt x="3251" y="19893"/>
                    </a:lnTo>
                    <a:lnTo>
                      <a:pt x="3251" y="24493"/>
                    </a:lnTo>
                    <a:lnTo>
                      <a:pt x="6160" y="27838"/>
                    </a:lnTo>
                    <a:lnTo>
                      <a:pt x="9070" y="24911"/>
                    </a:lnTo>
                    <a:lnTo>
                      <a:pt x="9070" y="24493"/>
                    </a:lnTo>
                    <a:cubicBezTo>
                      <a:pt x="-4933" y="45527"/>
                      <a:pt x="-2514" y="73532"/>
                      <a:pt x="14889" y="9181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26"/>
              <p:cNvSpPr/>
              <p:nvPr/>
            </p:nvSpPr>
            <p:spPr>
              <a:xfrm>
                <a:off x="7528435" y="2572400"/>
                <a:ext cx="403500" cy="403500"/>
              </a:xfrm>
              <a:prstGeom prst="ellipse">
                <a:avLst/>
              </a:prstGeom>
              <a:noFill/>
              <a:ln cap="flat" cmpd="sng" w="19050">
                <a:solidFill>
                  <a:srgbClr val="53B8E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26"/>
            <p:cNvSpPr/>
            <p:nvPr/>
          </p:nvSpPr>
          <p:spPr>
            <a:xfrm rot="-4540340">
              <a:off x="8134091" y="1287317"/>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6"/>
            <p:cNvSpPr/>
            <p:nvPr/>
          </p:nvSpPr>
          <p:spPr>
            <a:xfrm rot="-4540340">
              <a:off x="7700468" y="1568464"/>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6"/>
            <p:cNvSpPr/>
            <p:nvPr/>
          </p:nvSpPr>
          <p:spPr>
            <a:xfrm rot="-4540340">
              <a:off x="7917278" y="1423592"/>
              <a:ext cx="143049" cy="143049"/>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261" name="Shape 261"/>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Divider 1b">
  <p:cSld name="BLANK_1_1_3">
    <p:spTree>
      <p:nvGrpSpPr>
        <p:cNvPr id="262" name="Shape 262"/>
        <p:cNvGrpSpPr/>
        <p:nvPr/>
      </p:nvGrpSpPr>
      <p:grpSpPr>
        <a:xfrm>
          <a:off x="0" y="0"/>
          <a:ext cx="0" cy="0"/>
          <a:chOff x="0" y="0"/>
          <a:chExt cx="0" cy="0"/>
        </a:xfrm>
      </p:grpSpPr>
      <p:sp>
        <p:nvSpPr>
          <p:cNvPr id="263" name="Google Shape;263;p28"/>
          <p:cNvSpPr txBox="1"/>
          <p:nvPr>
            <p:ph type="title"/>
          </p:nvPr>
        </p:nvSpPr>
        <p:spPr>
          <a:xfrm>
            <a:off x="728450" y="2183100"/>
            <a:ext cx="7604100" cy="7773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264" name="Google Shape;264;p28"/>
          <p:cNvSpPr/>
          <p:nvPr/>
        </p:nvSpPr>
        <p:spPr>
          <a:xfrm>
            <a:off x="-1122125" y="-867850"/>
            <a:ext cx="8370225" cy="284150"/>
          </a:xfrm>
          <a:custGeom>
            <a:rect b="b" l="l" r="r" t="t"/>
            <a:pathLst>
              <a:path extrusionOk="0" h="11366" w="334809">
                <a:moveTo>
                  <a:pt x="0" y="11366"/>
                </a:moveTo>
                <a:lnTo>
                  <a:pt x="66846" y="11366"/>
                </a:lnTo>
                <a:lnTo>
                  <a:pt x="75515" y="0"/>
                </a:lnTo>
                <a:lnTo>
                  <a:pt x="334809" y="0"/>
                </a:lnTo>
              </a:path>
            </a:pathLst>
          </a:custGeom>
          <a:noFill/>
          <a:ln cap="flat" cmpd="sng" w="28575">
            <a:solidFill>
              <a:schemeClr val="accent2"/>
            </a:solidFill>
            <a:prstDash val="solid"/>
            <a:round/>
            <a:headEnd len="med" w="med" type="none"/>
            <a:tailEnd len="med" w="med" type="none"/>
          </a:ln>
        </p:spPr>
      </p:sp>
      <p:grpSp>
        <p:nvGrpSpPr>
          <p:cNvPr id="265" name="Google Shape;265;p28"/>
          <p:cNvGrpSpPr/>
          <p:nvPr/>
        </p:nvGrpSpPr>
        <p:grpSpPr>
          <a:xfrm>
            <a:off x="4489016" y="248069"/>
            <a:ext cx="5976642" cy="5948202"/>
            <a:chOff x="4271437" y="-2203256"/>
            <a:chExt cx="7432710" cy="7397341"/>
          </a:xfrm>
        </p:grpSpPr>
        <p:grpSp>
          <p:nvGrpSpPr>
            <p:cNvPr id="266" name="Google Shape;266;p28"/>
            <p:cNvGrpSpPr/>
            <p:nvPr/>
          </p:nvGrpSpPr>
          <p:grpSpPr>
            <a:xfrm rot="-1355861">
              <a:off x="5135776" y="-1323788"/>
              <a:ext cx="5704031" cy="5638406"/>
              <a:chOff x="5618542" y="687107"/>
              <a:chExt cx="4222345" cy="4173766"/>
            </a:xfrm>
          </p:grpSpPr>
          <p:sp>
            <p:nvSpPr>
              <p:cNvPr id="267" name="Google Shape;267;p28"/>
              <p:cNvSpPr/>
              <p:nvPr/>
            </p:nvSpPr>
            <p:spPr>
              <a:xfrm>
                <a:off x="6283415" y="978509"/>
                <a:ext cx="932137" cy="669823"/>
              </a:xfrm>
              <a:custGeom>
                <a:rect b="b" l="l" r="r" t="t"/>
                <a:pathLst>
                  <a:path extrusionOk="0" h="722181" w="1004999">
                    <a:moveTo>
                      <a:pt x="5667" y="697928"/>
                    </a:moveTo>
                    <a:lnTo>
                      <a:pt x="3173" y="701273"/>
                    </a:lnTo>
                    <a:lnTo>
                      <a:pt x="11902" y="707964"/>
                    </a:lnTo>
                    <a:lnTo>
                      <a:pt x="17720" y="707964"/>
                    </a:lnTo>
                    <a:cubicBezTo>
                      <a:pt x="27542" y="717151"/>
                      <a:pt x="40468" y="722236"/>
                      <a:pt x="53881" y="722182"/>
                    </a:cubicBezTo>
                    <a:cubicBezTo>
                      <a:pt x="67971" y="721985"/>
                      <a:pt x="81475" y="716461"/>
                      <a:pt x="91704" y="706709"/>
                    </a:cubicBezTo>
                    <a:cubicBezTo>
                      <a:pt x="102024" y="696598"/>
                      <a:pt x="107868" y="682731"/>
                      <a:pt x="107914" y="668237"/>
                    </a:cubicBezTo>
                    <a:cubicBezTo>
                      <a:pt x="108487" y="653794"/>
                      <a:pt x="102889" y="639789"/>
                      <a:pt x="92535" y="629766"/>
                    </a:cubicBezTo>
                    <a:cubicBezTo>
                      <a:pt x="91163" y="628055"/>
                      <a:pt x="89468" y="626634"/>
                      <a:pt x="87547" y="625584"/>
                    </a:cubicBezTo>
                    <a:cubicBezTo>
                      <a:pt x="308496" y="376108"/>
                      <a:pt x="589021" y="187421"/>
                      <a:pt x="902610" y="77362"/>
                    </a:cubicBezTo>
                    <a:cubicBezTo>
                      <a:pt x="905046" y="82921"/>
                      <a:pt x="908421" y="88015"/>
                      <a:pt x="912586" y="92416"/>
                    </a:cubicBezTo>
                    <a:cubicBezTo>
                      <a:pt x="922765" y="103163"/>
                      <a:pt x="936900" y="109214"/>
                      <a:pt x="951655" y="109143"/>
                    </a:cubicBezTo>
                    <a:cubicBezTo>
                      <a:pt x="965787" y="109160"/>
                      <a:pt x="979366" y="103607"/>
                      <a:pt x="989478" y="93671"/>
                    </a:cubicBezTo>
                    <a:cubicBezTo>
                      <a:pt x="1010173" y="72248"/>
                      <a:pt x="1010173" y="38150"/>
                      <a:pt x="989478" y="16727"/>
                    </a:cubicBezTo>
                    <a:cubicBezTo>
                      <a:pt x="979299" y="5980"/>
                      <a:pt x="965164" y="-70"/>
                      <a:pt x="950409" y="1"/>
                    </a:cubicBezTo>
                    <a:cubicBezTo>
                      <a:pt x="921027" y="22"/>
                      <a:pt x="897224" y="24005"/>
                      <a:pt x="897244" y="53566"/>
                    </a:cubicBezTo>
                    <a:cubicBezTo>
                      <a:pt x="897249" y="56637"/>
                      <a:pt x="897515" y="59701"/>
                      <a:pt x="898038" y="62726"/>
                    </a:cubicBezTo>
                    <a:cubicBezTo>
                      <a:pt x="581091" y="173755"/>
                      <a:pt x="297548" y="364319"/>
                      <a:pt x="74247" y="616384"/>
                    </a:cubicBezTo>
                    <a:cubicBezTo>
                      <a:pt x="54425" y="608050"/>
                      <a:pt x="31582" y="612316"/>
                      <a:pt x="16058" y="627257"/>
                    </a:cubicBezTo>
                    <a:cubicBezTo>
                      <a:pt x="-2700" y="645539"/>
                      <a:pt x="-5347" y="674870"/>
                      <a:pt x="9823" y="6962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28"/>
              <p:cNvSpPr/>
              <p:nvPr/>
            </p:nvSpPr>
            <p:spPr>
              <a:xfrm>
                <a:off x="7575830" y="909015"/>
                <a:ext cx="1945056" cy="1352767"/>
              </a:xfrm>
              <a:custGeom>
                <a:rect b="b" l="l" r="r" t="t"/>
                <a:pathLst>
                  <a:path extrusionOk="0" h="1458509" w="2097095">
                    <a:moveTo>
                      <a:pt x="158500" y="25927"/>
                    </a:moveTo>
                    <a:cubicBezTo>
                      <a:pt x="136887" y="25927"/>
                      <a:pt x="116936" y="25927"/>
                      <a:pt x="97401" y="25927"/>
                    </a:cubicBezTo>
                    <a:cubicBezTo>
                      <a:pt x="96213" y="22624"/>
                      <a:pt x="94529" y="19522"/>
                      <a:pt x="92414" y="16727"/>
                    </a:cubicBezTo>
                    <a:cubicBezTo>
                      <a:pt x="82235" y="5980"/>
                      <a:pt x="68099" y="-70"/>
                      <a:pt x="53344" y="1"/>
                    </a:cubicBezTo>
                    <a:cubicBezTo>
                      <a:pt x="39212" y="-17"/>
                      <a:pt x="25633" y="5537"/>
                      <a:pt x="15521" y="15473"/>
                    </a:cubicBezTo>
                    <a:cubicBezTo>
                      <a:pt x="-5174" y="36895"/>
                      <a:pt x="-5174" y="70994"/>
                      <a:pt x="15521" y="92416"/>
                    </a:cubicBezTo>
                    <a:cubicBezTo>
                      <a:pt x="25700" y="103163"/>
                      <a:pt x="39836" y="109214"/>
                      <a:pt x="54591" y="109143"/>
                    </a:cubicBezTo>
                    <a:cubicBezTo>
                      <a:pt x="67297" y="108903"/>
                      <a:pt x="79512" y="104165"/>
                      <a:pt x="89088" y="95762"/>
                    </a:cubicBezTo>
                    <a:cubicBezTo>
                      <a:pt x="102713" y="82457"/>
                      <a:pt x="108258" y="62855"/>
                      <a:pt x="103636" y="44327"/>
                    </a:cubicBezTo>
                    <a:cubicBezTo>
                      <a:pt x="121924" y="44327"/>
                      <a:pt x="140212" y="44327"/>
                      <a:pt x="158500" y="44327"/>
                    </a:cubicBezTo>
                    <a:cubicBezTo>
                      <a:pt x="990354" y="45360"/>
                      <a:pt x="1731326" y="573568"/>
                      <a:pt x="2008082" y="1362819"/>
                    </a:cubicBezTo>
                    <a:lnTo>
                      <a:pt x="2004341" y="1365328"/>
                    </a:lnTo>
                    <a:cubicBezTo>
                      <a:pt x="1983106" y="1386425"/>
                      <a:pt x="1982894" y="1420844"/>
                      <a:pt x="2003859" y="1442205"/>
                    </a:cubicBezTo>
                    <a:cubicBezTo>
                      <a:pt x="2004021" y="1442368"/>
                      <a:pt x="2004179" y="1442531"/>
                      <a:pt x="2004341" y="1442690"/>
                    </a:cubicBezTo>
                    <a:cubicBezTo>
                      <a:pt x="2025684" y="1463782"/>
                      <a:pt x="2059870" y="1463782"/>
                      <a:pt x="2081234" y="1442690"/>
                    </a:cubicBezTo>
                    <a:cubicBezTo>
                      <a:pt x="2102348" y="1421476"/>
                      <a:pt x="2102390" y="1387056"/>
                      <a:pt x="2081317" y="1365809"/>
                    </a:cubicBezTo>
                    <a:cubicBezTo>
                      <a:pt x="2081275" y="1365788"/>
                      <a:pt x="2081275" y="1365767"/>
                      <a:pt x="2081234" y="1365746"/>
                    </a:cubicBezTo>
                    <a:cubicBezTo>
                      <a:pt x="2071383" y="1355643"/>
                      <a:pt x="2057917" y="1349923"/>
                      <a:pt x="2043826" y="1349856"/>
                    </a:cubicBezTo>
                    <a:cubicBezTo>
                      <a:pt x="2035934" y="1349827"/>
                      <a:pt x="2028132" y="1351541"/>
                      <a:pt x="2020966" y="1354874"/>
                    </a:cubicBezTo>
                    <a:cubicBezTo>
                      <a:pt x="1927452" y="1083435"/>
                      <a:pt x="1775928" y="835924"/>
                      <a:pt x="1577067" y="629766"/>
                    </a:cubicBezTo>
                    <a:cubicBezTo>
                      <a:pt x="1203888" y="245149"/>
                      <a:pt x="692730" y="27567"/>
                      <a:pt x="158500" y="2592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28"/>
              <p:cNvSpPr/>
              <p:nvPr/>
            </p:nvSpPr>
            <p:spPr>
              <a:xfrm>
                <a:off x="7687094" y="3706766"/>
                <a:ext cx="1640148" cy="950464"/>
              </a:xfrm>
              <a:custGeom>
                <a:rect b="b" l="l" r="r" t="t"/>
                <a:pathLst>
                  <a:path extrusionOk="0" h="1024759" w="1768354">
                    <a:moveTo>
                      <a:pt x="1681665" y="96836"/>
                    </a:moveTo>
                    <a:cubicBezTo>
                      <a:pt x="1691249" y="104455"/>
                      <a:pt x="1703116" y="108583"/>
                      <a:pt x="1715331" y="108545"/>
                    </a:cubicBezTo>
                    <a:cubicBezTo>
                      <a:pt x="1729214" y="108524"/>
                      <a:pt x="1742518" y="102958"/>
                      <a:pt x="1752323" y="93073"/>
                    </a:cubicBezTo>
                    <a:cubicBezTo>
                      <a:pt x="1773442" y="72189"/>
                      <a:pt x="1773732" y="38033"/>
                      <a:pt x="1752976" y="16786"/>
                    </a:cubicBezTo>
                    <a:cubicBezTo>
                      <a:pt x="1752759" y="16564"/>
                      <a:pt x="1752543" y="16347"/>
                      <a:pt x="1752323" y="16129"/>
                    </a:cubicBezTo>
                    <a:cubicBezTo>
                      <a:pt x="1731566" y="-5118"/>
                      <a:pt x="1697617" y="-5411"/>
                      <a:pt x="1676498" y="15473"/>
                    </a:cubicBezTo>
                    <a:cubicBezTo>
                      <a:pt x="1676278" y="15690"/>
                      <a:pt x="1676062" y="15908"/>
                      <a:pt x="1675846" y="16129"/>
                    </a:cubicBezTo>
                    <a:cubicBezTo>
                      <a:pt x="1656731" y="34746"/>
                      <a:pt x="1654079" y="64650"/>
                      <a:pt x="1669611" y="86382"/>
                    </a:cubicBezTo>
                    <a:cubicBezTo>
                      <a:pt x="1320984" y="612930"/>
                      <a:pt x="742647" y="939450"/>
                      <a:pt x="114300" y="964540"/>
                    </a:cubicBezTo>
                    <a:cubicBezTo>
                      <a:pt x="113319" y="952414"/>
                      <a:pt x="108174" y="941039"/>
                      <a:pt x="99753" y="932341"/>
                    </a:cubicBezTo>
                    <a:cubicBezTo>
                      <a:pt x="89574" y="921595"/>
                      <a:pt x="75438" y="915543"/>
                      <a:pt x="60683" y="915614"/>
                    </a:cubicBezTo>
                    <a:cubicBezTo>
                      <a:pt x="46551" y="915598"/>
                      <a:pt x="32972" y="921151"/>
                      <a:pt x="22860" y="931087"/>
                    </a:cubicBezTo>
                    <a:cubicBezTo>
                      <a:pt x="12831" y="940705"/>
                      <a:pt x="6999" y="953961"/>
                      <a:pt x="6650" y="967886"/>
                    </a:cubicBezTo>
                    <a:lnTo>
                      <a:pt x="4156" y="967886"/>
                    </a:lnTo>
                    <a:lnTo>
                      <a:pt x="0" y="967886"/>
                    </a:lnTo>
                    <a:lnTo>
                      <a:pt x="0" y="978758"/>
                    </a:lnTo>
                    <a:lnTo>
                      <a:pt x="0" y="983358"/>
                    </a:lnTo>
                    <a:lnTo>
                      <a:pt x="4156" y="983358"/>
                    </a:lnTo>
                    <a:lnTo>
                      <a:pt x="4156" y="979177"/>
                    </a:lnTo>
                    <a:lnTo>
                      <a:pt x="7481" y="979177"/>
                    </a:lnTo>
                    <a:cubicBezTo>
                      <a:pt x="11230" y="1005521"/>
                      <a:pt x="33804" y="1025008"/>
                      <a:pt x="60267" y="1024757"/>
                    </a:cubicBezTo>
                    <a:cubicBezTo>
                      <a:pt x="74357" y="1024548"/>
                      <a:pt x="87861" y="1019028"/>
                      <a:pt x="98090" y="1009285"/>
                    </a:cubicBezTo>
                    <a:cubicBezTo>
                      <a:pt x="105942" y="1001298"/>
                      <a:pt x="111166" y="991094"/>
                      <a:pt x="113053" y="980013"/>
                    </a:cubicBezTo>
                    <a:cubicBezTo>
                      <a:pt x="416052" y="968095"/>
                      <a:pt x="712388" y="887016"/>
                      <a:pt x="979655" y="742910"/>
                    </a:cubicBezTo>
                    <a:cubicBezTo>
                      <a:pt x="1262496" y="588333"/>
                      <a:pt x="1503494" y="366539"/>
                      <a:pt x="1681665" y="968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28"/>
              <p:cNvSpPr/>
              <p:nvPr/>
            </p:nvSpPr>
            <p:spPr>
              <a:xfrm>
                <a:off x="5891476" y="2034106"/>
                <a:ext cx="199054" cy="1276813"/>
              </a:xfrm>
              <a:custGeom>
                <a:rect b="b" l="l" r="r" t="t"/>
                <a:pathLst>
                  <a:path extrusionOk="0" h="1376618" w="214614">
                    <a:moveTo>
                      <a:pt x="160996" y="108306"/>
                    </a:moveTo>
                    <a:cubicBezTo>
                      <a:pt x="174807" y="108353"/>
                      <a:pt x="188091" y="102945"/>
                      <a:pt x="197987" y="93252"/>
                    </a:cubicBezTo>
                    <a:cubicBezTo>
                      <a:pt x="208245" y="83233"/>
                      <a:pt x="214210" y="69580"/>
                      <a:pt x="214613" y="55199"/>
                    </a:cubicBezTo>
                    <a:cubicBezTo>
                      <a:pt x="214717" y="40713"/>
                      <a:pt x="209197" y="26763"/>
                      <a:pt x="199234" y="16309"/>
                    </a:cubicBezTo>
                    <a:cubicBezTo>
                      <a:pt x="188902" y="5838"/>
                      <a:pt x="174832" y="-37"/>
                      <a:pt x="160164" y="0"/>
                    </a:cubicBezTo>
                    <a:cubicBezTo>
                      <a:pt x="146120" y="42"/>
                      <a:pt x="132612" y="5420"/>
                      <a:pt x="122342" y="15054"/>
                    </a:cubicBezTo>
                    <a:cubicBezTo>
                      <a:pt x="112020" y="25166"/>
                      <a:pt x="106178" y="39032"/>
                      <a:pt x="106132" y="53526"/>
                    </a:cubicBezTo>
                    <a:cubicBezTo>
                      <a:pt x="105607" y="67882"/>
                      <a:pt x="111025" y="81811"/>
                      <a:pt x="121095" y="91998"/>
                    </a:cubicBezTo>
                    <a:lnTo>
                      <a:pt x="125667" y="95343"/>
                    </a:lnTo>
                    <a:cubicBezTo>
                      <a:pt x="-14578" y="472717"/>
                      <a:pt x="-38051" y="883955"/>
                      <a:pt x="58334" y="1275003"/>
                    </a:cubicBezTo>
                    <a:cubicBezTo>
                      <a:pt x="54176" y="1277215"/>
                      <a:pt x="50273" y="1279879"/>
                      <a:pt x="46696" y="1282948"/>
                    </a:cubicBezTo>
                    <a:cubicBezTo>
                      <a:pt x="25577" y="1303832"/>
                      <a:pt x="25284" y="1337988"/>
                      <a:pt x="46042" y="1359235"/>
                    </a:cubicBezTo>
                    <a:cubicBezTo>
                      <a:pt x="46258" y="1359457"/>
                      <a:pt x="46476" y="1359674"/>
                      <a:pt x="46696" y="1359892"/>
                    </a:cubicBezTo>
                    <a:cubicBezTo>
                      <a:pt x="56876" y="1370639"/>
                      <a:pt x="71009" y="1376690"/>
                      <a:pt x="85766" y="1376618"/>
                    </a:cubicBezTo>
                    <a:cubicBezTo>
                      <a:pt x="99899" y="1376635"/>
                      <a:pt x="113477" y="1371082"/>
                      <a:pt x="123588" y="1361146"/>
                    </a:cubicBezTo>
                    <a:cubicBezTo>
                      <a:pt x="133992" y="1351089"/>
                      <a:pt x="139848" y="1337189"/>
                      <a:pt x="139798" y="1322674"/>
                    </a:cubicBezTo>
                    <a:cubicBezTo>
                      <a:pt x="140264" y="1308247"/>
                      <a:pt x="134686" y="1294289"/>
                      <a:pt x="124420" y="1284203"/>
                    </a:cubicBezTo>
                    <a:cubicBezTo>
                      <a:pt x="114262" y="1273171"/>
                      <a:pt x="99875" y="1267079"/>
                      <a:pt x="84934" y="1267476"/>
                    </a:cubicBezTo>
                    <a:cubicBezTo>
                      <a:pt x="80928" y="1267045"/>
                      <a:pt x="76887" y="1267045"/>
                      <a:pt x="72881" y="1267476"/>
                    </a:cubicBezTo>
                    <a:cubicBezTo>
                      <a:pt x="-22099" y="881119"/>
                      <a:pt x="1080" y="474917"/>
                      <a:pt x="139383" y="102034"/>
                    </a:cubicBezTo>
                    <a:cubicBezTo>
                      <a:pt x="146112" y="105517"/>
                      <a:pt x="153456" y="107650"/>
                      <a:pt x="160996" y="10830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28"/>
              <p:cNvSpPr/>
              <p:nvPr/>
            </p:nvSpPr>
            <p:spPr>
              <a:xfrm>
                <a:off x="8620840" y="1579100"/>
                <a:ext cx="588624" cy="1888313"/>
              </a:xfrm>
              <a:custGeom>
                <a:rect b="b" l="l" r="r" t="t"/>
                <a:pathLst>
                  <a:path extrusionOk="0" h="2035917" w="634635">
                    <a:moveTo>
                      <a:pt x="549554" y="778635"/>
                    </a:moveTo>
                    <a:cubicBezTo>
                      <a:pt x="473638" y="551907"/>
                      <a:pt x="348236" y="345155"/>
                      <a:pt x="182547" y="173542"/>
                    </a:cubicBezTo>
                    <a:cubicBezTo>
                      <a:pt x="156777" y="147197"/>
                      <a:pt x="127683" y="119597"/>
                      <a:pt x="93185" y="89907"/>
                    </a:cubicBezTo>
                    <a:cubicBezTo>
                      <a:pt x="111947" y="69166"/>
                      <a:pt x="111947" y="37469"/>
                      <a:pt x="93185" y="16728"/>
                    </a:cubicBezTo>
                    <a:cubicBezTo>
                      <a:pt x="83006" y="5981"/>
                      <a:pt x="68870" y="-70"/>
                      <a:pt x="54115" y="1"/>
                    </a:cubicBezTo>
                    <a:cubicBezTo>
                      <a:pt x="39979" y="-16"/>
                      <a:pt x="26405" y="5537"/>
                      <a:pt x="16292" y="15473"/>
                    </a:cubicBezTo>
                    <a:cubicBezTo>
                      <a:pt x="-5063" y="36444"/>
                      <a:pt x="-5479" y="70864"/>
                      <a:pt x="15365" y="92345"/>
                    </a:cubicBezTo>
                    <a:cubicBezTo>
                      <a:pt x="25253" y="102536"/>
                      <a:pt x="38720" y="108420"/>
                      <a:pt x="52868" y="108725"/>
                    </a:cubicBezTo>
                    <a:cubicBezTo>
                      <a:pt x="63525" y="108696"/>
                      <a:pt x="73937" y="105493"/>
                      <a:pt x="82794" y="99525"/>
                    </a:cubicBezTo>
                    <a:cubicBezTo>
                      <a:pt x="598911" y="555235"/>
                      <a:pt x="763220" y="1294248"/>
                      <a:pt x="489286" y="1927768"/>
                    </a:cubicBezTo>
                    <a:cubicBezTo>
                      <a:pt x="477379" y="1928784"/>
                      <a:pt x="466202" y="1933961"/>
                      <a:pt x="457698" y="1942404"/>
                    </a:cubicBezTo>
                    <a:cubicBezTo>
                      <a:pt x="436235" y="1963304"/>
                      <a:pt x="435678" y="1997753"/>
                      <a:pt x="456451" y="2019347"/>
                    </a:cubicBezTo>
                    <a:cubicBezTo>
                      <a:pt x="477225" y="2040941"/>
                      <a:pt x="511465" y="2041502"/>
                      <a:pt x="532928" y="2020602"/>
                    </a:cubicBezTo>
                    <a:cubicBezTo>
                      <a:pt x="554047" y="1999718"/>
                      <a:pt x="554338" y="1965562"/>
                      <a:pt x="533581" y="1944315"/>
                    </a:cubicBezTo>
                    <a:cubicBezTo>
                      <a:pt x="533365" y="1944093"/>
                      <a:pt x="533149" y="1943876"/>
                      <a:pt x="532928" y="1943658"/>
                    </a:cubicBezTo>
                    <a:cubicBezTo>
                      <a:pt x="525368" y="1935705"/>
                      <a:pt x="515455" y="1930423"/>
                      <a:pt x="504665" y="1928604"/>
                    </a:cubicBezTo>
                    <a:cubicBezTo>
                      <a:pt x="660845" y="1564143"/>
                      <a:pt x="676843" y="1154294"/>
                      <a:pt x="549554" y="77863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28"/>
              <p:cNvSpPr/>
              <p:nvPr/>
            </p:nvSpPr>
            <p:spPr>
              <a:xfrm>
                <a:off x="8269767" y="3548978"/>
                <a:ext cx="750191" cy="649614"/>
              </a:xfrm>
              <a:custGeom>
                <a:rect b="b" l="l" r="r" t="t"/>
                <a:pathLst>
                  <a:path extrusionOk="0" h="700392" w="808831">
                    <a:moveTo>
                      <a:pt x="719052" y="95761"/>
                    </a:moveTo>
                    <a:cubicBezTo>
                      <a:pt x="728961" y="104104"/>
                      <a:pt x="741459" y="108691"/>
                      <a:pt x="754382" y="108724"/>
                    </a:cubicBezTo>
                    <a:cubicBezTo>
                      <a:pt x="768455" y="108854"/>
                      <a:pt x="782026" y="103451"/>
                      <a:pt x="792204" y="93670"/>
                    </a:cubicBezTo>
                    <a:cubicBezTo>
                      <a:pt x="802487" y="83496"/>
                      <a:pt x="808447" y="69705"/>
                      <a:pt x="808830" y="55199"/>
                    </a:cubicBezTo>
                    <a:cubicBezTo>
                      <a:pt x="809058" y="24944"/>
                      <a:pt x="784868" y="234"/>
                      <a:pt x="754797" y="0"/>
                    </a:cubicBezTo>
                    <a:cubicBezTo>
                      <a:pt x="754660" y="0"/>
                      <a:pt x="754519" y="0"/>
                      <a:pt x="754382" y="0"/>
                    </a:cubicBezTo>
                    <a:cubicBezTo>
                      <a:pt x="724767" y="-67"/>
                      <a:pt x="700710" y="24028"/>
                      <a:pt x="700639" y="53819"/>
                    </a:cubicBezTo>
                    <a:cubicBezTo>
                      <a:pt x="700615" y="64415"/>
                      <a:pt x="703694" y="74786"/>
                      <a:pt x="709493" y="83634"/>
                    </a:cubicBezTo>
                    <a:cubicBezTo>
                      <a:pt x="552723" y="309058"/>
                      <a:pt x="340283" y="489498"/>
                      <a:pt x="93104" y="607184"/>
                    </a:cubicBezTo>
                    <a:lnTo>
                      <a:pt x="93104" y="607184"/>
                    </a:lnTo>
                    <a:cubicBezTo>
                      <a:pt x="82900" y="596776"/>
                      <a:pt x="68980" y="590905"/>
                      <a:pt x="54450" y="590875"/>
                    </a:cubicBezTo>
                    <a:cubicBezTo>
                      <a:pt x="40289" y="590721"/>
                      <a:pt x="26660" y="596295"/>
                      <a:pt x="16627" y="606348"/>
                    </a:cubicBezTo>
                    <a:cubicBezTo>
                      <a:pt x="6294" y="616317"/>
                      <a:pt x="313" y="630004"/>
                      <a:pt x="1" y="644401"/>
                    </a:cubicBezTo>
                    <a:cubicBezTo>
                      <a:pt x="-103" y="658887"/>
                      <a:pt x="5417" y="672837"/>
                      <a:pt x="15380" y="683291"/>
                    </a:cubicBezTo>
                    <a:cubicBezTo>
                      <a:pt x="35605" y="705053"/>
                      <a:pt x="69533" y="706199"/>
                      <a:pt x="91163" y="685850"/>
                    </a:cubicBezTo>
                    <a:cubicBezTo>
                      <a:pt x="108404" y="669629"/>
                      <a:pt x="113075" y="643971"/>
                      <a:pt x="102664" y="622656"/>
                    </a:cubicBezTo>
                    <a:cubicBezTo>
                      <a:pt x="349838" y="503424"/>
                      <a:pt x="562174" y="321921"/>
                      <a:pt x="719052" y="957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28"/>
              <p:cNvSpPr/>
              <p:nvPr/>
            </p:nvSpPr>
            <p:spPr>
              <a:xfrm>
                <a:off x="6237758" y="2263160"/>
                <a:ext cx="214324" cy="1212043"/>
              </a:xfrm>
              <a:custGeom>
                <a:rect b="b" l="l" r="r" t="t"/>
                <a:pathLst>
                  <a:path extrusionOk="0" h="1306785" w="231077">
                    <a:moveTo>
                      <a:pt x="143792" y="1209769"/>
                    </a:moveTo>
                    <a:lnTo>
                      <a:pt x="138805" y="1213114"/>
                    </a:lnTo>
                    <a:cubicBezTo>
                      <a:pt x="128485" y="1223226"/>
                      <a:pt x="122641" y="1237092"/>
                      <a:pt x="122595" y="1251586"/>
                    </a:cubicBezTo>
                    <a:cubicBezTo>
                      <a:pt x="122071" y="1265942"/>
                      <a:pt x="127487" y="1279871"/>
                      <a:pt x="137558" y="1290058"/>
                    </a:cubicBezTo>
                    <a:cubicBezTo>
                      <a:pt x="147737" y="1300805"/>
                      <a:pt x="161873" y="1306856"/>
                      <a:pt x="176628" y="1306785"/>
                    </a:cubicBezTo>
                    <a:cubicBezTo>
                      <a:pt x="206217" y="1306793"/>
                      <a:pt x="230399" y="1283020"/>
                      <a:pt x="231076" y="1253259"/>
                    </a:cubicBezTo>
                    <a:cubicBezTo>
                      <a:pt x="231180" y="1238773"/>
                      <a:pt x="225660" y="1224823"/>
                      <a:pt x="215698" y="1214369"/>
                    </a:cubicBezTo>
                    <a:cubicBezTo>
                      <a:pt x="205789" y="1204082"/>
                      <a:pt x="192114" y="1198336"/>
                      <a:pt x="177875" y="1198479"/>
                    </a:cubicBezTo>
                    <a:cubicBezTo>
                      <a:pt x="170460" y="1198366"/>
                      <a:pt x="163103" y="1199788"/>
                      <a:pt x="156262" y="1202660"/>
                    </a:cubicBezTo>
                    <a:cubicBezTo>
                      <a:pt x="132986" y="1149971"/>
                      <a:pt x="114698" y="1105645"/>
                      <a:pt x="100566" y="1062573"/>
                    </a:cubicBezTo>
                    <a:cubicBezTo>
                      <a:pt x="-5084" y="751759"/>
                      <a:pt x="-11622" y="415512"/>
                      <a:pt x="81863" y="100780"/>
                    </a:cubicBezTo>
                    <a:cubicBezTo>
                      <a:pt x="90333" y="105685"/>
                      <a:pt x="99935" y="108282"/>
                      <a:pt x="109710" y="108307"/>
                    </a:cubicBezTo>
                    <a:cubicBezTo>
                      <a:pt x="123347" y="108491"/>
                      <a:pt x="136498" y="103226"/>
                      <a:pt x="146286" y="93671"/>
                    </a:cubicBezTo>
                    <a:cubicBezTo>
                      <a:pt x="167405" y="72788"/>
                      <a:pt x="167696" y="38632"/>
                      <a:pt x="146939" y="17384"/>
                    </a:cubicBezTo>
                    <a:cubicBezTo>
                      <a:pt x="146723" y="17163"/>
                      <a:pt x="146507" y="16945"/>
                      <a:pt x="146286" y="16728"/>
                    </a:cubicBezTo>
                    <a:cubicBezTo>
                      <a:pt x="136107" y="5981"/>
                      <a:pt x="121972" y="-70"/>
                      <a:pt x="107217" y="1"/>
                    </a:cubicBezTo>
                    <a:cubicBezTo>
                      <a:pt x="93193" y="-91"/>
                      <a:pt x="79714" y="5483"/>
                      <a:pt x="69809" y="15473"/>
                    </a:cubicBezTo>
                    <a:cubicBezTo>
                      <a:pt x="59452" y="25597"/>
                      <a:pt x="53479" y="39418"/>
                      <a:pt x="53184" y="53945"/>
                    </a:cubicBezTo>
                    <a:cubicBezTo>
                      <a:pt x="52843" y="67816"/>
                      <a:pt x="58092" y="81239"/>
                      <a:pt x="67731" y="91162"/>
                    </a:cubicBezTo>
                    <a:cubicBezTo>
                      <a:pt x="-28198" y="410026"/>
                      <a:pt x="-22092" y="751157"/>
                      <a:pt x="85188" y="1066336"/>
                    </a:cubicBezTo>
                    <a:cubicBezTo>
                      <a:pt x="101805" y="1115300"/>
                      <a:pt x="121377" y="1163202"/>
                      <a:pt x="143792" y="1209769"/>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28"/>
              <p:cNvSpPr/>
              <p:nvPr/>
            </p:nvSpPr>
            <p:spPr>
              <a:xfrm>
                <a:off x="6383601" y="1394691"/>
                <a:ext cx="767944" cy="724643"/>
              </a:xfrm>
              <a:custGeom>
                <a:rect b="b" l="l" r="r" t="t"/>
                <a:pathLst>
                  <a:path extrusionOk="0" h="781286" w="827972">
                    <a:moveTo>
                      <a:pt x="723209" y="71926"/>
                    </a:moveTo>
                    <a:cubicBezTo>
                      <a:pt x="725632" y="79495"/>
                      <a:pt x="729597" y="86474"/>
                      <a:pt x="734847" y="92416"/>
                    </a:cubicBezTo>
                    <a:cubicBezTo>
                      <a:pt x="745026" y="103163"/>
                      <a:pt x="759161" y="109214"/>
                      <a:pt x="773916" y="109143"/>
                    </a:cubicBezTo>
                    <a:cubicBezTo>
                      <a:pt x="788048" y="109160"/>
                      <a:pt x="801627" y="103607"/>
                      <a:pt x="811739" y="93671"/>
                    </a:cubicBezTo>
                    <a:cubicBezTo>
                      <a:pt x="822060" y="83560"/>
                      <a:pt x="827903" y="69693"/>
                      <a:pt x="827949" y="55199"/>
                    </a:cubicBezTo>
                    <a:cubicBezTo>
                      <a:pt x="828373" y="40860"/>
                      <a:pt x="822970" y="26969"/>
                      <a:pt x="812986" y="16728"/>
                    </a:cubicBezTo>
                    <a:cubicBezTo>
                      <a:pt x="802807" y="5981"/>
                      <a:pt x="788671" y="-70"/>
                      <a:pt x="773916" y="1"/>
                    </a:cubicBezTo>
                    <a:cubicBezTo>
                      <a:pt x="759781" y="-16"/>
                      <a:pt x="746206" y="5537"/>
                      <a:pt x="736094" y="15473"/>
                    </a:cubicBezTo>
                    <a:cubicBezTo>
                      <a:pt x="725063" y="26454"/>
                      <a:pt x="719302" y="41709"/>
                      <a:pt x="720299" y="57290"/>
                    </a:cubicBezTo>
                    <a:cubicBezTo>
                      <a:pt x="448095" y="195529"/>
                      <a:pt x="221037" y="409457"/>
                      <a:pt x="66088" y="673674"/>
                    </a:cubicBezTo>
                    <a:cubicBezTo>
                      <a:pt x="61815" y="673063"/>
                      <a:pt x="57476" y="673063"/>
                      <a:pt x="53203" y="673674"/>
                    </a:cubicBezTo>
                    <a:cubicBezTo>
                      <a:pt x="39516" y="673649"/>
                      <a:pt x="26374" y="679060"/>
                      <a:pt x="16627" y="688728"/>
                    </a:cubicBezTo>
                    <a:cubicBezTo>
                      <a:pt x="6294" y="698697"/>
                      <a:pt x="313" y="712384"/>
                      <a:pt x="1" y="726781"/>
                    </a:cubicBezTo>
                    <a:cubicBezTo>
                      <a:pt x="-102" y="741267"/>
                      <a:pt x="5417" y="755217"/>
                      <a:pt x="15380" y="765671"/>
                    </a:cubicBezTo>
                    <a:cubicBezTo>
                      <a:pt x="36673" y="786492"/>
                      <a:pt x="70564" y="786492"/>
                      <a:pt x="91857" y="765671"/>
                    </a:cubicBezTo>
                    <a:cubicBezTo>
                      <a:pt x="113092" y="744575"/>
                      <a:pt x="113304" y="710155"/>
                      <a:pt x="92339" y="688795"/>
                    </a:cubicBezTo>
                    <a:cubicBezTo>
                      <a:pt x="92177" y="688632"/>
                      <a:pt x="92019" y="688469"/>
                      <a:pt x="91857" y="688310"/>
                    </a:cubicBezTo>
                    <a:cubicBezTo>
                      <a:pt x="88216" y="684592"/>
                      <a:pt x="84006" y="681489"/>
                      <a:pt x="79388" y="679110"/>
                    </a:cubicBezTo>
                    <a:cubicBezTo>
                      <a:pt x="232297" y="419284"/>
                      <a:pt x="455622" y="208668"/>
                      <a:pt x="723209" y="719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28"/>
              <p:cNvSpPr/>
              <p:nvPr/>
            </p:nvSpPr>
            <p:spPr>
              <a:xfrm>
                <a:off x="7898090" y="2833081"/>
                <a:ext cx="1052907" cy="1141843"/>
              </a:xfrm>
              <a:custGeom>
                <a:rect b="b" l="l" r="r" t="t"/>
                <a:pathLst>
                  <a:path extrusionOk="0" h="1231098" w="1135210">
                    <a:moveTo>
                      <a:pt x="840086" y="682038"/>
                    </a:moveTo>
                    <a:cubicBezTo>
                      <a:pt x="961473" y="512361"/>
                      <a:pt x="1039289" y="315131"/>
                      <a:pt x="1066608" y="107890"/>
                    </a:cubicBezTo>
                    <a:cubicBezTo>
                      <a:pt x="1071438" y="108530"/>
                      <a:pt x="1076326" y="108530"/>
                      <a:pt x="1081156" y="107890"/>
                    </a:cubicBezTo>
                    <a:cubicBezTo>
                      <a:pt x="1095162" y="107890"/>
                      <a:pt x="1108604" y="102328"/>
                      <a:pt x="1118563" y="92417"/>
                    </a:cubicBezTo>
                    <a:cubicBezTo>
                      <a:pt x="1139910" y="72107"/>
                      <a:pt x="1140854" y="38231"/>
                      <a:pt x="1120666" y="16750"/>
                    </a:cubicBezTo>
                    <a:cubicBezTo>
                      <a:pt x="1110512" y="5948"/>
                      <a:pt x="1096347" y="-119"/>
                      <a:pt x="1081571" y="2"/>
                    </a:cubicBezTo>
                    <a:lnTo>
                      <a:pt x="1075337" y="2"/>
                    </a:lnTo>
                    <a:lnTo>
                      <a:pt x="1075337" y="2"/>
                    </a:lnTo>
                    <a:lnTo>
                      <a:pt x="1064115" y="2"/>
                    </a:lnTo>
                    <a:lnTo>
                      <a:pt x="1059958" y="4183"/>
                    </a:lnTo>
                    <a:lnTo>
                      <a:pt x="1059958" y="4183"/>
                    </a:lnTo>
                    <a:cubicBezTo>
                      <a:pt x="1053499" y="6642"/>
                      <a:pt x="1047568" y="10335"/>
                      <a:pt x="1042501" y="15056"/>
                    </a:cubicBezTo>
                    <a:cubicBezTo>
                      <a:pt x="1021266" y="36153"/>
                      <a:pt x="1021055" y="70572"/>
                      <a:pt x="1042019" y="91932"/>
                    </a:cubicBezTo>
                    <a:cubicBezTo>
                      <a:pt x="1042181" y="92096"/>
                      <a:pt x="1042339" y="92259"/>
                      <a:pt x="1042501" y="92417"/>
                    </a:cubicBezTo>
                    <a:cubicBezTo>
                      <a:pt x="1045714" y="95257"/>
                      <a:pt x="1049197" y="97778"/>
                      <a:pt x="1052892" y="99945"/>
                    </a:cubicBezTo>
                    <a:cubicBezTo>
                      <a:pt x="987658" y="617473"/>
                      <a:pt x="609911" y="1039859"/>
                      <a:pt x="105241" y="1159589"/>
                    </a:cubicBezTo>
                    <a:cubicBezTo>
                      <a:pt x="103009" y="1151723"/>
                      <a:pt x="98866" y="1144535"/>
                      <a:pt x="93188" y="1138681"/>
                    </a:cubicBezTo>
                    <a:cubicBezTo>
                      <a:pt x="83196" y="1127913"/>
                      <a:pt x="69177" y="1121850"/>
                      <a:pt x="54534" y="1121954"/>
                    </a:cubicBezTo>
                    <a:cubicBezTo>
                      <a:pt x="40390" y="1121891"/>
                      <a:pt x="26798" y="1127453"/>
                      <a:pt x="16711" y="1137426"/>
                    </a:cubicBezTo>
                    <a:cubicBezTo>
                      <a:pt x="-4869" y="1158163"/>
                      <a:pt x="-5650" y="1192575"/>
                      <a:pt x="14961" y="1214286"/>
                    </a:cubicBezTo>
                    <a:cubicBezTo>
                      <a:pt x="25277" y="1225150"/>
                      <a:pt x="39600" y="1231235"/>
                      <a:pt x="54534" y="1231096"/>
                    </a:cubicBezTo>
                    <a:cubicBezTo>
                      <a:pt x="68624" y="1230900"/>
                      <a:pt x="82128" y="1225376"/>
                      <a:pt x="92357" y="1215624"/>
                    </a:cubicBezTo>
                    <a:cubicBezTo>
                      <a:pt x="103284" y="1204597"/>
                      <a:pt x="108899" y="1189334"/>
                      <a:pt x="107735" y="1173807"/>
                    </a:cubicBezTo>
                    <a:cubicBezTo>
                      <a:pt x="402804" y="1104085"/>
                      <a:pt x="662888" y="929441"/>
                      <a:pt x="840086" y="682038"/>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28"/>
              <p:cNvSpPr/>
              <p:nvPr/>
            </p:nvSpPr>
            <p:spPr>
              <a:xfrm>
                <a:off x="6539495" y="2606356"/>
                <a:ext cx="499359" cy="1113527"/>
              </a:xfrm>
              <a:custGeom>
                <a:rect b="b" l="l" r="r" t="t"/>
                <a:pathLst>
                  <a:path extrusionOk="0" h="1200568" w="538392">
                    <a:moveTo>
                      <a:pt x="434757" y="1126552"/>
                    </a:moveTo>
                    <a:cubicBezTo>
                      <a:pt x="423967" y="1154544"/>
                      <a:pt x="437779" y="1186037"/>
                      <a:pt x="465601" y="1196893"/>
                    </a:cubicBezTo>
                    <a:cubicBezTo>
                      <a:pt x="471803" y="1199310"/>
                      <a:pt x="478395" y="1200556"/>
                      <a:pt x="485049" y="1200568"/>
                    </a:cubicBezTo>
                    <a:cubicBezTo>
                      <a:pt x="499181" y="1200585"/>
                      <a:pt x="512760" y="1195032"/>
                      <a:pt x="522872" y="1185096"/>
                    </a:cubicBezTo>
                    <a:cubicBezTo>
                      <a:pt x="543566" y="1163673"/>
                      <a:pt x="543566" y="1129575"/>
                      <a:pt x="522872" y="1108153"/>
                    </a:cubicBezTo>
                    <a:cubicBezTo>
                      <a:pt x="501903" y="1086788"/>
                      <a:pt x="467692" y="1086575"/>
                      <a:pt x="446461" y="1107668"/>
                    </a:cubicBezTo>
                    <a:cubicBezTo>
                      <a:pt x="446299" y="1107831"/>
                      <a:pt x="446137" y="1107989"/>
                      <a:pt x="445979" y="1108153"/>
                    </a:cubicBezTo>
                    <a:cubicBezTo>
                      <a:pt x="444267" y="1110097"/>
                      <a:pt x="442733" y="1112196"/>
                      <a:pt x="441407" y="1114425"/>
                    </a:cubicBezTo>
                    <a:cubicBezTo>
                      <a:pt x="160624" y="857321"/>
                      <a:pt x="10446" y="486274"/>
                      <a:pt x="32837" y="104961"/>
                    </a:cubicBezTo>
                    <a:cubicBezTo>
                      <a:pt x="38577" y="106981"/>
                      <a:pt x="44628" y="107972"/>
                      <a:pt x="50709" y="107888"/>
                    </a:cubicBezTo>
                    <a:cubicBezTo>
                      <a:pt x="64616" y="107783"/>
                      <a:pt x="77975" y="102410"/>
                      <a:pt x="88116" y="92834"/>
                    </a:cubicBezTo>
                    <a:cubicBezTo>
                      <a:pt x="98437" y="82722"/>
                      <a:pt x="104280" y="68856"/>
                      <a:pt x="104326" y="54362"/>
                    </a:cubicBezTo>
                    <a:cubicBezTo>
                      <a:pt x="104783" y="24806"/>
                      <a:pt x="81342" y="468"/>
                      <a:pt x="51964" y="8"/>
                    </a:cubicBezTo>
                    <a:cubicBezTo>
                      <a:pt x="51682" y="4"/>
                      <a:pt x="51403" y="0"/>
                      <a:pt x="51125" y="0"/>
                    </a:cubicBezTo>
                    <a:lnTo>
                      <a:pt x="44890" y="0"/>
                    </a:lnTo>
                    <a:lnTo>
                      <a:pt x="34084" y="0"/>
                    </a:lnTo>
                    <a:lnTo>
                      <a:pt x="34084" y="0"/>
                    </a:lnTo>
                    <a:lnTo>
                      <a:pt x="34084" y="4182"/>
                    </a:lnTo>
                    <a:cubicBezTo>
                      <a:pt x="27525" y="6636"/>
                      <a:pt x="21569" y="10488"/>
                      <a:pt x="16627" y="15472"/>
                    </a:cubicBezTo>
                    <a:cubicBezTo>
                      <a:pt x="6369" y="25492"/>
                      <a:pt x="405" y="39145"/>
                      <a:pt x="1" y="53526"/>
                    </a:cubicBezTo>
                    <a:cubicBezTo>
                      <a:pt x="-102" y="68011"/>
                      <a:pt x="5417" y="81961"/>
                      <a:pt x="15380" y="92416"/>
                    </a:cubicBezTo>
                    <a:cubicBezTo>
                      <a:pt x="16714" y="94084"/>
                      <a:pt x="18663" y="95138"/>
                      <a:pt x="20783" y="95343"/>
                    </a:cubicBezTo>
                    <a:lnTo>
                      <a:pt x="20783" y="95343"/>
                    </a:lnTo>
                    <a:cubicBezTo>
                      <a:pt x="-4795" y="484614"/>
                      <a:pt x="147644" y="864342"/>
                      <a:pt x="434757" y="1126552"/>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28"/>
              <p:cNvSpPr/>
              <p:nvPr/>
            </p:nvSpPr>
            <p:spPr>
              <a:xfrm>
                <a:off x="6679395" y="1615982"/>
                <a:ext cx="746639" cy="642675"/>
              </a:xfrm>
              <a:custGeom>
                <a:rect b="b" l="l" r="r" t="t"/>
                <a:pathLst>
                  <a:path extrusionOk="0" h="692911" w="805002">
                    <a:moveTo>
                      <a:pt x="102019" y="511006"/>
                    </a:moveTo>
                    <a:cubicBezTo>
                      <a:pt x="84978" y="535260"/>
                      <a:pt x="67937" y="560768"/>
                      <a:pt x="54221" y="584604"/>
                    </a:cubicBezTo>
                    <a:cubicBezTo>
                      <a:pt x="40177" y="584646"/>
                      <a:pt x="26669" y="590023"/>
                      <a:pt x="16398" y="599658"/>
                    </a:cubicBezTo>
                    <a:cubicBezTo>
                      <a:pt x="-955" y="617782"/>
                      <a:pt x="-4961" y="644992"/>
                      <a:pt x="6423" y="667402"/>
                    </a:cubicBezTo>
                    <a:lnTo>
                      <a:pt x="4345" y="671165"/>
                    </a:lnTo>
                    <a:lnTo>
                      <a:pt x="14320" y="676183"/>
                    </a:lnTo>
                    <a:lnTo>
                      <a:pt x="14320" y="676183"/>
                    </a:lnTo>
                    <a:cubicBezTo>
                      <a:pt x="24312" y="686951"/>
                      <a:pt x="38331" y="693015"/>
                      <a:pt x="52974" y="692910"/>
                    </a:cubicBezTo>
                    <a:cubicBezTo>
                      <a:pt x="67118" y="692973"/>
                      <a:pt x="80710" y="687411"/>
                      <a:pt x="90797" y="677438"/>
                    </a:cubicBezTo>
                    <a:cubicBezTo>
                      <a:pt x="111916" y="656555"/>
                      <a:pt x="112207" y="622398"/>
                      <a:pt x="91450" y="601151"/>
                    </a:cubicBezTo>
                    <a:cubicBezTo>
                      <a:pt x="91234" y="600929"/>
                      <a:pt x="91017" y="600712"/>
                      <a:pt x="90797" y="600494"/>
                    </a:cubicBezTo>
                    <a:cubicBezTo>
                      <a:pt x="84267" y="593846"/>
                      <a:pt x="76088" y="589083"/>
                      <a:pt x="67106" y="586695"/>
                    </a:cubicBezTo>
                    <a:cubicBezTo>
                      <a:pt x="82069" y="562859"/>
                      <a:pt x="97032" y="540278"/>
                      <a:pt x="111995" y="519787"/>
                    </a:cubicBezTo>
                    <a:cubicBezTo>
                      <a:pt x="258960" y="314499"/>
                      <a:pt x="464733" y="159266"/>
                      <a:pt x="701783" y="74854"/>
                    </a:cubicBezTo>
                    <a:cubicBezTo>
                      <a:pt x="704189" y="81373"/>
                      <a:pt x="707863" y="87345"/>
                      <a:pt x="712589" y="92417"/>
                    </a:cubicBezTo>
                    <a:cubicBezTo>
                      <a:pt x="722768" y="103164"/>
                      <a:pt x="736904" y="109215"/>
                      <a:pt x="751659" y="109144"/>
                    </a:cubicBezTo>
                    <a:cubicBezTo>
                      <a:pt x="765791" y="109161"/>
                      <a:pt x="779369" y="103607"/>
                      <a:pt x="789482" y="93672"/>
                    </a:cubicBezTo>
                    <a:cubicBezTo>
                      <a:pt x="810176" y="72249"/>
                      <a:pt x="810176" y="38151"/>
                      <a:pt x="789482" y="16728"/>
                    </a:cubicBezTo>
                    <a:cubicBezTo>
                      <a:pt x="779274" y="6023"/>
                      <a:pt x="765159" y="-20"/>
                      <a:pt x="750412" y="1"/>
                    </a:cubicBezTo>
                    <a:cubicBezTo>
                      <a:pt x="721031" y="-204"/>
                      <a:pt x="697049" y="23594"/>
                      <a:pt x="696845" y="53155"/>
                    </a:cubicBezTo>
                    <a:cubicBezTo>
                      <a:pt x="696828" y="55375"/>
                      <a:pt x="696953" y="57596"/>
                      <a:pt x="697211" y="59800"/>
                    </a:cubicBezTo>
                    <a:cubicBezTo>
                      <a:pt x="457733" y="145642"/>
                      <a:pt x="250061" y="303075"/>
                      <a:pt x="102019" y="511006"/>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28"/>
              <p:cNvSpPr/>
              <p:nvPr/>
            </p:nvSpPr>
            <p:spPr>
              <a:xfrm>
                <a:off x="7553195" y="1568219"/>
                <a:ext cx="785681" cy="230396"/>
              </a:xfrm>
              <a:custGeom>
                <a:rect b="b" l="l" r="r" t="t"/>
                <a:pathLst>
                  <a:path extrusionOk="0" h="248405" w="847095">
                    <a:moveTo>
                      <a:pt x="753965" y="232097"/>
                    </a:moveTo>
                    <a:cubicBezTo>
                      <a:pt x="764297" y="242568"/>
                      <a:pt x="778366" y="248443"/>
                      <a:pt x="793034" y="248406"/>
                    </a:cubicBezTo>
                    <a:cubicBezTo>
                      <a:pt x="807079" y="248364"/>
                      <a:pt x="820587" y="242986"/>
                      <a:pt x="830857" y="233351"/>
                    </a:cubicBezTo>
                    <a:cubicBezTo>
                      <a:pt x="841177" y="223240"/>
                      <a:pt x="847021" y="209374"/>
                      <a:pt x="847067" y="194880"/>
                    </a:cubicBezTo>
                    <a:cubicBezTo>
                      <a:pt x="847549" y="180327"/>
                      <a:pt x="841976" y="166231"/>
                      <a:pt x="831688" y="155990"/>
                    </a:cubicBezTo>
                    <a:cubicBezTo>
                      <a:pt x="810603" y="134743"/>
                      <a:pt x="776392" y="134713"/>
                      <a:pt x="755274" y="155927"/>
                    </a:cubicBezTo>
                    <a:cubicBezTo>
                      <a:pt x="755253" y="155948"/>
                      <a:pt x="755232" y="155969"/>
                      <a:pt x="755211" y="155990"/>
                    </a:cubicBezTo>
                    <a:cubicBezTo>
                      <a:pt x="751338" y="159854"/>
                      <a:pt x="747983" y="164211"/>
                      <a:pt x="745236" y="168953"/>
                    </a:cubicBezTo>
                    <a:cubicBezTo>
                      <a:pt x="570586" y="82229"/>
                      <a:pt x="378474" y="37020"/>
                      <a:pt x="183711" y="36811"/>
                    </a:cubicBezTo>
                    <a:cubicBezTo>
                      <a:pt x="157389" y="36811"/>
                      <a:pt x="131204" y="37648"/>
                      <a:pt x="105156" y="39320"/>
                    </a:cubicBezTo>
                    <a:cubicBezTo>
                      <a:pt x="99337" y="15811"/>
                      <a:pt x="78111" y="-511"/>
                      <a:pt x="54033" y="12"/>
                    </a:cubicBezTo>
                    <a:cubicBezTo>
                      <a:pt x="39901" y="-5"/>
                      <a:pt x="26322" y="5549"/>
                      <a:pt x="16210" y="15484"/>
                    </a:cubicBezTo>
                    <a:cubicBezTo>
                      <a:pt x="6605" y="24722"/>
                      <a:pt x="815" y="37267"/>
                      <a:pt x="0" y="50611"/>
                    </a:cubicBezTo>
                    <a:lnTo>
                      <a:pt x="0" y="50611"/>
                    </a:lnTo>
                    <a:lnTo>
                      <a:pt x="0" y="61065"/>
                    </a:lnTo>
                    <a:lnTo>
                      <a:pt x="0" y="65247"/>
                    </a:lnTo>
                    <a:lnTo>
                      <a:pt x="0" y="65247"/>
                    </a:lnTo>
                    <a:cubicBezTo>
                      <a:pt x="1771" y="75275"/>
                      <a:pt x="6388" y="84570"/>
                      <a:pt x="13300" y="92010"/>
                    </a:cubicBezTo>
                    <a:cubicBezTo>
                      <a:pt x="23479" y="102757"/>
                      <a:pt x="37615" y="108808"/>
                      <a:pt x="52370" y="108737"/>
                    </a:cubicBezTo>
                    <a:cubicBezTo>
                      <a:pt x="66502" y="108753"/>
                      <a:pt x="80081" y="103200"/>
                      <a:pt x="90193" y="93264"/>
                    </a:cubicBezTo>
                    <a:cubicBezTo>
                      <a:pt x="100567" y="82881"/>
                      <a:pt x="106274" y="68680"/>
                      <a:pt x="105987" y="53956"/>
                    </a:cubicBezTo>
                    <a:cubicBezTo>
                      <a:pt x="131341" y="53956"/>
                      <a:pt x="156695" y="53956"/>
                      <a:pt x="181633" y="53956"/>
                    </a:cubicBezTo>
                    <a:cubicBezTo>
                      <a:pt x="375257" y="53045"/>
                      <a:pt x="566463" y="97270"/>
                      <a:pt x="740248" y="183171"/>
                    </a:cubicBezTo>
                    <a:cubicBezTo>
                      <a:pt x="736341" y="200763"/>
                      <a:pt x="741495" y="219150"/>
                      <a:pt x="753965" y="23209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28"/>
              <p:cNvSpPr/>
              <p:nvPr/>
            </p:nvSpPr>
            <p:spPr>
              <a:xfrm>
                <a:off x="8177557" y="3100126"/>
                <a:ext cx="393997" cy="444151"/>
              </a:xfrm>
              <a:custGeom>
                <a:rect b="b" l="l" r="r" t="t"/>
                <a:pathLst>
                  <a:path extrusionOk="0" h="478869" w="424795">
                    <a:moveTo>
                      <a:pt x="342055" y="99170"/>
                    </a:moveTo>
                    <a:cubicBezTo>
                      <a:pt x="350846" y="104891"/>
                      <a:pt x="361095" y="107939"/>
                      <a:pt x="371565" y="107952"/>
                    </a:cubicBezTo>
                    <a:cubicBezTo>
                      <a:pt x="385202" y="108136"/>
                      <a:pt x="398353" y="102871"/>
                      <a:pt x="408141" y="93316"/>
                    </a:cubicBezTo>
                    <a:cubicBezTo>
                      <a:pt x="418574" y="83246"/>
                      <a:pt x="424563" y="69388"/>
                      <a:pt x="424767" y="54844"/>
                    </a:cubicBezTo>
                    <a:cubicBezTo>
                      <a:pt x="425249" y="40292"/>
                      <a:pt x="419675" y="26195"/>
                      <a:pt x="409388" y="15954"/>
                    </a:cubicBezTo>
                    <a:cubicBezTo>
                      <a:pt x="388303" y="-5293"/>
                      <a:pt x="354092" y="-5322"/>
                      <a:pt x="332973" y="15892"/>
                    </a:cubicBezTo>
                    <a:cubicBezTo>
                      <a:pt x="332953" y="15912"/>
                      <a:pt x="332932" y="15933"/>
                      <a:pt x="332911" y="15954"/>
                    </a:cubicBezTo>
                    <a:cubicBezTo>
                      <a:pt x="322653" y="25974"/>
                      <a:pt x="316689" y="39627"/>
                      <a:pt x="316286" y="54008"/>
                    </a:cubicBezTo>
                    <a:cubicBezTo>
                      <a:pt x="316136" y="67565"/>
                      <a:pt x="321028" y="80691"/>
                      <a:pt x="330002" y="90807"/>
                    </a:cubicBezTo>
                    <a:cubicBezTo>
                      <a:pt x="270657" y="204365"/>
                      <a:pt x="188241" y="304095"/>
                      <a:pt x="88101" y="383526"/>
                    </a:cubicBezTo>
                    <a:cubicBezTo>
                      <a:pt x="78371" y="375485"/>
                      <a:pt x="66193" y="371056"/>
                      <a:pt x="53604" y="370981"/>
                    </a:cubicBezTo>
                    <a:cubicBezTo>
                      <a:pt x="39576" y="370889"/>
                      <a:pt x="26101" y="376464"/>
                      <a:pt x="16196" y="386454"/>
                    </a:cubicBezTo>
                    <a:cubicBezTo>
                      <a:pt x="739" y="401512"/>
                      <a:pt x="-4183" y="424449"/>
                      <a:pt x="3727" y="444579"/>
                    </a:cubicBezTo>
                    <a:lnTo>
                      <a:pt x="3727" y="444579"/>
                    </a:lnTo>
                    <a:lnTo>
                      <a:pt x="9546" y="454197"/>
                    </a:lnTo>
                    <a:lnTo>
                      <a:pt x="12871" y="456706"/>
                    </a:lnTo>
                    <a:lnTo>
                      <a:pt x="17027" y="462561"/>
                    </a:lnTo>
                    <a:cubicBezTo>
                      <a:pt x="27360" y="473032"/>
                      <a:pt x="41430" y="478907"/>
                      <a:pt x="56097" y="478869"/>
                    </a:cubicBezTo>
                    <a:cubicBezTo>
                      <a:pt x="70029" y="478890"/>
                      <a:pt x="83430" y="473496"/>
                      <a:pt x="93505" y="463815"/>
                    </a:cubicBezTo>
                    <a:cubicBezTo>
                      <a:pt x="112453" y="445504"/>
                      <a:pt x="115280" y="416014"/>
                      <a:pt x="100155" y="394399"/>
                    </a:cubicBezTo>
                    <a:cubicBezTo>
                      <a:pt x="200348" y="314018"/>
                      <a:pt x="282744" y="213460"/>
                      <a:pt x="342055" y="99170"/>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28"/>
              <p:cNvSpPr/>
              <p:nvPr/>
            </p:nvSpPr>
            <p:spPr>
              <a:xfrm>
                <a:off x="6869035" y="1897449"/>
                <a:ext cx="686205" cy="650818"/>
              </a:xfrm>
              <a:custGeom>
                <a:rect b="b" l="l" r="r" t="t"/>
                <a:pathLst>
                  <a:path extrusionOk="0" h="701691" w="739844">
                    <a:moveTo>
                      <a:pt x="631768" y="52271"/>
                    </a:moveTo>
                    <a:cubicBezTo>
                      <a:pt x="369086" y="137332"/>
                      <a:pt x="157560" y="335440"/>
                      <a:pt x="54449" y="592966"/>
                    </a:cubicBezTo>
                    <a:cubicBezTo>
                      <a:pt x="40388" y="592924"/>
                      <a:pt x="26851" y="598310"/>
                      <a:pt x="16626" y="608020"/>
                    </a:cubicBezTo>
                    <a:cubicBezTo>
                      <a:pt x="6344" y="618194"/>
                      <a:pt x="383" y="631986"/>
                      <a:pt x="1" y="646492"/>
                    </a:cubicBezTo>
                    <a:cubicBezTo>
                      <a:pt x="-82" y="660848"/>
                      <a:pt x="5442" y="674664"/>
                      <a:pt x="15380" y="684964"/>
                    </a:cubicBezTo>
                    <a:cubicBezTo>
                      <a:pt x="25559" y="695711"/>
                      <a:pt x="39694" y="701762"/>
                      <a:pt x="54449" y="701691"/>
                    </a:cubicBezTo>
                    <a:cubicBezTo>
                      <a:pt x="68581" y="701707"/>
                      <a:pt x="82160" y="696154"/>
                      <a:pt x="92272" y="686218"/>
                    </a:cubicBezTo>
                    <a:cubicBezTo>
                      <a:pt x="102609" y="676291"/>
                      <a:pt x="108465" y="662541"/>
                      <a:pt x="108482" y="648165"/>
                    </a:cubicBezTo>
                    <a:cubicBezTo>
                      <a:pt x="108927" y="633700"/>
                      <a:pt x="103528" y="619671"/>
                      <a:pt x="93519" y="609275"/>
                    </a:cubicBezTo>
                    <a:cubicBezTo>
                      <a:pt x="86532" y="602362"/>
                      <a:pt x="77742" y="597579"/>
                      <a:pt x="68165" y="595475"/>
                    </a:cubicBezTo>
                    <a:cubicBezTo>
                      <a:pt x="170985" y="344828"/>
                      <a:pt x="377677" y="152005"/>
                      <a:pt x="633846" y="67744"/>
                    </a:cubicBezTo>
                    <a:cubicBezTo>
                      <a:pt x="635920" y="76960"/>
                      <a:pt x="640364" y="85470"/>
                      <a:pt x="646731" y="92416"/>
                    </a:cubicBezTo>
                    <a:cubicBezTo>
                      <a:pt x="667900" y="113901"/>
                      <a:pt x="702377" y="114056"/>
                      <a:pt x="723732" y="92759"/>
                    </a:cubicBezTo>
                    <a:cubicBezTo>
                      <a:pt x="733720" y="82798"/>
                      <a:pt x="739489" y="69341"/>
                      <a:pt x="739834" y="55199"/>
                    </a:cubicBezTo>
                    <a:cubicBezTo>
                      <a:pt x="740120" y="40680"/>
                      <a:pt x="734576" y="26663"/>
                      <a:pt x="724455" y="16309"/>
                    </a:cubicBezTo>
                    <a:cubicBezTo>
                      <a:pt x="714251" y="5900"/>
                      <a:pt x="700332" y="29"/>
                      <a:pt x="685801" y="0"/>
                    </a:cubicBezTo>
                    <a:cubicBezTo>
                      <a:pt x="656752" y="-21"/>
                      <a:pt x="632886" y="23066"/>
                      <a:pt x="631768" y="5227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28"/>
              <p:cNvSpPr/>
              <p:nvPr/>
            </p:nvSpPr>
            <p:spPr>
              <a:xfrm>
                <a:off x="8043381" y="2995192"/>
                <a:ext cx="293498" cy="326743"/>
              </a:xfrm>
              <a:custGeom>
                <a:rect b="b" l="l" r="r" t="t"/>
                <a:pathLst>
                  <a:path extrusionOk="0" h="352284" w="316440">
                    <a:moveTo>
                      <a:pt x="233456" y="98036"/>
                    </a:moveTo>
                    <a:cubicBezTo>
                      <a:pt x="242525" y="103823"/>
                      <a:pt x="253057" y="106872"/>
                      <a:pt x="263797" y="106817"/>
                    </a:cubicBezTo>
                    <a:cubicBezTo>
                      <a:pt x="277418" y="106909"/>
                      <a:pt x="290535" y="101661"/>
                      <a:pt x="300373" y="92181"/>
                    </a:cubicBezTo>
                    <a:cubicBezTo>
                      <a:pt x="321608" y="71085"/>
                      <a:pt x="321820" y="36665"/>
                      <a:pt x="300855" y="15305"/>
                    </a:cubicBezTo>
                    <a:cubicBezTo>
                      <a:pt x="300693" y="15142"/>
                      <a:pt x="300535" y="14979"/>
                      <a:pt x="300373" y="14820"/>
                    </a:cubicBezTo>
                    <a:cubicBezTo>
                      <a:pt x="278436" y="-5875"/>
                      <a:pt x="243980" y="-4759"/>
                      <a:pt x="223410" y="17312"/>
                    </a:cubicBezTo>
                    <a:cubicBezTo>
                      <a:pt x="205084" y="36979"/>
                      <a:pt x="203700" y="67137"/>
                      <a:pt x="220155" y="88418"/>
                    </a:cubicBezTo>
                    <a:cubicBezTo>
                      <a:pt x="184215" y="151490"/>
                      <a:pt x="137988" y="208036"/>
                      <a:pt x="83411" y="255686"/>
                    </a:cubicBezTo>
                    <a:cubicBezTo>
                      <a:pt x="74159" y="249146"/>
                      <a:pt x="63128" y="245642"/>
                      <a:pt x="51823" y="245650"/>
                    </a:cubicBezTo>
                    <a:cubicBezTo>
                      <a:pt x="38028" y="245692"/>
                      <a:pt x="24777" y="251086"/>
                      <a:pt x="14831" y="260704"/>
                    </a:cubicBezTo>
                    <a:cubicBezTo>
                      <a:pt x="-41" y="275988"/>
                      <a:pt x="-4160" y="298850"/>
                      <a:pt x="4440" y="318412"/>
                    </a:cubicBezTo>
                    <a:lnTo>
                      <a:pt x="699" y="318412"/>
                    </a:lnTo>
                    <a:lnTo>
                      <a:pt x="6518" y="328030"/>
                    </a:lnTo>
                    <a:lnTo>
                      <a:pt x="11506" y="328030"/>
                    </a:lnTo>
                    <a:cubicBezTo>
                      <a:pt x="12769" y="331011"/>
                      <a:pt x="14606" y="333708"/>
                      <a:pt x="16909" y="335975"/>
                    </a:cubicBezTo>
                    <a:cubicBezTo>
                      <a:pt x="27059" y="346463"/>
                      <a:pt x="41012" y="352350"/>
                      <a:pt x="55563" y="352284"/>
                    </a:cubicBezTo>
                    <a:cubicBezTo>
                      <a:pt x="85173" y="352380"/>
                      <a:pt x="109259" y="328306"/>
                      <a:pt x="109355" y="298515"/>
                    </a:cubicBezTo>
                    <a:cubicBezTo>
                      <a:pt x="109392" y="285945"/>
                      <a:pt x="105070" y="273755"/>
                      <a:pt x="97127" y="264050"/>
                    </a:cubicBezTo>
                    <a:cubicBezTo>
                      <a:pt x="151102" y="216403"/>
                      <a:pt x="197129" y="160356"/>
                      <a:pt x="233456" y="980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28"/>
              <p:cNvSpPr/>
              <p:nvPr/>
            </p:nvSpPr>
            <p:spPr>
              <a:xfrm>
                <a:off x="7117383" y="2137759"/>
                <a:ext cx="495529" cy="480167"/>
              </a:xfrm>
              <a:custGeom>
                <a:rect b="b" l="l" r="r" t="t"/>
                <a:pathLst>
                  <a:path extrusionOk="0" h="517700" w="534263">
                    <a:moveTo>
                      <a:pt x="50877" y="409393"/>
                    </a:moveTo>
                    <a:cubicBezTo>
                      <a:pt x="21088" y="411145"/>
                      <a:pt x="-1652" y="436867"/>
                      <a:pt x="94" y="466838"/>
                    </a:cubicBezTo>
                    <a:cubicBezTo>
                      <a:pt x="846" y="479792"/>
                      <a:pt x="6179" y="492049"/>
                      <a:pt x="15132" y="501391"/>
                    </a:cubicBezTo>
                    <a:cubicBezTo>
                      <a:pt x="25282" y="511879"/>
                      <a:pt x="39235" y="517767"/>
                      <a:pt x="53786" y="517700"/>
                    </a:cubicBezTo>
                    <a:cubicBezTo>
                      <a:pt x="67847" y="517741"/>
                      <a:pt x="81384" y="512355"/>
                      <a:pt x="91609" y="502646"/>
                    </a:cubicBezTo>
                    <a:cubicBezTo>
                      <a:pt x="112844" y="481549"/>
                      <a:pt x="113056" y="447129"/>
                      <a:pt x="92091" y="425769"/>
                    </a:cubicBezTo>
                    <a:cubicBezTo>
                      <a:pt x="91929" y="425606"/>
                      <a:pt x="91771" y="425443"/>
                      <a:pt x="91609" y="425284"/>
                    </a:cubicBezTo>
                    <a:cubicBezTo>
                      <a:pt x="84389" y="418154"/>
                      <a:pt x="75312" y="413224"/>
                      <a:pt x="65424" y="411066"/>
                    </a:cubicBezTo>
                    <a:cubicBezTo>
                      <a:pt x="138962" y="255720"/>
                      <a:pt x="270141" y="135600"/>
                      <a:pt x="430768" y="76529"/>
                    </a:cubicBezTo>
                    <a:cubicBezTo>
                      <a:pt x="433183" y="82451"/>
                      <a:pt x="436712" y="87845"/>
                      <a:pt x="441159" y="92420"/>
                    </a:cubicBezTo>
                    <a:cubicBezTo>
                      <a:pt x="462327" y="113906"/>
                      <a:pt x="496805" y="114060"/>
                      <a:pt x="518160" y="92763"/>
                    </a:cubicBezTo>
                    <a:cubicBezTo>
                      <a:pt x="528148" y="82802"/>
                      <a:pt x="533917" y="69345"/>
                      <a:pt x="534262" y="55203"/>
                    </a:cubicBezTo>
                    <a:cubicBezTo>
                      <a:pt x="534366" y="40717"/>
                      <a:pt x="528846" y="26767"/>
                      <a:pt x="518883" y="16313"/>
                    </a:cubicBezTo>
                    <a:cubicBezTo>
                      <a:pt x="508550" y="5842"/>
                      <a:pt x="494481" y="-33"/>
                      <a:pt x="479813" y="4"/>
                    </a:cubicBezTo>
                    <a:cubicBezTo>
                      <a:pt x="450665" y="-364"/>
                      <a:pt x="426736" y="23117"/>
                      <a:pt x="426371" y="52443"/>
                    </a:cubicBezTo>
                    <a:cubicBezTo>
                      <a:pt x="426333" y="55466"/>
                      <a:pt x="426554" y="58490"/>
                      <a:pt x="427027" y="61475"/>
                    </a:cubicBezTo>
                    <a:cubicBezTo>
                      <a:pt x="260790" y="122746"/>
                      <a:pt x="125508" y="247875"/>
                      <a:pt x="50877" y="40939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28"/>
              <p:cNvSpPr/>
              <p:nvPr/>
            </p:nvSpPr>
            <p:spPr>
              <a:xfrm>
                <a:off x="7092822" y="3730281"/>
                <a:ext cx="721043" cy="275378"/>
              </a:xfrm>
              <a:custGeom>
                <a:rect b="b" l="l" r="r" t="t"/>
                <a:pathLst>
                  <a:path extrusionOk="0" h="296903" w="777405">
                    <a:moveTo>
                      <a:pt x="93126" y="16728"/>
                    </a:moveTo>
                    <a:cubicBezTo>
                      <a:pt x="82947" y="5981"/>
                      <a:pt x="68811" y="-70"/>
                      <a:pt x="54056" y="1"/>
                    </a:cubicBezTo>
                    <a:cubicBezTo>
                      <a:pt x="39924" y="-16"/>
                      <a:pt x="26345" y="5537"/>
                      <a:pt x="16233" y="15473"/>
                    </a:cubicBezTo>
                    <a:cubicBezTo>
                      <a:pt x="5913" y="25584"/>
                      <a:pt x="69" y="39451"/>
                      <a:pt x="23" y="53945"/>
                    </a:cubicBezTo>
                    <a:cubicBezTo>
                      <a:pt x="-401" y="68284"/>
                      <a:pt x="5003" y="82175"/>
                      <a:pt x="14986" y="92416"/>
                    </a:cubicBezTo>
                    <a:cubicBezTo>
                      <a:pt x="25165" y="103163"/>
                      <a:pt x="39301" y="109214"/>
                      <a:pt x="54056" y="109143"/>
                    </a:cubicBezTo>
                    <a:cubicBezTo>
                      <a:pt x="67955" y="109214"/>
                      <a:pt x="81297" y="103636"/>
                      <a:pt x="91048" y="93671"/>
                    </a:cubicBezTo>
                    <a:cubicBezTo>
                      <a:pt x="269260" y="189901"/>
                      <a:pt x="468192" y="240725"/>
                      <a:pt x="670445" y="241704"/>
                    </a:cubicBezTo>
                    <a:cubicBezTo>
                      <a:pt x="669526" y="271251"/>
                      <a:pt x="692586" y="295953"/>
                      <a:pt x="721955" y="296877"/>
                    </a:cubicBezTo>
                    <a:cubicBezTo>
                      <a:pt x="722657" y="296898"/>
                      <a:pt x="723359" y="296906"/>
                      <a:pt x="724062" y="296902"/>
                    </a:cubicBezTo>
                    <a:cubicBezTo>
                      <a:pt x="738198" y="296919"/>
                      <a:pt x="751772" y="291366"/>
                      <a:pt x="761885" y="281430"/>
                    </a:cubicBezTo>
                    <a:cubicBezTo>
                      <a:pt x="782579" y="260007"/>
                      <a:pt x="782579" y="225909"/>
                      <a:pt x="761885" y="204486"/>
                    </a:cubicBezTo>
                    <a:cubicBezTo>
                      <a:pt x="751706" y="193739"/>
                      <a:pt x="737570" y="187688"/>
                      <a:pt x="722815" y="187760"/>
                    </a:cubicBezTo>
                    <a:cubicBezTo>
                      <a:pt x="708683" y="187743"/>
                      <a:pt x="695104" y="193296"/>
                      <a:pt x="684992" y="203232"/>
                    </a:cubicBezTo>
                    <a:cubicBezTo>
                      <a:pt x="678566" y="209709"/>
                      <a:pt x="673978" y="217793"/>
                      <a:pt x="671692" y="226649"/>
                    </a:cubicBezTo>
                    <a:cubicBezTo>
                      <a:pt x="471920" y="225621"/>
                      <a:pt x="275378" y="175829"/>
                      <a:pt x="98945" y="81544"/>
                    </a:cubicBezTo>
                    <a:cubicBezTo>
                      <a:pt x="111784" y="61096"/>
                      <a:pt x="109398" y="34529"/>
                      <a:pt x="93126" y="1672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28"/>
              <p:cNvSpPr/>
              <p:nvPr/>
            </p:nvSpPr>
            <p:spPr>
              <a:xfrm>
                <a:off x="6667955" y="3801394"/>
                <a:ext cx="1489623" cy="467684"/>
              </a:xfrm>
              <a:custGeom>
                <a:rect b="b" l="l" r="r" t="t"/>
                <a:pathLst>
                  <a:path extrusionOk="0" h="504242" w="1606062">
                    <a:moveTo>
                      <a:pt x="54075" y="106563"/>
                    </a:moveTo>
                    <a:cubicBezTo>
                      <a:pt x="63032" y="106525"/>
                      <a:pt x="71860" y="104376"/>
                      <a:pt x="79844" y="100290"/>
                    </a:cubicBezTo>
                    <a:cubicBezTo>
                      <a:pt x="269337" y="268332"/>
                      <a:pt x="495422" y="389225"/>
                      <a:pt x="739875" y="453226"/>
                    </a:cubicBezTo>
                    <a:cubicBezTo>
                      <a:pt x="869636" y="487131"/>
                      <a:pt x="1003160" y="504272"/>
                      <a:pt x="1137223" y="504243"/>
                    </a:cubicBezTo>
                    <a:cubicBezTo>
                      <a:pt x="1259354" y="504138"/>
                      <a:pt x="1381081" y="490109"/>
                      <a:pt x="1500074" y="462426"/>
                    </a:cubicBezTo>
                    <a:cubicBezTo>
                      <a:pt x="1502040" y="471559"/>
                      <a:pt x="1506504" y="479960"/>
                      <a:pt x="1512958" y="486680"/>
                    </a:cubicBezTo>
                    <a:cubicBezTo>
                      <a:pt x="1523067" y="497280"/>
                      <a:pt x="1537011" y="503315"/>
                      <a:pt x="1551613" y="503406"/>
                    </a:cubicBezTo>
                    <a:cubicBezTo>
                      <a:pt x="1580736" y="503436"/>
                      <a:pt x="1604727" y="480407"/>
                      <a:pt x="1606061" y="451135"/>
                    </a:cubicBezTo>
                    <a:cubicBezTo>
                      <a:pt x="1606290" y="420880"/>
                      <a:pt x="1582100" y="396171"/>
                      <a:pt x="1552033" y="395937"/>
                    </a:cubicBezTo>
                    <a:cubicBezTo>
                      <a:pt x="1552028" y="395937"/>
                      <a:pt x="1552028" y="395937"/>
                      <a:pt x="1552028" y="395937"/>
                    </a:cubicBezTo>
                    <a:cubicBezTo>
                      <a:pt x="1537867" y="395782"/>
                      <a:pt x="1524239" y="401356"/>
                      <a:pt x="1514205" y="411409"/>
                    </a:cubicBezTo>
                    <a:cubicBezTo>
                      <a:pt x="1503931" y="421207"/>
                      <a:pt x="1498075" y="434801"/>
                      <a:pt x="1497996" y="449044"/>
                    </a:cubicBezTo>
                    <a:cubicBezTo>
                      <a:pt x="1000084" y="563953"/>
                      <a:pt x="477608" y="431606"/>
                      <a:pt x="93145" y="93181"/>
                    </a:cubicBezTo>
                    <a:lnTo>
                      <a:pt x="93145" y="93181"/>
                    </a:lnTo>
                    <a:cubicBezTo>
                      <a:pt x="114379" y="72084"/>
                      <a:pt x="114591" y="37664"/>
                      <a:pt x="93627" y="16304"/>
                    </a:cubicBezTo>
                    <a:cubicBezTo>
                      <a:pt x="93465" y="16141"/>
                      <a:pt x="93307" y="15978"/>
                      <a:pt x="93145" y="15819"/>
                    </a:cubicBezTo>
                    <a:cubicBezTo>
                      <a:pt x="71802" y="-5273"/>
                      <a:pt x="37595" y="-5273"/>
                      <a:pt x="16252" y="15819"/>
                    </a:cubicBezTo>
                    <a:cubicBezTo>
                      <a:pt x="5873" y="25717"/>
                      <a:pt x="9" y="39484"/>
                      <a:pt x="42" y="53873"/>
                    </a:cubicBezTo>
                    <a:cubicBezTo>
                      <a:pt x="-1105" y="82948"/>
                      <a:pt x="21389" y="107457"/>
                      <a:pt x="50292" y="108616"/>
                    </a:cubicBezTo>
                    <a:cubicBezTo>
                      <a:pt x="51136" y="108649"/>
                      <a:pt x="51980" y="108662"/>
                      <a:pt x="52828" y="10865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28"/>
              <p:cNvSpPr/>
              <p:nvPr/>
            </p:nvSpPr>
            <p:spPr>
              <a:xfrm>
                <a:off x="6022415" y="3475214"/>
                <a:ext cx="1119916" cy="1066985"/>
              </a:xfrm>
              <a:custGeom>
                <a:rect b="b" l="l" r="r" t="t"/>
                <a:pathLst>
                  <a:path extrusionOk="0" h="1150388" w="1207457">
                    <a:moveTo>
                      <a:pt x="108488" y="55617"/>
                    </a:moveTo>
                    <a:cubicBezTo>
                      <a:pt x="108592" y="41132"/>
                      <a:pt x="103072" y="27182"/>
                      <a:pt x="93109" y="16728"/>
                    </a:cubicBezTo>
                    <a:cubicBezTo>
                      <a:pt x="82930" y="5981"/>
                      <a:pt x="68795" y="-71"/>
                      <a:pt x="54039" y="1"/>
                    </a:cubicBezTo>
                    <a:cubicBezTo>
                      <a:pt x="39904" y="-16"/>
                      <a:pt x="26329" y="5537"/>
                      <a:pt x="16216" y="15473"/>
                    </a:cubicBezTo>
                    <a:cubicBezTo>
                      <a:pt x="5813" y="25530"/>
                      <a:pt x="-43" y="39430"/>
                      <a:pt x="7" y="53945"/>
                    </a:cubicBezTo>
                    <a:cubicBezTo>
                      <a:pt x="-455" y="83501"/>
                      <a:pt x="22991" y="107839"/>
                      <a:pt x="52369" y="108303"/>
                    </a:cubicBezTo>
                    <a:cubicBezTo>
                      <a:pt x="52788" y="108307"/>
                      <a:pt x="53204" y="108311"/>
                      <a:pt x="53624" y="108307"/>
                    </a:cubicBezTo>
                    <a:lnTo>
                      <a:pt x="56118" y="108307"/>
                    </a:lnTo>
                    <a:cubicBezTo>
                      <a:pt x="235760" y="482946"/>
                      <a:pt x="528634" y="790782"/>
                      <a:pt x="892794" y="987720"/>
                    </a:cubicBezTo>
                    <a:cubicBezTo>
                      <a:pt x="960135" y="1024586"/>
                      <a:pt x="1029521" y="1057534"/>
                      <a:pt x="1100612" y="1086408"/>
                    </a:cubicBezTo>
                    <a:cubicBezTo>
                      <a:pt x="1095105" y="1115680"/>
                      <a:pt x="1114224" y="1143903"/>
                      <a:pt x="1143318" y="1149448"/>
                    </a:cubicBezTo>
                    <a:cubicBezTo>
                      <a:pt x="1146639" y="1150079"/>
                      <a:pt x="1150014" y="1150397"/>
                      <a:pt x="1153398" y="1150388"/>
                    </a:cubicBezTo>
                    <a:cubicBezTo>
                      <a:pt x="1167533" y="1150405"/>
                      <a:pt x="1181108" y="1144852"/>
                      <a:pt x="1191221" y="1134916"/>
                    </a:cubicBezTo>
                    <a:cubicBezTo>
                      <a:pt x="1201624" y="1124859"/>
                      <a:pt x="1207480" y="1110959"/>
                      <a:pt x="1207430" y="1096444"/>
                    </a:cubicBezTo>
                    <a:cubicBezTo>
                      <a:pt x="1207896" y="1082017"/>
                      <a:pt x="1202318" y="1068059"/>
                      <a:pt x="1192052" y="1057973"/>
                    </a:cubicBezTo>
                    <a:cubicBezTo>
                      <a:pt x="1182060" y="1047205"/>
                      <a:pt x="1168040" y="1041141"/>
                      <a:pt x="1153398" y="1041246"/>
                    </a:cubicBezTo>
                    <a:cubicBezTo>
                      <a:pt x="1132865" y="1041338"/>
                      <a:pt x="1114099" y="1052955"/>
                      <a:pt x="1104768" y="1071354"/>
                    </a:cubicBezTo>
                    <a:cubicBezTo>
                      <a:pt x="652473" y="889931"/>
                      <a:pt x="283525" y="545567"/>
                      <a:pt x="69834" y="105380"/>
                    </a:cubicBezTo>
                    <a:cubicBezTo>
                      <a:pt x="77498" y="103272"/>
                      <a:pt x="84506" y="99245"/>
                      <a:pt x="90200" y="93671"/>
                    </a:cubicBezTo>
                    <a:cubicBezTo>
                      <a:pt x="101073" y="83932"/>
                      <a:pt x="107652" y="70241"/>
                      <a:pt x="108488" y="5561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28"/>
              <p:cNvSpPr/>
              <p:nvPr/>
            </p:nvSpPr>
            <p:spPr>
              <a:xfrm>
                <a:off x="6646384" y="4530811"/>
                <a:ext cx="1668073" cy="330063"/>
              </a:xfrm>
              <a:custGeom>
                <a:rect b="b" l="l" r="r" t="t"/>
                <a:pathLst>
                  <a:path extrusionOk="0" h="355863" w="1798461">
                    <a:moveTo>
                      <a:pt x="1741518" y="223722"/>
                    </a:moveTo>
                    <a:cubicBezTo>
                      <a:pt x="1711999" y="223722"/>
                      <a:pt x="1687938" y="247558"/>
                      <a:pt x="1687485" y="277248"/>
                    </a:cubicBezTo>
                    <a:cubicBezTo>
                      <a:pt x="1605318" y="297445"/>
                      <a:pt x="1522049" y="312792"/>
                      <a:pt x="1438103" y="323247"/>
                    </a:cubicBezTo>
                    <a:cubicBezTo>
                      <a:pt x="1343542" y="335415"/>
                      <a:pt x="1248307" y="341562"/>
                      <a:pt x="1152977" y="341646"/>
                    </a:cubicBezTo>
                    <a:cubicBezTo>
                      <a:pt x="785824" y="342399"/>
                      <a:pt x="424424" y="249899"/>
                      <a:pt x="102248" y="72762"/>
                    </a:cubicBezTo>
                    <a:cubicBezTo>
                      <a:pt x="108790" y="53485"/>
                      <a:pt x="103969" y="32116"/>
                      <a:pt x="89779" y="17564"/>
                    </a:cubicBezTo>
                    <a:cubicBezTo>
                      <a:pt x="80722" y="7306"/>
                      <a:pt x="68049" y="1004"/>
                      <a:pt x="54450" y="1"/>
                    </a:cubicBezTo>
                    <a:cubicBezTo>
                      <a:pt x="40306" y="-62"/>
                      <a:pt x="26714" y="5499"/>
                      <a:pt x="16627" y="15473"/>
                    </a:cubicBezTo>
                    <a:cubicBezTo>
                      <a:pt x="6369" y="25492"/>
                      <a:pt x="405" y="39145"/>
                      <a:pt x="1" y="53526"/>
                    </a:cubicBezTo>
                    <a:cubicBezTo>
                      <a:pt x="-102" y="67995"/>
                      <a:pt x="5417" y="81962"/>
                      <a:pt x="15380" y="92416"/>
                    </a:cubicBezTo>
                    <a:cubicBezTo>
                      <a:pt x="25559" y="103163"/>
                      <a:pt x="39695" y="109227"/>
                      <a:pt x="54450" y="109143"/>
                    </a:cubicBezTo>
                    <a:cubicBezTo>
                      <a:pt x="68581" y="109143"/>
                      <a:pt x="82160" y="103623"/>
                      <a:pt x="92273" y="93671"/>
                    </a:cubicBezTo>
                    <a:cubicBezTo>
                      <a:pt x="94546" y="91120"/>
                      <a:pt x="96500" y="88318"/>
                      <a:pt x="98092" y="85307"/>
                    </a:cubicBezTo>
                    <a:cubicBezTo>
                      <a:pt x="423984" y="262737"/>
                      <a:pt x="788663" y="355696"/>
                      <a:pt x="1159211" y="355864"/>
                    </a:cubicBezTo>
                    <a:cubicBezTo>
                      <a:pt x="1254251" y="355696"/>
                      <a:pt x="1349195" y="349717"/>
                      <a:pt x="1443506" y="337883"/>
                    </a:cubicBezTo>
                    <a:cubicBezTo>
                      <a:pt x="1527419" y="327219"/>
                      <a:pt x="1610676" y="311872"/>
                      <a:pt x="1692888" y="291884"/>
                    </a:cubicBezTo>
                    <a:cubicBezTo>
                      <a:pt x="1694817" y="300707"/>
                      <a:pt x="1699135" y="308820"/>
                      <a:pt x="1705358" y="315301"/>
                    </a:cubicBezTo>
                    <a:cubicBezTo>
                      <a:pt x="1726114" y="336544"/>
                      <a:pt x="1760064" y="336837"/>
                      <a:pt x="1781182" y="315970"/>
                    </a:cubicBezTo>
                    <a:cubicBezTo>
                      <a:pt x="1781398" y="315761"/>
                      <a:pt x="1781619" y="315510"/>
                      <a:pt x="1781834" y="315301"/>
                    </a:cubicBezTo>
                    <a:cubicBezTo>
                      <a:pt x="1792192" y="305181"/>
                      <a:pt x="1798165" y="291340"/>
                      <a:pt x="1798460" y="276830"/>
                    </a:cubicBezTo>
                    <a:cubicBezTo>
                      <a:pt x="1798689" y="246596"/>
                      <a:pt x="1774499" y="221882"/>
                      <a:pt x="1744432" y="221631"/>
                    </a:cubicBezTo>
                    <a:cubicBezTo>
                      <a:pt x="1744427" y="221631"/>
                      <a:pt x="1744427" y="221631"/>
                      <a:pt x="1744427" y="22163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28"/>
              <p:cNvSpPr/>
              <p:nvPr/>
            </p:nvSpPr>
            <p:spPr>
              <a:xfrm>
                <a:off x="5664227" y="3186758"/>
                <a:ext cx="818138" cy="1259307"/>
              </a:xfrm>
              <a:custGeom>
                <a:rect b="b" l="l" r="r" t="t"/>
                <a:pathLst>
                  <a:path extrusionOk="0" h="1357743" w="882090">
                    <a:moveTo>
                      <a:pt x="829304" y="1249914"/>
                    </a:moveTo>
                    <a:cubicBezTo>
                      <a:pt x="815180" y="1249940"/>
                      <a:pt x="801618" y="1255489"/>
                      <a:pt x="791481" y="1265387"/>
                    </a:cubicBezTo>
                    <a:lnTo>
                      <a:pt x="791481" y="1265387"/>
                    </a:lnTo>
                    <a:cubicBezTo>
                      <a:pt x="665971" y="1159560"/>
                      <a:pt x="552502" y="1040072"/>
                      <a:pt x="453153" y="909105"/>
                    </a:cubicBezTo>
                    <a:cubicBezTo>
                      <a:pt x="473054" y="887846"/>
                      <a:pt x="473054" y="854676"/>
                      <a:pt x="453153" y="833416"/>
                    </a:cubicBezTo>
                    <a:cubicBezTo>
                      <a:pt x="443269" y="823088"/>
                      <a:pt x="429578" y="817334"/>
                      <a:pt x="415330" y="817526"/>
                    </a:cubicBezTo>
                    <a:cubicBezTo>
                      <a:pt x="406822" y="817580"/>
                      <a:pt x="398434" y="819583"/>
                      <a:pt x="390807" y="823380"/>
                    </a:cubicBezTo>
                    <a:cubicBezTo>
                      <a:pt x="240081" y="605242"/>
                      <a:pt x="129565" y="361615"/>
                      <a:pt x="64533" y="104127"/>
                    </a:cubicBezTo>
                    <a:cubicBezTo>
                      <a:pt x="93112" y="98335"/>
                      <a:pt x="111614" y="70334"/>
                      <a:pt x="105858" y="41581"/>
                    </a:cubicBezTo>
                    <a:cubicBezTo>
                      <a:pt x="101660" y="20614"/>
                      <a:pt x="85372" y="4226"/>
                      <a:pt x="64533" y="2"/>
                    </a:cubicBezTo>
                    <a:lnTo>
                      <a:pt x="53726" y="2"/>
                    </a:lnTo>
                    <a:cubicBezTo>
                      <a:pt x="28657" y="-215"/>
                      <a:pt x="6839" y="17206"/>
                      <a:pt x="1356" y="41819"/>
                    </a:cubicBezTo>
                    <a:cubicBezTo>
                      <a:pt x="-1974" y="56254"/>
                      <a:pt x="893" y="71434"/>
                      <a:pt x="9253" y="83636"/>
                    </a:cubicBezTo>
                    <a:cubicBezTo>
                      <a:pt x="17943" y="96537"/>
                      <a:pt x="31715" y="105063"/>
                      <a:pt x="47076" y="107054"/>
                    </a:cubicBezTo>
                    <a:lnTo>
                      <a:pt x="47076" y="102872"/>
                    </a:lnTo>
                    <a:lnTo>
                      <a:pt x="49570" y="102872"/>
                    </a:lnTo>
                    <a:cubicBezTo>
                      <a:pt x="106891" y="336153"/>
                      <a:pt x="201353" y="558569"/>
                      <a:pt x="329293" y="761491"/>
                    </a:cubicBezTo>
                    <a:cubicBezTo>
                      <a:pt x="344533" y="785745"/>
                      <a:pt x="360328" y="809581"/>
                      <a:pt x="376676" y="832998"/>
                    </a:cubicBezTo>
                    <a:lnTo>
                      <a:pt x="376676" y="832998"/>
                    </a:lnTo>
                    <a:cubicBezTo>
                      <a:pt x="355321" y="853969"/>
                      <a:pt x="354906" y="888389"/>
                      <a:pt x="375749" y="909871"/>
                    </a:cubicBezTo>
                    <a:cubicBezTo>
                      <a:pt x="385637" y="920062"/>
                      <a:pt x="399104" y="925945"/>
                      <a:pt x="413252" y="926250"/>
                    </a:cubicBezTo>
                    <a:cubicBezTo>
                      <a:pt x="422712" y="926225"/>
                      <a:pt x="432009" y="923779"/>
                      <a:pt x="440268" y="919141"/>
                    </a:cubicBezTo>
                    <a:cubicBezTo>
                      <a:pt x="540603" y="1051978"/>
                      <a:pt x="655335" y="1173159"/>
                      <a:pt x="782337" y="1280441"/>
                    </a:cubicBezTo>
                    <a:cubicBezTo>
                      <a:pt x="769514" y="1307296"/>
                      <a:pt x="780757" y="1339524"/>
                      <a:pt x="807450" y="1352425"/>
                    </a:cubicBezTo>
                    <a:cubicBezTo>
                      <a:pt x="826577" y="1361666"/>
                      <a:pt x="849321" y="1358693"/>
                      <a:pt x="865464" y="1344839"/>
                    </a:cubicBezTo>
                    <a:cubicBezTo>
                      <a:pt x="875722" y="1334820"/>
                      <a:pt x="881686" y="1321167"/>
                      <a:pt x="882090" y="1306786"/>
                    </a:cubicBezTo>
                    <a:cubicBezTo>
                      <a:pt x="882194" y="1292300"/>
                      <a:pt x="876674" y="1278350"/>
                      <a:pt x="866711" y="1267896"/>
                    </a:cubicBezTo>
                    <a:cubicBezTo>
                      <a:pt x="857060" y="1257212"/>
                      <a:pt x="843631" y="1250755"/>
                      <a:pt x="829304" y="1249914"/>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28"/>
              <p:cNvSpPr/>
              <p:nvPr/>
            </p:nvSpPr>
            <p:spPr>
              <a:xfrm>
                <a:off x="5618542" y="1522417"/>
                <a:ext cx="491420" cy="1180238"/>
              </a:xfrm>
              <a:custGeom>
                <a:rect b="b" l="l" r="r" t="t"/>
                <a:pathLst>
                  <a:path extrusionOk="0" h="1272494" w="529833">
                    <a:moveTo>
                      <a:pt x="89634" y="1257023"/>
                    </a:moveTo>
                    <a:cubicBezTo>
                      <a:pt x="99893" y="1247003"/>
                      <a:pt x="105858" y="1233350"/>
                      <a:pt x="106260" y="1218969"/>
                    </a:cubicBezTo>
                    <a:cubicBezTo>
                      <a:pt x="106363" y="1204484"/>
                      <a:pt x="100845" y="1190533"/>
                      <a:pt x="90881" y="1180079"/>
                    </a:cubicBezTo>
                    <a:cubicBezTo>
                      <a:pt x="80943" y="1169834"/>
                      <a:pt x="67288" y="1164097"/>
                      <a:pt x="53058" y="1164189"/>
                    </a:cubicBezTo>
                    <a:cubicBezTo>
                      <a:pt x="84892" y="778732"/>
                      <a:pt x="216435" y="408370"/>
                      <a:pt x="434613" y="89908"/>
                    </a:cubicBezTo>
                    <a:lnTo>
                      <a:pt x="436691" y="92417"/>
                    </a:lnTo>
                    <a:cubicBezTo>
                      <a:pt x="446953" y="103043"/>
                      <a:pt x="461035" y="109069"/>
                      <a:pt x="475761" y="109144"/>
                    </a:cubicBezTo>
                    <a:cubicBezTo>
                      <a:pt x="489851" y="108947"/>
                      <a:pt x="503355" y="103423"/>
                      <a:pt x="513584" y="93672"/>
                    </a:cubicBezTo>
                    <a:cubicBezTo>
                      <a:pt x="523904" y="83560"/>
                      <a:pt x="529748" y="69694"/>
                      <a:pt x="529793" y="55200"/>
                    </a:cubicBezTo>
                    <a:cubicBezTo>
                      <a:pt x="530367" y="40756"/>
                      <a:pt x="524768" y="26752"/>
                      <a:pt x="514415" y="16728"/>
                    </a:cubicBezTo>
                    <a:cubicBezTo>
                      <a:pt x="504423" y="5960"/>
                      <a:pt x="490403" y="-103"/>
                      <a:pt x="475761" y="1"/>
                    </a:cubicBezTo>
                    <a:cubicBezTo>
                      <a:pt x="461617" y="-61"/>
                      <a:pt x="448025" y="5500"/>
                      <a:pt x="437938" y="15474"/>
                    </a:cubicBezTo>
                    <a:cubicBezTo>
                      <a:pt x="421869" y="30114"/>
                      <a:pt x="417601" y="53799"/>
                      <a:pt x="427547" y="73181"/>
                    </a:cubicBezTo>
                    <a:cubicBezTo>
                      <a:pt x="204686" y="396774"/>
                      <a:pt x="70765" y="773868"/>
                      <a:pt x="39342" y="1166280"/>
                    </a:cubicBezTo>
                    <a:cubicBezTo>
                      <a:pt x="30612" y="1168299"/>
                      <a:pt x="22576" y="1172632"/>
                      <a:pt x="16067" y="1178825"/>
                    </a:cubicBezTo>
                    <a:cubicBezTo>
                      <a:pt x="-5167" y="1199921"/>
                      <a:pt x="-5382" y="1234341"/>
                      <a:pt x="15586" y="1255701"/>
                    </a:cubicBezTo>
                    <a:cubicBezTo>
                      <a:pt x="15746" y="1255864"/>
                      <a:pt x="15906" y="1256027"/>
                      <a:pt x="16067" y="1256186"/>
                    </a:cubicBezTo>
                    <a:cubicBezTo>
                      <a:pt x="26272" y="1266595"/>
                      <a:pt x="40189" y="1272466"/>
                      <a:pt x="54721" y="1272495"/>
                    </a:cubicBezTo>
                    <a:cubicBezTo>
                      <a:pt x="67869" y="1271897"/>
                      <a:pt x="80321" y="1266377"/>
                      <a:pt x="89634" y="125702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28"/>
              <p:cNvSpPr/>
              <p:nvPr/>
            </p:nvSpPr>
            <p:spPr>
              <a:xfrm>
                <a:off x="8869029" y="2595873"/>
                <a:ext cx="971858" cy="1935776"/>
              </a:xfrm>
              <a:custGeom>
                <a:rect b="b" l="l" r="r" t="t"/>
                <a:pathLst>
                  <a:path extrusionOk="0" h="2087090" w="1047825">
                    <a:moveTo>
                      <a:pt x="1047826" y="55199"/>
                    </a:moveTo>
                    <a:cubicBezTo>
                      <a:pt x="1047826" y="40860"/>
                      <a:pt x="1042298" y="27077"/>
                      <a:pt x="1032447" y="16728"/>
                    </a:cubicBezTo>
                    <a:cubicBezTo>
                      <a:pt x="1022264" y="5981"/>
                      <a:pt x="1008132" y="-71"/>
                      <a:pt x="993378" y="1"/>
                    </a:cubicBezTo>
                    <a:cubicBezTo>
                      <a:pt x="979246" y="-16"/>
                      <a:pt x="965655" y="5537"/>
                      <a:pt x="955554" y="15473"/>
                    </a:cubicBezTo>
                    <a:cubicBezTo>
                      <a:pt x="945164" y="25530"/>
                      <a:pt x="939303" y="39430"/>
                      <a:pt x="939345" y="53945"/>
                    </a:cubicBezTo>
                    <a:cubicBezTo>
                      <a:pt x="938887" y="68371"/>
                      <a:pt x="944457" y="82330"/>
                      <a:pt x="954723" y="92416"/>
                    </a:cubicBezTo>
                    <a:cubicBezTo>
                      <a:pt x="961831" y="99705"/>
                      <a:pt x="970975" y="104660"/>
                      <a:pt x="980908" y="106634"/>
                    </a:cubicBezTo>
                    <a:cubicBezTo>
                      <a:pt x="1011375" y="844789"/>
                      <a:pt x="675416" y="1549959"/>
                      <a:pt x="84381" y="1988403"/>
                    </a:cubicBezTo>
                    <a:cubicBezTo>
                      <a:pt x="75282" y="1981871"/>
                      <a:pt x="64384" y="1978362"/>
                      <a:pt x="53208" y="1978367"/>
                    </a:cubicBezTo>
                    <a:cubicBezTo>
                      <a:pt x="23989" y="1978367"/>
                      <a:pt x="235" y="2002077"/>
                      <a:pt x="7" y="2031474"/>
                    </a:cubicBezTo>
                    <a:cubicBezTo>
                      <a:pt x="-455" y="2061725"/>
                      <a:pt x="23548" y="2086622"/>
                      <a:pt x="53615" y="2087087"/>
                    </a:cubicBezTo>
                    <a:cubicBezTo>
                      <a:pt x="53757" y="2087087"/>
                      <a:pt x="53898" y="2087091"/>
                      <a:pt x="54039" y="2087091"/>
                    </a:cubicBezTo>
                    <a:cubicBezTo>
                      <a:pt x="83786" y="2087095"/>
                      <a:pt x="108035" y="2063075"/>
                      <a:pt x="108488" y="2033147"/>
                    </a:cubicBezTo>
                    <a:cubicBezTo>
                      <a:pt x="108600" y="2020121"/>
                      <a:pt x="104024" y="2007496"/>
                      <a:pt x="95603" y="1997602"/>
                    </a:cubicBezTo>
                    <a:cubicBezTo>
                      <a:pt x="689381" y="1557331"/>
                      <a:pt x="1026795" y="848921"/>
                      <a:pt x="995871" y="107470"/>
                    </a:cubicBezTo>
                    <a:cubicBezTo>
                      <a:pt x="1009089" y="107011"/>
                      <a:pt x="1021682" y="101645"/>
                      <a:pt x="1031200" y="92416"/>
                    </a:cubicBezTo>
                    <a:cubicBezTo>
                      <a:pt x="1041259" y="82602"/>
                      <a:pt x="1047202" y="69287"/>
                      <a:pt x="1047826"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28"/>
              <p:cNvSpPr/>
              <p:nvPr/>
            </p:nvSpPr>
            <p:spPr>
              <a:xfrm>
                <a:off x="9132753" y="1240176"/>
                <a:ext cx="673694" cy="1182953"/>
              </a:xfrm>
              <a:custGeom>
                <a:rect b="b" l="l" r="r" t="t"/>
                <a:pathLst>
                  <a:path extrusionOk="0" h="1275421" w="726355">
                    <a:moveTo>
                      <a:pt x="55103" y="110816"/>
                    </a:moveTo>
                    <a:cubicBezTo>
                      <a:pt x="61209" y="110758"/>
                      <a:pt x="67256" y="109625"/>
                      <a:pt x="72975" y="107471"/>
                    </a:cubicBezTo>
                    <a:cubicBezTo>
                      <a:pt x="225805" y="265581"/>
                      <a:pt x="354399" y="445696"/>
                      <a:pt x="454529" y="641893"/>
                    </a:cubicBezTo>
                    <a:cubicBezTo>
                      <a:pt x="436616" y="665332"/>
                      <a:pt x="440980" y="698936"/>
                      <a:pt x="464297" y="716951"/>
                    </a:cubicBezTo>
                    <a:cubicBezTo>
                      <a:pt x="473399" y="724014"/>
                      <a:pt x="484580" y="727903"/>
                      <a:pt x="496093" y="728036"/>
                    </a:cubicBezTo>
                    <a:cubicBezTo>
                      <a:pt x="561390" y="871176"/>
                      <a:pt x="611391" y="1020886"/>
                      <a:pt x="645307" y="1174643"/>
                    </a:cubicBezTo>
                    <a:cubicBezTo>
                      <a:pt x="641275" y="1176307"/>
                      <a:pt x="637617" y="1178720"/>
                      <a:pt x="634500" y="1181752"/>
                    </a:cubicBezTo>
                    <a:cubicBezTo>
                      <a:pt x="624234" y="1191926"/>
                      <a:pt x="618249" y="1205717"/>
                      <a:pt x="617875" y="1220223"/>
                    </a:cubicBezTo>
                    <a:cubicBezTo>
                      <a:pt x="617625" y="1250478"/>
                      <a:pt x="641815" y="1275188"/>
                      <a:pt x="671907" y="1275422"/>
                    </a:cubicBezTo>
                    <a:cubicBezTo>
                      <a:pt x="672032" y="1275422"/>
                      <a:pt x="672198" y="1275422"/>
                      <a:pt x="672323" y="1275422"/>
                    </a:cubicBezTo>
                    <a:cubicBezTo>
                      <a:pt x="702166" y="1275422"/>
                      <a:pt x="726356" y="1251084"/>
                      <a:pt x="726356" y="1221060"/>
                    </a:cubicBezTo>
                    <a:cubicBezTo>
                      <a:pt x="726356" y="1191035"/>
                      <a:pt x="702166" y="1166698"/>
                      <a:pt x="672323" y="1166698"/>
                    </a:cubicBezTo>
                    <a:cubicBezTo>
                      <a:pt x="667917" y="1166288"/>
                      <a:pt x="663428" y="1166288"/>
                      <a:pt x="659023" y="1166698"/>
                    </a:cubicBezTo>
                    <a:cubicBezTo>
                      <a:pt x="625190" y="1014350"/>
                      <a:pt x="575729" y="865941"/>
                      <a:pt x="511472" y="723855"/>
                    </a:cubicBezTo>
                    <a:cubicBezTo>
                      <a:pt x="520283" y="722090"/>
                      <a:pt x="528388" y="717724"/>
                      <a:pt x="534747" y="711310"/>
                    </a:cubicBezTo>
                    <a:cubicBezTo>
                      <a:pt x="545014" y="701290"/>
                      <a:pt x="550957" y="687637"/>
                      <a:pt x="551373" y="673256"/>
                    </a:cubicBezTo>
                    <a:cubicBezTo>
                      <a:pt x="551664" y="658737"/>
                      <a:pt x="546094" y="644720"/>
                      <a:pt x="535994" y="634366"/>
                    </a:cubicBezTo>
                    <a:cubicBezTo>
                      <a:pt x="525977" y="623899"/>
                      <a:pt x="512178" y="618007"/>
                      <a:pt x="497756" y="618058"/>
                    </a:cubicBezTo>
                    <a:cubicBezTo>
                      <a:pt x="486159" y="618133"/>
                      <a:pt x="474812" y="621783"/>
                      <a:pt x="465336" y="628512"/>
                    </a:cubicBezTo>
                    <a:cubicBezTo>
                      <a:pt x="365471" y="434046"/>
                      <a:pt x="237754" y="255391"/>
                      <a:pt x="86276" y="98271"/>
                    </a:cubicBezTo>
                    <a:cubicBezTo>
                      <a:pt x="88541" y="97017"/>
                      <a:pt x="90640" y="95470"/>
                      <a:pt x="92510" y="93671"/>
                    </a:cubicBezTo>
                    <a:cubicBezTo>
                      <a:pt x="113629" y="72788"/>
                      <a:pt x="113920" y="38632"/>
                      <a:pt x="93163" y="17384"/>
                    </a:cubicBezTo>
                    <a:cubicBezTo>
                      <a:pt x="92947" y="17163"/>
                      <a:pt x="92731" y="16945"/>
                      <a:pt x="92510" y="16728"/>
                    </a:cubicBezTo>
                    <a:cubicBezTo>
                      <a:pt x="82327" y="5981"/>
                      <a:pt x="68195" y="-70"/>
                      <a:pt x="53441" y="1"/>
                    </a:cubicBezTo>
                    <a:cubicBezTo>
                      <a:pt x="39413" y="-91"/>
                      <a:pt x="25938" y="5483"/>
                      <a:pt x="16033" y="15473"/>
                    </a:cubicBezTo>
                    <a:cubicBezTo>
                      <a:pt x="-5085" y="36357"/>
                      <a:pt x="-5381" y="70513"/>
                      <a:pt x="15381" y="91760"/>
                    </a:cubicBezTo>
                    <a:cubicBezTo>
                      <a:pt x="15597" y="91982"/>
                      <a:pt x="15813" y="92199"/>
                      <a:pt x="16033" y="92417"/>
                    </a:cubicBezTo>
                    <a:cubicBezTo>
                      <a:pt x="25788" y="103958"/>
                      <a:pt x="40044" y="110670"/>
                      <a:pt x="55103" y="11081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28"/>
              <p:cNvSpPr/>
              <p:nvPr/>
            </p:nvSpPr>
            <p:spPr>
              <a:xfrm>
                <a:off x="9355602" y="2415991"/>
                <a:ext cx="218614" cy="1162141"/>
              </a:xfrm>
              <a:custGeom>
                <a:rect b="b" l="l" r="r" t="t"/>
                <a:pathLst>
                  <a:path extrusionOk="0" h="1252982" w="235702">
                    <a:moveTo>
                      <a:pt x="235691" y="54505"/>
                    </a:moveTo>
                    <a:cubicBezTo>
                      <a:pt x="235982" y="39987"/>
                      <a:pt x="230413" y="25969"/>
                      <a:pt x="220313" y="15616"/>
                    </a:cubicBezTo>
                    <a:cubicBezTo>
                      <a:pt x="199032" y="-5205"/>
                      <a:pt x="165116" y="-5205"/>
                      <a:pt x="143836" y="15616"/>
                    </a:cubicBezTo>
                    <a:cubicBezTo>
                      <a:pt x="122601" y="36712"/>
                      <a:pt x="122389" y="71132"/>
                      <a:pt x="143337" y="92492"/>
                    </a:cubicBezTo>
                    <a:cubicBezTo>
                      <a:pt x="143503" y="92655"/>
                      <a:pt x="143669" y="92818"/>
                      <a:pt x="143836" y="92977"/>
                    </a:cubicBezTo>
                    <a:cubicBezTo>
                      <a:pt x="154060" y="103285"/>
                      <a:pt x="168026" y="108884"/>
                      <a:pt x="182490" y="108449"/>
                    </a:cubicBezTo>
                    <a:cubicBezTo>
                      <a:pt x="232906" y="459487"/>
                      <a:pt x="187353" y="817713"/>
                      <a:pt x="50733" y="1144677"/>
                    </a:cubicBezTo>
                    <a:cubicBezTo>
                      <a:pt x="37807" y="1145342"/>
                      <a:pt x="25550" y="1150686"/>
                      <a:pt x="16235" y="1159731"/>
                    </a:cubicBezTo>
                    <a:cubicBezTo>
                      <a:pt x="5898" y="1169658"/>
                      <a:pt x="42" y="1183408"/>
                      <a:pt x="25" y="1197784"/>
                    </a:cubicBezTo>
                    <a:cubicBezTo>
                      <a:pt x="-419" y="1212249"/>
                      <a:pt x="4980" y="1226279"/>
                      <a:pt x="14988" y="1236674"/>
                    </a:cubicBezTo>
                    <a:cubicBezTo>
                      <a:pt x="25321" y="1247145"/>
                      <a:pt x="39390" y="1253020"/>
                      <a:pt x="54058" y="1252983"/>
                    </a:cubicBezTo>
                    <a:cubicBezTo>
                      <a:pt x="68103" y="1252941"/>
                      <a:pt x="81611" y="1247563"/>
                      <a:pt x="91881" y="1237929"/>
                    </a:cubicBezTo>
                    <a:cubicBezTo>
                      <a:pt x="113390" y="1217794"/>
                      <a:pt x="114604" y="1183922"/>
                      <a:pt x="94591" y="1162282"/>
                    </a:cubicBezTo>
                    <a:cubicBezTo>
                      <a:pt x="87097" y="1154181"/>
                      <a:pt x="77292" y="1148616"/>
                      <a:pt x="66527" y="1146349"/>
                    </a:cubicBezTo>
                    <a:cubicBezTo>
                      <a:pt x="202814" y="816935"/>
                      <a:pt x="247620" y="456472"/>
                      <a:pt x="196206" y="103431"/>
                    </a:cubicBezTo>
                    <a:cubicBezTo>
                      <a:pt x="204810" y="101420"/>
                      <a:pt x="212706" y="97079"/>
                      <a:pt x="219066" y="90886"/>
                    </a:cubicBezTo>
                    <a:cubicBezTo>
                      <a:pt x="229166" y="81431"/>
                      <a:pt x="235109" y="68359"/>
                      <a:pt x="235691" y="54505"/>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28"/>
              <p:cNvSpPr/>
              <p:nvPr/>
            </p:nvSpPr>
            <p:spPr>
              <a:xfrm>
                <a:off x="6375093" y="687107"/>
                <a:ext cx="2634559" cy="545198"/>
              </a:xfrm>
              <a:custGeom>
                <a:rect b="b" l="l" r="r" t="t"/>
                <a:pathLst>
                  <a:path extrusionOk="0" h="587815" w="2840495">
                    <a:moveTo>
                      <a:pt x="55717" y="587777"/>
                    </a:moveTo>
                    <a:cubicBezTo>
                      <a:pt x="69861" y="587840"/>
                      <a:pt x="83452" y="582279"/>
                      <a:pt x="93540" y="572305"/>
                    </a:cubicBezTo>
                    <a:cubicBezTo>
                      <a:pt x="114658" y="551422"/>
                      <a:pt x="114949" y="517265"/>
                      <a:pt x="94192" y="496018"/>
                    </a:cubicBezTo>
                    <a:cubicBezTo>
                      <a:pt x="93976" y="495797"/>
                      <a:pt x="93760" y="495579"/>
                      <a:pt x="93540" y="495362"/>
                    </a:cubicBezTo>
                    <a:lnTo>
                      <a:pt x="87721" y="490762"/>
                    </a:lnTo>
                    <a:cubicBezTo>
                      <a:pt x="339160" y="294131"/>
                      <a:pt x="629781" y="154353"/>
                      <a:pt x="939776" y="80954"/>
                    </a:cubicBezTo>
                    <a:cubicBezTo>
                      <a:pt x="941663" y="85216"/>
                      <a:pt x="944185" y="89165"/>
                      <a:pt x="947257" y="92663"/>
                    </a:cubicBezTo>
                    <a:cubicBezTo>
                      <a:pt x="957590" y="103135"/>
                      <a:pt x="971659" y="109008"/>
                      <a:pt x="986327" y="108972"/>
                    </a:cubicBezTo>
                    <a:cubicBezTo>
                      <a:pt x="1000371" y="108931"/>
                      <a:pt x="1013879" y="103554"/>
                      <a:pt x="1024150" y="93918"/>
                    </a:cubicBezTo>
                    <a:cubicBezTo>
                      <a:pt x="1032658" y="85178"/>
                      <a:pt x="1038061" y="73861"/>
                      <a:pt x="1039528" y="61719"/>
                    </a:cubicBezTo>
                    <a:cubicBezTo>
                      <a:pt x="1085664" y="53355"/>
                      <a:pt x="1127643" y="46246"/>
                      <a:pt x="1167960" y="41228"/>
                    </a:cubicBezTo>
                    <a:cubicBezTo>
                      <a:pt x="1261715" y="29396"/>
                      <a:pt x="1356102" y="23391"/>
                      <a:pt x="1450593" y="23247"/>
                    </a:cubicBezTo>
                    <a:cubicBezTo>
                      <a:pt x="1911563" y="22832"/>
                      <a:pt x="2361048" y="167919"/>
                      <a:pt x="2735741" y="438072"/>
                    </a:cubicBezTo>
                    <a:cubicBezTo>
                      <a:pt x="2723803" y="465337"/>
                      <a:pt x="2736094" y="497177"/>
                      <a:pt x="2763193" y="509186"/>
                    </a:cubicBezTo>
                    <a:cubicBezTo>
                      <a:pt x="2770126" y="512256"/>
                      <a:pt x="2777624" y="513816"/>
                      <a:pt x="2785201" y="513761"/>
                    </a:cubicBezTo>
                    <a:cubicBezTo>
                      <a:pt x="2799333" y="513778"/>
                      <a:pt x="2812912" y="508225"/>
                      <a:pt x="2823024" y="498289"/>
                    </a:cubicBezTo>
                    <a:cubicBezTo>
                      <a:pt x="2833822" y="488579"/>
                      <a:pt x="2840144" y="474804"/>
                      <a:pt x="2840481" y="460235"/>
                    </a:cubicBezTo>
                    <a:cubicBezTo>
                      <a:pt x="2841171" y="430219"/>
                      <a:pt x="2817542" y="405326"/>
                      <a:pt x="2787707" y="404633"/>
                    </a:cubicBezTo>
                    <a:cubicBezTo>
                      <a:pt x="2787288" y="404623"/>
                      <a:pt x="2786868" y="404619"/>
                      <a:pt x="2786448" y="404619"/>
                    </a:cubicBezTo>
                    <a:cubicBezTo>
                      <a:pt x="2772312" y="404601"/>
                      <a:pt x="2758738" y="410155"/>
                      <a:pt x="2748625" y="420091"/>
                    </a:cubicBezTo>
                    <a:lnTo>
                      <a:pt x="2744884" y="425109"/>
                    </a:lnTo>
                    <a:cubicBezTo>
                      <a:pt x="2367345" y="153187"/>
                      <a:pt x="1914489" y="7360"/>
                      <a:pt x="1450177" y="8193"/>
                    </a:cubicBezTo>
                    <a:cubicBezTo>
                      <a:pt x="1354992" y="8128"/>
                      <a:pt x="1259899" y="14134"/>
                      <a:pt x="1165466" y="26174"/>
                    </a:cubicBezTo>
                    <a:cubicBezTo>
                      <a:pt x="1126396" y="31192"/>
                      <a:pt x="1084833" y="37883"/>
                      <a:pt x="1038697" y="46246"/>
                    </a:cubicBezTo>
                    <a:cubicBezTo>
                      <a:pt x="1037288" y="35077"/>
                      <a:pt x="1032329" y="24663"/>
                      <a:pt x="1024565" y="16556"/>
                    </a:cubicBezTo>
                    <a:cubicBezTo>
                      <a:pt x="1003813" y="-5018"/>
                      <a:pt x="969606" y="-5581"/>
                      <a:pt x="948163" y="15299"/>
                    </a:cubicBezTo>
                    <a:cubicBezTo>
                      <a:pt x="934069" y="29021"/>
                      <a:pt x="928474" y="49348"/>
                      <a:pt x="933541" y="68409"/>
                    </a:cubicBezTo>
                    <a:cubicBezTo>
                      <a:pt x="620293" y="141599"/>
                      <a:pt x="326770" y="282904"/>
                      <a:pt x="73589" y="482398"/>
                    </a:cubicBezTo>
                    <a:cubicBezTo>
                      <a:pt x="67376" y="479910"/>
                      <a:pt x="60746" y="478631"/>
                      <a:pt x="54054" y="478635"/>
                    </a:cubicBezTo>
                    <a:cubicBezTo>
                      <a:pt x="39923" y="478618"/>
                      <a:pt x="26344" y="484171"/>
                      <a:pt x="16231" y="494107"/>
                    </a:cubicBezTo>
                    <a:cubicBezTo>
                      <a:pt x="5832" y="504164"/>
                      <a:pt x="-28" y="518064"/>
                      <a:pt x="22" y="532579"/>
                    </a:cubicBezTo>
                    <a:cubicBezTo>
                      <a:pt x="-394" y="546997"/>
                      <a:pt x="5180" y="560935"/>
                      <a:pt x="15400" y="571051"/>
                    </a:cubicBezTo>
                    <a:cubicBezTo>
                      <a:pt x="25783" y="582258"/>
                      <a:pt x="40501" y="588363"/>
                      <a:pt x="55717" y="58777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28"/>
              <p:cNvSpPr/>
              <p:nvPr/>
            </p:nvSpPr>
            <p:spPr>
              <a:xfrm>
                <a:off x="7495865" y="1256481"/>
                <a:ext cx="888638" cy="218362"/>
              </a:xfrm>
              <a:custGeom>
                <a:rect b="b" l="l" r="r" t="t"/>
                <a:pathLst>
                  <a:path extrusionOk="0" h="235431" w="958100">
                    <a:moveTo>
                      <a:pt x="904246" y="124197"/>
                    </a:moveTo>
                    <a:cubicBezTo>
                      <a:pt x="890111" y="124181"/>
                      <a:pt x="876536" y="129734"/>
                      <a:pt x="866424" y="139670"/>
                    </a:cubicBezTo>
                    <a:cubicBezTo>
                      <a:pt x="861939" y="144299"/>
                      <a:pt x="858281" y="149676"/>
                      <a:pt x="855617" y="155560"/>
                    </a:cubicBezTo>
                    <a:cubicBezTo>
                      <a:pt x="662014" y="74414"/>
                      <a:pt x="454362" y="32630"/>
                      <a:pt x="244631" y="32618"/>
                    </a:cubicBezTo>
                    <a:cubicBezTo>
                      <a:pt x="198496" y="32618"/>
                      <a:pt x="151113" y="34709"/>
                      <a:pt x="104978" y="38891"/>
                    </a:cubicBezTo>
                    <a:cubicBezTo>
                      <a:pt x="102837" y="30615"/>
                      <a:pt x="98697" y="23004"/>
                      <a:pt x="92924" y="16727"/>
                    </a:cubicBezTo>
                    <a:cubicBezTo>
                      <a:pt x="82745" y="5980"/>
                      <a:pt x="68609" y="-70"/>
                      <a:pt x="53854" y="1"/>
                    </a:cubicBezTo>
                    <a:cubicBezTo>
                      <a:pt x="39723"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83996" y="108692"/>
                      <a:pt x="107251" y="85111"/>
                      <a:pt x="107472" y="56036"/>
                    </a:cubicBezTo>
                    <a:cubicBezTo>
                      <a:pt x="152776" y="51854"/>
                      <a:pt x="199327" y="50181"/>
                      <a:pt x="245047" y="50181"/>
                    </a:cubicBezTo>
                    <a:cubicBezTo>
                      <a:pt x="453223" y="50114"/>
                      <a:pt x="659345" y="91618"/>
                      <a:pt x="851461" y="172287"/>
                    </a:cubicBezTo>
                    <a:cubicBezTo>
                      <a:pt x="848347" y="189077"/>
                      <a:pt x="853451" y="206351"/>
                      <a:pt x="865176" y="218704"/>
                    </a:cubicBezTo>
                    <a:cubicBezTo>
                      <a:pt x="875356" y="229451"/>
                      <a:pt x="889491" y="235502"/>
                      <a:pt x="904246" y="235431"/>
                    </a:cubicBezTo>
                    <a:cubicBezTo>
                      <a:pt x="918378" y="235447"/>
                      <a:pt x="931957" y="229894"/>
                      <a:pt x="942069" y="219958"/>
                    </a:cubicBezTo>
                    <a:cubicBezTo>
                      <a:pt x="963188" y="199075"/>
                      <a:pt x="963479" y="164919"/>
                      <a:pt x="942722" y="143672"/>
                    </a:cubicBezTo>
                    <a:cubicBezTo>
                      <a:pt x="942506" y="143450"/>
                      <a:pt x="942290" y="143232"/>
                      <a:pt x="942069" y="143015"/>
                    </a:cubicBezTo>
                    <a:cubicBezTo>
                      <a:pt x="932547" y="131804"/>
                      <a:pt x="918881" y="125004"/>
                      <a:pt x="904246" y="124197"/>
                    </a:cubicBezTo>
                    <a:close/>
                  </a:path>
                </a:pathLst>
              </a:custGeom>
              <a:solidFill>
                <a:srgbClr val="F477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28"/>
              <p:cNvSpPr/>
              <p:nvPr/>
            </p:nvSpPr>
            <p:spPr>
              <a:xfrm>
                <a:off x="8443931" y="2306122"/>
                <a:ext cx="202643" cy="608675"/>
              </a:xfrm>
              <a:custGeom>
                <a:rect b="b" l="l" r="r" t="t"/>
                <a:pathLst>
                  <a:path extrusionOk="0" h="656253" w="218483">
                    <a:moveTo>
                      <a:pt x="107923" y="54505"/>
                    </a:moveTo>
                    <a:cubicBezTo>
                      <a:pt x="108026" y="40020"/>
                      <a:pt x="102507" y="26070"/>
                      <a:pt x="92544" y="15615"/>
                    </a:cubicBezTo>
                    <a:cubicBezTo>
                      <a:pt x="71251" y="-5205"/>
                      <a:pt x="37360" y="-5205"/>
                      <a:pt x="16067" y="15615"/>
                    </a:cubicBezTo>
                    <a:cubicBezTo>
                      <a:pt x="-5168" y="36712"/>
                      <a:pt x="-5380" y="71132"/>
                      <a:pt x="15585" y="92492"/>
                    </a:cubicBezTo>
                    <a:cubicBezTo>
                      <a:pt x="15747" y="92655"/>
                      <a:pt x="15905" y="92818"/>
                      <a:pt x="16067" y="92977"/>
                    </a:cubicBezTo>
                    <a:cubicBezTo>
                      <a:pt x="26046" y="103109"/>
                      <a:pt x="39712" y="108700"/>
                      <a:pt x="53890" y="108449"/>
                    </a:cubicBezTo>
                    <a:lnTo>
                      <a:pt x="60124" y="108449"/>
                    </a:lnTo>
                    <a:cubicBezTo>
                      <a:pt x="125471" y="246065"/>
                      <a:pt x="156432" y="397648"/>
                      <a:pt x="150318" y="550038"/>
                    </a:cubicBezTo>
                    <a:cubicBezTo>
                      <a:pt x="141498" y="552154"/>
                      <a:pt x="133351" y="556469"/>
                      <a:pt x="126626" y="562583"/>
                    </a:cubicBezTo>
                    <a:cubicBezTo>
                      <a:pt x="116343" y="572757"/>
                      <a:pt x="110383" y="586548"/>
                      <a:pt x="110001" y="601055"/>
                    </a:cubicBezTo>
                    <a:cubicBezTo>
                      <a:pt x="109519" y="615607"/>
                      <a:pt x="115092" y="629703"/>
                      <a:pt x="125379" y="639944"/>
                    </a:cubicBezTo>
                    <a:cubicBezTo>
                      <a:pt x="135583" y="650353"/>
                      <a:pt x="149503" y="656224"/>
                      <a:pt x="164034" y="656253"/>
                    </a:cubicBezTo>
                    <a:cubicBezTo>
                      <a:pt x="193623" y="656262"/>
                      <a:pt x="217805" y="632493"/>
                      <a:pt x="218482" y="602727"/>
                    </a:cubicBezTo>
                    <a:cubicBezTo>
                      <a:pt x="218586" y="588242"/>
                      <a:pt x="213066" y="574292"/>
                      <a:pt x="203104" y="563837"/>
                    </a:cubicBezTo>
                    <a:cubicBezTo>
                      <a:pt x="193136" y="553885"/>
                      <a:pt x="179736" y="548194"/>
                      <a:pt x="165696" y="547947"/>
                    </a:cubicBezTo>
                    <a:cubicBezTo>
                      <a:pt x="171469" y="395139"/>
                      <a:pt x="140380" y="243197"/>
                      <a:pt x="75087" y="105104"/>
                    </a:cubicBezTo>
                    <a:cubicBezTo>
                      <a:pt x="81617" y="102992"/>
                      <a:pt x="87586" y="99421"/>
                      <a:pt x="92544" y="94650"/>
                    </a:cubicBezTo>
                    <a:cubicBezTo>
                      <a:pt x="102777" y="83861"/>
                      <a:pt x="108309" y="69413"/>
                      <a:pt x="107923" y="5450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28"/>
              <p:cNvSpPr/>
              <p:nvPr/>
            </p:nvSpPr>
            <p:spPr>
              <a:xfrm>
                <a:off x="6978599" y="3216331"/>
                <a:ext cx="1081196" cy="438593"/>
              </a:xfrm>
              <a:custGeom>
                <a:rect b="b" l="l" r="r" t="t"/>
                <a:pathLst>
                  <a:path extrusionOk="0" h="472877" w="1165710">
                    <a:moveTo>
                      <a:pt x="1076941" y="454062"/>
                    </a:moveTo>
                    <a:cubicBezTo>
                      <a:pt x="1087120" y="464809"/>
                      <a:pt x="1101255" y="470860"/>
                      <a:pt x="1116011" y="470789"/>
                    </a:cubicBezTo>
                    <a:cubicBezTo>
                      <a:pt x="1145965" y="468150"/>
                      <a:pt x="1168123" y="441576"/>
                      <a:pt x="1165500" y="411438"/>
                    </a:cubicBezTo>
                    <a:cubicBezTo>
                      <a:pt x="1163193" y="384960"/>
                      <a:pt x="1142329" y="363967"/>
                      <a:pt x="1116011" y="361647"/>
                    </a:cubicBezTo>
                    <a:cubicBezTo>
                      <a:pt x="1101866" y="361584"/>
                      <a:pt x="1088275" y="367146"/>
                      <a:pt x="1078188" y="377119"/>
                    </a:cubicBezTo>
                    <a:cubicBezTo>
                      <a:pt x="1067061" y="388016"/>
                      <a:pt x="1061412" y="403380"/>
                      <a:pt x="1062809" y="418936"/>
                    </a:cubicBezTo>
                    <a:cubicBezTo>
                      <a:pt x="978963" y="443600"/>
                      <a:pt x="892053" y="456132"/>
                      <a:pt x="804699" y="456153"/>
                    </a:cubicBezTo>
                    <a:cubicBezTo>
                      <a:pt x="730753" y="456015"/>
                      <a:pt x="657081" y="447033"/>
                      <a:pt x="585243" y="429390"/>
                    </a:cubicBezTo>
                    <a:cubicBezTo>
                      <a:pt x="384569" y="381154"/>
                      <a:pt x="206012" y="266053"/>
                      <a:pt x="78582" y="102799"/>
                    </a:cubicBezTo>
                    <a:cubicBezTo>
                      <a:pt x="83881" y="100340"/>
                      <a:pt x="88782" y="97099"/>
                      <a:pt x="93129" y="93181"/>
                    </a:cubicBezTo>
                    <a:cubicBezTo>
                      <a:pt x="114364" y="72084"/>
                      <a:pt x="114576" y="37664"/>
                      <a:pt x="93612" y="16304"/>
                    </a:cubicBezTo>
                    <a:cubicBezTo>
                      <a:pt x="93449" y="16141"/>
                      <a:pt x="93291" y="15978"/>
                      <a:pt x="93129" y="15819"/>
                    </a:cubicBezTo>
                    <a:cubicBezTo>
                      <a:pt x="71786" y="-5273"/>
                      <a:pt x="37580" y="-5273"/>
                      <a:pt x="16237" y="15819"/>
                    </a:cubicBezTo>
                    <a:lnTo>
                      <a:pt x="16237" y="15819"/>
                    </a:lnTo>
                    <a:lnTo>
                      <a:pt x="7093" y="21674"/>
                    </a:lnTo>
                    <a:lnTo>
                      <a:pt x="7093" y="28364"/>
                    </a:lnTo>
                    <a:lnTo>
                      <a:pt x="7093" y="28364"/>
                    </a:lnTo>
                    <a:cubicBezTo>
                      <a:pt x="-7371" y="53296"/>
                      <a:pt x="991" y="85307"/>
                      <a:pt x="25771" y="99859"/>
                    </a:cubicBezTo>
                    <a:cubicBezTo>
                      <a:pt x="33968" y="104672"/>
                      <a:pt x="43319" y="107135"/>
                      <a:pt x="52813" y="106980"/>
                    </a:cubicBezTo>
                    <a:lnTo>
                      <a:pt x="61125" y="106980"/>
                    </a:lnTo>
                    <a:cubicBezTo>
                      <a:pt x="190638" y="276227"/>
                      <a:pt x="373838" y="395761"/>
                      <a:pt x="580255" y="445699"/>
                    </a:cubicBezTo>
                    <a:cubicBezTo>
                      <a:pt x="739747" y="485074"/>
                      <a:pt x="906725" y="481611"/>
                      <a:pt x="1064472" y="435663"/>
                    </a:cubicBezTo>
                    <a:cubicBezTo>
                      <a:pt x="1067219" y="442650"/>
                      <a:pt x="1071479" y="448936"/>
                      <a:pt x="1076941" y="4540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28"/>
              <p:cNvSpPr/>
              <p:nvPr/>
            </p:nvSpPr>
            <p:spPr>
              <a:xfrm>
                <a:off x="6825983" y="2616839"/>
                <a:ext cx="171624" cy="556812"/>
              </a:xfrm>
              <a:custGeom>
                <a:rect b="b" l="l" r="r" t="t"/>
                <a:pathLst>
                  <a:path extrusionOk="0" h="600336" w="185039">
                    <a:moveTo>
                      <a:pt x="92093" y="583766"/>
                    </a:moveTo>
                    <a:cubicBezTo>
                      <a:pt x="112866" y="605361"/>
                      <a:pt x="147107" y="605921"/>
                      <a:pt x="168570" y="585021"/>
                    </a:cubicBezTo>
                    <a:cubicBezTo>
                      <a:pt x="190034" y="564121"/>
                      <a:pt x="190590" y="529672"/>
                      <a:pt x="169817" y="508077"/>
                    </a:cubicBezTo>
                    <a:cubicBezTo>
                      <a:pt x="159979" y="497636"/>
                      <a:pt x="146296" y="491735"/>
                      <a:pt x="131994" y="491769"/>
                    </a:cubicBezTo>
                    <a:cubicBezTo>
                      <a:pt x="121848" y="491836"/>
                      <a:pt x="111923" y="494729"/>
                      <a:pt x="103315" y="500132"/>
                    </a:cubicBezTo>
                    <a:cubicBezTo>
                      <a:pt x="56681" y="375722"/>
                      <a:pt x="37536" y="242585"/>
                      <a:pt x="47204" y="109979"/>
                    </a:cubicBezTo>
                    <a:lnTo>
                      <a:pt x="56348" y="109979"/>
                    </a:lnTo>
                    <a:cubicBezTo>
                      <a:pt x="69857" y="110142"/>
                      <a:pt x="82874" y="104873"/>
                      <a:pt x="92509" y="95343"/>
                    </a:cubicBezTo>
                    <a:cubicBezTo>
                      <a:pt x="113627" y="74459"/>
                      <a:pt x="113918" y="40303"/>
                      <a:pt x="93161" y="19056"/>
                    </a:cubicBezTo>
                    <a:cubicBezTo>
                      <a:pt x="92945" y="18834"/>
                      <a:pt x="92729" y="18617"/>
                      <a:pt x="92509" y="18399"/>
                    </a:cubicBezTo>
                    <a:cubicBezTo>
                      <a:pt x="83639" y="9016"/>
                      <a:pt x="71664" y="3216"/>
                      <a:pt x="58842" y="2091"/>
                    </a:cubicBezTo>
                    <a:lnTo>
                      <a:pt x="48036" y="0"/>
                    </a:lnTo>
                    <a:lnTo>
                      <a:pt x="43464" y="2509"/>
                    </a:lnTo>
                    <a:lnTo>
                      <a:pt x="43464" y="2509"/>
                    </a:lnTo>
                    <a:cubicBezTo>
                      <a:pt x="33164" y="4006"/>
                      <a:pt x="23579" y="8681"/>
                      <a:pt x="16032" y="15891"/>
                    </a:cubicBezTo>
                    <a:cubicBezTo>
                      <a:pt x="-5087" y="36774"/>
                      <a:pt x="-5378" y="70930"/>
                      <a:pt x="15379" y="92177"/>
                    </a:cubicBezTo>
                    <a:cubicBezTo>
                      <a:pt x="15595" y="92399"/>
                      <a:pt x="15811" y="92616"/>
                      <a:pt x="16032" y="92834"/>
                    </a:cubicBezTo>
                    <a:cubicBezTo>
                      <a:pt x="20737" y="97526"/>
                      <a:pt x="26223" y="101344"/>
                      <a:pt x="32241" y="104124"/>
                    </a:cubicBezTo>
                    <a:cubicBezTo>
                      <a:pt x="21751" y="241347"/>
                      <a:pt x="41768" y="379193"/>
                      <a:pt x="90846" y="507659"/>
                    </a:cubicBezTo>
                    <a:cubicBezTo>
                      <a:pt x="70596" y="529137"/>
                      <a:pt x="71149" y="562971"/>
                      <a:pt x="92093" y="58376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28"/>
              <p:cNvSpPr/>
              <p:nvPr/>
            </p:nvSpPr>
            <p:spPr>
              <a:xfrm>
                <a:off x="7755174" y="2121845"/>
                <a:ext cx="484822" cy="306793"/>
              </a:xfrm>
              <a:custGeom>
                <a:rect b="b" l="l" r="r" t="t"/>
                <a:pathLst>
                  <a:path extrusionOk="0" h="330774" w="522719">
                    <a:moveTo>
                      <a:pt x="470322" y="221213"/>
                    </a:moveTo>
                    <a:cubicBezTo>
                      <a:pt x="457720" y="221221"/>
                      <a:pt x="445517" y="225658"/>
                      <a:pt x="435824" y="233758"/>
                    </a:cubicBezTo>
                    <a:cubicBezTo>
                      <a:pt x="350016" y="147832"/>
                      <a:pt x="242520" y="87106"/>
                      <a:pt x="124928" y="58126"/>
                    </a:cubicBezTo>
                    <a:lnTo>
                      <a:pt x="111628" y="55617"/>
                    </a:lnTo>
                    <a:lnTo>
                      <a:pt x="107471" y="55617"/>
                    </a:lnTo>
                    <a:cubicBezTo>
                      <a:pt x="108162" y="25601"/>
                      <a:pt x="84537" y="707"/>
                      <a:pt x="54702" y="13"/>
                    </a:cubicBezTo>
                    <a:cubicBezTo>
                      <a:pt x="54420" y="9"/>
                      <a:pt x="54137" y="5"/>
                      <a:pt x="53855" y="1"/>
                    </a:cubicBezTo>
                    <a:cubicBezTo>
                      <a:pt x="39710" y="-62"/>
                      <a:pt x="26119" y="5499"/>
                      <a:pt x="16032" y="15473"/>
                    </a:cubicBezTo>
                    <a:cubicBezTo>
                      <a:pt x="-5087" y="36356"/>
                      <a:pt x="-5378" y="70512"/>
                      <a:pt x="15379" y="91760"/>
                    </a:cubicBezTo>
                    <a:cubicBezTo>
                      <a:pt x="15595" y="91981"/>
                      <a:pt x="15811" y="92199"/>
                      <a:pt x="16032" y="92416"/>
                    </a:cubicBezTo>
                    <a:cubicBezTo>
                      <a:pt x="26211" y="103163"/>
                      <a:pt x="40346" y="109214"/>
                      <a:pt x="55101" y="109143"/>
                    </a:cubicBezTo>
                    <a:cubicBezTo>
                      <a:pt x="69233" y="109160"/>
                      <a:pt x="82812" y="103607"/>
                      <a:pt x="92924" y="93671"/>
                    </a:cubicBezTo>
                    <a:cubicBezTo>
                      <a:pt x="99121" y="87252"/>
                      <a:pt x="103556" y="79327"/>
                      <a:pt x="105809" y="70671"/>
                    </a:cubicBezTo>
                    <a:lnTo>
                      <a:pt x="107056" y="70671"/>
                    </a:lnTo>
                    <a:lnTo>
                      <a:pt x="119525" y="73599"/>
                    </a:lnTo>
                    <a:cubicBezTo>
                      <a:pt x="234914" y="101925"/>
                      <a:pt x="340324" y="161682"/>
                      <a:pt x="424186" y="246303"/>
                    </a:cubicBezTo>
                    <a:cubicBezTo>
                      <a:pt x="409510" y="267241"/>
                      <a:pt x="411784" y="295731"/>
                      <a:pt x="429590" y="314047"/>
                    </a:cubicBezTo>
                    <a:cubicBezTo>
                      <a:pt x="439769" y="324794"/>
                      <a:pt x="453905" y="330845"/>
                      <a:pt x="468659" y="330774"/>
                    </a:cubicBezTo>
                    <a:cubicBezTo>
                      <a:pt x="482791" y="330790"/>
                      <a:pt x="496370" y="325237"/>
                      <a:pt x="506483" y="315301"/>
                    </a:cubicBezTo>
                    <a:cubicBezTo>
                      <a:pt x="516886" y="305244"/>
                      <a:pt x="522742" y="291344"/>
                      <a:pt x="522692" y="276830"/>
                    </a:cubicBezTo>
                    <a:cubicBezTo>
                      <a:pt x="523158" y="262403"/>
                      <a:pt x="517580" y="248444"/>
                      <a:pt x="507314" y="238358"/>
                    </a:cubicBezTo>
                    <a:cubicBezTo>
                      <a:pt x="497787" y="227858"/>
                      <a:pt x="484446" y="221673"/>
                      <a:pt x="470322" y="22121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28"/>
              <p:cNvSpPr/>
              <p:nvPr/>
            </p:nvSpPr>
            <p:spPr>
              <a:xfrm>
                <a:off x="7072693" y="2658379"/>
                <a:ext cx="143108" cy="394835"/>
              </a:xfrm>
              <a:custGeom>
                <a:rect b="b" l="l" r="r" t="t"/>
                <a:pathLst>
                  <a:path extrusionOk="0" h="425698" w="154294">
                    <a:moveTo>
                      <a:pt x="92" y="53526"/>
                    </a:moveTo>
                    <a:cubicBezTo>
                      <a:pt x="-1375" y="77859"/>
                      <a:pt x="14756" y="99734"/>
                      <a:pt x="38331" y="105379"/>
                    </a:cubicBezTo>
                    <a:cubicBezTo>
                      <a:pt x="35505" y="180470"/>
                      <a:pt x="45775" y="255482"/>
                      <a:pt x="68672" y="327010"/>
                    </a:cubicBezTo>
                    <a:cubicBezTo>
                      <a:pt x="65863" y="328377"/>
                      <a:pt x="63211" y="330062"/>
                      <a:pt x="60775" y="332028"/>
                    </a:cubicBezTo>
                    <a:cubicBezTo>
                      <a:pt x="40031" y="353593"/>
                      <a:pt x="40031" y="387824"/>
                      <a:pt x="60775" y="409389"/>
                    </a:cubicBezTo>
                    <a:cubicBezTo>
                      <a:pt x="71133" y="419823"/>
                      <a:pt x="85190" y="425690"/>
                      <a:pt x="99845" y="425698"/>
                    </a:cubicBezTo>
                    <a:cubicBezTo>
                      <a:pt x="113989" y="425761"/>
                      <a:pt x="127581" y="420199"/>
                      <a:pt x="137668" y="410226"/>
                    </a:cubicBezTo>
                    <a:cubicBezTo>
                      <a:pt x="147926" y="400206"/>
                      <a:pt x="153890" y="386553"/>
                      <a:pt x="154294" y="372172"/>
                    </a:cubicBezTo>
                    <a:cubicBezTo>
                      <a:pt x="154397" y="357687"/>
                      <a:pt x="148878" y="343737"/>
                      <a:pt x="138915" y="333282"/>
                    </a:cubicBezTo>
                    <a:cubicBezTo>
                      <a:pt x="128711" y="322874"/>
                      <a:pt x="114791" y="317003"/>
                      <a:pt x="100261" y="316974"/>
                    </a:cubicBezTo>
                    <a:cubicBezTo>
                      <a:pt x="94450" y="316890"/>
                      <a:pt x="88673" y="317881"/>
                      <a:pt x="83220" y="319901"/>
                    </a:cubicBezTo>
                    <a:cubicBezTo>
                      <a:pt x="61432" y="251559"/>
                      <a:pt x="51037" y="180060"/>
                      <a:pt x="52463" y="108306"/>
                    </a:cubicBezTo>
                    <a:lnTo>
                      <a:pt x="52463" y="108306"/>
                    </a:lnTo>
                    <a:cubicBezTo>
                      <a:pt x="67833" y="109586"/>
                      <a:pt x="82995" y="104095"/>
                      <a:pt x="94026" y="93252"/>
                    </a:cubicBezTo>
                    <a:cubicBezTo>
                      <a:pt x="104359" y="83283"/>
                      <a:pt x="110340" y="69596"/>
                      <a:pt x="110652" y="55199"/>
                    </a:cubicBezTo>
                    <a:cubicBezTo>
                      <a:pt x="110756" y="40713"/>
                      <a:pt x="105236" y="26763"/>
                      <a:pt x="95273" y="16309"/>
                    </a:cubicBezTo>
                    <a:cubicBezTo>
                      <a:pt x="84940" y="5838"/>
                      <a:pt x="70871" y="-37"/>
                      <a:pt x="56203" y="0"/>
                    </a:cubicBezTo>
                    <a:cubicBezTo>
                      <a:pt x="42159" y="42"/>
                      <a:pt x="28651" y="5420"/>
                      <a:pt x="18380" y="15054"/>
                    </a:cubicBezTo>
                    <a:cubicBezTo>
                      <a:pt x="7291" y="24806"/>
                      <a:pt x="679" y="38719"/>
                      <a:pt x="92" y="535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28"/>
              <p:cNvSpPr/>
              <p:nvPr/>
            </p:nvSpPr>
            <p:spPr>
              <a:xfrm>
                <a:off x="7175554" y="3073785"/>
                <a:ext cx="772668" cy="351008"/>
              </a:xfrm>
              <a:custGeom>
                <a:rect b="b" l="l" r="r" t="t"/>
                <a:pathLst>
                  <a:path extrusionOk="0" h="378445" w="833065">
                    <a:moveTo>
                      <a:pt x="107923" y="55199"/>
                    </a:moveTo>
                    <a:cubicBezTo>
                      <a:pt x="108405" y="40647"/>
                      <a:pt x="102831" y="26550"/>
                      <a:pt x="92544" y="16309"/>
                    </a:cubicBezTo>
                    <a:cubicBezTo>
                      <a:pt x="82394" y="5821"/>
                      <a:pt x="68441" y="-66"/>
                      <a:pt x="53890" y="1"/>
                    </a:cubicBezTo>
                    <a:cubicBezTo>
                      <a:pt x="39829" y="-41"/>
                      <a:pt x="26292" y="5345"/>
                      <a:pt x="16067" y="15055"/>
                    </a:cubicBezTo>
                    <a:cubicBezTo>
                      <a:pt x="-5168" y="36151"/>
                      <a:pt x="-5380" y="70571"/>
                      <a:pt x="15585" y="91931"/>
                    </a:cubicBezTo>
                    <a:cubicBezTo>
                      <a:pt x="15747" y="92094"/>
                      <a:pt x="15905" y="92257"/>
                      <a:pt x="16067" y="92416"/>
                    </a:cubicBezTo>
                    <a:cubicBezTo>
                      <a:pt x="26059" y="102582"/>
                      <a:pt x="39679" y="108307"/>
                      <a:pt x="53890" y="108307"/>
                    </a:cubicBezTo>
                    <a:cubicBezTo>
                      <a:pt x="62269" y="108261"/>
                      <a:pt x="70520" y="106258"/>
                      <a:pt x="77997" y="102452"/>
                    </a:cubicBezTo>
                    <a:cubicBezTo>
                      <a:pt x="168971" y="215563"/>
                      <a:pt x="294448" y="295363"/>
                      <a:pt x="435028" y="329519"/>
                    </a:cubicBezTo>
                    <a:cubicBezTo>
                      <a:pt x="486592" y="342190"/>
                      <a:pt x="539474" y="348646"/>
                      <a:pt x="592555" y="348755"/>
                    </a:cubicBezTo>
                    <a:cubicBezTo>
                      <a:pt x="637655" y="348747"/>
                      <a:pt x="682636" y="344122"/>
                      <a:pt x="726805" y="334955"/>
                    </a:cubicBezTo>
                    <a:cubicBezTo>
                      <a:pt x="728543" y="345200"/>
                      <a:pt x="733327" y="354680"/>
                      <a:pt x="740521" y="362136"/>
                    </a:cubicBezTo>
                    <a:cubicBezTo>
                      <a:pt x="750671" y="372624"/>
                      <a:pt x="764624" y="378512"/>
                      <a:pt x="779175" y="378445"/>
                    </a:cubicBezTo>
                    <a:cubicBezTo>
                      <a:pt x="793236" y="378487"/>
                      <a:pt x="806774" y="373101"/>
                      <a:pt x="816998" y="363391"/>
                    </a:cubicBezTo>
                    <a:cubicBezTo>
                      <a:pt x="838233" y="342294"/>
                      <a:pt x="838445" y="307874"/>
                      <a:pt x="817481" y="286514"/>
                    </a:cubicBezTo>
                    <a:cubicBezTo>
                      <a:pt x="817318" y="286351"/>
                      <a:pt x="817160" y="286188"/>
                      <a:pt x="816998" y="286029"/>
                    </a:cubicBezTo>
                    <a:cubicBezTo>
                      <a:pt x="795655" y="264937"/>
                      <a:pt x="761448" y="264937"/>
                      <a:pt x="740106" y="286029"/>
                    </a:cubicBezTo>
                    <a:cubicBezTo>
                      <a:pt x="730928" y="295233"/>
                      <a:pt x="725201" y="307348"/>
                      <a:pt x="723896" y="320319"/>
                    </a:cubicBezTo>
                    <a:cubicBezTo>
                      <a:pt x="680291" y="329502"/>
                      <a:pt x="635860" y="334127"/>
                      <a:pt x="591308" y="334119"/>
                    </a:cubicBezTo>
                    <a:cubicBezTo>
                      <a:pt x="539478" y="333759"/>
                      <a:pt x="487864" y="327303"/>
                      <a:pt x="437522" y="314883"/>
                    </a:cubicBezTo>
                    <a:cubicBezTo>
                      <a:pt x="301102" y="281337"/>
                      <a:pt x="179262" y="203972"/>
                      <a:pt x="90466" y="94507"/>
                    </a:cubicBezTo>
                    <a:lnTo>
                      <a:pt x="90466" y="94507"/>
                    </a:lnTo>
                    <a:cubicBezTo>
                      <a:pt x="101763" y="84638"/>
                      <a:pt x="108151" y="70253"/>
                      <a:pt x="107923"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28"/>
              <p:cNvSpPr/>
              <p:nvPr/>
            </p:nvSpPr>
            <p:spPr>
              <a:xfrm>
                <a:off x="8235205" y="2445796"/>
                <a:ext cx="163419" cy="431127"/>
              </a:xfrm>
              <a:custGeom>
                <a:rect b="b" l="l" r="r" t="t"/>
                <a:pathLst>
                  <a:path extrusionOk="0" h="464827" w="176193">
                    <a:moveTo>
                      <a:pt x="107887" y="54601"/>
                    </a:moveTo>
                    <a:cubicBezTo>
                      <a:pt x="107883" y="40262"/>
                      <a:pt x="102372" y="26479"/>
                      <a:pt x="92508" y="16129"/>
                    </a:cubicBezTo>
                    <a:cubicBezTo>
                      <a:pt x="71752" y="-5118"/>
                      <a:pt x="37803" y="-5411"/>
                      <a:pt x="16684" y="15473"/>
                    </a:cubicBezTo>
                    <a:cubicBezTo>
                      <a:pt x="16464" y="15690"/>
                      <a:pt x="16248" y="15908"/>
                      <a:pt x="16032" y="16129"/>
                    </a:cubicBezTo>
                    <a:cubicBezTo>
                      <a:pt x="-5087" y="37013"/>
                      <a:pt x="-5378" y="71169"/>
                      <a:pt x="15379" y="92416"/>
                    </a:cubicBezTo>
                    <a:cubicBezTo>
                      <a:pt x="15595" y="92638"/>
                      <a:pt x="15811" y="92855"/>
                      <a:pt x="16032" y="93073"/>
                    </a:cubicBezTo>
                    <a:cubicBezTo>
                      <a:pt x="25063" y="102711"/>
                      <a:pt x="37391" y="108537"/>
                      <a:pt x="50529" y="109381"/>
                    </a:cubicBezTo>
                    <a:cubicBezTo>
                      <a:pt x="83519" y="188863"/>
                      <a:pt x="100472" y="274149"/>
                      <a:pt x="100406" y="360284"/>
                    </a:cubicBezTo>
                    <a:cubicBezTo>
                      <a:pt x="94196" y="362751"/>
                      <a:pt x="88543" y="366448"/>
                      <a:pt x="83780" y="371156"/>
                    </a:cubicBezTo>
                    <a:cubicBezTo>
                      <a:pt x="62662" y="392040"/>
                      <a:pt x="62371" y="426196"/>
                      <a:pt x="83128" y="447443"/>
                    </a:cubicBezTo>
                    <a:cubicBezTo>
                      <a:pt x="83344" y="447665"/>
                      <a:pt x="83560" y="447882"/>
                      <a:pt x="83780" y="448100"/>
                    </a:cubicBezTo>
                    <a:cubicBezTo>
                      <a:pt x="93959" y="458847"/>
                      <a:pt x="108095" y="464898"/>
                      <a:pt x="122850" y="464826"/>
                    </a:cubicBezTo>
                    <a:cubicBezTo>
                      <a:pt x="136982" y="464843"/>
                      <a:pt x="150561" y="459290"/>
                      <a:pt x="160673" y="449354"/>
                    </a:cubicBezTo>
                    <a:cubicBezTo>
                      <a:pt x="181367" y="427931"/>
                      <a:pt x="181367" y="393834"/>
                      <a:pt x="160673" y="372411"/>
                    </a:cubicBezTo>
                    <a:cubicBezTo>
                      <a:pt x="150789" y="362082"/>
                      <a:pt x="137098" y="356328"/>
                      <a:pt x="122850" y="356520"/>
                    </a:cubicBezTo>
                    <a:lnTo>
                      <a:pt x="115369" y="356520"/>
                    </a:lnTo>
                    <a:cubicBezTo>
                      <a:pt x="115489" y="270465"/>
                      <a:pt x="98826" y="185221"/>
                      <a:pt x="66324" y="105618"/>
                    </a:cubicBezTo>
                    <a:cubicBezTo>
                      <a:pt x="76141" y="103761"/>
                      <a:pt x="85227" y="99119"/>
                      <a:pt x="92508" y="92236"/>
                    </a:cubicBezTo>
                    <a:cubicBezTo>
                      <a:pt x="102210" y="82121"/>
                      <a:pt x="107713" y="68660"/>
                      <a:pt x="107887" y="5460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28"/>
              <p:cNvSpPr/>
              <p:nvPr/>
            </p:nvSpPr>
            <p:spPr>
              <a:xfrm>
                <a:off x="7798778" y="1867167"/>
                <a:ext cx="650587" cy="403302"/>
              </a:xfrm>
              <a:custGeom>
                <a:rect b="b" l="l" r="r" t="t"/>
                <a:pathLst>
                  <a:path extrusionOk="0" h="434827" w="701441">
                    <a:moveTo>
                      <a:pt x="648630" y="326592"/>
                    </a:moveTo>
                    <a:cubicBezTo>
                      <a:pt x="634586" y="326634"/>
                      <a:pt x="621078" y="332012"/>
                      <a:pt x="610807" y="341646"/>
                    </a:cubicBezTo>
                    <a:lnTo>
                      <a:pt x="610807" y="341646"/>
                    </a:lnTo>
                    <a:cubicBezTo>
                      <a:pt x="609386" y="339618"/>
                      <a:pt x="607860" y="337661"/>
                      <a:pt x="606235" y="335792"/>
                    </a:cubicBezTo>
                    <a:cubicBezTo>
                      <a:pt x="602495" y="331192"/>
                      <a:pt x="598338" y="326592"/>
                      <a:pt x="594182" y="322410"/>
                    </a:cubicBezTo>
                    <a:cubicBezTo>
                      <a:pt x="470638" y="196482"/>
                      <a:pt x="314355" y="108081"/>
                      <a:pt x="143216" y="67326"/>
                    </a:cubicBezTo>
                    <a:cubicBezTo>
                      <a:pt x="133241" y="64817"/>
                      <a:pt x="123266" y="63144"/>
                      <a:pt x="112875" y="61054"/>
                    </a:cubicBezTo>
                    <a:lnTo>
                      <a:pt x="106640" y="61054"/>
                    </a:lnTo>
                    <a:cubicBezTo>
                      <a:pt x="109263" y="44929"/>
                      <a:pt x="104184" y="28503"/>
                      <a:pt x="92924" y="16728"/>
                    </a:cubicBezTo>
                    <a:cubicBezTo>
                      <a:pt x="82745" y="5981"/>
                      <a:pt x="68610" y="-70"/>
                      <a:pt x="53854" y="1"/>
                    </a:cubicBezTo>
                    <a:cubicBezTo>
                      <a:pt x="39719"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69233" y="109160"/>
                      <a:pt x="82812" y="103607"/>
                      <a:pt x="92924" y="93671"/>
                    </a:cubicBezTo>
                    <a:cubicBezTo>
                      <a:pt x="97916" y="88644"/>
                      <a:pt x="101869" y="82677"/>
                      <a:pt x="104562" y="76108"/>
                    </a:cubicBezTo>
                    <a:lnTo>
                      <a:pt x="111212" y="76108"/>
                    </a:lnTo>
                    <a:cubicBezTo>
                      <a:pt x="121188" y="76108"/>
                      <a:pt x="131163" y="79871"/>
                      <a:pt x="140722" y="82380"/>
                    </a:cubicBezTo>
                    <a:cubicBezTo>
                      <a:pt x="317513" y="125678"/>
                      <a:pt x="477521" y="220870"/>
                      <a:pt x="600416" y="355864"/>
                    </a:cubicBezTo>
                    <a:cubicBezTo>
                      <a:pt x="588974" y="376371"/>
                      <a:pt x="592179" y="401992"/>
                      <a:pt x="608313" y="419008"/>
                    </a:cubicBezTo>
                    <a:cubicBezTo>
                      <a:pt x="629656" y="440100"/>
                      <a:pt x="663863" y="440100"/>
                      <a:pt x="685206" y="419008"/>
                    </a:cubicBezTo>
                    <a:cubicBezTo>
                      <a:pt x="695543" y="409080"/>
                      <a:pt x="701399" y="395331"/>
                      <a:pt x="701416" y="380954"/>
                    </a:cubicBezTo>
                    <a:cubicBezTo>
                      <a:pt x="701861" y="366490"/>
                      <a:pt x="696461" y="352460"/>
                      <a:pt x="686453" y="342064"/>
                    </a:cubicBezTo>
                    <a:cubicBezTo>
                      <a:pt x="676295" y="332204"/>
                      <a:pt x="662745" y="326663"/>
                      <a:pt x="648630" y="32659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2" name="Google Shape;302;p28"/>
              <p:cNvSpPr/>
              <p:nvPr/>
            </p:nvSpPr>
            <p:spPr>
              <a:xfrm>
                <a:off x="8552685" y="1945756"/>
                <a:ext cx="377185" cy="634295"/>
              </a:xfrm>
              <a:custGeom>
                <a:rect b="b" l="l" r="r" t="t"/>
                <a:pathLst>
                  <a:path extrusionOk="0" h="683876" w="406668">
                    <a:moveTo>
                      <a:pt x="14889" y="91818"/>
                    </a:moveTo>
                    <a:cubicBezTo>
                      <a:pt x="24727" y="102260"/>
                      <a:pt x="38410" y="108160"/>
                      <a:pt x="52712" y="108127"/>
                    </a:cubicBezTo>
                    <a:cubicBezTo>
                      <a:pt x="60147" y="108052"/>
                      <a:pt x="67496" y="106488"/>
                      <a:pt x="74325" y="103527"/>
                    </a:cubicBezTo>
                    <a:cubicBezTo>
                      <a:pt x="190084" y="244848"/>
                      <a:pt x="273265" y="410230"/>
                      <a:pt x="317888" y="587769"/>
                    </a:cubicBezTo>
                    <a:lnTo>
                      <a:pt x="313316" y="590696"/>
                    </a:lnTo>
                    <a:cubicBezTo>
                      <a:pt x="292081" y="611793"/>
                      <a:pt x="291869" y="646212"/>
                      <a:pt x="312834" y="667572"/>
                    </a:cubicBezTo>
                    <a:cubicBezTo>
                      <a:pt x="312996" y="667736"/>
                      <a:pt x="313153" y="667899"/>
                      <a:pt x="313316" y="668057"/>
                    </a:cubicBezTo>
                    <a:cubicBezTo>
                      <a:pt x="334659" y="689150"/>
                      <a:pt x="368865" y="689150"/>
                      <a:pt x="390208" y="668057"/>
                    </a:cubicBezTo>
                    <a:cubicBezTo>
                      <a:pt x="411555" y="647412"/>
                      <a:pt x="412229" y="613260"/>
                      <a:pt x="391705" y="591783"/>
                    </a:cubicBezTo>
                    <a:cubicBezTo>
                      <a:pt x="381638" y="581245"/>
                      <a:pt x="367747" y="575270"/>
                      <a:pt x="353217" y="575223"/>
                    </a:cubicBezTo>
                    <a:cubicBezTo>
                      <a:pt x="346255" y="575215"/>
                      <a:pt x="339355" y="576491"/>
                      <a:pt x="332850" y="578987"/>
                    </a:cubicBezTo>
                    <a:cubicBezTo>
                      <a:pt x="287168" y="401900"/>
                      <a:pt x="203459" y="237036"/>
                      <a:pt x="87625" y="96000"/>
                    </a:cubicBezTo>
                    <a:lnTo>
                      <a:pt x="91366" y="93073"/>
                    </a:lnTo>
                    <a:cubicBezTo>
                      <a:pt x="112484" y="72189"/>
                      <a:pt x="112775" y="38033"/>
                      <a:pt x="92018" y="16786"/>
                    </a:cubicBezTo>
                    <a:cubicBezTo>
                      <a:pt x="91802" y="16564"/>
                      <a:pt x="91586" y="16347"/>
                      <a:pt x="91366" y="16129"/>
                    </a:cubicBezTo>
                    <a:cubicBezTo>
                      <a:pt x="70609" y="-5118"/>
                      <a:pt x="36660" y="-5411"/>
                      <a:pt x="15541" y="15473"/>
                    </a:cubicBezTo>
                    <a:cubicBezTo>
                      <a:pt x="15321" y="15690"/>
                      <a:pt x="15105" y="15908"/>
                      <a:pt x="14889" y="16129"/>
                    </a:cubicBezTo>
                    <a:lnTo>
                      <a:pt x="17798" y="19056"/>
                    </a:lnTo>
                    <a:lnTo>
                      <a:pt x="17798" y="19056"/>
                    </a:lnTo>
                    <a:lnTo>
                      <a:pt x="17798" y="19056"/>
                    </a:lnTo>
                    <a:lnTo>
                      <a:pt x="11148" y="11948"/>
                    </a:lnTo>
                    <a:lnTo>
                      <a:pt x="3251" y="19893"/>
                    </a:lnTo>
                    <a:lnTo>
                      <a:pt x="3251" y="24493"/>
                    </a:lnTo>
                    <a:lnTo>
                      <a:pt x="6160" y="27838"/>
                    </a:lnTo>
                    <a:lnTo>
                      <a:pt x="9070" y="24911"/>
                    </a:lnTo>
                    <a:lnTo>
                      <a:pt x="9070" y="24493"/>
                    </a:lnTo>
                    <a:cubicBezTo>
                      <a:pt x="-4933" y="45527"/>
                      <a:pt x="-2514" y="73532"/>
                      <a:pt x="14889" y="9181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28"/>
              <p:cNvSpPr/>
              <p:nvPr/>
            </p:nvSpPr>
            <p:spPr>
              <a:xfrm>
                <a:off x="7528435" y="2572400"/>
                <a:ext cx="403500" cy="403500"/>
              </a:xfrm>
              <a:prstGeom prst="ellipse">
                <a:avLst/>
              </a:prstGeom>
              <a:noFill/>
              <a:ln cap="flat" cmpd="sng" w="19050">
                <a:solidFill>
                  <a:srgbClr val="53B8E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28"/>
            <p:cNvSpPr/>
            <p:nvPr/>
          </p:nvSpPr>
          <p:spPr>
            <a:xfrm rot="-4540340">
              <a:off x="8134091" y="1287317"/>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8"/>
            <p:cNvSpPr/>
            <p:nvPr/>
          </p:nvSpPr>
          <p:spPr>
            <a:xfrm rot="-4540340">
              <a:off x="7700468" y="1568464"/>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8"/>
            <p:cNvSpPr/>
            <p:nvPr/>
          </p:nvSpPr>
          <p:spPr>
            <a:xfrm rot="-4540340">
              <a:off x="7917278" y="1423592"/>
              <a:ext cx="143049" cy="143049"/>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clusion 1b">
  <p:cSld name="BLANK_1_1_1_2">
    <p:spTree>
      <p:nvGrpSpPr>
        <p:cNvPr id="307" name="Shape 307"/>
        <p:cNvGrpSpPr/>
        <p:nvPr/>
      </p:nvGrpSpPr>
      <p:grpSpPr>
        <a:xfrm>
          <a:off x="0" y="0"/>
          <a:ext cx="0" cy="0"/>
          <a:chOff x="0" y="0"/>
          <a:chExt cx="0" cy="0"/>
        </a:xfrm>
      </p:grpSpPr>
      <p:grpSp>
        <p:nvGrpSpPr>
          <p:cNvPr id="308" name="Google Shape;308;p29"/>
          <p:cNvGrpSpPr/>
          <p:nvPr/>
        </p:nvGrpSpPr>
        <p:grpSpPr>
          <a:xfrm>
            <a:off x="4489016" y="248069"/>
            <a:ext cx="5976642" cy="5948202"/>
            <a:chOff x="4271437" y="-2203256"/>
            <a:chExt cx="7432710" cy="7397341"/>
          </a:xfrm>
        </p:grpSpPr>
        <p:grpSp>
          <p:nvGrpSpPr>
            <p:cNvPr id="309" name="Google Shape;309;p29"/>
            <p:cNvGrpSpPr/>
            <p:nvPr/>
          </p:nvGrpSpPr>
          <p:grpSpPr>
            <a:xfrm rot="-1355861">
              <a:off x="5135776" y="-1323788"/>
              <a:ext cx="5704031" cy="5638406"/>
              <a:chOff x="5618542" y="687107"/>
              <a:chExt cx="4222345" cy="4173766"/>
            </a:xfrm>
          </p:grpSpPr>
          <p:sp>
            <p:nvSpPr>
              <p:cNvPr id="310" name="Google Shape;310;p29"/>
              <p:cNvSpPr/>
              <p:nvPr/>
            </p:nvSpPr>
            <p:spPr>
              <a:xfrm>
                <a:off x="6283415" y="978509"/>
                <a:ext cx="932137" cy="669823"/>
              </a:xfrm>
              <a:custGeom>
                <a:rect b="b" l="l" r="r" t="t"/>
                <a:pathLst>
                  <a:path extrusionOk="0" h="722181" w="1004999">
                    <a:moveTo>
                      <a:pt x="5667" y="697928"/>
                    </a:moveTo>
                    <a:lnTo>
                      <a:pt x="3173" y="701273"/>
                    </a:lnTo>
                    <a:lnTo>
                      <a:pt x="11902" y="707964"/>
                    </a:lnTo>
                    <a:lnTo>
                      <a:pt x="17720" y="707964"/>
                    </a:lnTo>
                    <a:cubicBezTo>
                      <a:pt x="27542" y="717151"/>
                      <a:pt x="40468" y="722236"/>
                      <a:pt x="53881" y="722182"/>
                    </a:cubicBezTo>
                    <a:cubicBezTo>
                      <a:pt x="67971" y="721985"/>
                      <a:pt x="81475" y="716461"/>
                      <a:pt x="91704" y="706709"/>
                    </a:cubicBezTo>
                    <a:cubicBezTo>
                      <a:pt x="102024" y="696598"/>
                      <a:pt x="107868" y="682731"/>
                      <a:pt x="107914" y="668237"/>
                    </a:cubicBezTo>
                    <a:cubicBezTo>
                      <a:pt x="108487" y="653794"/>
                      <a:pt x="102889" y="639789"/>
                      <a:pt x="92535" y="629766"/>
                    </a:cubicBezTo>
                    <a:cubicBezTo>
                      <a:pt x="91163" y="628055"/>
                      <a:pt x="89468" y="626634"/>
                      <a:pt x="87547" y="625584"/>
                    </a:cubicBezTo>
                    <a:cubicBezTo>
                      <a:pt x="308496" y="376108"/>
                      <a:pt x="589021" y="187421"/>
                      <a:pt x="902610" y="77362"/>
                    </a:cubicBezTo>
                    <a:cubicBezTo>
                      <a:pt x="905046" y="82921"/>
                      <a:pt x="908421" y="88015"/>
                      <a:pt x="912586" y="92416"/>
                    </a:cubicBezTo>
                    <a:cubicBezTo>
                      <a:pt x="922765" y="103163"/>
                      <a:pt x="936900" y="109214"/>
                      <a:pt x="951655" y="109143"/>
                    </a:cubicBezTo>
                    <a:cubicBezTo>
                      <a:pt x="965787" y="109160"/>
                      <a:pt x="979366" y="103607"/>
                      <a:pt x="989478" y="93671"/>
                    </a:cubicBezTo>
                    <a:cubicBezTo>
                      <a:pt x="1010173" y="72248"/>
                      <a:pt x="1010173" y="38150"/>
                      <a:pt x="989478" y="16727"/>
                    </a:cubicBezTo>
                    <a:cubicBezTo>
                      <a:pt x="979299" y="5980"/>
                      <a:pt x="965164" y="-70"/>
                      <a:pt x="950409" y="1"/>
                    </a:cubicBezTo>
                    <a:cubicBezTo>
                      <a:pt x="921027" y="22"/>
                      <a:pt x="897224" y="24005"/>
                      <a:pt x="897244" y="53566"/>
                    </a:cubicBezTo>
                    <a:cubicBezTo>
                      <a:pt x="897249" y="56637"/>
                      <a:pt x="897515" y="59701"/>
                      <a:pt x="898038" y="62726"/>
                    </a:cubicBezTo>
                    <a:cubicBezTo>
                      <a:pt x="581091" y="173755"/>
                      <a:pt x="297548" y="364319"/>
                      <a:pt x="74247" y="616384"/>
                    </a:cubicBezTo>
                    <a:cubicBezTo>
                      <a:pt x="54425" y="608050"/>
                      <a:pt x="31582" y="612316"/>
                      <a:pt x="16058" y="627257"/>
                    </a:cubicBezTo>
                    <a:cubicBezTo>
                      <a:pt x="-2700" y="645539"/>
                      <a:pt x="-5347" y="674870"/>
                      <a:pt x="9823" y="6962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29"/>
              <p:cNvSpPr/>
              <p:nvPr/>
            </p:nvSpPr>
            <p:spPr>
              <a:xfrm>
                <a:off x="7575830" y="909015"/>
                <a:ext cx="1945056" cy="1352767"/>
              </a:xfrm>
              <a:custGeom>
                <a:rect b="b" l="l" r="r" t="t"/>
                <a:pathLst>
                  <a:path extrusionOk="0" h="1458509" w="2097095">
                    <a:moveTo>
                      <a:pt x="158500" y="25927"/>
                    </a:moveTo>
                    <a:cubicBezTo>
                      <a:pt x="136887" y="25927"/>
                      <a:pt x="116936" y="25927"/>
                      <a:pt x="97401" y="25927"/>
                    </a:cubicBezTo>
                    <a:cubicBezTo>
                      <a:pt x="96213" y="22624"/>
                      <a:pt x="94529" y="19522"/>
                      <a:pt x="92414" y="16727"/>
                    </a:cubicBezTo>
                    <a:cubicBezTo>
                      <a:pt x="82235" y="5980"/>
                      <a:pt x="68099" y="-70"/>
                      <a:pt x="53344" y="1"/>
                    </a:cubicBezTo>
                    <a:cubicBezTo>
                      <a:pt x="39212" y="-17"/>
                      <a:pt x="25633" y="5537"/>
                      <a:pt x="15521" y="15473"/>
                    </a:cubicBezTo>
                    <a:cubicBezTo>
                      <a:pt x="-5174" y="36895"/>
                      <a:pt x="-5174" y="70994"/>
                      <a:pt x="15521" y="92416"/>
                    </a:cubicBezTo>
                    <a:cubicBezTo>
                      <a:pt x="25700" y="103163"/>
                      <a:pt x="39836" y="109214"/>
                      <a:pt x="54591" y="109143"/>
                    </a:cubicBezTo>
                    <a:cubicBezTo>
                      <a:pt x="67297" y="108903"/>
                      <a:pt x="79512" y="104165"/>
                      <a:pt x="89088" y="95762"/>
                    </a:cubicBezTo>
                    <a:cubicBezTo>
                      <a:pt x="102713" y="82457"/>
                      <a:pt x="108258" y="62855"/>
                      <a:pt x="103636" y="44327"/>
                    </a:cubicBezTo>
                    <a:cubicBezTo>
                      <a:pt x="121924" y="44327"/>
                      <a:pt x="140212" y="44327"/>
                      <a:pt x="158500" y="44327"/>
                    </a:cubicBezTo>
                    <a:cubicBezTo>
                      <a:pt x="990354" y="45360"/>
                      <a:pt x="1731326" y="573568"/>
                      <a:pt x="2008082" y="1362819"/>
                    </a:cubicBezTo>
                    <a:lnTo>
                      <a:pt x="2004341" y="1365328"/>
                    </a:lnTo>
                    <a:cubicBezTo>
                      <a:pt x="1983106" y="1386425"/>
                      <a:pt x="1982894" y="1420844"/>
                      <a:pt x="2003859" y="1442205"/>
                    </a:cubicBezTo>
                    <a:cubicBezTo>
                      <a:pt x="2004021" y="1442368"/>
                      <a:pt x="2004179" y="1442531"/>
                      <a:pt x="2004341" y="1442690"/>
                    </a:cubicBezTo>
                    <a:cubicBezTo>
                      <a:pt x="2025684" y="1463782"/>
                      <a:pt x="2059870" y="1463782"/>
                      <a:pt x="2081234" y="1442690"/>
                    </a:cubicBezTo>
                    <a:cubicBezTo>
                      <a:pt x="2102348" y="1421476"/>
                      <a:pt x="2102390" y="1387056"/>
                      <a:pt x="2081317" y="1365809"/>
                    </a:cubicBezTo>
                    <a:cubicBezTo>
                      <a:pt x="2081275" y="1365788"/>
                      <a:pt x="2081275" y="1365767"/>
                      <a:pt x="2081234" y="1365746"/>
                    </a:cubicBezTo>
                    <a:cubicBezTo>
                      <a:pt x="2071383" y="1355643"/>
                      <a:pt x="2057917" y="1349923"/>
                      <a:pt x="2043826" y="1349856"/>
                    </a:cubicBezTo>
                    <a:cubicBezTo>
                      <a:pt x="2035934" y="1349827"/>
                      <a:pt x="2028132" y="1351541"/>
                      <a:pt x="2020966" y="1354874"/>
                    </a:cubicBezTo>
                    <a:cubicBezTo>
                      <a:pt x="1927452" y="1083435"/>
                      <a:pt x="1775928" y="835924"/>
                      <a:pt x="1577067" y="629766"/>
                    </a:cubicBezTo>
                    <a:cubicBezTo>
                      <a:pt x="1203888" y="245149"/>
                      <a:pt x="692730" y="27567"/>
                      <a:pt x="158500" y="2592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29"/>
              <p:cNvSpPr/>
              <p:nvPr/>
            </p:nvSpPr>
            <p:spPr>
              <a:xfrm>
                <a:off x="7687094" y="3706766"/>
                <a:ext cx="1640148" cy="950464"/>
              </a:xfrm>
              <a:custGeom>
                <a:rect b="b" l="l" r="r" t="t"/>
                <a:pathLst>
                  <a:path extrusionOk="0" h="1024759" w="1768354">
                    <a:moveTo>
                      <a:pt x="1681665" y="96836"/>
                    </a:moveTo>
                    <a:cubicBezTo>
                      <a:pt x="1691249" y="104455"/>
                      <a:pt x="1703116" y="108583"/>
                      <a:pt x="1715331" y="108545"/>
                    </a:cubicBezTo>
                    <a:cubicBezTo>
                      <a:pt x="1729214" y="108524"/>
                      <a:pt x="1742518" y="102958"/>
                      <a:pt x="1752323" y="93073"/>
                    </a:cubicBezTo>
                    <a:cubicBezTo>
                      <a:pt x="1773442" y="72189"/>
                      <a:pt x="1773732" y="38033"/>
                      <a:pt x="1752976" y="16786"/>
                    </a:cubicBezTo>
                    <a:cubicBezTo>
                      <a:pt x="1752759" y="16564"/>
                      <a:pt x="1752543" y="16347"/>
                      <a:pt x="1752323" y="16129"/>
                    </a:cubicBezTo>
                    <a:cubicBezTo>
                      <a:pt x="1731566" y="-5118"/>
                      <a:pt x="1697617" y="-5411"/>
                      <a:pt x="1676498" y="15473"/>
                    </a:cubicBezTo>
                    <a:cubicBezTo>
                      <a:pt x="1676278" y="15690"/>
                      <a:pt x="1676062" y="15908"/>
                      <a:pt x="1675846" y="16129"/>
                    </a:cubicBezTo>
                    <a:cubicBezTo>
                      <a:pt x="1656731" y="34746"/>
                      <a:pt x="1654079" y="64650"/>
                      <a:pt x="1669611" y="86382"/>
                    </a:cubicBezTo>
                    <a:cubicBezTo>
                      <a:pt x="1320984" y="612930"/>
                      <a:pt x="742647" y="939450"/>
                      <a:pt x="114300" y="964540"/>
                    </a:cubicBezTo>
                    <a:cubicBezTo>
                      <a:pt x="113319" y="952414"/>
                      <a:pt x="108174" y="941039"/>
                      <a:pt x="99753" y="932341"/>
                    </a:cubicBezTo>
                    <a:cubicBezTo>
                      <a:pt x="89574" y="921595"/>
                      <a:pt x="75438" y="915543"/>
                      <a:pt x="60683" y="915614"/>
                    </a:cubicBezTo>
                    <a:cubicBezTo>
                      <a:pt x="46551" y="915598"/>
                      <a:pt x="32972" y="921151"/>
                      <a:pt x="22860" y="931087"/>
                    </a:cubicBezTo>
                    <a:cubicBezTo>
                      <a:pt x="12831" y="940705"/>
                      <a:pt x="6999" y="953961"/>
                      <a:pt x="6650" y="967886"/>
                    </a:cubicBezTo>
                    <a:lnTo>
                      <a:pt x="4156" y="967886"/>
                    </a:lnTo>
                    <a:lnTo>
                      <a:pt x="0" y="967886"/>
                    </a:lnTo>
                    <a:lnTo>
                      <a:pt x="0" y="978758"/>
                    </a:lnTo>
                    <a:lnTo>
                      <a:pt x="0" y="983358"/>
                    </a:lnTo>
                    <a:lnTo>
                      <a:pt x="4156" y="983358"/>
                    </a:lnTo>
                    <a:lnTo>
                      <a:pt x="4156" y="979177"/>
                    </a:lnTo>
                    <a:lnTo>
                      <a:pt x="7481" y="979177"/>
                    </a:lnTo>
                    <a:cubicBezTo>
                      <a:pt x="11230" y="1005521"/>
                      <a:pt x="33804" y="1025008"/>
                      <a:pt x="60267" y="1024757"/>
                    </a:cubicBezTo>
                    <a:cubicBezTo>
                      <a:pt x="74357" y="1024548"/>
                      <a:pt x="87861" y="1019028"/>
                      <a:pt x="98090" y="1009285"/>
                    </a:cubicBezTo>
                    <a:cubicBezTo>
                      <a:pt x="105942" y="1001298"/>
                      <a:pt x="111166" y="991094"/>
                      <a:pt x="113053" y="980013"/>
                    </a:cubicBezTo>
                    <a:cubicBezTo>
                      <a:pt x="416052" y="968095"/>
                      <a:pt x="712388" y="887016"/>
                      <a:pt x="979655" y="742910"/>
                    </a:cubicBezTo>
                    <a:cubicBezTo>
                      <a:pt x="1262496" y="588333"/>
                      <a:pt x="1503494" y="366539"/>
                      <a:pt x="1681665" y="968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29"/>
              <p:cNvSpPr/>
              <p:nvPr/>
            </p:nvSpPr>
            <p:spPr>
              <a:xfrm>
                <a:off x="5891476" y="2034106"/>
                <a:ext cx="199054" cy="1276813"/>
              </a:xfrm>
              <a:custGeom>
                <a:rect b="b" l="l" r="r" t="t"/>
                <a:pathLst>
                  <a:path extrusionOk="0" h="1376618" w="214614">
                    <a:moveTo>
                      <a:pt x="160996" y="108306"/>
                    </a:moveTo>
                    <a:cubicBezTo>
                      <a:pt x="174807" y="108353"/>
                      <a:pt x="188091" y="102945"/>
                      <a:pt x="197987" y="93252"/>
                    </a:cubicBezTo>
                    <a:cubicBezTo>
                      <a:pt x="208245" y="83233"/>
                      <a:pt x="214210" y="69580"/>
                      <a:pt x="214613" y="55199"/>
                    </a:cubicBezTo>
                    <a:cubicBezTo>
                      <a:pt x="214717" y="40713"/>
                      <a:pt x="209197" y="26763"/>
                      <a:pt x="199234" y="16309"/>
                    </a:cubicBezTo>
                    <a:cubicBezTo>
                      <a:pt x="188902" y="5838"/>
                      <a:pt x="174832" y="-37"/>
                      <a:pt x="160164" y="0"/>
                    </a:cubicBezTo>
                    <a:cubicBezTo>
                      <a:pt x="146120" y="42"/>
                      <a:pt x="132612" y="5420"/>
                      <a:pt x="122342" y="15054"/>
                    </a:cubicBezTo>
                    <a:cubicBezTo>
                      <a:pt x="112020" y="25166"/>
                      <a:pt x="106178" y="39032"/>
                      <a:pt x="106132" y="53526"/>
                    </a:cubicBezTo>
                    <a:cubicBezTo>
                      <a:pt x="105607" y="67882"/>
                      <a:pt x="111025" y="81811"/>
                      <a:pt x="121095" y="91998"/>
                    </a:cubicBezTo>
                    <a:lnTo>
                      <a:pt x="125667" y="95343"/>
                    </a:lnTo>
                    <a:cubicBezTo>
                      <a:pt x="-14578" y="472717"/>
                      <a:pt x="-38051" y="883955"/>
                      <a:pt x="58334" y="1275003"/>
                    </a:cubicBezTo>
                    <a:cubicBezTo>
                      <a:pt x="54176" y="1277215"/>
                      <a:pt x="50273" y="1279879"/>
                      <a:pt x="46696" y="1282948"/>
                    </a:cubicBezTo>
                    <a:cubicBezTo>
                      <a:pt x="25577" y="1303832"/>
                      <a:pt x="25284" y="1337988"/>
                      <a:pt x="46042" y="1359235"/>
                    </a:cubicBezTo>
                    <a:cubicBezTo>
                      <a:pt x="46258" y="1359457"/>
                      <a:pt x="46476" y="1359674"/>
                      <a:pt x="46696" y="1359892"/>
                    </a:cubicBezTo>
                    <a:cubicBezTo>
                      <a:pt x="56876" y="1370639"/>
                      <a:pt x="71009" y="1376690"/>
                      <a:pt x="85766" y="1376618"/>
                    </a:cubicBezTo>
                    <a:cubicBezTo>
                      <a:pt x="99899" y="1376635"/>
                      <a:pt x="113477" y="1371082"/>
                      <a:pt x="123588" y="1361146"/>
                    </a:cubicBezTo>
                    <a:cubicBezTo>
                      <a:pt x="133992" y="1351089"/>
                      <a:pt x="139848" y="1337189"/>
                      <a:pt x="139798" y="1322674"/>
                    </a:cubicBezTo>
                    <a:cubicBezTo>
                      <a:pt x="140264" y="1308247"/>
                      <a:pt x="134686" y="1294289"/>
                      <a:pt x="124420" y="1284203"/>
                    </a:cubicBezTo>
                    <a:cubicBezTo>
                      <a:pt x="114262" y="1273171"/>
                      <a:pt x="99875" y="1267079"/>
                      <a:pt x="84934" y="1267476"/>
                    </a:cubicBezTo>
                    <a:cubicBezTo>
                      <a:pt x="80928" y="1267045"/>
                      <a:pt x="76887" y="1267045"/>
                      <a:pt x="72881" y="1267476"/>
                    </a:cubicBezTo>
                    <a:cubicBezTo>
                      <a:pt x="-22099" y="881119"/>
                      <a:pt x="1080" y="474917"/>
                      <a:pt x="139383" y="102034"/>
                    </a:cubicBezTo>
                    <a:cubicBezTo>
                      <a:pt x="146112" y="105517"/>
                      <a:pt x="153456" y="107650"/>
                      <a:pt x="160996" y="10830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29"/>
              <p:cNvSpPr/>
              <p:nvPr/>
            </p:nvSpPr>
            <p:spPr>
              <a:xfrm>
                <a:off x="8620840" y="1579100"/>
                <a:ext cx="588624" cy="1888313"/>
              </a:xfrm>
              <a:custGeom>
                <a:rect b="b" l="l" r="r" t="t"/>
                <a:pathLst>
                  <a:path extrusionOk="0" h="2035917" w="634635">
                    <a:moveTo>
                      <a:pt x="549554" y="778635"/>
                    </a:moveTo>
                    <a:cubicBezTo>
                      <a:pt x="473638" y="551907"/>
                      <a:pt x="348236" y="345155"/>
                      <a:pt x="182547" y="173542"/>
                    </a:cubicBezTo>
                    <a:cubicBezTo>
                      <a:pt x="156777" y="147197"/>
                      <a:pt x="127683" y="119597"/>
                      <a:pt x="93185" y="89907"/>
                    </a:cubicBezTo>
                    <a:cubicBezTo>
                      <a:pt x="111947" y="69166"/>
                      <a:pt x="111947" y="37469"/>
                      <a:pt x="93185" y="16728"/>
                    </a:cubicBezTo>
                    <a:cubicBezTo>
                      <a:pt x="83006" y="5981"/>
                      <a:pt x="68870" y="-70"/>
                      <a:pt x="54115" y="1"/>
                    </a:cubicBezTo>
                    <a:cubicBezTo>
                      <a:pt x="39979" y="-16"/>
                      <a:pt x="26405" y="5537"/>
                      <a:pt x="16292" y="15473"/>
                    </a:cubicBezTo>
                    <a:cubicBezTo>
                      <a:pt x="-5063" y="36444"/>
                      <a:pt x="-5479" y="70864"/>
                      <a:pt x="15365" y="92345"/>
                    </a:cubicBezTo>
                    <a:cubicBezTo>
                      <a:pt x="25253" y="102536"/>
                      <a:pt x="38720" y="108420"/>
                      <a:pt x="52868" y="108725"/>
                    </a:cubicBezTo>
                    <a:cubicBezTo>
                      <a:pt x="63525" y="108696"/>
                      <a:pt x="73937" y="105493"/>
                      <a:pt x="82794" y="99525"/>
                    </a:cubicBezTo>
                    <a:cubicBezTo>
                      <a:pt x="598911" y="555235"/>
                      <a:pt x="763220" y="1294248"/>
                      <a:pt x="489286" y="1927768"/>
                    </a:cubicBezTo>
                    <a:cubicBezTo>
                      <a:pt x="477379" y="1928784"/>
                      <a:pt x="466202" y="1933961"/>
                      <a:pt x="457698" y="1942404"/>
                    </a:cubicBezTo>
                    <a:cubicBezTo>
                      <a:pt x="436235" y="1963304"/>
                      <a:pt x="435678" y="1997753"/>
                      <a:pt x="456451" y="2019347"/>
                    </a:cubicBezTo>
                    <a:cubicBezTo>
                      <a:pt x="477225" y="2040941"/>
                      <a:pt x="511465" y="2041502"/>
                      <a:pt x="532928" y="2020602"/>
                    </a:cubicBezTo>
                    <a:cubicBezTo>
                      <a:pt x="554047" y="1999718"/>
                      <a:pt x="554338" y="1965562"/>
                      <a:pt x="533581" y="1944315"/>
                    </a:cubicBezTo>
                    <a:cubicBezTo>
                      <a:pt x="533365" y="1944093"/>
                      <a:pt x="533149" y="1943876"/>
                      <a:pt x="532928" y="1943658"/>
                    </a:cubicBezTo>
                    <a:cubicBezTo>
                      <a:pt x="525368" y="1935705"/>
                      <a:pt x="515455" y="1930423"/>
                      <a:pt x="504665" y="1928604"/>
                    </a:cubicBezTo>
                    <a:cubicBezTo>
                      <a:pt x="660845" y="1564143"/>
                      <a:pt x="676843" y="1154294"/>
                      <a:pt x="549554" y="77863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29"/>
              <p:cNvSpPr/>
              <p:nvPr/>
            </p:nvSpPr>
            <p:spPr>
              <a:xfrm>
                <a:off x="8269767" y="3548978"/>
                <a:ext cx="750191" cy="649614"/>
              </a:xfrm>
              <a:custGeom>
                <a:rect b="b" l="l" r="r" t="t"/>
                <a:pathLst>
                  <a:path extrusionOk="0" h="700392" w="808831">
                    <a:moveTo>
                      <a:pt x="719052" y="95761"/>
                    </a:moveTo>
                    <a:cubicBezTo>
                      <a:pt x="728961" y="104104"/>
                      <a:pt x="741459" y="108691"/>
                      <a:pt x="754382" y="108724"/>
                    </a:cubicBezTo>
                    <a:cubicBezTo>
                      <a:pt x="768455" y="108854"/>
                      <a:pt x="782026" y="103451"/>
                      <a:pt x="792204" y="93670"/>
                    </a:cubicBezTo>
                    <a:cubicBezTo>
                      <a:pt x="802487" y="83496"/>
                      <a:pt x="808447" y="69705"/>
                      <a:pt x="808830" y="55199"/>
                    </a:cubicBezTo>
                    <a:cubicBezTo>
                      <a:pt x="809058" y="24944"/>
                      <a:pt x="784868" y="234"/>
                      <a:pt x="754797" y="0"/>
                    </a:cubicBezTo>
                    <a:cubicBezTo>
                      <a:pt x="754660" y="0"/>
                      <a:pt x="754519" y="0"/>
                      <a:pt x="754382" y="0"/>
                    </a:cubicBezTo>
                    <a:cubicBezTo>
                      <a:pt x="724767" y="-67"/>
                      <a:pt x="700710" y="24028"/>
                      <a:pt x="700639" y="53819"/>
                    </a:cubicBezTo>
                    <a:cubicBezTo>
                      <a:pt x="700615" y="64415"/>
                      <a:pt x="703694" y="74786"/>
                      <a:pt x="709493" y="83634"/>
                    </a:cubicBezTo>
                    <a:cubicBezTo>
                      <a:pt x="552723" y="309058"/>
                      <a:pt x="340283" y="489498"/>
                      <a:pt x="93104" y="607184"/>
                    </a:cubicBezTo>
                    <a:lnTo>
                      <a:pt x="93104" y="607184"/>
                    </a:lnTo>
                    <a:cubicBezTo>
                      <a:pt x="82900" y="596776"/>
                      <a:pt x="68980" y="590905"/>
                      <a:pt x="54450" y="590875"/>
                    </a:cubicBezTo>
                    <a:cubicBezTo>
                      <a:pt x="40289" y="590721"/>
                      <a:pt x="26660" y="596295"/>
                      <a:pt x="16627" y="606348"/>
                    </a:cubicBezTo>
                    <a:cubicBezTo>
                      <a:pt x="6294" y="616317"/>
                      <a:pt x="313" y="630004"/>
                      <a:pt x="1" y="644401"/>
                    </a:cubicBezTo>
                    <a:cubicBezTo>
                      <a:pt x="-103" y="658887"/>
                      <a:pt x="5417" y="672837"/>
                      <a:pt x="15380" y="683291"/>
                    </a:cubicBezTo>
                    <a:cubicBezTo>
                      <a:pt x="35605" y="705053"/>
                      <a:pt x="69533" y="706199"/>
                      <a:pt x="91163" y="685850"/>
                    </a:cubicBezTo>
                    <a:cubicBezTo>
                      <a:pt x="108404" y="669629"/>
                      <a:pt x="113075" y="643971"/>
                      <a:pt x="102664" y="622656"/>
                    </a:cubicBezTo>
                    <a:cubicBezTo>
                      <a:pt x="349838" y="503424"/>
                      <a:pt x="562174" y="321921"/>
                      <a:pt x="719052" y="957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29"/>
              <p:cNvSpPr/>
              <p:nvPr/>
            </p:nvSpPr>
            <p:spPr>
              <a:xfrm>
                <a:off x="6237758" y="2263160"/>
                <a:ext cx="214324" cy="1212043"/>
              </a:xfrm>
              <a:custGeom>
                <a:rect b="b" l="l" r="r" t="t"/>
                <a:pathLst>
                  <a:path extrusionOk="0" h="1306785" w="231077">
                    <a:moveTo>
                      <a:pt x="143792" y="1209769"/>
                    </a:moveTo>
                    <a:lnTo>
                      <a:pt x="138805" y="1213114"/>
                    </a:lnTo>
                    <a:cubicBezTo>
                      <a:pt x="128485" y="1223226"/>
                      <a:pt x="122641" y="1237092"/>
                      <a:pt x="122595" y="1251586"/>
                    </a:cubicBezTo>
                    <a:cubicBezTo>
                      <a:pt x="122071" y="1265942"/>
                      <a:pt x="127487" y="1279871"/>
                      <a:pt x="137558" y="1290058"/>
                    </a:cubicBezTo>
                    <a:cubicBezTo>
                      <a:pt x="147737" y="1300805"/>
                      <a:pt x="161873" y="1306856"/>
                      <a:pt x="176628" y="1306785"/>
                    </a:cubicBezTo>
                    <a:cubicBezTo>
                      <a:pt x="206217" y="1306793"/>
                      <a:pt x="230399" y="1283020"/>
                      <a:pt x="231076" y="1253259"/>
                    </a:cubicBezTo>
                    <a:cubicBezTo>
                      <a:pt x="231180" y="1238773"/>
                      <a:pt x="225660" y="1224823"/>
                      <a:pt x="215698" y="1214369"/>
                    </a:cubicBezTo>
                    <a:cubicBezTo>
                      <a:pt x="205789" y="1204082"/>
                      <a:pt x="192114" y="1198336"/>
                      <a:pt x="177875" y="1198479"/>
                    </a:cubicBezTo>
                    <a:cubicBezTo>
                      <a:pt x="170460" y="1198366"/>
                      <a:pt x="163103" y="1199788"/>
                      <a:pt x="156262" y="1202660"/>
                    </a:cubicBezTo>
                    <a:cubicBezTo>
                      <a:pt x="132986" y="1149971"/>
                      <a:pt x="114698" y="1105645"/>
                      <a:pt x="100566" y="1062573"/>
                    </a:cubicBezTo>
                    <a:cubicBezTo>
                      <a:pt x="-5084" y="751759"/>
                      <a:pt x="-11622" y="415512"/>
                      <a:pt x="81863" y="100780"/>
                    </a:cubicBezTo>
                    <a:cubicBezTo>
                      <a:pt x="90333" y="105685"/>
                      <a:pt x="99935" y="108282"/>
                      <a:pt x="109710" y="108307"/>
                    </a:cubicBezTo>
                    <a:cubicBezTo>
                      <a:pt x="123347" y="108491"/>
                      <a:pt x="136498" y="103226"/>
                      <a:pt x="146286" y="93671"/>
                    </a:cubicBezTo>
                    <a:cubicBezTo>
                      <a:pt x="167405" y="72788"/>
                      <a:pt x="167696" y="38632"/>
                      <a:pt x="146939" y="17384"/>
                    </a:cubicBezTo>
                    <a:cubicBezTo>
                      <a:pt x="146723" y="17163"/>
                      <a:pt x="146507" y="16945"/>
                      <a:pt x="146286" y="16728"/>
                    </a:cubicBezTo>
                    <a:cubicBezTo>
                      <a:pt x="136107" y="5981"/>
                      <a:pt x="121972" y="-70"/>
                      <a:pt x="107217" y="1"/>
                    </a:cubicBezTo>
                    <a:cubicBezTo>
                      <a:pt x="93193" y="-91"/>
                      <a:pt x="79714" y="5483"/>
                      <a:pt x="69809" y="15473"/>
                    </a:cubicBezTo>
                    <a:cubicBezTo>
                      <a:pt x="59452" y="25597"/>
                      <a:pt x="53479" y="39418"/>
                      <a:pt x="53184" y="53945"/>
                    </a:cubicBezTo>
                    <a:cubicBezTo>
                      <a:pt x="52843" y="67816"/>
                      <a:pt x="58092" y="81239"/>
                      <a:pt x="67731" y="91162"/>
                    </a:cubicBezTo>
                    <a:cubicBezTo>
                      <a:pt x="-28198" y="410026"/>
                      <a:pt x="-22092" y="751157"/>
                      <a:pt x="85188" y="1066336"/>
                    </a:cubicBezTo>
                    <a:cubicBezTo>
                      <a:pt x="101805" y="1115300"/>
                      <a:pt x="121377" y="1163202"/>
                      <a:pt x="143792" y="1209769"/>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29"/>
              <p:cNvSpPr/>
              <p:nvPr/>
            </p:nvSpPr>
            <p:spPr>
              <a:xfrm>
                <a:off x="6383601" y="1394691"/>
                <a:ext cx="767944" cy="724643"/>
              </a:xfrm>
              <a:custGeom>
                <a:rect b="b" l="l" r="r" t="t"/>
                <a:pathLst>
                  <a:path extrusionOk="0" h="781286" w="827972">
                    <a:moveTo>
                      <a:pt x="723209" y="71926"/>
                    </a:moveTo>
                    <a:cubicBezTo>
                      <a:pt x="725632" y="79495"/>
                      <a:pt x="729597" y="86474"/>
                      <a:pt x="734847" y="92416"/>
                    </a:cubicBezTo>
                    <a:cubicBezTo>
                      <a:pt x="745026" y="103163"/>
                      <a:pt x="759161" y="109214"/>
                      <a:pt x="773916" y="109143"/>
                    </a:cubicBezTo>
                    <a:cubicBezTo>
                      <a:pt x="788048" y="109160"/>
                      <a:pt x="801627" y="103607"/>
                      <a:pt x="811739" y="93671"/>
                    </a:cubicBezTo>
                    <a:cubicBezTo>
                      <a:pt x="822060" y="83560"/>
                      <a:pt x="827903" y="69693"/>
                      <a:pt x="827949" y="55199"/>
                    </a:cubicBezTo>
                    <a:cubicBezTo>
                      <a:pt x="828373" y="40860"/>
                      <a:pt x="822970" y="26969"/>
                      <a:pt x="812986" y="16728"/>
                    </a:cubicBezTo>
                    <a:cubicBezTo>
                      <a:pt x="802807" y="5981"/>
                      <a:pt x="788671" y="-70"/>
                      <a:pt x="773916" y="1"/>
                    </a:cubicBezTo>
                    <a:cubicBezTo>
                      <a:pt x="759781" y="-16"/>
                      <a:pt x="746206" y="5537"/>
                      <a:pt x="736094" y="15473"/>
                    </a:cubicBezTo>
                    <a:cubicBezTo>
                      <a:pt x="725063" y="26454"/>
                      <a:pt x="719302" y="41709"/>
                      <a:pt x="720299" y="57290"/>
                    </a:cubicBezTo>
                    <a:cubicBezTo>
                      <a:pt x="448095" y="195529"/>
                      <a:pt x="221037" y="409457"/>
                      <a:pt x="66088" y="673674"/>
                    </a:cubicBezTo>
                    <a:cubicBezTo>
                      <a:pt x="61815" y="673063"/>
                      <a:pt x="57476" y="673063"/>
                      <a:pt x="53203" y="673674"/>
                    </a:cubicBezTo>
                    <a:cubicBezTo>
                      <a:pt x="39516" y="673649"/>
                      <a:pt x="26374" y="679060"/>
                      <a:pt x="16627" y="688728"/>
                    </a:cubicBezTo>
                    <a:cubicBezTo>
                      <a:pt x="6294" y="698697"/>
                      <a:pt x="313" y="712384"/>
                      <a:pt x="1" y="726781"/>
                    </a:cubicBezTo>
                    <a:cubicBezTo>
                      <a:pt x="-102" y="741267"/>
                      <a:pt x="5417" y="755217"/>
                      <a:pt x="15380" y="765671"/>
                    </a:cubicBezTo>
                    <a:cubicBezTo>
                      <a:pt x="36673" y="786492"/>
                      <a:pt x="70564" y="786492"/>
                      <a:pt x="91857" y="765671"/>
                    </a:cubicBezTo>
                    <a:cubicBezTo>
                      <a:pt x="113092" y="744575"/>
                      <a:pt x="113304" y="710155"/>
                      <a:pt x="92339" y="688795"/>
                    </a:cubicBezTo>
                    <a:cubicBezTo>
                      <a:pt x="92177" y="688632"/>
                      <a:pt x="92019" y="688469"/>
                      <a:pt x="91857" y="688310"/>
                    </a:cubicBezTo>
                    <a:cubicBezTo>
                      <a:pt x="88216" y="684592"/>
                      <a:pt x="84006" y="681489"/>
                      <a:pt x="79388" y="679110"/>
                    </a:cubicBezTo>
                    <a:cubicBezTo>
                      <a:pt x="232297" y="419284"/>
                      <a:pt x="455622" y="208668"/>
                      <a:pt x="723209" y="719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29"/>
              <p:cNvSpPr/>
              <p:nvPr/>
            </p:nvSpPr>
            <p:spPr>
              <a:xfrm>
                <a:off x="7898090" y="2833081"/>
                <a:ext cx="1052907" cy="1141843"/>
              </a:xfrm>
              <a:custGeom>
                <a:rect b="b" l="l" r="r" t="t"/>
                <a:pathLst>
                  <a:path extrusionOk="0" h="1231098" w="1135210">
                    <a:moveTo>
                      <a:pt x="840086" y="682038"/>
                    </a:moveTo>
                    <a:cubicBezTo>
                      <a:pt x="961473" y="512361"/>
                      <a:pt x="1039289" y="315131"/>
                      <a:pt x="1066608" y="107890"/>
                    </a:cubicBezTo>
                    <a:cubicBezTo>
                      <a:pt x="1071438" y="108530"/>
                      <a:pt x="1076326" y="108530"/>
                      <a:pt x="1081156" y="107890"/>
                    </a:cubicBezTo>
                    <a:cubicBezTo>
                      <a:pt x="1095162" y="107890"/>
                      <a:pt x="1108604" y="102328"/>
                      <a:pt x="1118563" y="92417"/>
                    </a:cubicBezTo>
                    <a:cubicBezTo>
                      <a:pt x="1139910" y="72107"/>
                      <a:pt x="1140854" y="38231"/>
                      <a:pt x="1120666" y="16750"/>
                    </a:cubicBezTo>
                    <a:cubicBezTo>
                      <a:pt x="1110512" y="5948"/>
                      <a:pt x="1096347" y="-119"/>
                      <a:pt x="1081571" y="2"/>
                    </a:cubicBezTo>
                    <a:lnTo>
                      <a:pt x="1075337" y="2"/>
                    </a:lnTo>
                    <a:lnTo>
                      <a:pt x="1075337" y="2"/>
                    </a:lnTo>
                    <a:lnTo>
                      <a:pt x="1064115" y="2"/>
                    </a:lnTo>
                    <a:lnTo>
                      <a:pt x="1059958" y="4183"/>
                    </a:lnTo>
                    <a:lnTo>
                      <a:pt x="1059958" y="4183"/>
                    </a:lnTo>
                    <a:cubicBezTo>
                      <a:pt x="1053499" y="6642"/>
                      <a:pt x="1047568" y="10335"/>
                      <a:pt x="1042501" y="15056"/>
                    </a:cubicBezTo>
                    <a:cubicBezTo>
                      <a:pt x="1021266" y="36153"/>
                      <a:pt x="1021055" y="70572"/>
                      <a:pt x="1042019" y="91932"/>
                    </a:cubicBezTo>
                    <a:cubicBezTo>
                      <a:pt x="1042181" y="92096"/>
                      <a:pt x="1042339" y="92259"/>
                      <a:pt x="1042501" y="92417"/>
                    </a:cubicBezTo>
                    <a:cubicBezTo>
                      <a:pt x="1045714" y="95257"/>
                      <a:pt x="1049197" y="97778"/>
                      <a:pt x="1052892" y="99945"/>
                    </a:cubicBezTo>
                    <a:cubicBezTo>
                      <a:pt x="987658" y="617473"/>
                      <a:pt x="609911" y="1039859"/>
                      <a:pt x="105241" y="1159589"/>
                    </a:cubicBezTo>
                    <a:cubicBezTo>
                      <a:pt x="103009" y="1151723"/>
                      <a:pt x="98866" y="1144535"/>
                      <a:pt x="93188" y="1138681"/>
                    </a:cubicBezTo>
                    <a:cubicBezTo>
                      <a:pt x="83196" y="1127913"/>
                      <a:pt x="69177" y="1121850"/>
                      <a:pt x="54534" y="1121954"/>
                    </a:cubicBezTo>
                    <a:cubicBezTo>
                      <a:pt x="40390" y="1121891"/>
                      <a:pt x="26798" y="1127453"/>
                      <a:pt x="16711" y="1137426"/>
                    </a:cubicBezTo>
                    <a:cubicBezTo>
                      <a:pt x="-4869" y="1158163"/>
                      <a:pt x="-5650" y="1192575"/>
                      <a:pt x="14961" y="1214286"/>
                    </a:cubicBezTo>
                    <a:cubicBezTo>
                      <a:pt x="25277" y="1225150"/>
                      <a:pt x="39600" y="1231235"/>
                      <a:pt x="54534" y="1231096"/>
                    </a:cubicBezTo>
                    <a:cubicBezTo>
                      <a:pt x="68624" y="1230900"/>
                      <a:pt x="82128" y="1225376"/>
                      <a:pt x="92357" y="1215624"/>
                    </a:cubicBezTo>
                    <a:cubicBezTo>
                      <a:pt x="103284" y="1204597"/>
                      <a:pt x="108899" y="1189334"/>
                      <a:pt x="107735" y="1173807"/>
                    </a:cubicBezTo>
                    <a:cubicBezTo>
                      <a:pt x="402804" y="1104085"/>
                      <a:pt x="662888" y="929441"/>
                      <a:pt x="840086" y="682038"/>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29"/>
              <p:cNvSpPr/>
              <p:nvPr/>
            </p:nvSpPr>
            <p:spPr>
              <a:xfrm>
                <a:off x="6539495" y="2606356"/>
                <a:ext cx="499359" cy="1113527"/>
              </a:xfrm>
              <a:custGeom>
                <a:rect b="b" l="l" r="r" t="t"/>
                <a:pathLst>
                  <a:path extrusionOk="0" h="1200568" w="538392">
                    <a:moveTo>
                      <a:pt x="434757" y="1126552"/>
                    </a:moveTo>
                    <a:cubicBezTo>
                      <a:pt x="423967" y="1154544"/>
                      <a:pt x="437779" y="1186037"/>
                      <a:pt x="465601" y="1196893"/>
                    </a:cubicBezTo>
                    <a:cubicBezTo>
                      <a:pt x="471803" y="1199310"/>
                      <a:pt x="478395" y="1200556"/>
                      <a:pt x="485049" y="1200568"/>
                    </a:cubicBezTo>
                    <a:cubicBezTo>
                      <a:pt x="499181" y="1200585"/>
                      <a:pt x="512760" y="1195032"/>
                      <a:pt x="522872" y="1185096"/>
                    </a:cubicBezTo>
                    <a:cubicBezTo>
                      <a:pt x="543566" y="1163673"/>
                      <a:pt x="543566" y="1129575"/>
                      <a:pt x="522872" y="1108153"/>
                    </a:cubicBezTo>
                    <a:cubicBezTo>
                      <a:pt x="501903" y="1086788"/>
                      <a:pt x="467692" y="1086575"/>
                      <a:pt x="446461" y="1107668"/>
                    </a:cubicBezTo>
                    <a:cubicBezTo>
                      <a:pt x="446299" y="1107831"/>
                      <a:pt x="446137" y="1107989"/>
                      <a:pt x="445979" y="1108153"/>
                    </a:cubicBezTo>
                    <a:cubicBezTo>
                      <a:pt x="444267" y="1110097"/>
                      <a:pt x="442733" y="1112196"/>
                      <a:pt x="441407" y="1114425"/>
                    </a:cubicBezTo>
                    <a:cubicBezTo>
                      <a:pt x="160624" y="857321"/>
                      <a:pt x="10446" y="486274"/>
                      <a:pt x="32837" y="104961"/>
                    </a:cubicBezTo>
                    <a:cubicBezTo>
                      <a:pt x="38577" y="106981"/>
                      <a:pt x="44628" y="107972"/>
                      <a:pt x="50709" y="107888"/>
                    </a:cubicBezTo>
                    <a:cubicBezTo>
                      <a:pt x="64616" y="107783"/>
                      <a:pt x="77975" y="102410"/>
                      <a:pt x="88116" y="92834"/>
                    </a:cubicBezTo>
                    <a:cubicBezTo>
                      <a:pt x="98437" y="82722"/>
                      <a:pt x="104280" y="68856"/>
                      <a:pt x="104326" y="54362"/>
                    </a:cubicBezTo>
                    <a:cubicBezTo>
                      <a:pt x="104783" y="24806"/>
                      <a:pt x="81342" y="468"/>
                      <a:pt x="51964" y="8"/>
                    </a:cubicBezTo>
                    <a:cubicBezTo>
                      <a:pt x="51682" y="4"/>
                      <a:pt x="51403" y="0"/>
                      <a:pt x="51125" y="0"/>
                    </a:cubicBezTo>
                    <a:lnTo>
                      <a:pt x="44890" y="0"/>
                    </a:lnTo>
                    <a:lnTo>
                      <a:pt x="34084" y="0"/>
                    </a:lnTo>
                    <a:lnTo>
                      <a:pt x="34084" y="0"/>
                    </a:lnTo>
                    <a:lnTo>
                      <a:pt x="34084" y="4182"/>
                    </a:lnTo>
                    <a:cubicBezTo>
                      <a:pt x="27525" y="6636"/>
                      <a:pt x="21569" y="10488"/>
                      <a:pt x="16627" y="15472"/>
                    </a:cubicBezTo>
                    <a:cubicBezTo>
                      <a:pt x="6369" y="25492"/>
                      <a:pt x="405" y="39145"/>
                      <a:pt x="1" y="53526"/>
                    </a:cubicBezTo>
                    <a:cubicBezTo>
                      <a:pt x="-102" y="68011"/>
                      <a:pt x="5417" y="81961"/>
                      <a:pt x="15380" y="92416"/>
                    </a:cubicBezTo>
                    <a:cubicBezTo>
                      <a:pt x="16714" y="94084"/>
                      <a:pt x="18663" y="95138"/>
                      <a:pt x="20783" y="95343"/>
                    </a:cubicBezTo>
                    <a:lnTo>
                      <a:pt x="20783" y="95343"/>
                    </a:lnTo>
                    <a:cubicBezTo>
                      <a:pt x="-4795" y="484614"/>
                      <a:pt x="147644" y="864342"/>
                      <a:pt x="434757" y="1126552"/>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29"/>
              <p:cNvSpPr/>
              <p:nvPr/>
            </p:nvSpPr>
            <p:spPr>
              <a:xfrm>
                <a:off x="6679395" y="1615982"/>
                <a:ext cx="746639" cy="642675"/>
              </a:xfrm>
              <a:custGeom>
                <a:rect b="b" l="l" r="r" t="t"/>
                <a:pathLst>
                  <a:path extrusionOk="0" h="692911" w="805002">
                    <a:moveTo>
                      <a:pt x="102019" y="511006"/>
                    </a:moveTo>
                    <a:cubicBezTo>
                      <a:pt x="84978" y="535260"/>
                      <a:pt x="67937" y="560768"/>
                      <a:pt x="54221" y="584604"/>
                    </a:cubicBezTo>
                    <a:cubicBezTo>
                      <a:pt x="40177" y="584646"/>
                      <a:pt x="26669" y="590023"/>
                      <a:pt x="16398" y="599658"/>
                    </a:cubicBezTo>
                    <a:cubicBezTo>
                      <a:pt x="-955" y="617782"/>
                      <a:pt x="-4961" y="644992"/>
                      <a:pt x="6423" y="667402"/>
                    </a:cubicBezTo>
                    <a:lnTo>
                      <a:pt x="4345" y="671165"/>
                    </a:lnTo>
                    <a:lnTo>
                      <a:pt x="14320" y="676183"/>
                    </a:lnTo>
                    <a:lnTo>
                      <a:pt x="14320" y="676183"/>
                    </a:lnTo>
                    <a:cubicBezTo>
                      <a:pt x="24312" y="686951"/>
                      <a:pt x="38331" y="693015"/>
                      <a:pt x="52974" y="692910"/>
                    </a:cubicBezTo>
                    <a:cubicBezTo>
                      <a:pt x="67118" y="692973"/>
                      <a:pt x="80710" y="687411"/>
                      <a:pt x="90797" y="677438"/>
                    </a:cubicBezTo>
                    <a:cubicBezTo>
                      <a:pt x="111916" y="656555"/>
                      <a:pt x="112207" y="622398"/>
                      <a:pt x="91450" y="601151"/>
                    </a:cubicBezTo>
                    <a:cubicBezTo>
                      <a:pt x="91234" y="600929"/>
                      <a:pt x="91017" y="600712"/>
                      <a:pt x="90797" y="600494"/>
                    </a:cubicBezTo>
                    <a:cubicBezTo>
                      <a:pt x="84267" y="593846"/>
                      <a:pt x="76088" y="589083"/>
                      <a:pt x="67106" y="586695"/>
                    </a:cubicBezTo>
                    <a:cubicBezTo>
                      <a:pt x="82069" y="562859"/>
                      <a:pt x="97032" y="540278"/>
                      <a:pt x="111995" y="519787"/>
                    </a:cubicBezTo>
                    <a:cubicBezTo>
                      <a:pt x="258960" y="314499"/>
                      <a:pt x="464733" y="159266"/>
                      <a:pt x="701783" y="74854"/>
                    </a:cubicBezTo>
                    <a:cubicBezTo>
                      <a:pt x="704189" y="81373"/>
                      <a:pt x="707863" y="87345"/>
                      <a:pt x="712589" y="92417"/>
                    </a:cubicBezTo>
                    <a:cubicBezTo>
                      <a:pt x="722768" y="103164"/>
                      <a:pt x="736904" y="109215"/>
                      <a:pt x="751659" y="109144"/>
                    </a:cubicBezTo>
                    <a:cubicBezTo>
                      <a:pt x="765791" y="109161"/>
                      <a:pt x="779369" y="103607"/>
                      <a:pt x="789482" y="93672"/>
                    </a:cubicBezTo>
                    <a:cubicBezTo>
                      <a:pt x="810176" y="72249"/>
                      <a:pt x="810176" y="38151"/>
                      <a:pt x="789482" y="16728"/>
                    </a:cubicBezTo>
                    <a:cubicBezTo>
                      <a:pt x="779274" y="6023"/>
                      <a:pt x="765159" y="-20"/>
                      <a:pt x="750412" y="1"/>
                    </a:cubicBezTo>
                    <a:cubicBezTo>
                      <a:pt x="721031" y="-204"/>
                      <a:pt x="697049" y="23594"/>
                      <a:pt x="696845" y="53155"/>
                    </a:cubicBezTo>
                    <a:cubicBezTo>
                      <a:pt x="696828" y="55375"/>
                      <a:pt x="696953" y="57596"/>
                      <a:pt x="697211" y="59800"/>
                    </a:cubicBezTo>
                    <a:cubicBezTo>
                      <a:pt x="457733" y="145642"/>
                      <a:pt x="250061" y="303075"/>
                      <a:pt x="102019" y="511006"/>
                    </a:cubicBezTo>
                    <a:close/>
                  </a:path>
                </a:pathLst>
              </a:custGeom>
              <a:solidFill>
                <a:srgbClr val="31C0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29"/>
              <p:cNvSpPr/>
              <p:nvPr/>
            </p:nvSpPr>
            <p:spPr>
              <a:xfrm>
                <a:off x="7553195" y="1568219"/>
                <a:ext cx="785681" cy="230396"/>
              </a:xfrm>
              <a:custGeom>
                <a:rect b="b" l="l" r="r" t="t"/>
                <a:pathLst>
                  <a:path extrusionOk="0" h="248405" w="847095">
                    <a:moveTo>
                      <a:pt x="753965" y="232097"/>
                    </a:moveTo>
                    <a:cubicBezTo>
                      <a:pt x="764297" y="242568"/>
                      <a:pt x="778366" y="248443"/>
                      <a:pt x="793034" y="248406"/>
                    </a:cubicBezTo>
                    <a:cubicBezTo>
                      <a:pt x="807079" y="248364"/>
                      <a:pt x="820587" y="242986"/>
                      <a:pt x="830857" y="233351"/>
                    </a:cubicBezTo>
                    <a:cubicBezTo>
                      <a:pt x="841177" y="223240"/>
                      <a:pt x="847021" y="209374"/>
                      <a:pt x="847067" y="194880"/>
                    </a:cubicBezTo>
                    <a:cubicBezTo>
                      <a:pt x="847549" y="180327"/>
                      <a:pt x="841976" y="166231"/>
                      <a:pt x="831688" y="155990"/>
                    </a:cubicBezTo>
                    <a:cubicBezTo>
                      <a:pt x="810603" y="134743"/>
                      <a:pt x="776392" y="134713"/>
                      <a:pt x="755274" y="155927"/>
                    </a:cubicBezTo>
                    <a:cubicBezTo>
                      <a:pt x="755253" y="155948"/>
                      <a:pt x="755232" y="155969"/>
                      <a:pt x="755211" y="155990"/>
                    </a:cubicBezTo>
                    <a:cubicBezTo>
                      <a:pt x="751338" y="159854"/>
                      <a:pt x="747983" y="164211"/>
                      <a:pt x="745236" y="168953"/>
                    </a:cubicBezTo>
                    <a:cubicBezTo>
                      <a:pt x="570586" y="82229"/>
                      <a:pt x="378474" y="37020"/>
                      <a:pt x="183711" y="36811"/>
                    </a:cubicBezTo>
                    <a:cubicBezTo>
                      <a:pt x="157389" y="36811"/>
                      <a:pt x="131204" y="37648"/>
                      <a:pt x="105156" y="39320"/>
                    </a:cubicBezTo>
                    <a:cubicBezTo>
                      <a:pt x="99337" y="15811"/>
                      <a:pt x="78111" y="-511"/>
                      <a:pt x="54033" y="12"/>
                    </a:cubicBezTo>
                    <a:cubicBezTo>
                      <a:pt x="39901" y="-5"/>
                      <a:pt x="26322" y="5549"/>
                      <a:pt x="16210" y="15484"/>
                    </a:cubicBezTo>
                    <a:cubicBezTo>
                      <a:pt x="6605" y="24722"/>
                      <a:pt x="815" y="37267"/>
                      <a:pt x="0" y="50611"/>
                    </a:cubicBezTo>
                    <a:lnTo>
                      <a:pt x="0" y="50611"/>
                    </a:lnTo>
                    <a:lnTo>
                      <a:pt x="0" y="61065"/>
                    </a:lnTo>
                    <a:lnTo>
                      <a:pt x="0" y="65247"/>
                    </a:lnTo>
                    <a:lnTo>
                      <a:pt x="0" y="65247"/>
                    </a:lnTo>
                    <a:cubicBezTo>
                      <a:pt x="1771" y="75275"/>
                      <a:pt x="6388" y="84570"/>
                      <a:pt x="13300" y="92010"/>
                    </a:cubicBezTo>
                    <a:cubicBezTo>
                      <a:pt x="23479" y="102757"/>
                      <a:pt x="37615" y="108808"/>
                      <a:pt x="52370" y="108737"/>
                    </a:cubicBezTo>
                    <a:cubicBezTo>
                      <a:pt x="66502" y="108753"/>
                      <a:pt x="80081" y="103200"/>
                      <a:pt x="90193" y="93264"/>
                    </a:cubicBezTo>
                    <a:cubicBezTo>
                      <a:pt x="100567" y="82881"/>
                      <a:pt x="106274" y="68680"/>
                      <a:pt x="105987" y="53956"/>
                    </a:cubicBezTo>
                    <a:cubicBezTo>
                      <a:pt x="131341" y="53956"/>
                      <a:pt x="156695" y="53956"/>
                      <a:pt x="181633" y="53956"/>
                    </a:cubicBezTo>
                    <a:cubicBezTo>
                      <a:pt x="375257" y="53045"/>
                      <a:pt x="566463" y="97270"/>
                      <a:pt x="740248" y="183171"/>
                    </a:cubicBezTo>
                    <a:cubicBezTo>
                      <a:pt x="736341" y="200763"/>
                      <a:pt x="741495" y="219150"/>
                      <a:pt x="753965" y="23209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29"/>
              <p:cNvSpPr/>
              <p:nvPr/>
            </p:nvSpPr>
            <p:spPr>
              <a:xfrm>
                <a:off x="8177557" y="3100126"/>
                <a:ext cx="393997" cy="444151"/>
              </a:xfrm>
              <a:custGeom>
                <a:rect b="b" l="l" r="r" t="t"/>
                <a:pathLst>
                  <a:path extrusionOk="0" h="478869" w="424795">
                    <a:moveTo>
                      <a:pt x="342055" y="99170"/>
                    </a:moveTo>
                    <a:cubicBezTo>
                      <a:pt x="350846" y="104891"/>
                      <a:pt x="361095" y="107939"/>
                      <a:pt x="371565" y="107952"/>
                    </a:cubicBezTo>
                    <a:cubicBezTo>
                      <a:pt x="385202" y="108136"/>
                      <a:pt x="398353" y="102871"/>
                      <a:pt x="408141" y="93316"/>
                    </a:cubicBezTo>
                    <a:cubicBezTo>
                      <a:pt x="418574" y="83246"/>
                      <a:pt x="424563" y="69388"/>
                      <a:pt x="424767" y="54844"/>
                    </a:cubicBezTo>
                    <a:cubicBezTo>
                      <a:pt x="425249" y="40292"/>
                      <a:pt x="419675" y="26195"/>
                      <a:pt x="409388" y="15954"/>
                    </a:cubicBezTo>
                    <a:cubicBezTo>
                      <a:pt x="388303" y="-5293"/>
                      <a:pt x="354092" y="-5322"/>
                      <a:pt x="332973" y="15892"/>
                    </a:cubicBezTo>
                    <a:cubicBezTo>
                      <a:pt x="332953" y="15912"/>
                      <a:pt x="332932" y="15933"/>
                      <a:pt x="332911" y="15954"/>
                    </a:cubicBezTo>
                    <a:cubicBezTo>
                      <a:pt x="322653" y="25974"/>
                      <a:pt x="316689" y="39627"/>
                      <a:pt x="316286" y="54008"/>
                    </a:cubicBezTo>
                    <a:cubicBezTo>
                      <a:pt x="316136" y="67565"/>
                      <a:pt x="321028" y="80691"/>
                      <a:pt x="330002" y="90807"/>
                    </a:cubicBezTo>
                    <a:cubicBezTo>
                      <a:pt x="270657" y="204365"/>
                      <a:pt x="188241" y="304095"/>
                      <a:pt x="88101" y="383526"/>
                    </a:cubicBezTo>
                    <a:cubicBezTo>
                      <a:pt x="78371" y="375485"/>
                      <a:pt x="66193" y="371056"/>
                      <a:pt x="53604" y="370981"/>
                    </a:cubicBezTo>
                    <a:cubicBezTo>
                      <a:pt x="39576" y="370889"/>
                      <a:pt x="26101" y="376464"/>
                      <a:pt x="16196" y="386454"/>
                    </a:cubicBezTo>
                    <a:cubicBezTo>
                      <a:pt x="739" y="401512"/>
                      <a:pt x="-4183" y="424449"/>
                      <a:pt x="3727" y="444579"/>
                    </a:cubicBezTo>
                    <a:lnTo>
                      <a:pt x="3727" y="444579"/>
                    </a:lnTo>
                    <a:lnTo>
                      <a:pt x="9546" y="454197"/>
                    </a:lnTo>
                    <a:lnTo>
                      <a:pt x="12871" y="456706"/>
                    </a:lnTo>
                    <a:lnTo>
                      <a:pt x="17027" y="462561"/>
                    </a:lnTo>
                    <a:cubicBezTo>
                      <a:pt x="27360" y="473032"/>
                      <a:pt x="41430" y="478907"/>
                      <a:pt x="56097" y="478869"/>
                    </a:cubicBezTo>
                    <a:cubicBezTo>
                      <a:pt x="70029" y="478890"/>
                      <a:pt x="83430" y="473496"/>
                      <a:pt x="93505" y="463815"/>
                    </a:cubicBezTo>
                    <a:cubicBezTo>
                      <a:pt x="112453" y="445504"/>
                      <a:pt x="115280" y="416014"/>
                      <a:pt x="100155" y="394399"/>
                    </a:cubicBezTo>
                    <a:cubicBezTo>
                      <a:pt x="200348" y="314018"/>
                      <a:pt x="282744" y="213460"/>
                      <a:pt x="342055" y="99170"/>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29"/>
              <p:cNvSpPr/>
              <p:nvPr/>
            </p:nvSpPr>
            <p:spPr>
              <a:xfrm>
                <a:off x="6869035" y="1897449"/>
                <a:ext cx="686205" cy="650818"/>
              </a:xfrm>
              <a:custGeom>
                <a:rect b="b" l="l" r="r" t="t"/>
                <a:pathLst>
                  <a:path extrusionOk="0" h="701691" w="739844">
                    <a:moveTo>
                      <a:pt x="631768" y="52271"/>
                    </a:moveTo>
                    <a:cubicBezTo>
                      <a:pt x="369086" y="137332"/>
                      <a:pt x="157560" y="335440"/>
                      <a:pt x="54449" y="592966"/>
                    </a:cubicBezTo>
                    <a:cubicBezTo>
                      <a:pt x="40388" y="592924"/>
                      <a:pt x="26851" y="598310"/>
                      <a:pt x="16626" y="608020"/>
                    </a:cubicBezTo>
                    <a:cubicBezTo>
                      <a:pt x="6344" y="618194"/>
                      <a:pt x="383" y="631986"/>
                      <a:pt x="1" y="646492"/>
                    </a:cubicBezTo>
                    <a:cubicBezTo>
                      <a:pt x="-82" y="660848"/>
                      <a:pt x="5442" y="674664"/>
                      <a:pt x="15380" y="684964"/>
                    </a:cubicBezTo>
                    <a:cubicBezTo>
                      <a:pt x="25559" y="695711"/>
                      <a:pt x="39694" y="701762"/>
                      <a:pt x="54449" y="701691"/>
                    </a:cubicBezTo>
                    <a:cubicBezTo>
                      <a:pt x="68581" y="701707"/>
                      <a:pt x="82160" y="696154"/>
                      <a:pt x="92272" y="686218"/>
                    </a:cubicBezTo>
                    <a:cubicBezTo>
                      <a:pt x="102609" y="676291"/>
                      <a:pt x="108465" y="662541"/>
                      <a:pt x="108482" y="648165"/>
                    </a:cubicBezTo>
                    <a:cubicBezTo>
                      <a:pt x="108927" y="633700"/>
                      <a:pt x="103528" y="619671"/>
                      <a:pt x="93519" y="609275"/>
                    </a:cubicBezTo>
                    <a:cubicBezTo>
                      <a:pt x="86532" y="602362"/>
                      <a:pt x="77742" y="597579"/>
                      <a:pt x="68165" y="595475"/>
                    </a:cubicBezTo>
                    <a:cubicBezTo>
                      <a:pt x="170985" y="344828"/>
                      <a:pt x="377677" y="152005"/>
                      <a:pt x="633846" y="67744"/>
                    </a:cubicBezTo>
                    <a:cubicBezTo>
                      <a:pt x="635920" y="76960"/>
                      <a:pt x="640364" y="85470"/>
                      <a:pt x="646731" y="92416"/>
                    </a:cubicBezTo>
                    <a:cubicBezTo>
                      <a:pt x="667900" y="113901"/>
                      <a:pt x="702377" y="114056"/>
                      <a:pt x="723732" y="92759"/>
                    </a:cubicBezTo>
                    <a:cubicBezTo>
                      <a:pt x="733720" y="82798"/>
                      <a:pt x="739489" y="69341"/>
                      <a:pt x="739834" y="55199"/>
                    </a:cubicBezTo>
                    <a:cubicBezTo>
                      <a:pt x="740120" y="40680"/>
                      <a:pt x="734576" y="26663"/>
                      <a:pt x="724455" y="16309"/>
                    </a:cubicBezTo>
                    <a:cubicBezTo>
                      <a:pt x="714251" y="5900"/>
                      <a:pt x="700332" y="29"/>
                      <a:pt x="685801" y="0"/>
                    </a:cubicBezTo>
                    <a:cubicBezTo>
                      <a:pt x="656752" y="-21"/>
                      <a:pt x="632886" y="23066"/>
                      <a:pt x="631768" y="5227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29"/>
              <p:cNvSpPr/>
              <p:nvPr/>
            </p:nvSpPr>
            <p:spPr>
              <a:xfrm>
                <a:off x="8043381" y="2995192"/>
                <a:ext cx="293498" cy="326743"/>
              </a:xfrm>
              <a:custGeom>
                <a:rect b="b" l="l" r="r" t="t"/>
                <a:pathLst>
                  <a:path extrusionOk="0" h="352284" w="316440">
                    <a:moveTo>
                      <a:pt x="233456" y="98036"/>
                    </a:moveTo>
                    <a:cubicBezTo>
                      <a:pt x="242525" y="103823"/>
                      <a:pt x="253057" y="106872"/>
                      <a:pt x="263797" y="106817"/>
                    </a:cubicBezTo>
                    <a:cubicBezTo>
                      <a:pt x="277418" y="106909"/>
                      <a:pt x="290535" y="101661"/>
                      <a:pt x="300373" y="92181"/>
                    </a:cubicBezTo>
                    <a:cubicBezTo>
                      <a:pt x="321608" y="71085"/>
                      <a:pt x="321820" y="36665"/>
                      <a:pt x="300855" y="15305"/>
                    </a:cubicBezTo>
                    <a:cubicBezTo>
                      <a:pt x="300693" y="15142"/>
                      <a:pt x="300535" y="14979"/>
                      <a:pt x="300373" y="14820"/>
                    </a:cubicBezTo>
                    <a:cubicBezTo>
                      <a:pt x="278436" y="-5875"/>
                      <a:pt x="243980" y="-4759"/>
                      <a:pt x="223410" y="17312"/>
                    </a:cubicBezTo>
                    <a:cubicBezTo>
                      <a:pt x="205084" y="36979"/>
                      <a:pt x="203700" y="67137"/>
                      <a:pt x="220155" y="88418"/>
                    </a:cubicBezTo>
                    <a:cubicBezTo>
                      <a:pt x="184215" y="151490"/>
                      <a:pt x="137988" y="208036"/>
                      <a:pt x="83411" y="255686"/>
                    </a:cubicBezTo>
                    <a:cubicBezTo>
                      <a:pt x="74159" y="249146"/>
                      <a:pt x="63128" y="245642"/>
                      <a:pt x="51823" y="245650"/>
                    </a:cubicBezTo>
                    <a:cubicBezTo>
                      <a:pt x="38028" y="245692"/>
                      <a:pt x="24777" y="251086"/>
                      <a:pt x="14831" y="260704"/>
                    </a:cubicBezTo>
                    <a:cubicBezTo>
                      <a:pt x="-41" y="275988"/>
                      <a:pt x="-4160" y="298850"/>
                      <a:pt x="4440" y="318412"/>
                    </a:cubicBezTo>
                    <a:lnTo>
                      <a:pt x="699" y="318412"/>
                    </a:lnTo>
                    <a:lnTo>
                      <a:pt x="6518" y="328030"/>
                    </a:lnTo>
                    <a:lnTo>
                      <a:pt x="11506" y="328030"/>
                    </a:lnTo>
                    <a:cubicBezTo>
                      <a:pt x="12769" y="331011"/>
                      <a:pt x="14606" y="333708"/>
                      <a:pt x="16909" y="335975"/>
                    </a:cubicBezTo>
                    <a:cubicBezTo>
                      <a:pt x="27059" y="346463"/>
                      <a:pt x="41012" y="352350"/>
                      <a:pt x="55563" y="352284"/>
                    </a:cubicBezTo>
                    <a:cubicBezTo>
                      <a:pt x="85173" y="352380"/>
                      <a:pt x="109259" y="328306"/>
                      <a:pt x="109355" y="298515"/>
                    </a:cubicBezTo>
                    <a:cubicBezTo>
                      <a:pt x="109392" y="285945"/>
                      <a:pt x="105070" y="273755"/>
                      <a:pt x="97127" y="264050"/>
                    </a:cubicBezTo>
                    <a:cubicBezTo>
                      <a:pt x="151102" y="216403"/>
                      <a:pt x="197129" y="160356"/>
                      <a:pt x="233456" y="9803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29"/>
              <p:cNvSpPr/>
              <p:nvPr/>
            </p:nvSpPr>
            <p:spPr>
              <a:xfrm>
                <a:off x="7117383" y="2137759"/>
                <a:ext cx="495529" cy="480167"/>
              </a:xfrm>
              <a:custGeom>
                <a:rect b="b" l="l" r="r" t="t"/>
                <a:pathLst>
                  <a:path extrusionOk="0" h="517700" w="534263">
                    <a:moveTo>
                      <a:pt x="50877" y="409393"/>
                    </a:moveTo>
                    <a:cubicBezTo>
                      <a:pt x="21088" y="411145"/>
                      <a:pt x="-1652" y="436867"/>
                      <a:pt x="94" y="466838"/>
                    </a:cubicBezTo>
                    <a:cubicBezTo>
                      <a:pt x="846" y="479792"/>
                      <a:pt x="6179" y="492049"/>
                      <a:pt x="15132" y="501391"/>
                    </a:cubicBezTo>
                    <a:cubicBezTo>
                      <a:pt x="25282" y="511879"/>
                      <a:pt x="39235" y="517767"/>
                      <a:pt x="53786" y="517700"/>
                    </a:cubicBezTo>
                    <a:cubicBezTo>
                      <a:pt x="67847" y="517741"/>
                      <a:pt x="81384" y="512355"/>
                      <a:pt x="91609" y="502646"/>
                    </a:cubicBezTo>
                    <a:cubicBezTo>
                      <a:pt x="112844" y="481549"/>
                      <a:pt x="113056" y="447129"/>
                      <a:pt x="92091" y="425769"/>
                    </a:cubicBezTo>
                    <a:cubicBezTo>
                      <a:pt x="91929" y="425606"/>
                      <a:pt x="91771" y="425443"/>
                      <a:pt x="91609" y="425284"/>
                    </a:cubicBezTo>
                    <a:cubicBezTo>
                      <a:pt x="84389" y="418154"/>
                      <a:pt x="75312" y="413224"/>
                      <a:pt x="65424" y="411066"/>
                    </a:cubicBezTo>
                    <a:cubicBezTo>
                      <a:pt x="138962" y="255720"/>
                      <a:pt x="270141" y="135600"/>
                      <a:pt x="430768" y="76529"/>
                    </a:cubicBezTo>
                    <a:cubicBezTo>
                      <a:pt x="433183" y="82451"/>
                      <a:pt x="436712" y="87845"/>
                      <a:pt x="441159" y="92420"/>
                    </a:cubicBezTo>
                    <a:cubicBezTo>
                      <a:pt x="462327" y="113906"/>
                      <a:pt x="496805" y="114060"/>
                      <a:pt x="518160" y="92763"/>
                    </a:cubicBezTo>
                    <a:cubicBezTo>
                      <a:pt x="528148" y="82802"/>
                      <a:pt x="533917" y="69345"/>
                      <a:pt x="534262" y="55203"/>
                    </a:cubicBezTo>
                    <a:cubicBezTo>
                      <a:pt x="534366" y="40717"/>
                      <a:pt x="528846" y="26767"/>
                      <a:pt x="518883" y="16313"/>
                    </a:cubicBezTo>
                    <a:cubicBezTo>
                      <a:pt x="508550" y="5842"/>
                      <a:pt x="494481" y="-33"/>
                      <a:pt x="479813" y="4"/>
                    </a:cubicBezTo>
                    <a:cubicBezTo>
                      <a:pt x="450665" y="-364"/>
                      <a:pt x="426736" y="23117"/>
                      <a:pt x="426371" y="52443"/>
                    </a:cubicBezTo>
                    <a:cubicBezTo>
                      <a:pt x="426333" y="55466"/>
                      <a:pt x="426554" y="58490"/>
                      <a:pt x="427027" y="61475"/>
                    </a:cubicBezTo>
                    <a:cubicBezTo>
                      <a:pt x="260790" y="122746"/>
                      <a:pt x="125508" y="247875"/>
                      <a:pt x="50877" y="40939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29"/>
              <p:cNvSpPr/>
              <p:nvPr/>
            </p:nvSpPr>
            <p:spPr>
              <a:xfrm>
                <a:off x="7092822" y="3730281"/>
                <a:ext cx="721043" cy="275378"/>
              </a:xfrm>
              <a:custGeom>
                <a:rect b="b" l="l" r="r" t="t"/>
                <a:pathLst>
                  <a:path extrusionOk="0" h="296903" w="777405">
                    <a:moveTo>
                      <a:pt x="93126" y="16728"/>
                    </a:moveTo>
                    <a:cubicBezTo>
                      <a:pt x="82947" y="5981"/>
                      <a:pt x="68811" y="-70"/>
                      <a:pt x="54056" y="1"/>
                    </a:cubicBezTo>
                    <a:cubicBezTo>
                      <a:pt x="39924" y="-16"/>
                      <a:pt x="26345" y="5537"/>
                      <a:pt x="16233" y="15473"/>
                    </a:cubicBezTo>
                    <a:cubicBezTo>
                      <a:pt x="5913" y="25584"/>
                      <a:pt x="69" y="39451"/>
                      <a:pt x="23" y="53945"/>
                    </a:cubicBezTo>
                    <a:cubicBezTo>
                      <a:pt x="-401" y="68284"/>
                      <a:pt x="5003" y="82175"/>
                      <a:pt x="14986" y="92416"/>
                    </a:cubicBezTo>
                    <a:cubicBezTo>
                      <a:pt x="25165" y="103163"/>
                      <a:pt x="39301" y="109214"/>
                      <a:pt x="54056" y="109143"/>
                    </a:cubicBezTo>
                    <a:cubicBezTo>
                      <a:pt x="67955" y="109214"/>
                      <a:pt x="81297" y="103636"/>
                      <a:pt x="91048" y="93671"/>
                    </a:cubicBezTo>
                    <a:cubicBezTo>
                      <a:pt x="269260" y="189901"/>
                      <a:pt x="468192" y="240725"/>
                      <a:pt x="670445" y="241704"/>
                    </a:cubicBezTo>
                    <a:cubicBezTo>
                      <a:pt x="669526" y="271251"/>
                      <a:pt x="692586" y="295953"/>
                      <a:pt x="721955" y="296877"/>
                    </a:cubicBezTo>
                    <a:cubicBezTo>
                      <a:pt x="722657" y="296898"/>
                      <a:pt x="723359" y="296906"/>
                      <a:pt x="724062" y="296902"/>
                    </a:cubicBezTo>
                    <a:cubicBezTo>
                      <a:pt x="738198" y="296919"/>
                      <a:pt x="751772" y="291366"/>
                      <a:pt x="761885" y="281430"/>
                    </a:cubicBezTo>
                    <a:cubicBezTo>
                      <a:pt x="782579" y="260007"/>
                      <a:pt x="782579" y="225909"/>
                      <a:pt x="761885" y="204486"/>
                    </a:cubicBezTo>
                    <a:cubicBezTo>
                      <a:pt x="751706" y="193739"/>
                      <a:pt x="737570" y="187688"/>
                      <a:pt x="722815" y="187760"/>
                    </a:cubicBezTo>
                    <a:cubicBezTo>
                      <a:pt x="708683" y="187743"/>
                      <a:pt x="695104" y="193296"/>
                      <a:pt x="684992" y="203232"/>
                    </a:cubicBezTo>
                    <a:cubicBezTo>
                      <a:pt x="678566" y="209709"/>
                      <a:pt x="673978" y="217793"/>
                      <a:pt x="671692" y="226649"/>
                    </a:cubicBezTo>
                    <a:cubicBezTo>
                      <a:pt x="471920" y="225621"/>
                      <a:pt x="275378" y="175829"/>
                      <a:pt x="98945" y="81544"/>
                    </a:cubicBezTo>
                    <a:cubicBezTo>
                      <a:pt x="111784" y="61096"/>
                      <a:pt x="109398" y="34529"/>
                      <a:pt x="93126" y="1672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29"/>
              <p:cNvSpPr/>
              <p:nvPr/>
            </p:nvSpPr>
            <p:spPr>
              <a:xfrm>
                <a:off x="6667955" y="3801394"/>
                <a:ext cx="1489623" cy="467684"/>
              </a:xfrm>
              <a:custGeom>
                <a:rect b="b" l="l" r="r" t="t"/>
                <a:pathLst>
                  <a:path extrusionOk="0" h="504242" w="1606062">
                    <a:moveTo>
                      <a:pt x="54075" y="106563"/>
                    </a:moveTo>
                    <a:cubicBezTo>
                      <a:pt x="63032" y="106525"/>
                      <a:pt x="71860" y="104376"/>
                      <a:pt x="79844" y="100290"/>
                    </a:cubicBezTo>
                    <a:cubicBezTo>
                      <a:pt x="269337" y="268332"/>
                      <a:pt x="495422" y="389225"/>
                      <a:pt x="739875" y="453226"/>
                    </a:cubicBezTo>
                    <a:cubicBezTo>
                      <a:pt x="869636" y="487131"/>
                      <a:pt x="1003160" y="504272"/>
                      <a:pt x="1137223" y="504243"/>
                    </a:cubicBezTo>
                    <a:cubicBezTo>
                      <a:pt x="1259354" y="504138"/>
                      <a:pt x="1381081" y="490109"/>
                      <a:pt x="1500074" y="462426"/>
                    </a:cubicBezTo>
                    <a:cubicBezTo>
                      <a:pt x="1502040" y="471559"/>
                      <a:pt x="1506504" y="479960"/>
                      <a:pt x="1512958" y="486680"/>
                    </a:cubicBezTo>
                    <a:cubicBezTo>
                      <a:pt x="1523067" y="497280"/>
                      <a:pt x="1537011" y="503315"/>
                      <a:pt x="1551613" y="503406"/>
                    </a:cubicBezTo>
                    <a:cubicBezTo>
                      <a:pt x="1580736" y="503436"/>
                      <a:pt x="1604727" y="480407"/>
                      <a:pt x="1606061" y="451135"/>
                    </a:cubicBezTo>
                    <a:cubicBezTo>
                      <a:pt x="1606290" y="420880"/>
                      <a:pt x="1582100" y="396171"/>
                      <a:pt x="1552033" y="395937"/>
                    </a:cubicBezTo>
                    <a:cubicBezTo>
                      <a:pt x="1552028" y="395937"/>
                      <a:pt x="1552028" y="395937"/>
                      <a:pt x="1552028" y="395937"/>
                    </a:cubicBezTo>
                    <a:cubicBezTo>
                      <a:pt x="1537867" y="395782"/>
                      <a:pt x="1524239" y="401356"/>
                      <a:pt x="1514205" y="411409"/>
                    </a:cubicBezTo>
                    <a:cubicBezTo>
                      <a:pt x="1503931" y="421207"/>
                      <a:pt x="1498075" y="434801"/>
                      <a:pt x="1497996" y="449044"/>
                    </a:cubicBezTo>
                    <a:cubicBezTo>
                      <a:pt x="1000084" y="563953"/>
                      <a:pt x="477608" y="431606"/>
                      <a:pt x="93145" y="93181"/>
                    </a:cubicBezTo>
                    <a:lnTo>
                      <a:pt x="93145" y="93181"/>
                    </a:lnTo>
                    <a:cubicBezTo>
                      <a:pt x="114379" y="72084"/>
                      <a:pt x="114591" y="37664"/>
                      <a:pt x="93627" y="16304"/>
                    </a:cubicBezTo>
                    <a:cubicBezTo>
                      <a:pt x="93465" y="16141"/>
                      <a:pt x="93307" y="15978"/>
                      <a:pt x="93145" y="15819"/>
                    </a:cubicBezTo>
                    <a:cubicBezTo>
                      <a:pt x="71802" y="-5273"/>
                      <a:pt x="37595" y="-5273"/>
                      <a:pt x="16252" y="15819"/>
                    </a:cubicBezTo>
                    <a:cubicBezTo>
                      <a:pt x="5873" y="25717"/>
                      <a:pt x="9" y="39484"/>
                      <a:pt x="42" y="53873"/>
                    </a:cubicBezTo>
                    <a:cubicBezTo>
                      <a:pt x="-1105" y="82948"/>
                      <a:pt x="21389" y="107457"/>
                      <a:pt x="50292" y="108616"/>
                    </a:cubicBezTo>
                    <a:cubicBezTo>
                      <a:pt x="51136" y="108649"/>
                      <a:pt x="51980" y="108662"/>
                      <a:pt x="52828" y="10865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29"/>
              <p:cNvSpPr/>
              <p:nvPr/>
            </p:nvSpPr>
            <p:spPr>
              <a:xfrm>
                <a:off x="6022415" y="3475214"/>
                <a:ext cx="1119916" cy="1066985"/>
              </a:xfrm>
              <a:custGeom>
                <a:rect b="b" l="l" r="r" t="t"/>
                <a:pathLst>
                  <a:path extrusionOk="0" h="1150388" w="1207457">
                    <a:moveTo>
                      <a:pt x="108488" y="55617"/>
                    </a:moveTo>
                    <a:cubicBezTo>
                      <a:pt x="108592" y="41132"/>
                      <a:pt x="103072" y="27182"/>
                      <a:pt x="93109" y="16728"/>
                    </a:cubicBezTo>
                    <a:cubicBezTo>
                      <a:pt x="82930" y="5981"/>
                      <a:pt x="68795" y="-71"/>
                      <a:pt x="54039" y="1"/>
                    </a:cubicBezTo>
                    <a:cubicBezTo>
                      <a:pt x="39904" y="-16"/>
                      <a:pt x="26329" y="5537"/>
                      <a:pt x="16216" y="15473"/>
                    </a:cubicBezTo>
                    <a:cubicBezTo>
                      <a:pt x="5813" y="25530"/>
                      <a:pt x="-43" y="39430"/>
                      <a:pt x="7" y="53945"/>
                    </a:cubicBezTo>
                    <a:cubicBezTo>
                      <a:pt x="-455" y="83501"/>
                      <a:pt x="22991" y="107839"/>
                      <a:pt x="52369" y="108303"/>
                    </a:cubicBezTo>
                    <a:cubicBezTo>
                      <a:pt x="52788" y="108307"/>
                      <a:pt x="53204" y="108311"/>
                      <a:pt x="53624" y="108307"/>
                    </a:cubicBezTo>
                    <a:lnTo>
                      <a:pt x="56118" y="108307"/>
                    </a:lnTo>
                    <a:cubicBezTo>
                      <a:pt x="235760" y="482946"/>
                      <a:pt x="528634" y="790782"/>
                      <a:pt x="892794" y="987720"/>
                    </a:cubicBezTo>
                    <a:cubicBezTo>
                      <a:pt x="960135" y="1024586"/>
                      <a:pt x="1029521" y="1057534"/>
                      <a:pt x="1100612" y="1086408"/>
                    </a:cubicBezTo>
                    <a:cubicBezTo>
                      <a:pt x="1095105" y="1115680"/>
                      <a:pt x="1114224" y="1143903"/>
                      <a:pt x="1143318" y="1149448"/>
                    </a:cubicBezTo>
                    <a:cubicBezTo>
                      <a:pt x="1146639" y="1150079"/>
                      <a:pt x="1150014" y="1150397"/>
                      <a:pt x="1153398" y="1150388"/>
                    </a:cubicBezTo>
                    <a:cubicBezTo>
                      <a:pt x="1167533" y="1150405"/>
                      <a:pt x="1181108" y="1144852"/>
                      <a:pt x="1191221" y="1134916"/>
                    </a:cubicBezTo>
                    <a:cubicBezTo>
                      <a:pt x="1201624" y="1124859"/>
                      <a:pt x="1207480" y="1110959"/>
                      <a:pt x="1207430" y="1096444"/>
                    </a:cubicBezTo>
                    <a:cubicBezTo>
                      <a:pt x="1207896" y="1082017"/>
                      <a:pt x="1202318" y="1068059"/>
                      <a:pt x="1192052" y="1057973"/>
                    </a:cubicBezTo>
                    <a:cubicBezTo>
                      <a:pt x="1182060" y="1047205"/>
                      <a:pt x="1168040" y="1041141"/>
                      <a:pt x="1153398" y="1041246"/>
                    </a:cubicBezTo>
                    <a:cubicBezTo>
                      <a:pt x="1132865" y="1041338"/>
                      <a:pt x="1114099" y="1052955"/>
                      <a:pt x="1104768" y="1071354"/>
                    </a:cubicBezTo>
                    <a:cubicBezTo>
                      <a:pt x="652473" y="889931"/>
                      <a:pt x="283525" y="545567"/>
                      <a:pt x="69834" y="105380"/>
                    </a:cubicBezTo>
                    <a:cubicBezTo>
                      <a:pt x="77498" y="103272"/>
                      <a:pt x="84506" y="99245"/>
                      <a:pt x="90200" y="93671"/>
                    </a:cubicBezTo>
                    <a:cubicBezTo>
                      <a:pt x="101073" y="83932"/>
                      <a:pt x="107652" y="70241"/>
                      <a:pt x="108488" y="55617"/>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29"/>
              <p:cNvSpPr/>
              <p:nvPr/>
            </p:nvSpPr>
            <p:spPr>
              <a:xfrm>
                <a:off x="6646384" y="4530811"/>
                <a:ext cx="1668073" cy="330063"/>
              </a:xfrm>
              <a:custGeom>
                <a:rect b="b" l="l" r="r" t="t"/>
                <a:pathLst>
                  <a:path extrusionOk="0" h="355863" w="1798461">
                    <a:moveTo>
                      <a:pt x="1741518" y="223722"/>
                    </a:moveTo>
                    <a:cubicBezTo>
                      <a:pt x="1711999" y="223722"/>
                      <a:pt x="1687938" y="247558"/>
                      <a:pt x="1687485" y="277248"/>
                    </a:cubicBezTo>
                    <a:cubicBezTo>
                      <a:pt x="1605318" y="297445"/>
                      <a:pt x="1522049" y="312792"/>
                      <a:pt x="1438103" y="323247"/>
                    </a:cubicBezTo>
                    <a:cubicBezTo>
                      <a:pt x="1343542" y="335415"/>
                      <a:pt x="1248307" y="341562"/>
                      <a:pt x="1152977" y="341646"/>
                    </a:cubicBezTo>
                    <a:cubicBezTo>
                      <a:pt x="785824" y="342399"/>
                      <a:pt x="424424" y="249899"/>
                      <a:pt x="102248" y="72762"/>
                    </a:cubicBezTo>
                    <a:cubicBezTo>
                      <a:pt x="108790" y="53485"/>
                      <a:pt x="103969" y="32116"/>
                      <a:pt x="89779" y="17564"/>
                    </a:cubicBezTo>
                    <a:cubicBezTo>
                      <a:pt x="80722" y="7306"/>
                      <a:pt x="68049" y="1004"/>
                      <a:pt x="54450" y="1"/>
                    </a:cubicBezTo>
                    <a:cubicBezTo>
                      <a:pt x="40306" y="-62"/>
                      <a:pt x="26714" y="5499"/>
                      <a:pt x="16627" y="15473"/>
                    </a:cubicBezTo>
                    <a:cubicBezTo>
                      <a:pt x="6369" y="25492"/>
                      <a:pt x="405" y="39145"/>
                      <a:pt x="1" y="53526"/>
                    </a:cubicBezTo>
                    <a:cubicBezTo>
                      <a:pt x="-102" y="67995"/>
                      <a:pt x="5417" y="81962"/>
                      <a:pt x="15380" y="92416"/>
                    </a:cubicBezTo>
                    <a:cubicBezTo>
                      <a:pt x="25559" y="103163"/>
                      <a:pt x="39695" y="109227"/>
                      <a:pt x="54450" y="109143"/>
                    </a:cubicBezTo>
                    <a:cubicBezTo>
                      <a:pt x="68581" y="109143"/>
                      <a:pt x="82160" y="103623"/>
                      <a:pt x="92273" y="93671"/>
                    </a:cubicBezTo>
                    <a:cubicBezTo>
                      <a:pt x="94546" y="91120"/>
                      <a:pt x="96500" y="88318"/>
                      <a:pt x="98092" y="85307"/>
                    </a:cubicBezTo>
                    <a:cubicBezTo>
                      <a:pt x="423984" y="262737"/>
                      <a:pt x="788663" y="355696"/>
                      <a:pt x="1159211" y="355864"/>
                    </a:cubicBezTo>
                    <a:cubicBezTo>
                      <a:pt x="1254251" y="355696"/>
                      <a:pt x="1349195" y="349717"/>
                      <a:pt x="1443506" y="337883"/>
                    </a:cubicBezTo>
                    <a:cubicBezTo>
                      <a:pt x="1527419" y="327219"/>
                      <a:pt x="1610676" y="311872"/>
                      <a:pt x="1692888" y="291884"/>
                    </a:cubicBezTo>
                    <a:cubicBezTo>
                      <a:pt x="1694817" y="300707"/>
                      <a:pt x="1699135" y="308820"/>
                      <a:pt x="1705358" y="315301"/>
                    </a:cubicBezTo>
                    <a:cubicBezTo>
                      <a:pt x="1726114" y="336544"/>
                      <a:pt x="1760064" y="336837"/>
                      <a:pt x="1781182" y="315970"/>
                    </a:cubicBezTo>
                    <a:cubicBezTo>
                      <a:pt x="1781398" y="315761"/>
                      <a:pt x="1781619" y="315510"/>
                      <a:pt x="1781834" y="315301"/>
                    </a:cubicBezTo>
                    <a:cubicBezTo>
                      <a:pt x="1792192" y="305181"/>
                      <a:pt x="1798165" y="291340"/>
                      <a:pt x="1798460" y="276830"/>
                    </a:cubicBezTo>
                    <a:cubicBezTo>
                      <a:pt x="1798689" y="246596"/>
                      <a:pt x="1774499" y="221882"/>
                      <a:pt x="1744432" y="221631"/>
                    </a:cubicBezTo>
                    <a:cubicBezTo>
                      <a:pt x="1744427" y="221631"/>
                      <a:pt x="1744427" y="221631"/>
                      <a:pt x="1744427" y="22163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0" name="Google Shape;330;p29"/>
              <p:cNvSpPr/>
              <p:nvPr/>
            </p:nvSpPr>
            <p:spPr>
              <a:xfrm>
                <a:off x="5664227" y="3186758"/>
                <a:ext cx="818138" cy="1259307"/>
              </a:xfrm>
              <a:custGeom>
                <a:rect b="b" l="l" r="r" t="t"/>
                <a:pathLst>
                  <a:path extrusionOk="0" h="1357743" w="882090">
                    <a:moveTo>
                      <a:pt x="829304" y="1249914"/>
                    </a:moveTo>
                    <a:cubicBezTo>
                      <a:pt x="815180" y="1249940"/>
                      <a:pt x="801618" y="1255489"/>
                      <a:pt x="791481" y="1265387"/>
                    </a:cubicBezTo>
                    <a:lnTo>
                      <a:pt x="791481" y="1265387"/>
                    </a:lnTo>
                    <a:cubicBezTo>
                      <a:pt x="665971" y="1159560"/>
                      <a:pt x="552502" y="1040072"/>
                      <a:pt x="453153" y="909105"/>
                    </a:cubicBezTo>
                    <a:cubicBezTo>
                      <a:pt x="473054" y="887846"/>
                      <a:pt x="473054" y="854676"/>
                      <a:pt x="453153" y="833416"/>
                    </a:cubicBezTo>
                    <a:cubicBezTo>
                      <a:pt x="443269" y="823088"/>
                      <a:pt x="429578" y="817334"/>
                      <a:pt x="415330" y="817526"/>
                    </a:cubicBezTo>
                    <a:cubicBezTo>
                      <a:pt x="406822" y="817580"/>
                      <a:pt x="398434" y="819583"/>
                      <a:pt x="390807" y="823380"/>
                    </a:cubicBezTo>
                    <a:cubicBezTo>
                      <a:pt x="240081" y="605242"/>
                      <a:pt x="129565" y="361615"/>
                      <a:pt x="64533" y="104127"/>
                    </a:cubicBezTo>
                    <a:cubicBezTo>
                      <a:pt x="93112" y="98335"/>
                      <a:pt x="111614" y="70334"/>
                      <a:pt x="105858" y="41581"/>
                    </a:cubicBezTo>
                    <a:cubicBezTo>
                      <a:pt x="101660" y="20614"/>
                      <a:pt x="85372" y="4226"/>
                      <a:pt x="64533" y="2"/>
                    </a:cubicBezTo>
                    <a:lnTo>
                      <a:pt x="53726" y="2"/>
                    </a:lnTo>
                    <a:cubicBezTo>
                      <a:pt x="28657" y="-215"/>
                      <a:pt x="6839" y="17206"/>
                      <a:pt x="1356" y="41819"/>
                    </a:cubicBezTo>
                    <a:cubicBezTo>
                      <a:pt x="-1974" y="56254"/>
                      <a:pt x="893" y="71434"/>
                      <a:pt x="9253" y="83636"/>
                    </a:cubicBezTo>
                    <a:cubicBezTo>
                      <a:pt x="17943" y="96537"/>
                      <a:pt x="31715" y="105063"/>
                      <a:pt x="47076" y="107054"/>
                    </a:cubicBezTo>
                    <a:lnTo>
                      <a:pt x="47076" y="102872"/>
                    </a:lnTo>
                    <a:lnTo>
                      <a:pt x="49570" y="102872"/>
                    </a:lnTo>
                    <a:cubicBezTo>
                      <a:pt x="106891" y="336153"/>
                      <a:pt x="201353" y="558569"/>
                      <a:pt x="329293" y="761491"/>
                    </a:cubicBezTo>
                    <a:cubicBezTo>
                      <a:pt x="344533" y="785745"/>
                      <a:pt x="360328" y="809581"/>
                      <a:pt x="376676" y="832998"/>
                    </a:cubicBezTo>
                    <a:lnTo>
                      <a:pt x="376676" y="832998"/>
                    </a:lnTo>
                    <a:cubicBezTo>
                      <a:pt x="355321" y="853969"/>
                      <a:pt x="354906" y="888389"/>
                      <a:pt x="375749" y="909871"/>
                    </a:cubicBezTo>
                    <a:cubicBezTo>
                      <a:pt x="385637" y="920062"/>
                      <a:pt x="399104" y="925945"/>
                      <a:pt x="413252" y="926250"/>
                    </a:cubicBezTo>
                    <a:cubicBezTo>
                      <a:pt x="422712" y="926225"/>
                      <a:pt x="432009" y="923779"/>
                      <a:pt x="440268" y="919141"/>
                    </a:cubicBezTo>
                    <a:cubicBezTo>
                      <a:pt x="540603" y="1051978"/>
                      <a:pt x="655335" y="1173159"/>
                      <a:pt x="782337" y="1280441"/>
                    </a:cubicBezTo>
                    <a:cubicBezTo>
                      <a:pt x="769514" y="1307296"/>
                      <a:pt x="780757" y="1339524"/>
                      <a:pt x="807450" y="1352425"/>
                    </a:cubicBezTo>
                    <a:cubicBezTo>
                      <a:pt x="826577" y="1361666"/>
                      <a:pt x="849321" y="1358693"/>
                      <a:pt x="865464" y="1344839"/>
                    </a:cubicBezTo>
                    <a:cubicBezTo>
                      <a:pt x="875722" y="1334820"/>
                      <a:pt x="881686" y="1321167"/>
                      <a:pt x="882090" y="1306786"/>
                    </a:cubicBezTo>
                    <a:cubicBezTo>
                      <a:pt x="882194" y="1292300"/>
                      <a:pt x="876674" y="1278350"/>
                      <a:pt x="866711" y="1267896"/>
                    </a:cubicBezTo>
                    <a:cubicBezTo>
                      <a:pt x="857060" y="1257212"/>
                      <a:pt x="843631" y="1250755"/>
                      <a:pt x="829304" y="1249914"/>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29"/>
              <p:cNvSpPr/>
              <p:nvPr/>
            </p:nvSpPr>
            <p:spPr>
              <a:xfrm>
                <a:off x="5618542" y="1522417"/>
                <a:ext cx="491420" cy="1180238"/>
              </a:xfrm>
              <a:custGeom>
                <a:rect b="b" l="l" r="r" t="t"/>
                <a:pathLst>
                  <a:path extrusionOk="0" h="1272494" w="529833">
                    <a:moveTo>
                      <a:pt x="89634" y="1257023"/>
                    </a:moveTo>
                    <a:cubicBezTo>
                      <a:pt x="99893" y="1247003"/>
                      <a:pt x="105858" y="1233350"/>
                      <a:pt x="106260" y="1218969"/>
                    </a:cubicBezTo>
                    <a:cubicBezTo>
                      <a:pt x="106363" y="1204484"/>
                      <a:pt x="100845" y="1190533"/>
                      <a:pt x="90881" y="1180079"/>
                    </a:cubicBezTo>
                    <a:cubicBezTo>
                      <a:pt x="80943" y="1169834"/>
                      <a:pt x="67288" y="1164097"/>
                      <a:pt x="53058" y="1164189"/>
                    </a:cubicBezTo>
                    <a:cubicBezTo>
                      <a:pt x="84892" y="778732"/>
                      <a:pt x="216435" y="408370"/>
                      <a:pt x="434613" y="89908"/>
                    </a:cubicBezTo>
                    <a:lnTo>
                      <a:pt x="436691" y="92417"/>
                    </a:lnTo>
                    <a:cubicBezTo>
                      <a:pt x="446953" y="103043"/>
                      <a:pt x="461035" y="109069"/>
                      <a:pt x="475761" y="109144"/>
                    </a:cubicBezTo>
                    <a:cubicBezTo>
                      <a:pt x="489851" y="108947"/>
                      <a:pt x="503355" y="103423"/>
                      <a:pt x="513584" y="93672"/>
                    </a:cubicBezTo>
                    <a:cubicBezTo>
                      <a:pt x="523904" y="83560"/>
                      <a:pt x="529748" y="69694"/>
                      <a:pt x="529793" y="55200"/>
                    </a:cubicBezTo>
                    <a:cubicBezTo>
                      <a:pt x="530367" y="40756"/>
                      <a:pt x="524768" y="26752"/>
                      <a:pt x="514415" y="16728"/>
                    </a:cubicBezTo>
                    <a:cubicBezTo>
                      <a:pt x="504423" y="5960"/>
                      <a:pt x="490403" y="-103"/>
                      <a:pt x="475761" y="1"/>
                    </a:cubicBezTo>
                    <a:cubicBezTo>
                      <a:pt x="461617" y="-61"/>
                      <a:pt x="448025" y="5500"/>
                      <a:pt x="437938" y="15474"/>
                    </a:cubicBezTo>
                    <a:cubicBezTo>
                      <a:pt x="421869" y="30114"/>
                      <a:pt x="417601" y="53799"/>
                      <a:pt x="427547" y="73181"/>
                    </a:cubicBezTo>
                    <a:cubicBezTo>
                      <a:pt x="204686" y="396774"/>
                      <a:pt x="70765" y="773868"/>
                      <a:pt x="39342" y="1166280"/>
                    </a:cubicBezTo>
                    <a:cubicBezTo>
                      <a:pt x="30612" y="1168299"/>
                      <a:pt x="22576" y="1172632"/>
                      <a:pt x="16067" y="1178825"/>
                    </a:cubicBezTo>
                    <a:cubicBezTo>
                      <a:pt x="-5167" y="1199921"/>
                      <a:pt x="-5382" y="1234341"/>
                      <a:pt x="15586" y="1255701"/>
                    </a:cubicBezTo>
                    <a:cubicBezTo>
                      <a:pt x="15746" y="1255864"/>
                      <a:pt x="15906" y="1256027"/>
                      <a:pt x="16067" y="1256186"/>
                    </a:cubicBezTo>
                    <a:cubicBezTo>
                      <a:pt x="26272" y="1266595"/>
                      <a:pt x="40189" y="1272466"/>
                      <a:pt x="54721" y="1272495"/>
                    </a:cubicBezTo>
                    <a:cubicBezTo>
                      <a:pt x="67869" y="1271897"/>
                      <a:pt x="80321" y="1266377"/>
                      <a:pt x="89634" y="125702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29"/>
              <p:cNvSpPr/>
              <p:nvPr/>
            </p:nvSpPr>
            <p:spPr>
              <a:xfrm>
                <a:off x="8869029" y="2595873"/>
                <a:ext cx="971858" cy="1935776"/>
              </a:xfrm>
              <a:custGeom>
                <a:rect b="b" l="l" r="r" t="t"/>
                <a:pathLst>
                  <a:path extrusionOk="0" h="2087090" w="1047825">
                    <a:moveTo>
                      <a:pt x="1047826" y="55199"/>
                    </a:moveTo>
                    <a:cubicBezTo>
                      <a:pt x="1047826" y="40860"/>
                      <a:pt x="1042298" y="27077"/>
                      <a:pt x="1032447" y="16728"/>
                    </a:cubicBezTo>
                    <a:cubicBezTo>
                      <a:pt x="1022264" y="5981"/>
                      <a:pt x="1008132" y="-71"/>
                      <a:pt x="993378" y="1"/>
                    </a:cubicBezTo>
                    <a:cubicBezTo>
                      <a:pt x="979246" y="-16"/>
                      <a:pt x="965655" y="5537"/>
                      <a:pt x="955554" y="15473"/>
                    </a:cubicBezTo>
                    <a:cubicBezTo>
                      <a:pt x="945164" y="25530"/>
                      <a:pt x="939303" y="39430"/>
                      <a:pt x="939345" y="53945"/>
                    </a:cubicBezTo>
                    <a:cubicBezTo>
                      <a:pt x="938887" y="68371"/>
                      <a:pt x="944457" y="82330"/>
                      <a:pt x="954723" y="92416"/>
                    </a:cubicBezTo>
                    <a:cubicBezTo>
                      <a:pt x="961831" y="99705"/>
                      <a:pt x="970975" y="104660"/>
                      <a:pt x="980908" y="106634"/>
                    </a:cubicBezTo>
                    <a:cubicBezTo>
                      <a:pt x="1011375" y="844789"/>
                      <a:pt x="675416" y="1549959"/>
                      <a:pt x="84381" y="1988403"/>
                    </a:cubicBezTo>
                    <a:cubicBezTo>
                      <a:pt x="75282" y="1981871"/>
                      <a:pt x="64384" y="1978362"/>
                      <a:pt x="53208" y="1978367"/>
                    </a:cubicBezTo>
                    <a:cubicBezTo>
                      <a:pt x="23989" y="1978367"/>
                      <a:pt x="235" y="2002077"/>
                      <a:pt x="7" y="2031474"/>
                    </a:cubicBezTo>
                    <a:cubicBezTo>
                      <a:pt x="-455" y="2061725"/>
                      <a:pt x="23548" y="2086622"/>
                      <a:pt x="53615" y="2087087"/>
                    </a:cubicBezTo>
                    <a:cubicBezTo>
                      <a:pt x="53757" y="2087087"/>
                      <a:pt x="53898" y="2087091"/>
                      <a:pt x="54039" y="2087091"/>
                    </a:cubicBezTo>
                    <a:cubicBezTo>
                      <a:pt x="83786" y="2087095"/>
                      <a:pt x="108035" y="2063075"/>
                      <a:pt x="108488" y="2033147"/>
                    </a:cubicBezTo>
                    <a:cubicBezTo>
                      <a:pt x="108600" y="2020121"/>
                      <a:pt x="104024" y="2007496"/>
                      <a:pt x="95603" y="1997602"/>
                    </a:cubicBezTo>
                    <a:cubicBezTo>
                      <a:pt x="689381" y="1557331"/>
                      <a:pt x="1026795" y="848921"/>
                      <a:pt x="995871" y="107470"/>
                    </a:cubicBezTo>
                    <a:cubicBezTo>
                      <a:pt x="1009089" y="107011"/>
                      <a:pt x="1021682" y="101645"/>
                      <a:pt x="1031200" y="92416"/>
                    </a:cubicBezTo>
                    <a:cubicBezTo>
                      <a:pt x="1041259" y="82602"/>
                      <a:pt x="1047202" y="69287"/>
                      <a:pt x="1047826"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29"/>
              <p:cNvSpPr/>
              <p:nvPr/>
            </p:nvSpPr>
            <p:spPr>
              <a:xfrm>
                <a:off x="9132753" y="1240176"/>
                <a:ext cx="673694" cy="1182953"/>
              </a:xfrm>
              <a:custGeom>
                <a:rect b="b" l="l" r="r" t="t"/>
                <a:pathLst>
                  <a:path extrusionOk="0" h="1275421" w="726355">
                    <a:moveTo>
                      <a:pt x="55103" y="110816"/>
                    </a:moveTo>
                    <a:cubicBezTo>
                      <a:pt x="61209" y="110758"/>
                      <a:pt x="67256" y="109625"/>
                      <a:pt x="72975" y="107471"/>
                    </a:cubicBezTo>
                    <a:cubicBezTo>
                      <a:pt x="225805" y="265581"/>
                      <a:pt x="354399" y="445696"/>
                      <a:pt x="454529" y="641893"/>
                    </a:cubicBezTo>
                    <a:cubicBezTo>
                      <a:pt x="436616" y="665332"/>
                      <a:pt x="440980" y="698936"/>
                      <a:pt x="464297" y="716951"/>
                    </a:cubicBezTo>
                    <a:cubicBezTo>
                      <a:pt x="473399" y="724014"/>
                      <a:pt x="484580" y="727903"/>
                      <a:pt x="496093" y="728036"/>
                    </a:cubicBezTo>
                    <a:cubicBezTo>
                      <a:pt x="561390" y="871176"/>
                      <a:pt x="611391" y="1020886"/>
                      <a:pt x="645307" y="1174643"/>
                    </a:cubicBezTo>
                    <a:cubicBezTo>
                      <a:pt x="641275" y="1176307"/>
                      <a:pt x="637617" y="1178720"/>
                      <a:pt x="634500" y="1181752"/>
                    </a:cubicBezTo>
                    <a:cubicBezTo>
                      <a:pt x="624234" y="1191926"/>
                      <a:pt x="618249" y="1205717"/>
                      <a:pt x="617875" y="1220223"/>
                    </a:cubicBezTo>
                    <a:cubicBezTo>
                      <a:pt x="617625" y="1250478"/>
                      <a:pt x="641815" y="1275188"/>
                      <a:pt x="671907" y="1275422"/>
                    </a:cubicBezTo>
                    <a:cubicBezTo>
                      <a:pt x="672032" y="1275422"/>
                      <a:pt x="672198" y="1275422"/>
                      <a:pt x="672323" y="1275422"/>
                    </a:cubicBezTo>
                    <a:cubicBezTo>
                      <a:pt x="702166" y="1275422"/>
                      <a:pt x="726356" y="1251084"/>
                      <a:pt x="726356" y="1221060"/>
                    </a:cubicBezTo>
                    <a:cubicBezTo>
                      <a:pt x="726356" y="1191035"/>
                      <a:pt x="702166" y="1166698"/>
                      <a:pt x="672323" y="1166698"/>
                    </a:cubicBezTo>
                    <a:cubicBezTo>
                      <a:pt x="667917" y="1166288"/>
                      <a:pt x="663428" y="1166288"/>
                      <a:pt x="659023" y="1166698"/>
                    </a:cubicBezTo>
                    <a:cubicBezTo>
                      <a:pt x="625190" y="1014350"/>
                      <a:pt x="575729" y="865941"/>
                      <a:pt x="511472" y="723855"/>
                    </a:cubicBezTo>
                    <a:cubicBezTo>
                      <a:pt x="520283" y="722090"/>
                      <a:pt x="528388" y="717724"/>
                      <a:pt x="534747" y="711310"/>
                    </a:cubicBezTo>
                    <a:cubicBezTo>
                      <a:pt x="545014" y="701290"/>
                      <a:pt x="550957" y="687637"/>
                      <a:pt x="551373" y="673256"/>
                    </a:cubicBezTo>
                    <a:cubicBezTo>
                      <a:pt x="551664" y="658737"/>
                      <a:pt x="546094" y="644720"/>
                      <a:pt x="535994" y="634366"/>
                    </a:cubicBezTo>
                    <a:cubicBezTo>
                      <a:pt x="525977" y="623899"/>
                      <a:pt x="512178" y="618007"/>
                      <a:pt x="497756" y="618058"/>
                    </a:cubicBezTo>
                    <a:cubicBezTo>
                      <a:pt x="486159" y="618133"/>
                      <a:pt x="474812" y="621783"/>
                      <a:pt x="465336" y="628512"/>
                    </a:cubicBezTo>
                    <a:cubicBezTo>
                      <a:pt x="365471" y="434046"/>
                      <a:pt x="237754" y="255391"/>
                      <a:pt x="86276" y="98271"/>
                    </a:cubicBezTo>
                    <a:cubicBezTo>
                      <a:pt x="88541" y="97017"/>
                      <a:pt x="90640" y="95470"/>
                      <a:pt x="92510" y="93671"/>
                    </a:cubicBezTo>
                    <a:cubicBezTo>
                      <a:pt x="113629" y="72788"/>
                      <a:pt x="113920" y="38632"/>
                      <a:pt x="93163" y="17384"/>
                    </a:cubicBezTo>
                    <a:cubicBezTo>
                      <a:pt x="92947" y="17163"/>
                      <a:pt x="92731" y="16945"/>
                      <a:pt x="92510" y="16728"/>
                    </a:cubicBezTo>
                    <a:cubicBezTo>
                      <a:pt x="82327" y="5981"/>
                      <a:pt x="68195" y="-70"/>
                      <a:pt x="53441" y="1"/>
                    </a:cubicBezTo>
                    <a:cubicBezTo>
                      <a:pt x="39413" y="-91"/>
                      <a:pt x="25938" y="5483"/>
                      <a:pt x="16033" y="15473"/>
                    </a:cubicBezTo>
                    <a:cubicBezTo>
                      <a:pt x="-5085" y="36357"/>
                      <a:pt x="-5381" y="70513"/>
                      <a:pt x="15381" y="91760"/>
                    </a:cubicBezTo>
                    <a:cubicBezTo>
                      <a:pt x="15597" y="91982"/>
                      <a:pt x="15813" y="92199"/>
                      <a:pt x="16033" y="92417"/>
                    </a:cubicBezTo>
                    <a:cubicBezTo>
                      <a:pt x="25788" y="103958"/>
                      <a:pt x="40044" y="110670"/>
                      <a:pt x="55103" y="11081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29"/>
              <p:cNvSpPr/>
              <p:nvPr/>
            </p:nvSpPr>
            <p:spPr>
              <a:xfrm>
                <a:off x="9355602" y="2415991"/>
                <a:ext cx="218614" cy="1162141"/>
              </a:xfrm>
              <a:custGeom>
                <a:rect b="b" l="l" r="r" t="t"/>
                <a:pathLst>
                  <a:path extrusionOk="0" h="1252982" w="235702">
                    <a:moveTo>
                      <a:pt x="235691" y="54505"/>
                    </a:moveTo>
                    <a:cubicBezTo>
                      <a:pt x="235982" y="39987"/>
                      <a:pt x="230413" y="25969"/>
                      <a:pt x="220313" y="15616"/>
                    </a:cubicBezTo>
                    <a:cubicBezTo>
                      <a:pt x="199032" y="-5205"/>
                      <a:pt x="165116" y="-5205"/>
                      <a:pt x="143836" y="15616"/>
                    </a:cubicBezTo>
                    <a:cubicBezTo>
                      <a:pt x="122601" y="36712"/>
                      <a:pt x="122389" y="71132"/>
                      <a:pt x="143337" y="92492"/>
                    </a:cubicBezTo>
                    <a:cubicBezTo>
                      <a:pt x="143503" y="92655"/>
                      <a:pt x="143669" y="92818"/>
                      <a:pt x="143836" y="92977"/>
                    </a:cubicBezTo>
                    <a:cubicBezTo>
                      <a:pt x="154060" y="103285"/>
                      <a:pt x="168026" y="108884"/>
                      <a:pt x="182490" y="108449"/>
                    </a:cubicBezTo>
                    <a:cubicBezTo>
                      <a:pt x="232906" y="459487"/>
                      <a:pt x="187353" y="817713"/>
                      <a:pt x="50733" y="1144677"/>
                    </a:cubicBezTo>
                    <a:cubicBezTo>
                      <a:pt x="37807" y="1145342"/>
                      <a:pt x="25550" y="1150686"/>
                      <a:pt x="16235" y="1159731"/>
                    </a:cubicBezTo>
                    <a:cubicBezTo>
                      <a:pt x="5898" y="1169658"/>
                      <a:pt x="42" y="1183408"/>
                      <a:pt x="25" y="1197784"/>
                    </a:cubicBezTo>
                    <a:cubicBezTo>
                      <a:pt x="-419" y="1212249"/>
                      <a:pt x="4980" y="1226279"/>
                      <a:pt x="14988" y="1236674"/>
                    </a:cubicBezTo>
                    <a:cubicBezTo>
                      <a:pt x="25321" y="1247145"/>
                      <a:pt x="39390" y="1253020"/>
                      <a:pt x="54058" y="1252983"/>
                    </a:cubicBezTo>
                    <a:cubicBezTo>
                      <a:pt x="68103" y="1252941"/>
                      <a:pt x="81611" y="1247563"/>
                      <a:pt x="91881" y="1237929"/>
                    </a:cubicBezTo>
                    <a:cubicBezTo>
                      <a:pt x="113390" y="1217794"/>
                      <a:pt x="114604" y="1183922"/>
                      <a:pt x="94591" y="1162282"/>
                    </a:cubicBezTo>
                    <a:cubicBezTo>
                      <a:pt x="87097" y="1154181"/>
                      <a:pt x="77292" y="1148616"/>
                      <a:pt x="66527" y="1146349"/>
                    </a:cubicBezTo>
                    <a:cubicBezTo>
                      <a:pt x="202814" y="816935"/>
                      <a:pt x="247620" y="456472"/>
                      <a:pt x="196206" y="103431"/>
                    </a:cubicBezTo>
                    <a:cubicBezTo>
                      <a:pt x="204810" y="101420"/>
                      <a:pt x="212706" y="97079"/>
                      <a:pt x="219066" y="90886"/>
                    </a:cubicBezTo>
                    <a:cubicBezTo>
                      <a:pt x="229166" y="81431"/>
                      <a:pt x="235109" y="68359"/>
                      <a:pt x="235691" y="54505"/>
                    </a:cubicBezTo>
                    <a:close/>
                  </a:path>
                </a:pathLst>
              </a:custGeom>
              <a:solidFill>
                <a:srgbClr val="BA1E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29"/>
              <p:cNvSpPr/>
              <p:nvPr/>
            </p:nvSpPr>
            <p:spPr>
              <a:xfrm>
                <a:off x="6375093" y="687107"/>
                <a:ext cx="2634559" cy="545198"/>
              </a:xfrm>
              <a:custGeom>
                <a:rect b="b" l="l" r="r" t="t"/>
                <a:pathLst>
                  <a:path extrusionOk="0" h="587815" w="2840495">
                    <a:moveTo>
                      <a:pt x="55717" y="587777"/>
                    </a:moveTo>
                    <a:cubicBezTo>
                      <a:pt x="69861" y="587840"/>
                      <a:pt x="83452" y="582279"/>
                      <a:pt x="93540" y="572305"/>
                    </a:cubicBezTo>
                    <a:cubicBezTo>
                      <a:pt x="114658" y="551422"/>
                      <a:pt x="114949" y="517265"/>
                      <a:pt x="94192" y="496018"/>
                    </a:cubicBezTo>
                    <a:cubicBezTo>
                      <a:pt x="93976" y="495797"/>
                      <a:pt x="93760" y="495579"/>
                      <a:pt x="93540" y="495362"/>
                    </a:cubicBezTo>
                    <a:lnTo>
                      <a:pt x="87721" y="490762"/>
                    </a:lnTo>
                    <a:cubicBezTo>
                      <a:pt x="339160" y="294131"/>
                      <a:pt x="629781" y="154353"/>
                      <a:pt x="939776" y="80954"/>
                    </a:cubicBezTo>
                    <a:cubicBezTo>
                      <a:pt x="941663" y="85216"/>
                      <a:pt x="944185" y="89165"/>
                      <a:pt x="947257" y="92663"/>
                    </a:cubicBezTo>
                    <a:cubicBezTo>
                      <a:pt x="957590" y="103135"/>
                      <a:pt x="971659" y="109008"/>
                      <a:pt x="986327" y="108972"/>
                    </a:cubicBezTo>
                    <a:cubicBezTo>
                      <a:pt x="1000371" y="108931"/>
                      <a:pt x="1013879" y="103554"/>
                      <a:pt x="1024150" y="93918"/>
                    </a:cubicBezTo>
                    <a:cubicBezTo>
                      <a:pt x="1032658" y="85178"/>
                      <a:pt x="1038061" y="73861"/>
                      <a:pt x="1039528" y="61719"/>
                    </a:cubicBezTo>
                    <a:cubicBezTo>
                      <a:pt x="1085664" y="53355"/>
                      <a:pt x="1127643" y="46246"/>
                      <a:pt x="1167960" y="41228"/>
                    </a:cubicBezTo>
                    <a:cubicBezTo>
                      <a:pt x="1261715" y="29396"/>
                      <a:pt x="1356102" y="23391"/>
                      <a:pt x="1450593" y="23247"/>
                    </a:cubicBezTo>
                    <a:cubicBezTo>
                      <a:pt x="1911563" y="22832"/>
                      <a:pt x="2361048" y="167919"/>
                      <a:pt x="2735741" y="438072"/>
                    </a:cubicBezTo>
                    <a:cubicBezTo>
                      <a:pt x="2723803" y="465337"/>
                      <a:pt x="2736094" y="497177"/>
                      <a:pt x="2763193" y="509186"/>
                    </a:cubicBezTo>
                    <a:cubicBezTo>
                      <a:pt x="2770126" y="512256"/>
                      <a:pt x="2777624" y="513816"/>
                      <a:pt x="2785201" y="513761"/>
                    </a:cubicBezTo>
                    <a:cubicBezTo>
                      <a:pt x="2799333" y="513778"/>
                      <a:pt x="2812912" y="508225"/>
                      <a:pt x="2823024" y="498289"/>
                    </a:cubicBezTo>
                    <a:cubicBezTo>
                      <a:pt x="2833822" y="488579"/>
                      <a:pt x="2840144" y="474804"/>
                      <a:pt x="2840481" y="460235"/>
                    </a:cubicBezTo>
                    <a:cubicBezTo>
                      <a:pt x="2841171" y="430219"/>
                      <a:pt x="2817542" y="405326"/>
                      <a:pt x="2787707" y="404633"/>
                    </a:cubicBezTo>
                    <a:cubicBezTo>
                      <a:pt x="2787288" y="404623"/>
                      <a:pt x="2786868" y="404619"/>
                      <a:pt x="2786448" y="404619"/>
                    </a:cubicBezTo>
                    <a:cubicBezTo>
                      <a:pt x="2772312" y="404601"/>
                      <a:pt x="2758738" y="410155"/>
                      <a:pt x="2748625" y="420091"/>
                    </a:cubicBezTo>
                    <a:lnTo>
                      <a:pt x="2744884" y="425109"/>
                    </a:lnTo>
                    <a:cubicBezTo>
                      <a:pt x="2367345" y="153187"/>
                      <a:pt x="1914489" y="7360"/>
                      <a:pt x="1450177" y="8193"/>
                    </a:cubicBezTo>
                    <a:cubicBezTo>
                      <a:pt x="1354992" y="8128"/>
                      <a:pt x="1259899" y="14134"/>
                      <a:pt x="1165466" y="26174"/>
                    </a:cubicBezTo>
                    <a:cubicBezTo>
                      <a:pt x="1126396" y="31192"/>
                      <a:pt x="1084833" y="37883"/>
                      <a:pt x="1038697" y="46246"/>
                    </a:cubicBezTo>
                    <a:cubicBezTo>
                      <a:pt x="1037288" y="35077"/>
                      <a:pt x="1032329" y="24663"/>
                      <a:pt x="1024565" y="16556"/>
                    </a:cubicBezTo>
                    <a:cubicBezTo>
                      <a:pt x="1003813" y="-5018"/>
                      <a:pt x="969606" y="-5581"/>
                      <a:pt x="948163" y="15299"/>
                    </a:cubicBezTo>
                    <a:cubicBezTo>
                      <a:pt x="934069" y="29021"/>
                      <a:pt x="928474" y="49348"/>
                      <a:pt x="933541" y="68409"/>
                    </a:cubicBezTo>
                    <a:cubicBezTo>
                      <a:pt x="620293" y="141599"/>
                      <a:pt x="326770" y="282904"/>
                      <a:pt x="73589" y="482398"/>
                    </a:cubicBezTo>
                    <a:cubicBezTo>
                      <a:pt x="67376" y="479910"/>
                      <a:pt x="60746" y="478631"/>
                      <a:pt x="54054" y="478635"/>
                    </a:cubicBezTo>
                    <a:cubicBezTo>
                      <a:pt x="39923" y="478618"/>
                      <a:pt x="26344" y="484171"/>
                      <a:pt x="16231" y="494107"/>
                    </a:cubicBezTo>
                    <a:cubicBezTo>
                      <a:pt x="5832" y="504164"/>
                      <a:pt x="-28" y="518064"/>
                      <a:pt x="22" y="532579"/>
                    </a:cubicBezTo>
                    <a:cubicBezTo>
                      <a:pt x="-394" y="546997"/>
                      <a:pt x="5180" y="560935"/>
                      <a:pt x="15400" y="571051"/>
                    </a:cubicBezTo>
                    <a:cubicBezTo>
                      <a:pt x="25783" y="582258"/>
                      <a:pt x="40501" y="588363"/>
                      <a:pt x="55717" y="587777"/>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29"/>
              <p:cNvSpPr/>
              <p:nvPr/>
            </p:nvSpPr>
            <p:spPr>
              <a:xfrm>
                <a:off x="7495865" y="1256481"/>
                <a:ext cx="888638" cy="218362"/>
              </a:xfrm>
              <a:custGeom>
                <a:rect b="b" l="l" r="r" t="t"/>
                <a:pathLst>
                  <a:path extrusionOk="0" h="235431" w="958100">
                    <a:moveTo>
                      <a:pt x="904246" y="124197"/>
                    </a:moveTo>
                    <a:cubicBezTo>
                      <a:pt x="890111" y="124181"/>
                      <a:pt x="876536" y="129734"/>
                      <a:pt x="866424" y="139670"/>
                    </a:cubicBezTo>
                    <a:cubicBezTo>
                      <a:pt x="861939" y="144299"/>
                      <a:pt x="858281" y="149676"/>
                      <a:pt x="855617" y="155560"/>
                    </a:cubicBezTo>
                    <a:cubicBezTo>
                      <a:pt x="662014" y="74414"/>
                      <a:pt x="454362" y="32630"/>
                      <a:pt x="244631" y="32618"/>
                    </a:cubicBezTo>
                    <a:cubicBezTo>
                      <a:pt x="198496" y="32618"/>
                      <a:pt x="151113" y="34709"/>
                      <a:pt x="104978" y="38891"/>
                    </a:cubicBezTo>
                    <a:cubicBezTo>
                      <a:pt x="102837" y="30615"/>
                      <a:pt x="98697" y="23004"/>
                      <a:pt x="92924" y="16727"/>
                    </a:cubicBezTo>
                    <a:cubicBezTo>
                      <a:pt x="82745" y="5980"/>
                      <a:pt x="68609" y="-70"/>
                      <a:pt x="53854" y="1"/>
                    </a:cubicBezTo>
                    <a:cubicBezTo>
                      <a:pt x="39723"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83996" y="108692"/>
                      <a:pt x="107251" y="85111"/>
                      <a:pt x="107472" y="56036"/>
                    </a:cubicBezTo>
                    <a:cubicBezTo>
                      <a:pt x="152776" y="51854"/>
                      <a:pt x="199327" y="50181"/>
                      <a:pt x="245047" y="50181"/>
                    </a:cubicBezTo>
                    <a:cubicBezTo>
                      <a:pt x="453223" y="50114"/>
                      <a:pt x="659345" y="91618"/>
                      <a:pt x="851461" y="172287"/>
                    </a:cubicBezTo>
                    <a:cubicBezTo>
                      <a:pt x="848347" y="189077"/>
                      <a:pt x="853451" y="206351"/>
                      <a:pt x="865176" y="218704"/>
                    </a:cubicBezTo>
                    <a:cubicBezTo>
                      <a:pt x="875356" y="229451"/>
                      <a:pt x="889491" y="235502"/>
                      <a:pt x="904246" y="235431"/>
                    </a:cubicBezTo>
                    <a:cubicBezTo>
                      <a:pt x="918378" y="235447"/>
                      <a:pt x="931957" y="229894"/>
                      <a:pt x="942069" y="219958"/>
                    </a:cubicBezTo>
                    <a:cubicBezTo>
                      <a:pt x="963188" y="199075"/>
                      <a:pt x="963479" y="164919"/>
                      <a:pt x="942722" y="143672"/>
                    </a:cubicBezTo>
                    <a:cubicBezTo>
                      <a:pt x="942506" y="143450"/>
                      <a:pt x="942290" y="143232"/>
                      <a:pt x="942069" y="143015"/>
                    </a:cubicBezTo>
                    <a:cubicBezTo>
                      <a:pt x="932547" y="131804"/>
                      <a:pt x="918881" y="125004"/>
                      <a:pt x="904246" y="124197"/>
                    </a:cubicBezTo>
                    <a:close/>
                  </a:path>
                </a:pathLst>
              </a:custGeom>
              <a:solidFill>
                <a:srgbClr val="F4773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29"/>
              <p:cNvSpPr/>
              <p:nvPr/>
            </p:nvSpPr>
            <p:spPr>
              <a:xfrm>
                <a:off x="8443931" y="2306122"/>
                <a:ext cx="202643" cy="608675"/>
              </a:xfrm>
              <a:custGeom>
                <a:rect b="b" l="l" r="r" t="t"/>
                <a:pathLst>
                  <a:path extrusionOk="0" h="656253" w="218483">
                    <a:moveTo>
                      <a:pt x="107923" y="54505"/>
                    </a:moveTo>
                    <a:cubicBezTo>
                      <a:pt x="108026" y="40020"/>
                      <a:pt x="102507" y="26070"/>
                      <a:pt x="92544" y="15615"/>
                    </a:cubicBezTo>
                    <a:cubicBezTo>
                      <a:pt x="71251" y="-5205"/>
                      <a:pt x="37360" y="-5205"/>
                      <a:pt x="16067" y="15615"/>
                    </a:cubicBezTo>
                    <a:cubicBezTo>
                      <a:pt x="-5168" y="36712"/>
                      <a:pt x="-5380" y="71132"/>
                      <a:pt x="15585" y="92492"/>
                    </a:cubicBezTo>
                    <a:cubicBezTo>
                      <a:pt x="15747" y="92655"/>
                      <a:pt x="15905" y="92818"/>
                      <a:pt x="16067" y="92977"/>
                    </a:cubicBezTo>
                    <a:cubicBezTo>
                      <a:pt x="26046" y="103109"/>
                      <a:pt x="39712" y="108700"/>
                      <a:pt x="53890" y="108449"/>
                    </a:cubicBezTo>
                    <a:lnTo>
                      <a:pt x="60124" y="108449"/>
                    </a:lnTo>
                    <a:cubicBezTo>
                      <a:pt x="125471" y="246065"/>
                      <a:pt x="156432" y="397648"/>
                      <a:pt x="150318" y="550038"/>
                    </a:cubicBezTo>
                    <a:cubicBezTo>
                      <a:pt x="141498" y="552154"/>
                      <a:pt x="133351" y="556469"/>
                      <a:pt x="126626" y="562583"/>
                    </a:cubicBezTo>
                    <a:cubicBezTo>
                      <a:pt x="116343" y="572757"/>
                      <a:pt x="110383" y="586548"/>
                      <a:pt x="110001" y="601055"/>
                    </a:cubicBezTo>
                    <a:cubicBezTo>
                      <a:pt x="109519" y="615607"/>
                      <a:pt x="115092" y="629703"/>
                      <a:pt x="125379" y="639944"/>
                    </a:cubicBezTo>
                    <a:cubicBezTo>
                      <a:pt x="135583" y="650353"/>
                      <a:pt x="149503" y="656224"/>
                      <a:pt x="164034" y="656253"/>
                    </a:cubicBezTo>
                    <a:cubicBezTo>
                      <a:pt x="193623" y="656262"/>
                      <a:pt x="217805" y="632493"/>
                      <a:pt x="218482" y="602727"/>
                    </a:cubicBezTo>
                    <a:cubicBezTo>
                      <a:pt x="218586" y="588242"/>
                      <a:pt x="213066" y="574292"/>
                      <a:pt x="203104" y="563837"/>
                    </a:cubicBezTo>
                    <a:cubicBezTo>
                      <a:pt x="193136" y="553885"/>
                      <a:pt x="179736" y="548194"/>
                      <a:pt x="165696" y="547947"/>
                    </a:cubicBezTo>
                    <a:cubicBezTo>
                      <a:pt x="171469" y="395139"/>
                      <a:pt x="140380" y="243197"/>
                      <a:pt x="75087" y="105104"/>
                    </a:cubicBezTo>
                    <a:cubicBezTo>
                      <a:pt x="81617" y="102992"/>
                      <a:pt x="87586" y="99421"/>
                      <a:pt x="92544" y="94650"/>
                    </a:cubicBezTo>
                    <a:cubicBezTo>
                      <a:pt x="102777" y="83861"/>
                      <a:pt x="108309" y="69413"/>
                      <a:pt x="107923" y="54505"/>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29"/>
              <p:cNvSpPr/>
              <p:nvPr/>
            </p:nvSpPr>
            <p:spPr>
              <a:xfrm>
                <a:off x="6978599" y="3216331"/>
                <a:ext cx="1081196" cy="438593"/>
              </a:xfrm>
              <a:custGeom>
                <a:rect b="b" l="l" r="r" t="t"/>
                <a:pathLst>
                  <a:path extrusionOk="0" h="472877" w="1165710">
                    <a:moveTo>
                      <a:pt x="1076941" y="454062"/>
                    </a:moveTo>
                    <a:cubicBezTo>
                      <a:pt x="1087120" y="464809"/>
                      <a:pt x="1101255" y="470860"/>
                      <a:pt x="1116011" y="470789"/>
                    </a:cubicBezTo>
                    <a:cubicBezTo>
                      <a:pt x="1145965" y="468150"/>
                      <a:pt x="1168123" y="441576"/>
                      <a:pt x="1165500" y="411438"/>
                    </a:cubicBezTo>
                    <a:cubicBezTo>
                      <a:pt x="1163193" y="384960"/>
                      <a:pt x="1142329" y="363967"/>
                      <a:pt x="1116011" y="361647"/>
                    </a:cubicBezTo>
                    <a:cubicBezTo>
                      <a:pt x="1101866" y="361584"/>
                      <a:pt x="1088275" y="367146"/>
                      <a:pt x="1078188" y="377119"/>
                    </a:cubicBezTo>
                    <a:cubicBezTo>
                      <a:pt x="1067061" y="388016"/>
                      <a:pt x="1061412" y="403380"/>
                      <a:pt x="1062809" y="418936"/>
                    </a:cubicBezTo>
                    <a:cubicBezTo>
                      <a:pt x="978963" y="443600"/>
                      <a:pt x="892053" y="456132"/>
                      <a:pt x="804699" y="456153"/>
                    </a:cubicBezTo>
                    <a:cubicBezTo>
                      <a:pt x="730753" y="456015"/>
                      <a:pt x="657081" y="447033"/>
                      <a:pt x="585243" y="429390"/>
                    </a:cubicBezTo>
                    <a:cubicBezTo>
                      <a:pt x="384569" y="381154"/>
                      <a:pt x="206012" y="266053"/>
                      <a:pt x="78582" y="102799"/>
                    </a:cubicBezTo>
                    <a:cubicBezTo>
                      <a:pt x="83881" y="100340"/>
                      <a:pt x="88782" y="97099"/>
                      <a:pt x="93129" y="93181"/>
                    </a:cubicBezTo>
                    <a:cubicBezTo>
                      <a:pt x="114364" y="72084"/>
                      <a:pt x="114576" y="37664"/>
                      <a:pt x="93612" y="16304"/>
                    </a:cubicBezTo>
                    <a:cubicBezTo>
                      <a:pt x="93449" y="16141"/>
                      <a:pt x="93291" y="15978"/>
                      <a:pt x="93129" y="15819"/>
                    </a:cubicBezTo>
                    <a:cubicBezTo>
                      <a:pt x="71786" y="-5273"/>
                      <a:pt x="37580" y="-5273"/>
                      <a:pt x="16237" y="15819"/>
                    </a:cubicBezTo>
                    <a:lnTo>
                      <a:pt x="16237" y="15819"/>
                    </a:lnTo>
                    <a:lnTo>
                      <a:pt x="7093" y="21674"/>
                    </a:lnTo>
                    <a:lnTo>
                      <a:pt x="7093" y="28364"/>
                    </a:lnTo>
                    <a:lnTo>
                      <a:pt x="7093" y="28364"/>
                    </a:lnTo>
                    <a:cubicBezTo>
                      <a:pt x="-7371" y="53296"/>
                      <a:pt x="991" y="85307"/>
                      <a:pt x="25771" y="99859"/>
                    </a:cubicBezTo>
                    <a:cubicBezTo>
                      <a:pt x="33968" y="104672"/>
                      <a:pt x="43319" y="107135"/>
                      <a:pt x="52813" y="106980"/>
                    </a:cubicBezTo>
                    <a:lnTo>
                      <a:pt x="61125" y="106980"/>
                    </a:lnTo>
                    <a:cubicBezTo>
                      <a:pt x="190638" y="276227"/>
                      <a:pt x="373838" y="395761"/>
                      <a:pt x="580255" y="445699"/>
                    </a:cubicBezTo>
                    <a:cubicBezTo>
                      <a:pt x="739747" y="485074"/>
                      <a:pt x="906725" y="481611"/>
                      <a:pt x="1064472" y="435663"/>
                    </a:cubicBezTo>
                    <a:cubicBezTo>
                      <a:pt x="1067219" y="442650"/>
                      <a:pt x="1071479" y="448936"/>
                      <a:pt x="1076941" y="45406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29"/>
              <p:cNvSpPr/>
              <p:nvPr/>
            </p:nvSpPr>
            <p:spPr>
              <a:xfrm>
                <a:off x="6825983" y="2616839"/>
                <a:ext cx="171624" cy="556812"/>
              </a:xfrm>
              <a:custGeom>
                <a:rect b="b" l="l" r="r" t="t"/>
                <a:pathLst>
                  <a:path extrusionOk="0" h="600336" w="185039">
                    <a:moveTo>
                      <a:pt x="92093" y="583766"/>
                    </a:moveTo>
                    <a:cubicBezTo>
                      <a:pt x="112866" y="605361"/>
                      <a:pt x="147107" y="605921"/>
                      <a:pt x="168570" y="585021"/>
                    </a:cubicBezTo>
                    <a:cubicBezTo>
                      <a:pt x="190034" y="564121"/>
                      <a:pt x="190590" y="529672"/>
                      <a:pt x="169817" y="508077"/>
                    </a:cubicBezTo>
                    <a:cubicBezTo>
                      <a:pt x="159979" y="497636"/>
                      <a:pt x="146296" y="491735"/>
                      <a:pt x="131994" y="491769"/>
                    </a:cubicBezTo>
                    <a:cubicBezTo>
                      <a:pt x="121848" y="491836"/>
                      <a:pt x="111923" y="494729"/>
                      <a:pt x="103315" y="500132"/>
                    </a:cubicBezTo>
                    <a:cubicBezTo>
                      <a:pt x="56681" y="375722"/>
                      <a:pt x="37536" y="242585"/>
                      <a:pt x="47204" y="109979"/>
                    </a:cubicBezTo>
                    <a:lnTo>
                      <a:pt x="56348" y="109979"/>
                    </a:lnTo>
                    <a:cubicBezTo>
                      <a:pt x="69857" y="110142"/>
                      <a:pt x="82874" y="104873"/>
                      <a:pt x="92509" y="95343"/>
                    </a:cubicBezTo>
                    <a:cubicBezTo>
                      <a:pt x="113627" y="74459"/>
                      <a:pt x="113918" y="40303"/>
                      <a:pt x="93161" y="19056"/>
                    </a:cubicBezTo>
                    <a:cubicBezTo>
                      <a:pt x="92945" y="18834"/>
                      <a:pt x="92729" y="18617"/>
                      <a:pt x="92509" y="18399"/>
                    </a:cubicBezTo>
                    <a:cubicBezTo>
                      <a:pt x="83639" y="9016"/>
                      <a:pt x="71664" y="3216"/>
                      <a:pt x="58842" y="2091"/>
                    </a:cubicBezTo>
                    <a:lnTo>
                      <a:pt x="48036" y="0"/>
                    </a:lnTo>
                    <a:lnTo>
                      <a:pt x="43464" y="2509"/>
                    </a:lnTo>
                    <a:lnTo>
                      <a:pt x="43464" y="2509"/>
                    </a:lnTo>
                    <a:cubicBezTo>
                      <a:pt x="33164" y="4006"/>
                      <a:pt x="23579" y="8681"/>
                      <a:pt x="16032" y="15891"/>
                    </a:cubicBezTo>
                    <a:cubicBezTo>
                      <a:pt x="-5087" y="36774"/>
                      <a:pt x="-5378" y="70930"/>
                      <a:pt x="15379" y="92177"/>
                    </a:cubicBezTo>
                    <a:cubicBezTo>
                      <a:pt x="15595" y="92399"/>
                      <a:pt x="15811" y="92616"/>
                      <a:pt x="16032" y="92834"/>
                    </a:cubicBezTo>
                    <a:cubicBezTo>
                      <a:pt x="20737" y="97526"/>
                      <a:pt x="26223" y="101344"/>
                      <a:pt x="32241" y="104124"/>
                    </a:cubicBezTo>
                    <a:cubicBezTo>
                      <a:pt x="21751" y="241347"/>
                      <a:pt x="41768" y="379193"/>
                      <a:pt x="90846" y="507659"/>
                    </a:cubicBezTo>
                    <a:cubicBezTo>
                      <a:pt x="70596" y="529137"/>
                      <a:pt x="71149" y="562971"/>
                      <a:pt x="92093" y="58376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29"/>
              <p:cNvSpPr/>
              <p:nvPr/>
            </p:nvSpPr>
            <p:spPr>
              <a:xfrm>
                <a:off x="7755174" y="2121845"/>
                <a:ext cx="484822" cy="306793"/>
              </a:xfrm>
              <a:custGeom>
                <a:rect b="b" l="l" r="r" t="t"/>
                <a:pathLst>
                  <a:path extrusionOk="0" h="330774" w="522719">
                    <a:moveTo>
                      <a:pt x="470322" y="221213"/>
                    </a:moveTo>
                    <a:cubicBezTo>
                      <a:pt x="457720" y="221221"/>
                      <a:pt x="445517" y="225658"/>
                      <a:pt x="435824" y="233758"/>
                    </a:cubicBezTo>
                    <a:cubicBezTo>
                      <a:pt x="350016" y="147832"/>
                      <a:pt x="242520" y="87106"/>
                      <a:pt x="124928" y="58126"/>
                    </a:cubicBezTo>
                    <a:lnTo>
                      <a:pt x="111628" y="55617"/>
                    </a:lnTo>
                    <a:lnTo>
                      <a:pt x="107471" y="55617"/>
                    </a:lnTo>
                    <a:cubicBezTo>
                      <a:pt x="108162" y="25601"/>
                      <a:pt x="84537" y="707"/>
                      <a:pt x="54702" y="13"/>
                    </a:cubicBezTo>
                    <a:cubicBezTo>
                      <a:pt x="54420" y="9"/>
                      <a:pt x="54137" y="5"/>
                      <a:pt x="53855" y="1"/>
                    </a:cubicBezTo>
                    <a:cubicBezTo>
                      <a:pt x="39710" y="-62"/>
                      <a:pt x="26119" y="5499"/>
                      <a:pt x="16032" y="15473"/>
                    </a:cubicBezTo>
                    <a:cubicBezTo>
                      <a:pt x="-5087" y="36356"/>
                      <a:pt x="-5378" y="70512"/>
                      <a:pt x="15379" y="91760"/>
                    </a:cubicBezTo>
                    <a:cubicBezTo>
                      <a:pt x="15595" y="91981"/>
                      <a:pt x="15811" y="92199"/>
                      <a:pt x="16032" y="92416"/>
                    </a:cubicBezTo>
                    <a:cubicBezTo>
                      <a:pt x="26211" y="103163"/>
                      <a:pt x="40346" y="109214"/>
                      <a:pt x="55101" y="109143"/>
                    </a:cubicBezTo>
                    <a:cubicBezTo>
                      <a:pt x="69233" y="109160"/>
                      <a:pt x="82812" y="103607"/>
                      <a:pt x="92924" y="93671"/>
                    </a:cubicBezTo>
                    <a:cubicBezTo>
                      <a:pt x="99121" y="87252"/>
                      <a:pt x="103556" y="79327"/>
                      <a:pt x="105809" y="70671"/>
                    </a:cubicBezTo>
                    <a:lnTo>
                      <a:pt x="107056" y="70671"/>
                    </a:lnTo>
                    <a:lnTo>
                      <a:pt x="119525" y="73599"/>
                    </a:lnTo>
                    <a:cubicBezTo>
                      <a:pt x="234914" y="101925"/>
                      <a:pt x="340324" y="161682"/>
                      <a:pt x="424186" y="246303"/>
                    </a:cubicBezTo>
                    <a:cubicBezTo>
                      <a:pt x="409510" y="267241"/>
                      <a:pt x="411784" y="295731"/>
                      <a:pt x="429590" y="314047"/>
                    </a:cubicBezTo>
                    <a:cubicBezTo>
                      <a:pt x="439769" y="324794"/>
                      <a:pt x="453905" y="330845"/>
                      <a:pt x="468659" y="330774"/>
                    </a:cubicBezTo>
                    <a:cubicBezTo>
                      <a:pt x="482791" y="330790"/>
                      <a:pt x="496370" y="325237"/>
                      <a:pt x="506483" y="315301"/>
                    </a:cubicBezTo>
                    <a:cubicBezTo>
                      <a:pt x="516886" y="305244"/>
                      <a:pt x="522742" y="291344"/>
                      <a:pt x="522692" y="276830"/>
                    </a:cubicBezTo>
                    <a:cubicBezTo>
                      <a:pt x="523158" y="262403"/>
                      <a:pt x="517580" y="248444"/>
                      <a:pt x="507314" y="238358"/>
                    </a:cubicBezTo>
                    <a:cubicBezTo>
                      <a:pt x="497787" y="227858"/>
                      <a:pt x="484446" y="221673"/>
                      <a:pt x="470322" y="221213"/>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29"/>
              <p:cNvSpPr/>
              <p:nvPr/>
            </p:nvSpPr>
            <p:spPr>
              <a:xfrm>
                <a:off x="7072693" y="2658379"/>
                <a:ext cx="143108" cy="394835"/>
              </a:xfrm>
              <a:custGeom>
                <a:rect b="b" l="l" r="r" t="t"/>
                <a:pathLst>
                  <a:path extrusionOk="0" h="425698" w="154294">
                    <a:moveTo>
                      <a:pt x="92" y="53526"/>
                    </a:moveTo>
                    <a:cubicBezTo>
                      <a:pt x="-1375" y="77859"/>
                      <a:pt x="14756" y="99734"/>
                      <a:pt x="38331" y="105379"/>
                    </a:cubicBezTo>
                    <a:cubicBezTo>
                      <a:pt x="35505" y="180470"/>
                      <a:pt x="45775" y="255482"/>
                      <a:pt x="68672" y="327010"/>
                    </a:cubicBezTo>
                    <a:cubicBezTo>
                      <a:pt x="65863" y="328377"/>
                      <a:pt x="63211" y="330062"/>
                      <a:pt x="60775" y="332028"/>
                    </a:cubicBezTo>
                    <a:cubicBezTo>
                      <a:pt x="40031" y="353593"/>
                      <a:pt x="40031" y="387824"/>
                      <a:pt x="60775" y="409389"/>
                    </a:cubicBezTo>
                    <a:cubicBezTo>
                      <a:pt x="71133" y="419823"/>
                      <a:pt x="85190" y="425690"/>
                      <a:pt x="99845" y="425698"/>
                    </a:cubicBezTo>
                    <a:cubicBezTo>
                      <a:pt x="113989" y="425761"/>
                      <a:pt x="127581" y="420199"/>
                      <a:pt x="137668" y="410226"/>
                    </a:cubicBezTo>
                    <a:cubicBezTo>
                      <a:pt x="147926" y="400206"/>
                      <a:pt x="153890" y="386553"/>
                      <a:pt x="154294" y="372172"/>
                    </a:cubicBezTo>
                    <a:cubicBezTo>
                      <a:pt x="154397" y="357687"/>
                      <a:pt x="148878" y="343737"/>
                      <a:pt x="138915" y="333282"/>
                    </a:cubicBezTo>
                    <a:cubicBezTo>
                      <a:pt x="128711" y="322874"/>
                      <a:pt x="114791" y="317003"/>
                      <a:pt x="100261" y="316974"/>
                    </a:cubicBezTo>
                    <a:cubicBezTo>
                      <a:pt x="94450" y="316890"/>
                      <a:pt x="88673" y="317881"/>
                      <a:pt x="83220" y="319901"/>
                    </a:cubicBezTo>
                    <a:cubicBezTo>
                      <a:pt x="61432" y="251559"/>
                      <a:pt x="51037" y="180060"/>
                      <a:pt x="52463" y="108306"/>
                    </a:cubicBezTo>
                    <a:lnTo>
                      <a:pt x="52463" y="108306"/>
                    </a:lnTo>
                    <a:cubicBezTo>
                      <a:pt x="67833" y="109586"/>
                      <a:pt x="82995" y="104095"/>
                      <a:pt x="94026" y="93252"/>
                    </a:cubicBezTo>
                    <a:cubicBezTo>
                      <a:pt x="104359" y="83283"/>
                      <a:pt x="110340" y="69596"/>
                      <a:pt x="110652" y="55199"/>
                    </a:cubicBezTo>
                    <a:cubicBezTo>
                      <a:pt x="110756" y="40713"/>
                      <a:pt x="105236" y="26763"/>
                      <a:pt x="95273" y="16309"/>
                    </a:cubicBezTo>
                    <a:cubicBezTo>
                      <a:pt x="84940" y="5838"/>
                      <a:pt x="70871" y="-37"/>
                      <a:pt x="56203" y="0"/>
                    </a:cubicBezTo>
                    <a:cubicBezTo>
                      <a:pt x="42159" y="42"/>
                      <a:pt x="28651" y="5420"/>
                      <a:pt x="18380" y="15054"/>
                    </a:cubicBezTo>
                    <a:cubicBezTo>
                      <a:pt x="7291" y="24806"/>
                      <a:pt x="679" y="38719"/>
                      <a:pt x="92" y="53526"/>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29"/>
              <p:cNvSpPr/>
              <p:nvPr/>
            </p:nvSpPr>
            <p:spPr>
              <a:xfrm>
                <a:off x="7175554" y="3073785"/>
                <a:ext cx="772668" cy="351008"/>
              </a:xfrm>
              <a:custGeom>
                <a:rect b="b" l="l" r="r" t="t"/>
                <a:pathLst>
                  <a:path extrusionOk="0" h="378445" w="833065">
                    <a:moveTo>
                      <a:pt x="107923" y="55199"/>
                    </a:moveTo>
                    <a:cubicBezTo>
                      <a:pt x="108405" y="40647"/>
                      <a:pt x="102831" y="26550"/>
                      <a:pt x="92544" y="16309"/>
                    </a:cubicBezTo>
                    <a:cubicBezTo>
                      <a:pt x="82394" y="5821"/>
                      <a:pt x="68441" y="-66"/>
                      <a:pt x="53890" y="1"/>
                    </a:cubicBezTo>
                    <a:cubicBezTo>
                      <a:pt x="39829" y="-41"/>
                      <a:pt x="26292" y="5345"/>
                      <a:pt x="16067" y="15055"/>
                    </a:cubicBezTo>
                    <a:cubicBezTo>
                      <a:pt x="-5168" y="36151"/>
                      <a:pt x="-5380" y="70571"/>
                      <a:pt x="15585" y="91931"/>
                    </a:cubicBezTo>
                    <a:cubicBezTo>
                      <a:pt x="15747" y="92094"/>
                      <a:pt x="15905" y="92257"/>
                      <a:pt x="16067" y="92416"/>
                    </a:cubicBezTo>
                    <a:cubicBezTo>
                      <a:pt x="26059" y="102582"/>
                      <a:pt x="39679" y="108307"/>
                      <a:pt x="53890" y="108307"/>
                    </a:cubicBezTo>
                    <a:cubicBezTo>
                      <a:pt x="62269" y="108261"/>
                      <a:pt x="70520" y="106258"/>
                      <a:pt x="77997" y="102452"/>
                    </a:cubicBezTo>
                    <a:cubicBezTo>
                      <a:pt x="168971" y="215563"/>
                      <a:pt x="294448" y="295363"/>
                      <a:pt x="435028" y="329519"/>
                    </a:cubicBezTo>
                    <a:cubicBezTo>
                      <a:pt x="486592" y="342190"/>
                      <a:pt x="539474" y="348646"/>
                      <a:pt x="592555" y="348755"/>
                    </a:cubicBezTo>
                    <a:cubicBezTo>
                      <a:pt x="637655" y="348747"/>
                      <a:pt x="682636" y="344122"/>
                      <a:pt x="726805" y="334955"/>
                    </a:cubicBezTo>
                    <a:cubicBezTo>
                      <a:pt x="728543" y="345200"/>
                      <a:pt x="733327" y="354680"/>
                      <a:pt x="740521" y="362136"/>
                    </a:cubicBezTo>
                    <a:cubicBezTo>
                      <a:pt x="750671" y="372624"/>
                      <a:pt x="764624" y="378512"/>
                      <a:pt x="779175" y="378445"/>
                    </a:cubicBezTo>
                    <a:cubicBezTo>
                      <a:pt x="793236" y="378487"/>
                      <a:pt x="806774" y="373101"/>
                      <a:pt x="816998" y="363391"/>
                    </a:cubicBezTo>
                    <a:cubicBezTo>
                      <a:pt x="838233" y="342294"/>
                      <a:pt x="838445" y="307874"/>
                      <a:pt x="817481" y="286514"/>
                    </a:cubicBezTo>
                    <a:cubicBezTo>
                      <a:pt x="817318" y="286351"/>
                      <a:pt x="817160" y="286188"/>
                      <a:pt x="816998" y="286029"/>
                    </a:cubicBezTo>
                    <a:cubicBezTo>
                      <a:pt x="795655" y="264937"/>
                      <a:pt x="761448" y="264937"/>
                      <a:pt x="740106" y="286029"/>
                    </a:cubicBezTo>
                    <a:cubicBezTo>
                      <a:pt x="730928" y="295233"/>
                      <a:pt x="725201" y="307348"/>
                      <a:pt x="723896" y="320319"/>
                    </a:cubicBezTo>
                    <a:cubicBezTo>
                      <a:pt x="680291" y="329502"/>
                      <a:pt x="635860" y="334127"/>
                      <a:pt x="591308" y="334119"/>
                    </a:cubicBezTo>
                    <a:cubicBezTo>
                      <a:pt x="539478" y="333759"/>
                      <a:pt x="487864" y="327303"/>
                      <a:pt x="437522" y="314883"/>
                    </a:cubicBezTo>
                    <a:cubicBezTo>
                      <a:pt x="301102" y="281337"/>
                      <a:pt x="179262" y="203972"/>
                      <a:pt x="90466" y="94507"/>
                    </a:cubicBezTo>
                    <a:lnTo>
                      <a:pt x="90466" y="94507"/>
                    </a:lnTo>
                    <a:cubicBezTo>
                      <a:pt x="101763" y="84638"/>
                      <a:pt x="108151" y="70253"/>
                      <a:pt x="107923" y="55199"/>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29"/>
              <p:cNvSpPr/>
              <p:nvPr/>
            </p:nvSpPr>
            <p:spPr>
              <a:xfrm>
                <a:off x="8235205" y="2445796"/>
                <a:ext cx="163419" cy="431127"/>
              </a:xfrm>
              <a:custGeom>
                <a:rect b="b" l="l" r="r" t="t"/>
                <a:pathLst>
                  <a:path extrusionOk="0" h="464827" w="176193">
                    <a:moveTo>
                      <a:pt x="107887" y="54601"/>
                    </a:moveTo>
                    <a:cubicBezTo>
                      <a:pt x="107883" y="40262"/>
                      <a:pt x="102372" y="26479"/>
                      <a:pt x="92508" y="16129"/>
                    </a:cubicBezTo>
                    <a:cubicBezTo>
                      <a:pt x="71752" y="-5118"/>
                      <a:pt x="37803" y="-5411"/>
                      <a:pt x="16684" y="15473"/>
                    </a:cubicBezTo>
                    <a:cubicBezTo>
                      <a:pt x="16464" y="15690"/>
                      <a:pt x="16248" y="15908"/>
                      <a:pt x="16032" y="16129"/>
                    </a:cubicBezTo>
                    <a:cubicBezTo>
                      <a:pt x="-5087" y="37013"/>
                      <a:pt x="-5378" y="71169"/>
                      <a:pt x="15379" y="92416"/>
                    </a:cubicBezTo>
                    <a:cubicBezTo>
                      <a:pt x="15595" y="92638"/>
                      <a:pt x="15811" y="92855"/>
                      <a:pt x="16032" y="93073"/>
                    </a:cubicBezTo>
                    <a:cubicBezTo>
                      <a:pt x="25063" y="102711"/>
                      <a:pt x="37391" y="108537"/>
                      <a:pt x="50529" y="109381"/>
                    </a:cubicBezTo>
                    <a:cubicBezTo>
                      <a:pt x="83519" y="188863"/>
                      <a:pt x="100472" y="274149"/>
                      <a:pt x="100406" y="360284"/>
                    </a:cubicBezTo>
                    <a:cubicBezTo>
                      <a:pt x="94196" y="362751"/>
                      <a:pt x="88543" y="366448"/>
                      <a:pt x="83780" y="371156"/>
                    </a:cubicBezTo>
                    <a:cubicBezTo>
                      <a:pt x="62662" y="392040"/>
                      <a:pt x="62371" y="426196"/>
                      <a:pt x="83128" y="447443"/>
                    </a:cubicBezTo>
                    <a:cubicBezTo>
                      <a:pt x="83344" y="447665"/>
                      <a:pt x="83560" y="447882"/>
                      <a:pt x="83780" y="448100"/>
                    </a:cubicBezTo>
                    <a:cubicBezTo>
                      <a:pt x="93959" y="458847"/>
                      <a:pt x="108095" y="464898"/>
                      <a:pt x="122850" y="464826"/>
                    </a:cubicBezTo>
                    <a:cubicBezTo>
                      <a:pt x="136982" y="464843"/>
                      <a:pt x="150561" y="459290"/>
                      <a:pt x="160673" y="449354"/>
                    </a:cubicBezTo>
                    <a:cubicBezTo>
                      <a:pt x="181367" y="427931"/>
                      <a:pt x="181367" y="393834"/>
                      <a:pt x="160673" y="372411"/>
                    </a:cubicBezTo>
                    <a:cubicBezTo>
                      <a:pt x="150789" y="362082"/>
                      <a:pt x="137098" y="356328"/>
                      <a:pt x="122850" y="356520"/>
                    </a:cubicBezTo>
                    <a:lnTo>
                      <a:pt x="115369" y="356520"/>
                    </a:lnTo>
                    <a:cubicBezTo>
                      <a:pt x="115489" y="270465"/>
                      <a:pt x="98826" y="185221"/>
                      <a:pt x="66324" y="105618"/>
                    </a:cubicBezTo>
                    <a:cubicBezTo>
                      <a:pt x="76141" y="103761"/>
                      <a:pt x="85227" y="99119"/>
                      <a:pt x="92508" y="92236"/>
                    </a:cubicBezTo>
                    <a:cubicBezTo>
                      <a:pt x="102210" y="82121"/>
                      <a:pt x="107713" y="68660"/>
                      <a:pt x="107887" y="54601"/>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29"/>
              <p:cNvSpPr/>
              <p:nvPr/>
            </p:nvSpPr>
            <p:spPr>
              <a:xfrm>
                <a:off x="7798778" y="1867167"/>
                <a:ext cx="650587" cy="403302"/>
              </a:xfrm>
              <a:custGeom>
                <a:rect b="b" l="l" r="r" t="t"/>
                <a:pathLst>
                  <a:path extrusionOk="0" h="434827" w="701441">
                    <a:moveTo>
                      <a:pt x="648630" y="326592"/>
                    </a:moveTo>
                    <a:cubicBezTo>
                      <a:pt x="634586" y="326634"/>
                      <a:pt x="621078" y="332012"/>
                      <a:pt x="610807" y="341646"/>
                    </a:cubicBezTo>
                    <a:lnTo>
                      <a:pt x="610807" y="341646"/>
                    </a:lnTo>
                    <a:cubicBezTo>
                      <a:pt x="609386" y="339618"/>
                      <a:pt x="607860" y="337661"/>
                      <a:pt x="606235" y="335792"/>
                    </a:cubicBezTo>
                    <a:cubicBezTo>
                      <a:pt x="602495" y="331192"/>
                      <a:pt x="598338" y="326592"/>
                      <a:pt x="594182" y="322410"/>
                    </a:cubicBezTo>
                    <a:cubicBezTo>
                      <a:pt x="470638" y="196482"/>
                      <a:pt x="314355" y="108081"/>
                      <a:pt x="143216" y="67326"/>
                    </a:cubicBezTo>
                    <a:cubicBezTo>
                      <a:pt x="133241" y="64817"/>
                      <a:pt x="123266" y="63144"/>
                      <a:pt x="112875" y="61054"/>
                    </a:cubicBezTo>
                    <a:lnTo>
                      <a:pt x="106640" y="61054"/>
                    </a:lnTo>
                    <a:cubicBezTo>
                      <a:pt x="109263" y="44929"/>
                      <a:pt x="104184" y="28503"/>
                      <a:pt x="92924" y="16728"/>
                    </a:cubicBezTo>
                    <a:cubicBezTo>
                      <a:pt x="82745" y="5981"/>
                      <a:pt x="68610" y="-70"/>
                      <a:pt x="53854" y="1"/>
                    </a:cubicBezTo>
                    <a:cubicBezTo>
                      <a:pt x="39719" y="-16"/>
                      <a:pt x="26144" y="5537"/>
                      <a:pt x="16031" y="15473"/>
                    </a:cubicBezTo>
                    <a:cubicBezTo>
                      <a:pt x="-5087" y="36356"/>
                      <a:pt x="-5378" y="70513"/>
                      <a:pt x="15379" y="91760"/>
                    </a:cubicBezTo>
                    <a:cubicBezTo>
                      <a:pt x="15595" y="91981"/>
                      <a:pt x="15811" y="92199"/>
                      <a:pt x="16031" y="92416"/>
                    </a:cubicBezTo>
                    <a:cubicBezTo>
                      <a:pt x="26210" y="103163"/>
                      <a:pt x="40346" y="109214"/>
                      <a:pt x="55101" y="109143"/>
                    </a:cubicBezTo>
                    <a:cubicBezTo>
                      <a:pt x="69233" y="109160"/>
                      <a:pt x="82812" y="103607"/>
                      <a:pt x="92924" y="93671"/>
                    </a:cubicBezTo>
                    <a:cubicBezTo>
                      <a:pt x="97916" y="88644"/>
                      <a:pt x="101869" y="82677"/>
                      <a:pt x="104562" y="76108"/>
                    </a:cubicBezTo>
                    <a:lnTo>
                      <a:pt x="111212" y="76108"/>
                    </a:lnTo>
                    <a:cubicBezTo>
                      <a:pt x="121188" y="76108"/>
                      <a:pt x="131163" y="79871"/>
                      <a:pt x="140722" y="82380"/>
                    </a:cubicBezTo>
                    <a:cubicBezTo>
                      <a:pt x="317513" y="125678"/>
                      <a:pt x="477521" y="220870"/>
                      <a:pt x="600416" y="355864"/>
                    </a:cubicBezTo>
                    <a:cubicBezTo>
                      <a:pt x="588974" y="376371"/>
                      <a:pt x="592179" y="401992"/>
                      <a:pt x="608313" y="419008"/>
                    </a:cubicBezTo>
                    <a:cubicBezTo>
                      <a:pt x="629656" y="440100"/>
                      <a:pt x="663863" y="440100"/>
                      <a:pt x="685206" y="419008"/>
                    </a:cubicBezTo>
                    <a:cubicBezTo>
                      <a:pt x="695543" y="409080"/>
                      <a:pt x="701399" y="395331"/>
                      <a:pt x="701416" y="380954"/>
                    </a:cubicBezTo>
                    <a:cubicBezTo>
                      <a:pt x="701861" y="366490"/>
                      <a:pt x="696461" y="352460"/>
                      <a:pt x="686453" y="342064"/>
                    </a:cubicBezTo>
                    <a:cubicBezTo>
                      <a:pt x="676295" y="332204"/>
                      <a:pt x="662745" y="326663"/>
                      <a:pt x="648630" y="32659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29"/>
              <p:cNvSpPr/>
              <p:nvPr/>
            </p:nvSpPr>
            <p:spPr>
              <a:xfrm>
                <a:off x="8552685" y="1945756"/>
                <a:ext cx="377185" cy="634295"/>
              </a:xfrm>
              <a:custGeom>
                <a:rect b="b" l="l" r="r" t="t"/>
                <a:pathLst>
                  <a:path extrusionOk="0" h="683876" w="406668">
                    <a:moveTo>
                      <a:pt x="14889" y="91818"/>
                    </a:moveTo>
                    <a:cubicBezTo>
                      <a:pt x="24727" y="102260"/>
                      <a:pt x="38410" y="108160"/>
                      <a:pt x="52712" y="108127"/>
                    </a:cubicBezTo>
                    <a:cubicBezTo>
                      <a:pt x="60147" y="108052"/>
                      <a:pt x="67496" y="106488"/>
                      <a:pt x="74325" y="103527"/>
                    </a:cubicBezTo>
                    <a:cubicBezTo>
                      <a:pt x="190084" y="244848"/>
                      <a:pt x="273265" y="410230"/>
                      <a:pt x="317888" y="587769"/>
                    </a:cubicBezTo>
                    <a:lnTo>
                      <a:pt x="313316" y="590696"/>
                    </a:lnTo>
                    <a:cubicBezTo>
                      <a:pt x="292081" y="611793"/>
                      <a:pt x="291869" y="646212"/>
                      <a:pt x="312834" y="667572"/>
                    </a:cubicBezTo>
                    <a:cubicBezTo>
                      <a:pt x="312996" y="667736"/>
                      <a:pt x="313153" y="667899"/>
                      <a:pt x="313316" y="668057"/>
                    </a:cubicBezTo>
                    <a:cubicBezTo>
                      <a:pt x="334659" y="689150"/>
                      <a:pt x="368865" y="689150"/>
                      <a:pt x="390208" y="668057"/>
                    </a:cubicBezTo>
                    <a:cubicBezTo>
                      <a:pt x="411555" y="647412"/>
                      <a:pt x="412229" y="613260"/>
                      <a:pt x="391705" y="591783"/>
                    </a:cubicBezTo>
                    <a:cubicBezTo>
                      <a:pt x="381638" y="581245"/>
                      <a:pt x="367747" y="575270"/>
                      <a:pt x="353217" y="575223"/>
                    </a:cubicBezTo>
                    <a:cubicBezTo>
                      <a:pt x="346255" y="575215"/>
                      <a:pt x="339355" y="576491"/>
                      <a:pt x="332850" y="578987"/>
                    </a:cubicBezTo>
                    <a:cubicBezTo>
                      <a:pt x="287168" y="401900"/>
                      <a:pt x="203459" y="237036"/>
                      <a:pt x="87625" y="96000"/>
                    </a:cubicBezTo>
                    <a:lnTo>
                      <a:pt x="91366" y="93073"/>
                    </a:lnTo>
                    <a:cubicBezTo>
                      <a:pt x="112484" y="72189"/>
                      <a:pt x="112775" y="38033"/>
                      <a:pt x="92018" y="16786"/>
                    </a:cubicBezTo>
                    <a:cubicBezTo>
                      <a:pt x="91802" y="16564"/>
                      <a:pt x="91586" y="16347"/>
                      <a:pt x="91366" y="16129"/>
                    </a:cubicBezTo>
                    <a:cubicBezTo>
                      <a:pt x="70609" y="-5118"/>
                      <a:pt x="36660" y="-5411"/>
                      <a:pt x="15541" y="15473"/>
                    </a:cubicBezTo>
                    <a:cubicBezTo>
                      <a:pt x="15321" y="15690"/>
                      <a:pt x="15105" y="15908"/>
                      <a:pt x="14889" y="16129"/>
                    </a:cubicBezTo>
                    <a:lnTo>
                      <a:pt x="17798" y="19056"/>
                    </a:lnTo>
                    <a:lnTo>
                      <a:pt x="17798" y="19056"/>
                    </a:lnTo>
                    <a:lnTo>
                      <a:pt x="17798" y="19056"/>
                    </a:lnTo>
                    <a:lnTo>
                      <a:pt x="11148" y="11948"/>
                    </a:lnTo>
                    <a:lnTo>
                      <a:pt x="3251" y="19893"/>
                    </a:lnTo>
                    <a:lnTo>
                      <a:pt x="3251" y="24493"/>
                    </a:lnTo>
                    <a:lnTo>
                      <a:pt x="6160" y="27838"/>
                    </a:lnTo>
                    <a:lnTo>
                      <a:pt x="9070" y="24911"/>
                    </a:lnTo>
                    <a:lnTo>
                      <a:pt x="9070" y="24493"/>
                    </a:lnTo>
                    <a:cubicBezTo>
                      <a:pt x="-4933" y="45527"/>
                      <a:pt x="-2514" y="73532"/>
                      <a:pt x="14889" y="91818"/>
                    </a:cubicBezTo>
                    <a:close/>
                  </a:path>
                </a:pathLst>
              </a:custGeom>
              <a:solidFill>
                <a:srgbClr val="53B8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29"/>
              <p:cNvSpPr/>
              <p:nvPr/>
            </p:nvSpPr>
            <p:spPr>
              <a:xfrm>
                <a:off x="7528435" y="2572400"/>
                <a:ext cx="403500" cy="403500"/>
              </a:xfrm>
              <a:prstGeom prst="ellipse">
                <a:avLst/>
              </a:prstGeom>
              <a:noFill/>
              <a:ln cap="flat" cmpd="sng" w="19050">
                <a:solidFill>
                  <a:srgbClr val="53B8E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7" name="Google Shape;347;p29"/>
            <p:cNvSpPr/>
            <p:nvPr/>
          </p:nvSpPr>
          <p:spPr>
            <a:xfrm rot="-4540340">
              <a:off x="8134091" y="1287317"/>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9"/>
            <p:cNvSpPr/>
            <p:nvPr/>
          </p:nvSpPr>
          <p:spPr>
            <a:xfrm rot="-4540340">
              <a:off x="7700468" y="1568464"/>
              <a:ext cx="143049" cy="143049"/>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9"/>
            <p:cNvSpPr/>
            <p:nvPr/>
          </p:nvSpPr>
          <p:spPr>
            <a:xfrm rot="-4540340">
              <a:off x="7917278" y="1423592"/>
              <a:ext cx="143049" cy="143049"/>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0" name="Google Shape;350;p29"/>
          <p:cNvSpPr txBox="1"/>
          <p:nvPr>
            <p:ph type="title"/>
          </p:nvPr>
        </p:nvSpPr>
        <p:spPr>
          <a:xfrm>
            <a:off x="716575" y="1496150"/>
            <a:ext cx="7604100" cy="777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
        <p:nvSpPr>
          <p:cNvPr id="351" name="Google Shape;351;p29"/>
          <p:cNvSpPr txBox="1"/>
          <p:nvPr/>
        </p:nvSpPr>
        <p:spPr>
          <a:xfrm>
            <a:off x="731475" y="4794000"/>
            <a:ext cx="4080600" cy="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latin typeface="Source Sans Pro"/>
                <a:ea typeface="Source Sans Pro"/>
                <a:cs typeface="Source Sans Pro"/>
                <a:sym typeface="Source Sans Pro"/>
              </a:rPr>
              <a:t>Copyright © 2021 Kentik. All rights reserved.</a:t>
            </a:r>
            <a:endParaRPr sz="900">
              <a:latin typeface="Source Sans Pro"/>
              <a:ea typeface="Source Sans Pro"/>
              <a:cs typeface="Source Sans Pro"/>
              <a:sym typeface="Source Sans Pro"/>
            </a:endParaRPr>
          </a:p>
        </p:txBody>
      </p:sp>
      <p:sp>
        <p:nvSpPr>
          <p:cNvPr id="352" name="Google Shape;352;p29"/>
          <p:cNvSpPr txBox="1"/>
          <p:nvPr>
            <p:ph idx="1" type="subTitle"/>
          </p:nvPr>
        </p:nvSpPr>
        <p:spPr>
          <a:xfrm>
            <a:off x="716575" y="2350550"/>
            <a:ext cx="6708000" cy="16278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1"/>
              </a:buClr>
              <a:buSzPts val="1500"/>
              <a:buFont typeface="Source Sans Pro"/>
              <a:buNone/>
              <a:defRPr sz="1500">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1500"/>
              <a:buNone/>
              <a:defRPr sz="1500">
                <a:solidFill>
                  <a:schemeClr val="dk1"/>
                </a:solidFill>
              </a:defRPr>
            </a:lvl2pPr>
            <a:lvl3pPr lvl="2" rtl="0">
              <a:spcBef>
                <a:spcPts val="0"/>
              </a:spcBef>
              <a:spcAft>
                <a:spcPts val="0"/>
              </a:spcAft>
              <a:buClr>
                <a:schemeClr val="dk1"/>
              </a:buClr>
              <a:buSzPts val="1500"/>
              <a:buNone/>
              <a:defRPr sz="1500">
                <a:solidFill>
                  <a:schemeClr val="dk1"/>
                </a:solidFill>
              </a:defRPr>
            </a:lvl3pPr>
            <a:lvl4pPr lvl="3" rtl="0">
              <a:spcBef>
                <a:spcPts val="0"/>
              </a:spcBef>
              <a:spcAft>
                <a:spcPts val="0"/>
              </a:spcAft>
              <a:buClr>
                <a:schemeClr val="dk1"/>
              </a:buClr>
              <a:buSzPts val="1500"/>
              <a:buNone/>
              <a:defRPr sz="1500">
                <a:solidFill>
                  <a:schemeClr val="dk1"/>
                </a:solidFill>
              </a:defRPr>
            </a:lvl4pPr>
            <a:lvl5pPr lvl="4" rtl="0">
              <a:spcBef>
                <a:spcPts val="0"/>
              </a:spcBef>
              <a:spcAft>
                <a:spcPts val="0"/>
              </a:spcAft>
              <a:buClr>
                <a:schemeClr val="dk1"/>
              </a:buClr>
              <a:buSzPts val="1500"/>
              <a:buNone/>
              <a:defRPr sz="1500">
                <a:solidFill>
                  <a:schemeClr val="dk1"/>
                </a:solidFill>
              </a:defRPr>
            </a:lvl5pPr>
            <a:lvl6pPr lvl="5" rtl="0">
              <a:spcBef>
                <a:spcPts val="0"/>
              </a:spcBef>
              <a:spcAft>
                <a:spcPts val="0"/>
              </a:spcAft>
              <a:buClr>
                <a:schemeClr val="dk1"/>
              </a:buClr>
              <a:buSzPts val="1500"/>
              <a:buNone/>
              <a:defRPr sz="1500">
                <a:solidFill>
                  <a:schemeClr val="dk1"/>
                </a:solidFill>
              </a:defRPr>
            </a:lvl6pPr>
            <a:lvl7pPr lvl="6" rtl="0">
              <a:spcBef>
                <a:spcPts val="0"/>
              </a:spcBef>
              <a:spcAft>
                <a:spcPts val="0"/>
              </a:spcAft>
              <a:buClr>
                <a:schemeClr val="dk1"/>
              </a:buClr>
              <a:buSzPts val="1500"/>
              <a:buNone/>
              <a:defRPr sz="1500">
                <a:solidFill>
                  <a:schemeClr val="dk1"/>
                </a:solidFill>
              </a:defRPr>
            </a:lvl7pPr>
            <a:lvl8pPr lvl="7" rtl="0">
              <a:spcBef>
                <a:spcPts val="0"/>
              </a:spcBef>
              <a:spcAft>
                <a:spcPts val="0"/>
              </a:spcAft>
              <a:buClr>
                <a:schemeClr val="dk1"/>
              </a:buClr>
              <a:buSzPts val="1500"/>
              <a:buNone/>
              <a:defRPr sz="1500">
                <a:solidFill>
                  <a:schemeClr val="dk1"/>
                </a:solidFill>
              </a:defRPr>
            </a:lvl8pPr>
            <a:lvl9pPr lvl="8" rtl="0">
              <a:spcBef>
                <a:spcPts val="0"/>
              </a:spcBef>
              <a:spcAft>
                <a:spcPts val="0"/>
              </a:spcAft>
              <a:buClr>
                <a:schemeClr val="dk1"/>
              </a:buClr>
              <a:buSzPts val="1500"/>
              <a:buNone/>
              <a:defRPr sz="1500">
                <a:solidFill>
                  <a:schemeClr val="dk1"/>
                </a:solidFill>
              </a:defRPr>
            </a:lvl9pPr>
          </a:lstStyle>
          <a:p/>
        </p:txBody>
      </p:sp>
      <p:pic>
        <p:nvPicPr>
          <p:cNvPr id="353" name="Google Shape;353;p29"/>
          <p:cNvPicPr preferRelativeResize="0"/>
          <p:nvPr/>
        </p:nvPicPr>
        <p:blipFill rotWithShape="1">
          <a:blip r:embed="rId2">
            <a:alphaModFix/>
          </a:blip>
          <a:srcRect b="258" l="0" r="0" t="268"/>
          <a:stretch/>
        </p:blipFill>
        <p:spPr>
          <a:xfrm>
            <a:off x="443099" y="933830"/>
            <a:ext cx="1373815" cy="273309"/>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Options">
  <p:cSld name="Title and Content Options">
    <p:spTree>
      <p:nvGrpSpPr>
        <p:cNvPr id="354" name="Shape 354"/>
        <p:cNvGrpSpPr/>
        <p:nvPr/>
      </p:nvGrpSpPr>
      <p:grpSpPr>
        <a:xfrm>
          <a:off x="0" y="0"/>
          <a:ext cx="0" cy="0"/>
          <a:chOff x="0" y="0"/>
          <a:chExt cx="0" cy="0"/>
        </a:xfrm>
      </p:grpSpPr>
      <p:sp>
        <p:nvSpPr>
          <p:cNvPr id="355" name="Google Shape;355;p30"/>
          <p:cNvSpPr txBox="1"/>
          <p:nvPr>
            <p:ph idx="1" type="body"/>
          </p:nvPr>
        </p:nvSpPr>
        <p:spPr>
          <a:xfrm>
            <a:off x="444600" y="1108925"/>
            <a:ext cx="8238300" cy="3549900"/>
          </a:xfrm>
          <a:prstGeom prst="rect">
            <a:avLst/>
          </a:prstGeom>
          <a:noFill/>
          <a:ln>
            <a:noFill/>
          </a:ln>
        </p:spPr>
        <p:txBody>
          <a:bodyPr anchorCtr="0" anchor="t" bIns="34275" lIns="68575" spcFirstLastPara="1" rIns="68575" wrap="square" tIns="34275">
            <a:noAutofit/>
          </a:bodyPr>
          <a:lstStyle>
            <a:lvl1pPr indent="-349250" lvl="0" marL="457200" marR="0" rtl="0" algn="l">
              <a:lnSpc>
                <a:spcPct val="100000"/>
              </a:lnSpc>
              <a:spcBef>
                <a:spcPts val="800"/>
              </a:spcBef>
              <a:spcAft>
                <a:spcPts val="0"/>
              </a:spcAft>
              <a:buClr>
                <a:schemeClr val="accent6"/>
              </a:buClr>
              <a:buSzPts val="1900"/>
              <a:buFont typeface="Arial"/>
              <a:buChar char="•"/>
              <a:defRPr b="0" i="0" sz="1500" u="none" cap="none" strike="noStrike">
                <a:solidFill>
                  <a:schemeClr val="dk1"/>
                </a:solidFill>
                <a:latin typeface="Source Sans Pro"/>
                <a:ea typeface="Source Sans Pro"/>
                <a:cs typeface="Source Sans Pro"/>
                <a:sym typeface="Source Sans Pro"/>
              </a:defRPr>
            </a:lvl1pPr>
            <a:lvl2pPr indent="-349250" lvl="1" marL="914400" marR="0" rtl="0" algn="l">
              <a:lnSpc>
                <a:spcPct val="100000"/>
              </a:lnSpc>
              <a:spcBef>
                <a:spcPts val="800"/>
              </a:spcBef>
              <a:spcAft>
                <a:spcPts val="0"/>
              </a:spcAft>
              <a:buClr>
                <a:schemeClr val="accent6"/>
              </a:buClr>
              <a:buSzPts val="1900"/>
              <a:buFont typeface="Arial"/>
              <a:buChar char="•"/>
              <a:defRPr b="0" i="0" sz="1500" u="none" cap="none" strike="noStrike">
                <a:solidFill>
                  <a:schemeClr val="dk1"/>
                </a:solidFill>
                <a:latin typeface="Source Sans Pro"/>
                <a:ea typeface="Source Sans Pro"/>
                <a:cs typeface="Source Sans Pro"/>
                <a:sym typeface="Source Sans Pro"/>
              </a:defRPr>
            </a:lvl2pPr>
            <a:lvl3pPr indent="-336550" lvl="2" marL="1371600" marR="0" rtl="0" algn="l">
              <a:lnSpc>
                <a:spcPct val="100000"/>
              </a:lnSpc>
              <a:spcBef>
                <a:spcPts val="800"/>
              </a:spcBef>
              <a:spcAft>
                <a:spcPts val="0"/>
              </a:spcAft>
              <a:buClr>
                <a:schemeClr val="accent6"/>
              </a:buClr>
              <a:buSzPts val="1700"/>
              <a:buFont typeface="Arial"/>
              <a:buChar char="•"/>
              <a:defRPr b="0" i="0" sz="1400" u="none" cap="none" strike="noStrike">
                <a:solidFill>
                  <a:schemeClr val="dk1"/>
                </a:solidFill>
                <a:latin typeface="Source Sans Pro"/>
                <a:ea typeface="Source Sans Pro"/>
                <a:cs typeface="Source Sans Pro"/>
                <a:sym typeface="Source Sans Pro"/>
              </a:defRPr>
            </a:lvl3pPr>
            <a:lvl4pPr indent="-323850" lvl="3" marL="1828800" marR="0" rtl="0" algn="l">
              <a:lnSpc>
                <a:spcPct val="100000"/>
              </a:lnSpc>
              <a:spcBef>
                <a:spcPts val="800"/>
              </a:spcBef>
              <a:spcAft>
                <a:spcPts val="0"/>
              </a:spcAft>
              <a:buClr>
                <a:schemeClr val="accent6"/>
              </a:buClr>
              <a:buSzPts val="1500"/>
              <a:buFont typeface="Arial"/>
              <a:buChar char="•"/>
              <a:defRPr b="0" i="0" sz="1200" u="none" cap="none" strike="noStrike">
                <a:solidFill>
                  <a:schemeClr val="dk1"/>
                </a:solidFill>
                <a:latin typeface="Source Sans Pro"/>
                <a:ea typeface="Source Sans Pro"/>
                <a:cs typeface="Source Sans Pro"/>
                <a:sym typeface="Source Sans Pro"/>
              </a:defRPr>
            </a:lvl4pPr>
            <a:lvl5pPr indent="-323850" lvl="4" marL="2286000" marR="0" rtl="0" algn="l">
              <a:lnSpc>
                <a:spcPct val="100000"/>
              </a:lnSpc>
              <a:spcBef>
                <a:spcPts val="800"/>
              </a:spcBef>
              <a:spcAft>
                <a:spcPts val="0"/>
              </a:spcAft>
              <a:buClr>
                <a:schemeClr val="accent6"/>
              </a:buClr>
              <a:buSzPts val="1500"/>
              <a:buFont typeface="Arial"/>
              <a:buChar char="•"/>
              <a:defRPr b="0" i="0" sz="1200" u="none" cap="none" strike="noStrike">
                <a:solidFill>
                  <a:schemeClr val="dk1"/>
                </a:solidFill>
                <a:latin typeface="Source Sans Pro"/>
                <a:ea typeface="Source Sans Pro"/>
                <a:cs typeface="Source Sans Pro"/>
                <a:sym typeface="Source Sans Pro"/>
              </a:defRPr>
            </a:lvl5pPr>
            <a:lvl6pPr indent="-311150" lvl="5" marL="27432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6pPr>
            <a:lvl7pPr indent="-311150" lvl="6" marL="32004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7pPr>
            <a:lvl8pPr indent="-311150" lvl="7" marL="36576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8pPr>
            <a:lvl9pPr indent="-311150" lvl="8" marL="41148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9pPr>
          </a:lstStyle>
          <a:p/>
        </p:txBody>
      </p:sp>
      <p:sp>
        <p:nvSpPr>
          <p:cNvPr id="356" name="Google Shape;356;p30"/>
          <p:cNvSpPr txBox="1"/>
          <p:nvPr>
            <p:ph type="title"/>
          </p:nvPr>
        </p:nvSpPr>
        <p:spPr>
          <a:xfrm>
            <a:off x="445800" y="158550"/>
            <a:ext cx="8238300" cy="777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extLst>
    <p:ext uri="{DCECCB84-F9BA-43D5-87BE-67443E8EF086}">
      <p15:sldGuideLst>
        <p15:guide id="1" orient="horz" pos="2826">
          <p15:clr>
            <a:srgbClr val="FBAE40"/>
          </p15:clr>
        </p15:guide>
        <p15:guide id="2" pos="39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Title and Subtitle">
  <p:cSld name="Boxes">
    <p:bg>
      <p:bgPr>
        <a:solidFill>
          <a:srgbClr val="FFFFFF"/>
        </a:solidFill>
      </p:bgPr>
    </p:bg>
    <p:spTree>
      <p:nvGrpSpPr>
        <p:cNvPr id="357" name="Shape 357"/>
        <p:cNvGrpSpPr/>
        <p:nvPr/>
      </p:nvGrpSpPr>
      <p:grpSpPr>
        <a:xfrm>
          <a:off x="0" y="0"/>
          <a:ext cx="0" cy="0"/>
          <a:chOff x="0" y="0"/>
          <a:chExt cx="0" cy="0"/>
        </a:xfrm>
      </p:grpSpPr>
      <p:sp>
        <p:nvSpPr>
          <p:cNvPr id="358" name="Google Shape;358;p31"/>
          <p:cNvSpPr txBox="1"/>
          <p:nvPr>
            <p:ph idx="1" type="subTitle"/>
          </p:nvPr>
        </p:nvSpPr>
        <p:spPr>
          <a:xfrm>
            <a:off x="624000" y="887155"/>
            <a:ext cx="7896000" cy="468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Font typeface="Source Sans Pro"/>
              <a:buNone/>
              <a:defRPr sz="1800">
                <a:solidFill>
                  <a:schemeClr val="lt2"/>
                </a:solidFill>
                <a:latin typeface="Source Sans Pro"/>
                <a:ea typeface="Source Sans Pro"/>
                <a:cs typeface="Source Sans Pro"/>
                <a:sym typeface="Source Sans Pro"/>
              </a:defRPr>
            </a:lvl1pPr>
            <a:lvl2pPr lvl="1" rtl="0">
              <a:spcBef>
                <a:spcPts val="0"/>
              </a:spcBef>
              <a:spcAft>
                <a:spcPts val="0"/>
              </a:spcAft>
              <a:buClr>
                <a:schemeClr val="lt2"/>
              </a:buClr>
              <a:buSzPts val="1400"/>
              <a:buNone/>
              <a:defRPr>
                <a:solidFill>
                  <a:schemeClr val="lt2"/>
                </a:solidFill>
              </a:defRPr>
            </a:lvl2pPr>
            <a:lvl3pPr lvl="2" rtl="0">
              <a:spcBef>
                <a:spcPts val="0"/>
              </a:spcBef>
              <a:spcAft>
                <a:spcPts val="0"/>
              </a:spcAft>
              <a:buClr>
                <a:schemeClr val="lt2"/>
              </a:buClr>
              <a:buSzPts val="1400"/>
              <a:buNone/>
              <a:defRPr>
                <a:solidFill>
                  <a:schemeClr val="lt2"/>
                </a:solidFill>
              </a:defRPr>
            </a:lvl3pPr>
            <a:lvl4pPr lvl="3" rtl="0">
              <a:spcBef>
                <a:spcPts val="0"/>
              </a:spcBef>
              <a:spcAft>
                <a:spcPts val="0"/>
              </a:spcAft>
              <a:buClr>
                <a:schemeClr val="lt2"/>
              </a:buClr>
              <a:buSzPts val="1400"/>
              <a:buNone/>
              <a:defRPr>
                <a:solidFill>
                  <a:schemeClr val="lt2"/>
                </a:solidFill>
              </a:defRPr>
            </a:lvl4pPr>
            <a:lvl5pPr lvl="4" rtl="0">
              <a:spcBef>
                <a:spcPts val="0"/>
              </a:spcBef>
              <a:spcAft>
                <a:spcPts val="0"/>
              </a:spcAft>
              <a:buClr>
                <a:schemeClr val="lt2"/>
              </a:buClr>
              <a:buSzPts val="1400"/>
              <a:buNone/>
              <a:defRPr>
                <a:solidFill>
                  <a:schemeClr val="lt2"/>
                </a:solidFill>
              </a:defRPr>
            </a:lvl5pPr>
            <a:lvl6pPr lvl="5" rtl="0">
              <a:spcBef>
                <a:spcPts val="0"/>
              </a:spcBef>
              <a:spcAft>
                <a:spcPts val="0"/>
              </a:spcAft>
              <a:buClr>
                <a:schemeClr val="lt2"/>
              </a:buClr>
              <a:buSzPts val="1400"/>
              <a:buNone/>
              <a:defRPr>
                <a:solidFill>
                  <a:schemeClr val="lt2"/>
                </a:solidFill>
              </a:defRPr>
            </a:lvl6pPr>
            <a:lvl7pPr lvl="6" rtl="0">
              <a:spcBef>
                <a:spcPts val="0"/>
              </a:spcBef>
              <a:spcAft>
                <a:spcPts val="0"/>
              </a:spcAft>
              <a:buClr>
                <a:schemeClr val="lt2"/>
              </a:buClr>
              <a:buSzPts val="1400"/>
              <a:buNone/>
              <a:defRPr>
                <a:solidFill>
                  <a:schemeClr val="lt2"/>
                </a:solidFill>
              </a:defRPr>
            </a:lvl7pPr>
            <a:lvl8pPr lvl="7" rtl="0">
              <a:spcBef>
                <a:spcPts val="0"/>
              </a:spcBef>
              <a:spcAft>
                <a:spcPts val="0"/>
              </a:spcAft>
              <a:buClr>
                <a:schemeClr val="lt2"/>
              </a:buClr>
              <a:buSzPts val="1400"/>
              <a:buNone/>
              <a:defRPr>
                <a:solidFill>
                  <a:schemeClr val="lt2"/>
                </a:solidFill>
              </a:defRPr>
            </a:lvl8pPr>
            <a:lvl9pPr lvl="8" rtl="0">
              <a:spcBef>
                <a:spcPts val="0"/>
              </a:spcBef>
              <a:spcAft>
                <a:spcPts val="0"/>
              </a:spcAft>
              <a:buClr>
                <a:schemeClr val="lt2"/>
              </a:buClr>
              <a:buSzPts val="1400"/>
              <a:buNone/>
              <a:defRPr>
                <a:solidFill>
                  <a:schemeClr val="lt2"/>
                </a:solidFill>
              </a:defRPr>
            </a:lvl9pPr>
          </a:lstStyle>
          <a:p/>
        </p:txBody>
      </p:sp>
      <p:sp>
        <p:nvSpPr>
          <p:cNvPr id="359" name="Google Shape;359;p31"/>
          <p:cNvSpPr txBox="1"/>
          <p:nvPr>
            <p:ph type="title"/>
          </p:nvPr>
        </p:nvSpPr>
        <p:spPr>
          <a:xfrm>
            <a:off x="628650" y="158550"/>
            <a:ext cx="7886700" cy="7773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 Title and Subtitle - Grey">
  <p:cSld name="Boxes_1">
    <p:bg>
      <p:bgPr>
        <a:solidFill>
          <a:srgbClr val="F8F8F8"/>
        </a:solidFill>
      </p:bgPr>
    </p:bg>
    <p:spTree>
      <p:nvGrpSpPr>
        <p:cNvPr id="360" name="Shape 360"/>
        <p:cNvGrpSpPr/>
        <p:nvPr/>
      </p:nvGrpSpPr>
      <p:grpSpPr>
        <a:xfrm>
          <a:off x="0" y="0"/>
          <a:ext cx="0" cy="0"/>
          <a:chOff x="0" y="0"/>
          <a:chExt cx="0" cy="0"/>
        </a:xfrm>
      </p:grpSpPr>
      <p:sp>
        <p:nvSpPr>
          <p:cNvPr id="361" name="Google Shape;361;p32"/>
          <p:cNvSpPr txBox="1"/>
          <p:nvPr>
            <p:ph idx="1" type="subTitle"/>
          </p:nvPr>
        </p:nvSpPr>
        <p:spPr>
          <a:xfrm>
            <a:off x="624000" y="887155"/>
            <a:ext cx="7896000" cy="468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2"/>
              </a:buClr>
              <a:buSzPts val="1800"/>
              <a:buFont typeface="Source Sans Pro"/>
              <a:buNone/>
              <a:defRPr sz="1800">
                <a:solidFill>
                  <a:schemeClr val="lt2"/>
                </a:solidFill>
                <a:latin typeface="Source Sans Pro"/>
                <a:ea typeface="Source Sans Pro"/>
                <a:cs typeface="Source Sans Pro"/>
                <a:sym typeface="Source Sans Pro"/>
              </a:defRPr>
            </a:lvl1pPr>
            <a:lvl2pPr lvl="1" rtl="0">
              <a:spcBef>
                <a:spcPts val="0"/>
              </a:spcBef>
              <a:spcAft>
                <a:spcPts val="0"/>
              </a:spcAft>
              <a:buClr>
                <a:schemeClr val="lt2"/>
              </a:buClr>
              <a:buSzPts val="1400"/>
              <a:buNone/>
              <a:defRPr>
                <a:solidFill>
                  <a:schemeClr val="lt2"/>
                </a:solidFill>
              </a:defRPr>
            </a:lvl2pPr>
            <a:lvl3pPr lvl="2" rtl="0">
              <a:spcBef>
                <a:spcPts val="0"/>
              </a:spcBef>
              <a:spcAft>
                <a:spcPts val="0"/>
              </a:spcAft>
              <a:buClr>
                <a:schemeClr val="lt2"/>
              </a:buClr>
              <a:buSzPts val="1400"/>
              <a:buNone/>
              <a:defRPr>
                <a:solidFill>
                  <a:schemeClr val="lt2"/>
                </a:solidFill>
              </a:defRPr>
            </a:lvl3pPr>
            <a:lvl4pPr lvl="3" rtl="0">
              <a:spcBef>
                <a:spcPts val="0"/>
              </a:spcBef>
              <a:spcAft>
                <a:spcPts val="0"/>
              </a:spcAft>
              <a:buClr>
                <a:schemeClr val="lt2"/>
              </a:buClr>
              <a:buSzPts val="1400"/>
              <a:buNone/>
              <a:defRPr>
                <a:solidFill>
                  <a:schemeClr val="lt2"/>
                </a:solidFill>
              </a:defRPr>
            </a:lvl4pPr>
            <a:lvl5pPr lvl="4" rtl="0">
              <a:spcBef>
                <a:spcPts val="0"/>
              </a:spcBef>
              <a:spcAft>
                <a:spcPts val="0"/>
              </a:spcAft>
              <a:buClr>
                <a:schemeClr val="lt2"/>
              </a:buClr>
              <a:buSzPts val="1400"/>
              <a:buNone/>
              <a:defRPr>
                <a:solidFill>
                  <a:schemeClr val="lt2"/>
                </a:solidFill>
              </a:defRPr>
            </a:lvl5pPr>
            <a:lvl6pPr lvl="5" rtl="0">
              <a:spcBef>
                <a:spcPts val="0"/>
              </a:spcBef>
              <a:spcAft>
                <a:spcPts val="0"/>
              </a:spcAft>
              <a:buClr>
                <a:schemeClr val="lt2"/>
              </a:buClr>
              <a:buSzPts val="1400"/>
              <a:buNone/>
              <a:defRPr>
                <a:solidFill>
                  <a:schemeClr val="lt2"/>
                </a:solidFill>
              </a:defRPr>
            </a:lvl6pPr>
            <a:lvl7pPr lvl="6" rtl="0">
              <a:spcBef>
                <a:spcPts val="0"/>
              </a:spcBef>
              <a:spcAft>
                <a:spcPts val="0"/>
              </a:spcAft>
              <a:buClr>
                <a:schemeClr val="lt2"/>
              </a:buClr>
              <a:buSzPts val="1400"/>
              <a:buNone/>
              <a:defRPr>
                <a:solidFill>
                  <a:schemeClr val="lt2"/>
                </a:solidFill>
              </a:defRPr>
            </a:lvl7pPr>
            <a:lvl8pPr lvl="7" rtl="0">
              <a:spcBef>
                <a:spcPts val="0"/>
              </a:spcBef>
              <a:spcAft>
                <a:spcPts val="0"/>
              </a:spcAft>
              <a:buClr>
                <a:schemeClr val="lt2"/>
              </a:buClr>
              <a:buSzPts val="1400"/>
              <a:buNone/>
              <a:defRPr>
                <a:solidFill>
                  <a:schemeClr val="lt2"/>
                </a:solidFill>
              </a:defRPr>
            </a:lvl8pPr>
            <a:lvl9pPr lvl="8" rtl="0">
              <a:spcBef>
                <a:spcPts val="0"/>
              </a:spcBef>
              <a:spcAft>
                <a:spcPts val="0"/>
              </a:spcAft>
              <a:buClr>
                <a:schemeClr val="lt2"/>
              </a:buClr>
              <a:buSzPts val="1400"/>
              <a:buNone/>
              <a:defRPr>
                <a:solidFill>
                  <a:schemeClr val="lt2"/>
                </a:solidFill>
              </a:defRPr>
            </a:lvl9pPr>
          </a:lstStyle>
          <a:p/>
        </p:txBody>
      </p:sp>
      <p:sp>
        <p:nvSpPr>
          <p:cNvPr id="362" name="Google Shape;362;p32"/>
          <p:cNvSpPr txBox="1"/>
          <p:nvPr>
            <p:ph type="title"/>
          </p:nvPr>
        </p:nvSpPr>
        <p:spPr>
          <a:xfrm>
            <a:off x="628650" y="158550"/>
            <a:ext cx="7886700" cy="7773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otlight 1">
  <p:cSld name="Spotlight">
    <p:bg>
      <p:bgPr>
        <a:solidFill>
          <a:schemeClr val="dk2"/>
        </a:solidFill>
      </p:bgPr>
    </p:bg>
    <p:spTree>
      <p:nvGrpSpPr>
        <p:cNvPr id="363" name="Shape 363"/>
        <p:cNvGrpSpPr/>
        <p:nvPr/>
      </p:nvGrpSpPr>
      <p:grpSpPr>
        <a:xfrm>
          <a:off x="0" y="0"/>
          <a:ext cx="0" cy="0"/>
          <a:chOff x="0" y="0"/>
          <a:chExt cx="0" cy="0"/>
        </a:xfrm>
      </p:grpSpPr>
      <p:sp>
        <p:nvSpPr>
          <p:cNvPr id="364" name="Google Shape;364;p33"/>
          <p:cNvSpPr/>
          <p:nvPr/>
        </p:nvSpPr>
        <p:spPr>
          <a:xfrm>
            <a:off x="912000" y="-951525"/>
            <a:ext cx="7320000" cy="4479600"/>
          </a:xfrm>
          <a:prstGeom prst="triangle">
            <a:avLst>
              <a:gd fmla="val 50000" name="adj"/>
            </a:avLst>
          </a:prstGeom>
          <a:gradFill>
            <a:gsLst>
              <a:gs pos="0">
                <a:srgbClr val="FFFFFF"/>
              </a:gs>
              <a:gs pos="100000">
                <a:srgbClr val="FFFFFF">
                  <a:alpha val="0"/>
                </a:srgbClr>
              </a:gs>
            </a:gsLst>
            <a:lin ang="540001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Source Sans Pro"/>
              <a:ea typeface="Source Sans Pro"/>
              <a:cs typeface="Source Sans Pro"/>
              <a:sym typeface="Source Sans Pro"/>
            </a:endParaRPr>
          </a:p>
        </p:txBody>
      </p:sp>
      <p:sp>
        <p:nvSpPr>
          <p:cNvPr id="365" name="Google Shape;365;p33"/>
          <p:cNvSpPr/>
          <p:nvPr/>
        </p:nvSpPr>
        <p:spPr>
          <a:xfrm>
            <a:off x="-50221" y="3838279"/>
            <a:ext cx="9433500" cy="796200"/>
          </a:xfrm>
          <a:prstGeom prst="ellipse">
            <a:avLst/>
          </a:prstGeom>
          <a:gradFill>
            <a:gsLst>
              <a:gs pos="0">
                <a:srgbClr val="9FD9F1">
                  <a:alpha val="33725"/>
                </a:srgbClr>
              </a:gs>
              <a:gs pos="86000">
                <a:srgbClr val="3FB4D7">
                  <a:alpha val="0"/>
                </a:srgbClr>
              </a:gs>
              <a:gs pos="100000">
                <a:srgbClr val="3FB4D7">
                  <a:alpha val="0"/>
                </a:srgbClr>
              </a:gs>
            </a:gsLst>
            <a:path path="circle">
              <a:fillToRect b="50%" l="50%" r="50%" t="50%"/>
            </a:path>
            <a:tileRect/>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Source Sans Pro"/>
              <a:ea typeface="Source Sans Pro"/>
              <a:cs typeface="Source Sans Pro"/>
              <a:sym typeface="Source Sans Pro"/>
            </a:endParaRPr>
          </a:p>
        </p:txBody>
      </p:sp>
      <p:sp>
        <p:nvSpPr>
          <p:cNvPr id="366" name="Google Shape;366;p33"/>
          <p:cNvSpPr txBox="1"/>
          <p:nvPr>
            <p:ph type="title"/>
          </p:nvPr>
        </p:nvSpPr>
        <p:spPr>
          <a:xfrm>
            <a:off x="2119804" y="775831"/>
            <a:ext cx="5037300" cy="19044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otlight 2">
  <p:cSld name="Spotlight_1_1">
    <p:bg>
      <p:bgPr>
        <a:solidFill>
          <a:srgbClr val="F8F8F8"/>
        </a:solidFill>
      </p:bgPr>
    </p:bg>
    <p:spTree>
      <p:nvGrpSpPr>
        <p:cNvPr id="367" name="Shape 367"/>
        <p:cNvGrpSpPr/>
        <p:nvPr/>
      </p:nvGrpSpPr>
      <p:grpSpPr>
        <a:xfrm>
          <a:off x="0" y="0"/>
          <a:ext cx="0" cy="0"/>
          <a:chOff x="0" y="0"/>
          <a:chExt cx="0" cy="0"/>
        </a:xfrm>
      </p:grpSpPr>
      <p:sp>
        <p:nvSpPr>
          <p:cNvPr id="368" name="Google Shape;368;p34"/>
          <p:cNvSpPr txBox="1"/>
          <p:nvPr>
            <p:ph type="title"/>
          </p:nvPr>
        </p:nvSpPr>
        <p:spPr>
          <a:xfrm>
            <a:off x="737550" y="1944000"/>
            <a:ext cx="7668900" cy="1255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otlight 3">
  <p:cSld name="Spotlight_1_1_1">
    <p:bg>
      <p:bgPr>
        <a:solidFill>
          <a:schemeClr val="lt1"/>
        </a:solidFill>
      </p:bgPr>
    </p:bg>
    <p:spTree>
      <p:nvGrpSpPr>
        <p:cNvPr id="369" name="Shape 369"/>
        <p:cNvGrpSpPr/>
        <p:nvPr/>
      </p:nvGrpSpPr>
      <p:grpSpPr>
        <a:xfrm>
          <a:off x="0" y="0"/>
          <a:ext cx="0" cy="0"/>
          <a:chOff x="0" y="0"/>
          <a:chExt cx="0" cy="0"/>
        </a:xfrm>
      </p:grpSpPr>
      <p:sp>
        <p:nvSpPr>
          <p:cNvPr id="370" name="Google Shape;370;p35"/>
          <p:cNvSpPr txBox="1"/>
          <p:nvPr>
            <p:ph type="title"/>
          </p:nvPr>
        </p:nvSpPr>
        <p:spPr>
          <a:xfrm>
            <a:off x="737550" y="1944000"/>
            <a:ext cx="7668900" cy="12555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chemeClr val="lt1"/>
              </a:buClr>
              <a:buSzPts val="2400"/>
              <a:buFont typeface="Source Sans Pro"/>
              <a:buNone/>
              <a:defRPr b="0" i="0" sz="2400" u="none" cap="none" strike="noStrike">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1400"/>
              <a:buNone/>
              <a:defRPr sz="1400">
                <a:solidFill>
                  <a:schemeClr val="lt1"/>
                </a:solidFill>
              </a:defRPr>
            </a:lvl2pPr>
            <a:lvl3pPr lvl="2" rtl="0">
              <a:spcBef>
                <a:spcPts val="0"/>
              </a:spcBef>
              <a:spcAft>
                <a:spcPts val="0"/>
              </a:spcAft>
              <a:buClr>
                <a:schemeClr val="lt1"/>
              </a:buClr>
              <a:buSzPts val="1400"/>
              <a:buNone/>
              <a:defRPr sz="1400">
                <a:solidFill>
                  <a:schemeClr val="lt1"/>
                </a:solidFill>
              </a:defRPr>
            </a:lvl3pPr>
            <a:lvl4pPr lvl="3" rtl="0">
              <a:spcBef>
                <a:spcPts val="0"/>
              </a:spcBef>
              <a:spcAft>
                <a:spcPts val="0"/>
              </a:spcAft>
              <a:buClr>
                <a:schemeClr val="lt1"/>
              </a:buClr>
              <a:buSzPts val="1400"/>
              <a:buNone/>
              <a:defRPr sz="1400">
                <a:solidFill>
                  <a:schemeClr val="lt1"/>
                </a:solidFill>
              </a:defRPr>
            </a:lvl4pPr>
            <a:lvl5pPr lvl="4" rtl="0">
              <a:spcBef>
                <a:spcPts val="0"/>
              </a:spcBef>
              <a:spcAft>
                <a:spcPts val="0"/>
              </a:spcAft>
              <a:buClr>
                <a:schemeClr val="lt1"/>
              </a:buClr>
              <a:buSzPts val="1400"/>
              <a:buNone/>
              <a:defRPr sz="1400">
                <a:solidFill>
                  <a:schemeClr val="lt1"/>
                </a:solidFill>
              </a:defRPr>
            </a:lvl5pPr>
            <a:lvl6pPr lvl="5" rtl="0">
              <a:spcBef>
                <a:spcPts val="0"/>
              </a:spcBef>
              <a:spcAft>
                <a:spcPts val="0"/>
              </a:spcAft>
              <a:buClr>
                <a:schemeClr val="lt1"/>
              </a:buClr>
              <a:buSzPts val="1400"/>
              <a:buNone/>
              <a:defRPr sz="1400">
                <a:solidFill>
                  <a:schemeClr val="lt1"/>
                </a:solidFill>
              </a:defRPr>
            </a:lvl6pPr>
            <a:lvl7pPr lvl="6" rtl="0">
              <a:spcBef>
                <a:spcPts val="0"/>
              </a:spcBef>
              <a:spcAft>
                <a:spcPts val="0"/>
              </a:spcAft>
              <a:buClr>
                <a:schemeClr val="lt1"/>
              </a:buClr>
              <a:buSzPts val="1400"/>
              <a:buNone/>
              <a:defRPr sz="1400">
                <a:solidFill>
                  <a:schemeClr val="lt1"/>
                </a:solidFill>
              </a:defRPr>
            </a:lvl7pPr>
            <a:lvl8pPr lvl="7" rtl="0">
              <a:spcBef>
                <a:spcPts val="0"/>
              </a:spcBef>
              <a:spcAft>
                <a:spcPts val="0"/>
              </a:spcAft>
              <a:buClr>
                <a:schemeClr val="lt1"/>
              </a:buClr>
              <a:buSzPts val="1400"/>
              <a:buNone/>
              <a:defRPr sz="1400">
                <a:solidFill>
                  <a:schemeClr val="lt1"/>
                </a:solidFill>
              </a:defRPr>
            </a:lvl8pPr>
            <a:lvl9pPr lvl="8" rtl="0">
              <a:spcBef>
                <a:spcPts val="0"/>
              </a:spcBef>
              <a:spcAft>
                <a:spcPts val="0"/>
              </a:spcAft>
              <a:buClr>
                <a:schemeClr val="lt1"/>
              </a:buClr>
              <a:buSzPts val="1400"/>
              <a:buNone/>
              <a:defRPr sz="1400">
                <a:solidFill>
                  <a:schemeClr val="lt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71" name="Shape 371"/>
        <p:cNvGrpSpPr/>
        <p:nvPr/>
      </p:nvGrpSpPr>
      <p:grpSpPr>
        <a:xfrm>
          <a:off x="0" y="0"/>
          <a:ext cx="0" cy="0"/>
          <a:chOff x="0" y="0"/>
          <a:chExt cx="0" cy="0"/>
        </a:xfrm>
      </p:grpSpPr>
      <p:sp>
        <p:nvSpPr>
          <p:cNvPr id="372" name="Google Shape;372;p36"/>
          <p:cNvSpPr txBox="1"/>
          <p:nvPr>
            <p:ph idx="1" type="body"/>
          </p:nvPr>
        </p:nvSpPr>
        <p:spPr>
          <a:xfrm>
            <a:off x="327422" y="1000125"/>
            <a:ext cx="3917100" cy="3594600"/>
          </a:xfrm>
          <a:prstGeom prst="rect">
            <a:avLst/>
          </a:prstGeom>
          <a:noFill/>
          <a:ln>
            <a:noFill/>
          </a:ln>
        </p:spPr>
        <p:txBody>
          <a:bodyPr anchorCtr="0" anchor="t" bIns="34275" lIns="68575" spcFirstLastPara="1" rIns="68575" wrap="square" tIns="34275">
            <a:noAutofit/>
          </a:bodyPr>
          <a:lstStyle>
            <a:lvl1pPr indent="-349250" lvl="0" marL="457200" marR="0" rtl="0" algn="l">
              <a:lnSpc>
                <a:spcPct val="100000"/>
              </a:lnSpc>
              <a:spcBef>
                <a:spcPts val="800"/>
              </a:spcBef>
              <a:spcAft>
                <a:spcPts val="0"/>
              </a:spcAft>
              <a:buClr>
                <a:srgbClr val="E15420"/>
              </a:buClr>
              <a:buSzPts val="1900"/>
              <a:buFont typeface="Arial"/>
              <a:buChar char="•"/>
              <a:defRPr b="0" i="0" sz="1500" u="none" cap="none" strike="noStrike">
                <a:latin typeface="Source Sans Pro"/>
                <a:ea typeface="Source Sans Pro"/>
                <a:cs typeface="Source Sans Pro"/>
                <a:sym typeface="Source Sans Pro"/>
              </a:defRPr>
            </a:lvl1pPr>
            <a:lvl2pPr indent="-349250" lvl="1" marL="914400" marR="0" rtl="0" algn="l">
              <a:lnSpc>
                <a:spcPct val="100000"/>
              </a:lnSpc>
              <a:spcBef>
                <a:spcPts val="800"/>
              </a:spcBef>
              <a:spcAft>
                <a:spcPts val="0"/>
              </a:spcAft>
              <a:buClr>
                <a:srgbClr val="E15420"/>
              </a:buClr>
              <a:buSzPts val="1900"/>
              <a:buFont typeface="Arial"/>
              <a:buChar char="•"/>
              <a:defRPr b="0" i="0" sz="1500" u="none" cap="none" strike="noStrike">
                <a:latin typeface="Source Sans Pro"/>
                <a:ea typeface="Source Sans Pro"/>
                <a:cs typeface="Source Sans Pro"/>
                <a:sym typeface="Source Sans Pro"/>
              </a:defRPr>
            </a:lvl2pPr>
            <a:lvl3pPr indent="-336550" lvl="2" marL="1371600" marR="0" rtl="0" algn="l">
              <a:lnSpc>
                <a:spcPct val="100000"/>
              </a:lnSpc>
              <a:spcBef>
                <a:spcPts val="800"/>
              </a:spcBef>
              <a:spcAft>
                <a:spcPts val="0"/>
              </a:spcAft>
              <a:buClr>
                <a:srgbClr val="E15420"/>
              </a:buClr>
              <a:buSzPts val="1700"/>
              <a:buFont typeface="Arial"/>
              <a:buChar char="•"/>
              <a:defRPr b="0" i="0" sz="1400" u="none" cap="none" strike="noStrike">
                <a:latin typeface="Source Sans Pro"/>
                <a:ea typeface="Source Sans Pro"/>
                <a:cs typeface="Source Sans Pro"/>
                <a:sym typeface="Source Sans Pro"/>
              </a:defRPr>
            </a:lvl3pPr>
            <a:lvl4pPr indent="-323850" lvl="3" marL="1828800" marR="0" rtl="0" algn="l">
              <a:lnSpc>
                <a:spcPct val="100000"/>
              </a:lnSpc>
              <a:spcBef>
                <a:spcPts val="800"/>
              </a:spcBef>
              <a:spcAft>
                <a:spcPts val="0"/>
              </a:spcAft>
              <a:buClr>
                <a:srgbClr val="E15420"/>
              </a:buClr>
              <a:buSzPts val="1500"/>
              <a:buFont typeface="Arial"/>
              <a:buChar char="•"/>
              <a:defRPr b="0" i="0" sz="1200" u="none" cap="none" strike="noStrike">
                <a:latin typeface="Source Sans Pro"/>
                <a:ea typeface="Source Sans Pro"/>
                <a:cs typeface="Source Sans Pro"/>
                <a:sym typeface="Source Sans Pro"/>
              </a:defRPr>
            </a:lvl4pPr>
            <a:lvl5pPr indent="-323850" lvl="4" marL="2286000" marR="0" rtl="0" algn="l">
              <a:lnSpc>
                <a:spcPct val="100000"/>
              </a:lnSpc>
              <a:spcBef>
                <a:spcPts val="800"/>
              </a:spcBef>
              <a:spcAft>
                <a:spcPts val="0"/>
              </a:spcAft>
              <a:buClr>
                <a:srgbClr val="E15420"/>
              </a:buClr>
              <a:buSzPts val="1500"/>
              <a:buFont typeface="Arial"/>
              <a:buChar char="•"/>
              <a:defRPr b="0" i="0" sz="1200" u="none" cap="none" strike="noStrike">
                <a:latin typeface="Source Sans Pro"/>
                <a:ea typeface="Source Sans Pro"/>
                <a:cs typeface="Source Sans Pro"/>
                <a:sym typeface="Source Sans Pro"/>
              </a:defRPr>
            </a:lvl5pPr>
            <a:lvl6pPr indent="-311150" lvl="5" marL="2743200" marR="0" rtl="0" algn="l">
              <a:lnSpc>
                <a:spcPct val="120000"/>
              </a:lnSpc>
              <a:spcBef>
                <a:spcPts val="400"/>
              </a:spcBef>
              <a:spcAft>
                <a:spcPts val="0"/>
              </a:spcAft>
              <a:buClr>
                <a:srgbClr val="E15420"/>
              </a:buClr>
              <a:buSzPts val="1300"/>
              <a:buFont typeface="Arial"/>
              <a:buChar char="•"/>
              <a:defRPr b="0" i="0" sz="1100" u="none" cap="none" strike="noStrike">
                <a:latin typeface="Source Sans Pro"/>
                <a:ea typeface="Source Sans Pro"/>
                <a:cs typeface="Source Sans Pro"/>
                <a:sym typeface="Source Sans Pro"/>
              </a:defRPr>
            </a:lvl6pPr>
            <a:lvl7pPr indent="-311150" lvl="6" marL="3200400" marR="0" rtl="0" algn="l">
              <a:lnSpc>
                <a:spcPct val="120000"/>
              </a:lnSpc>
              <a:spcBef>
                <a:spcPts val="400"/>
              </a:spcBef>
              <a:spcAft>
                <a:spcPts val="0"/>
              </a:spcAft>
              <a:buClr>
                <a:srgbClr val="E15420"/>
              </a:buClr>
              <a:buSzPts val="1300"/>
              <a:buFont typeface="Arial"/>
              <a:buChar char="•"/>
              <a:defRPr b="0" i="0" sz="1100" u="none" cap="none" strike="noStrike">
                <a:latin typeface="Source Sans Pro"/>
                <a:ea typeface="Source Sans Pro"/>
                <a:cs typeface="Source Sans Pro"/>
                <a:sym typeface="Source Sans Pro"/>
              </a:defRPr>
            </a:lvl7pPr>
            <a:lvl8pPr indent="-311150" lvl="7" marL="3657600" marR="0" rtl="0" algn="l">
              <a:lnSpc>
                <a:spcPct val="120000"/>
              </a:lnSpc>
              <a:spcBef>
                <a:spcPts val="400"/>
              </a:spcBef>
              <a:spcAft>
                <a:spcPts val="0"/>
              </a:spcAft>
              <a:buClr>
                <a:srgbClr val="E15420"/>
              </a:buClr>
              <a:buSzPts val="1300"/>
              <a:buFont typeface="Arial"/>
              <a:buChar char="•"/>
              <a:defRPr b="0" i="0" sz="1100" u="none" cap="none" strike="noStrike">
                <a:latin typeface="Source Sans Pro"/>
                <a:ea typeface="Source Sans Pro"/>
                <a:cs typeface="Source Sans Pro"/>
                <a:sym typeface="Source Sans Pro"/>
              </a:defRPr>
            </a:lvl8pPr>
            <a:lvl9pPr indent="-311150" lvl="8" marL="4114800" marR="0" rtl="0" algn="l">
              <a:lnSpc>
                <a:spcPct val="120000"/>
              </a:lnSpc>
              <a:spcBef>
                <a:spcPts val="400"/>
              </a:spcBef>
              <a:spcAft>
                <a:spcPts val="0"/>
              </a:spcAft>
              <a:buClr>
                <a:srgbClr val="E15420"/>
              </a:buClr>
              <a:buSzPts val="1300"/>
              <a:buFont typeface="Arial"/>
              <a:buChar char="•"/>
              <a:defRPr b="0" i="0" sz="1100" u="none" cap="none" strike="noStrike">
                <a:latin typeface="Source Sans Pro"/>
                <a:ea typeface="Source Sans Pro"/>
                <a:cs typeface="Source Sans Pro"/>
                <a:sym typeface="Source Sans Pro"/>
              </a:defRPr>
            </a:lvl9pPr>
          </a:lstStyle>
          <a:p/>
        </p:txBody>
      </p:sp>
      <p:sp>
        <p:nvSpPr>
          <p:cNvPr id="373" name="Google Shape;373;p36"/>
          <p:cNvSpPr txBox="1"/>
          <p:nvPr>
            <p:ph idx="2" type="body"/>
          </p:nvPr>
        </p:nvSpPr>
        <p:spPr>
          <a:xfrm>
            <a:off x="4929188" y="1000125"/>
            <a:ext cx="3887400" cy="3594600"/>
          </a:xfrm>
          <a:prstGeom prst="rect">
            <a:avLst/>
          </a:prstGeom>
          <a:noFill/>
          <a:ln>
            <a:noFill/>
          </a:ln>
        </p:spPr>
        <p:txBody>
          <a:bodyPr anchorCtr="0" anchor="t" bIns="34275" lIns="68575" spcFirstLastPara="1" rIns="68575" wrap="square" tIns="34275">
            <a:noAutofit/>
          </a:bodyPr>
          <a:lstStyle>
            <a:lvl1pPr indent="-349250" lvl="0" marL="457200" marR="0" rtl="0" algn="l">
              <a:lnSpc>
                <a:spcPct val="100000"/>
              </a:lnSpc>
              <a:spcBef>
                <a:spcPts val="800"/>
              </a:spcBef>
              <a:spcAft>
                <a:spcPts val="0"/>
              </a:spcAft>
              <a:buClr>
                <a:srgbClr val="E15420"/>
              </a:buClr>
              <a:buSzPts val="1900"/>
              <a:buFont typeface="Arial"/>
              <a:buChar char="•"/>
              <a:defRPr b="0" i="0" sz="1500" u="none" cap="none" strike="noStrike">
                <a:solidFill>
                  <a:schemeClr val="dk1"/>
                </a:solidFill>
                <a:latin typeface="Source Sans Pro"/>
                <a:ea typeface="Source Sans Pro"/>
                <a:cs typeface="Source Sans Pro"/>
                <a:sym typeface="Source Sans Pro"/>
              </a:defRPr>
            </a:lvl1pPr>
            <a:lvl2pPr indent="-349250" lvl="1" marL="914400" marR="0" rtl="0" algn="l">
              <a:lnSpc>
                <a:spcPct val="100000"/>
              </a:lnSpc>
              <a:spcBef>
                <a:spcPts val="800"/>
              </a:spcBef>
              <a:spcAft>
                <a:spcPts val="0"/>
              </a:spcAft>
              <a:buClr>
                <a:srgbClr val="E15420"/>
              </a:buClr>
              <a:buSzPts val="1900"/>
              <a:buFont typeface="Arial"/>
              <a:buChar char="•"/>
              <a:defRPr b="0" i="0" sz="1500" u="none" cap="none" strike="noStrike">
                <a:solidFill>
                  <a:schemeClr val="dk1"/>
                </a:solidFill>
                <a:latin typeface="Source Sans Pro"/>
                <a:ea typeface="Source Sans Pro"/>
                <a:cs typeface="Source Sans Pro"/>
                <a:sym typeface="Source Sans Pro"/>
              </a:defRPr>
            </a:lvl2pPr>
            <a:lvl3pPr indent="-336550" lvl="2" marL="1371600" marR="0" rtl="0" algn="l">
              <a:lnSpc>
                <a:spcPct val="100000"/>
              </a:lnSpc>
              <a:spcBef>
                <a:spcPts val="800"/>
              </a:spcBef>
              <a:spcAft>
                <a:spcPts val="0"/>
              </a:spcAft>
              <a:buClr>
                <a:srgbClr val="E15420"/>
              </a:buClr>
              <a:buSzPts val="1700"/>
              <a:buFont typeface="Arial"/>
              <a:buChar char="•"/>
              <a:defRPr b="0" i="0" sz="1400" u="none" cap="none" strike="noStrike">
                <a:solidFill>
                  <a:schemeClr val="dk1"/>
                </a:solidFill>
                <a:latin typeface="Source Sans Pro"/>
                <a:ea typeface="Source Sans Pro"/>
                <a:cs typeface="Source Sans Pro"/>
                <a:sym typeface="Source Sans Pro"/>
              </a:defRPr>
            </a:lvl3pPr>
            <a:lvl4pPr indent="-323850" lvl="3" marL="1828800" marR="0" rtl="0" algn="l">
              <a:lnSpc>
                <a:spcPct val="100000"/>
              </a:lnSpc>
              <a:spcBef>
                <a:spcPts val="800"/>
              </a:spcBef>
              <a:spcAft>
                <a:spcPts val="0"/>
              </a:spcAft>
              <a:buClr>
                <a:srgbClr val="E15420"/>
              </a:buClr>
              <a:buSzPts val="1500"/>
              <a:buFont typeface="Arial"/>
              <a:buChar char="•"/>
              <a:defRPr b="0" i="0" sz="1200" u="none" cap="none" strike="noStrike">
                <a:solidFill>
                  <a:schemeClr val="dk1"/>
                </a:solidFill>
                <a:latin typeface="Source Sans Pro"/>
                <a:ea typeface="Source Sans Pro"/>
                <a:cs typeface="Source Sans Pro"/>
                <a:sym typeface="Source Sans Pro"/>
              </a:defRPr>
            </a:lvl4pPr>
            <a:lvl5pPr indent="-323850" lvl="4" marL="2286000" marR="0" rtl="0" algn="l">
              <a:lnSpc>
                <a:spcPct val="100000"/>
              </a:lnSpc>
              <a:spcBef>
                <a:spcPts val="800"/>
              </a:spcBef>
              <a:spcAft>
                <a:spcPts val="0"/>
              </a:spcAft>
              <a:buClr>
                <a:srgbClr val="E15420"/>
              </a:buClr>
              <a:buSzPts val="1500"/>
              <a:buFont typeface="Arial"/>
              <a:buChar char="•"/>
              <a:defRPr b="0" i="0" sz="1200" u="none" cap="none" strike="noStrike">
                <a:solidFill>
                  <a:schemeClr val="dk1"/>
                </a:solidFill>
                <a:latin typeface="Source Sans Pro"/>
                <a:ea typeface="Source Sans Pro"/>
                <a:cs typeface="Source Sans Pro"/>
                <a:sym typeface="Source Sans Pro"/>
              </a:defRPr>
            </a:lvl5pPr>
            <a:lvl6pPr indent="-311150" lvl="5" marL="2743200" marR="0" rtl="0" algn="l">
              <a:lnSpc>
                <a:spcPct val="120000"/>
              </a:lnSpc>
              <a:spcBef>
                <a:spcPts val="400"/>
              </a:spcBef>
              <a:spcAft>
                <a:spcPts val="0"/>
              </a:spcAft>
              <a:buClr>
                <a:srgbClr val="E15420"/>
              </a:buClr>
              <a:buSzPts val="1300"/>
              <a:buFont typeface="Arial"/>
              <a:buChar char="•"/>
              <a:defRPr b="0" i="0" sz="1100" u="none" cap="none" strike="noStrike">
                <a:solidFill>
                  <a:schemeClr val="dk1"/>
                </a:solidFill>
                <a:latin typeface="Source Sans Pro"/>
                <a:ea typeface="Source Sans Pro"/>
                <a:cs typeface="Source Sans Pro"/>
                <a:sym typeface="Source Sans Pro"/>
              </a:defRPr>
            </a:lvl6pPr>
            <a:lvl7pPr indent="-311150" lvl="6" marL="3200400" marR="0" rtl="0" algn="l">
              <a:lnSpc>
                <a:spcPct val="120000"/>
              </a:lnSpc>
              <a:spcBef>
                <a:spcPts val="400"/>
              </a:spcBef>
              <a:spcAft>
                <a:spcPts val="0"/>
              </a:spcAft>
              <a:buClr>
                <a:srgbClr val="E15420"/>
              </a:buClr>
              <a:buSzPts val="1300"/>
              <a:buFont typeface="Arial"/>
              <a:buChar char="•"/>
              <a:defRPr b="0" i="0" sz="1100" u="none" cap="none" strike="noStrike">
                <a:solidFill>
                  <a:schemeClr val="dk1"/>
                </a:solidFill>
                <a:latin typeface="Source Sans Pro"/>
                <a:ea typeface="Source Sans Pro"/>
                <a:cs typeface="Source Sans Pro"/>
                <a:sym typeface="Source Sans Pro"/>
              </a:defRPr>
            </a:lvl7pPr>
            <a:lvl8pPr indent="-311150" lvl="7" marL="3657600" marR="0" rtl="0" algn="l">
              <a:lnSpc>
                <a:spcPct val="120000"/>
              </a:lnSpc>
              <a:spcBef>
                <a:spcPts val="400"/>
              </a:spcBef>
              <a:spcAft>
                <a:spcPts val="0"/>
              </a:spcAft>
              <a:buClr>
                <a:srgbClr val="E15420"/>
              </a:buClr>
              <a:buSzPts val="1300"/>
              <a:buFont typeface="Arial"/>
              <a:buChar char="•"/>
              <a:defRPr b="0" i="0" sz="1100" u="none" cap="none" strike="noStrike">
                <a:solidFill>
                  <a:schemeClr val="dk1"/>
                </a:solidFill>
                <a:latin typeface="Source Sans Pro"/>
                <a:ea typeface="Source Sans Pro"/>
                <a:cs typeface="Source Sans Pro"/>
                <a:sym typeface="Source Sans Pro"/>
              </a:defRPr>
            </a:lvl8pPr>
            <a:lvl9pPr indent="-311150" lvl="8" marL="4114800" marR="0" rtl="0" algn="l">
              <a:lnSpc>
                <a:spcPct val="120000"/>
              </a:lnSpc>
              <a:spcBef>
                <a:spcPts val="400"/>
              </a:spcBef>
              <a:spcAft>
                <a:spcPts val="0"/>
              </a:spcAft>
              <a:buClr>
                <a:srgbClr val="E15420"/>
              </a:buClr>
              <a:buSzPts val="1300"/>
              <a:buFont typeface="Arial"/>
              <a:buChar char="•"/>
              <a:defRPr b="0" i="0" sz="1100" u="none" cap="none" strike="noStrike">
                <a:solidFill>
                  <a:schemeClr val="dk1"/>
                </a:solidFill>
                <a:latin typeface="Source Sans Pro"/>
                <a:ea typeface="Source Sans Pro"/>
                <a:cs typeface="Source Sans Pro"/>
                <a:sym typeface="Source Sans Pro"/>
              </a:defRPr>
            </a:lvl9pPr>
          </a:lstStyle>
          <a:p/>
        </p:txBody>
      </p:sp>
      <p:sp>
        <p:nvSpPr>
          <p:cNvPr id="374" name="Google Shape;374;p36"/>
          <p:cNvSpPr txBox="1"/>
          <p:nvPr>
            <p:ph type="title"/>
          </p:nvPr>
        </p:nvSpPr>
        <p:spPr>
          <a:xfrm>
            <a:off x="433475" y="308225"/>
            <a:ext cx="3705000" cy="549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1pPr>
            <a:lvl2pPr lvl="1"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2pPr>
            <a:lvl3pPr lvl="2"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3pPr>
            <a:lvl4pPr lvl="3"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4pPr>
            <a:lvl5pPr lvl="4"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5pPr>
            <a:lvl6pPr lvl="5"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6pPr>
            <a:lvl7pPr lvl="6"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7pPr>
            <a:lvl8pPr lvl="7"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8pPr>
            <a:lvl9pPr lvl="8"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9pPr>
          </a:lstStyle>
          <a:p/>
        </p:txBody>
      </p:sp>
      <p:sp>
        <p:nvSpPr>
          <p:cNvPr id="375" name="Google Shape;375;p36"/>
          <p:cNvSpPr txBox="1"/>
          <p:nvPr>
            <p:ph idx="3" type="title"/>
          </p:nvPr>
        </p:nvSpPr>
        <p:spPr>
          <a:xfrm>
            <a:off x="5020400" y="308225"/>
            <a:ext cx="3705000" cy="5490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1pPr>
            <a:lvl2pPr lvl="1"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2pPr>
            <a:lvl3pPr lvl="2"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3pPr>
            <a:lvl4pPr lvl="3"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4pPr>
            <a:lvl5pPr lvl="4"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5pPr>
            <a:lvl6pPr lvl="5"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6pPr>
            <a:lvl7pPr lvl="6"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7pPr>
            <a:lvl8pPr lvl="7"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8pPr>
            <a:lvl9pPr lvl="8" rtl="0" algn="ctr">
              <a:spcBef>
                <a:spcPts val="0"/>
              </a:spcBef>
              <a:spcAft>
                <a:spcPts val="0"/>
              </a:spcAft>
              <a:buClr>
                <a:schemeClr val="dk1"/>
              </a:buClr>
              <a:buSzPts val="2000"/>
              <a:buFont typeface="Source Sans Pro"/>
              <a:buNone/>
              <a:defRPr sz="2000">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6" name="Shape 376"/>
        <p:cNvGrpSpPr/>
        <p:nvPr/>
      </p:nvGrpSpPr>
      <p:grpSpPr>
        <a:xfrm>
          <a:off x="0" y="0"/>
          <a:ext cx="0" cy="0"/>
          <a:chOff x="0" y="0"/>
          <a:chExt cx="0" cy="0"/>
        </a:xfrm>
      </p:grpSpPr>
      <p:sp>
        <p:nvSpPr>
          <p:cNvPr id="377" name="Google Shape;377;p37"/>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378" name="Google Shape;378;p3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79" name="Google Shape;379;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Only">
  <p:cSld name="1_Title and Subtitle Only">
    <p:spTree>
      <p:nvGrpSpPr>
        <p:cNvPr id="380" name="Shape 380"/>
        <p:cNvGrpSpPr/>
        <p:nvPr/>
      </p:nvGrpSpPr>
      <p:grpSpPr>
        <a:xfrm>
          <a:off x="0" y="0"/>
          <a:ext cx="0" cy="0"/>
          <a:chOff x="0" y="0"/>
          <a:chExt cx="0" cy="0"/>
        </a:xfrm>
      </p:grpSpPr>
      <p:sp>
        <p:nvSpPr>
          <p:cNvPr id="381" name="Google Shape;381;p38"/>
          <p:cNvSpPr txBox="1"/>
          <p:nvPr>
            <p:ph type="title"/>
          </p:nvPr>
        </p:nvSpPr>
        <p:spPr>
          <a:xfrm>
            <a:off x="628650" y="6073"/>
            <a:ext cx="7886700" cy="588300"/>
          </a:xfrm>
          <a:prstGeom prst="rect">
            <a:avLst/>
          </a:prstGeom>
          <a:noFill/>
          <a:ln>
            <a:noFill/>
          </a:ln>
        </p:spPr>
        <p:txBody>
          <a:bodyPr anchorCtr="0" anchor="b" bIns="34250" lIns="68525" spcFirstLastPara="1" rIns="68525" wrap="square" tIns="34250">
            <a:noAutofit/>
          </a:bodyPr>
          <a:lstStyle>
            <a:lvl1pPr lvl="0" rtl="0" algn="l">
              <a:lnSpc>
                <a:spcPct val="90000"/>
              </a:lnSpc>
              <a:spcBef>
                <a:spcPts val="0"/>
              </a:spcBef>
              <a:spcAft>
                <a:spcPts val="0"/>
              </a:spcAft>
              <a:buClr>
                <a:schemeClr val="dk1"/>
              </a:buClr>
              <a:buSzPts val="1100"/>
              <a:buFont typeface="Mukta ExtraLight"/>
              <a:buNone/>
              <a:defRPr/>
            </a:lvl1pPr>
            <a:lvl2pPr lvl="1" rtl="0" algn="l">
              <a:lnSpc>
                <a:spcPct val="100000"/>
              </a:lnSpc>
              <a:spcBef>
                <a:spcPts val="0"/>
              </a:spcBef>
              <a:spcAft>
                <a:spcPts val="0"/>
              </a:spcAft>
              <a:buSzPts val="800"/>
              <a:buNone/>
              <a:defRPr/>
            </a:lvl2pPr>
            <a:lvl3pPr lvl="2" rtl="0" algn="l">
              <a:lnSpc>
                <a:spcPct val="100000"/>
              </a:lnSpc>
              <a:spcBef>
                <a:spcPts val="0"/>
              </a:spcBef>
              <a:spcAft>
                <a:spcPts val="0"/>
              </a:spcAft>
              <a:buSzPts val="800"/>
              <a:buNone/>
              <a:defRPr/>
            </a:lvl3pPr>
            <a:lvl4pPr lvl="3" rtl="0" algn="l">
              <a:lnSpc>
                <a:spcPct val="100000"/>
              </a:lnSpc>
              <a:spcBef>
                <a:spcPts val="0"/>
              </a:spcBef>
              <a:spcAft>
                <a:spcPts val="0"/>
              </a:spcAft>
              <a:buSzPts val="800"/>
              <a:buNone/>
              <a:defRPr/>
            </a:lvl4pPr>
            <a:lvl5pPr lvl="4" rtl="0" algn="l">
              <a:lnSpc>
                <a:spcPct val="100000"/>
              </a:lnSpc>
              <a:spcBef>
                <a:spcPts val="0"/>
              </a:spcBef>
              <a:spcAft>
                <a:spcPts val="0"/>
              </a:spcAft>
              <a:buSzPts val="800"/>
              <a:buNone/>
              <a:defRPr/>
            </a:lvl5pPr>
            <a:lvl6pPr lvl="5" rtl="0" algn="l">
              <a:lnSpc>
                <a:spcPct val="100000"/>
              </a:lnSpc>
              <a:spcBef>
                <a:spcPts val="0"/>
              </a:spcBef>
              <a:spcAft>
                <a:spcPts val="0"/>
              </a:spcAft>
              <a:buSzPts val="800"/>
              <a:buNone/>
              <a:defRPr/>
            </a:lvl6pPr>
            <a:lvl7pPr lvl="6" rtl="0" algn="l">
              <a:lnSpc>
                <a:spcPct val="100000"/>
              </a:lnSpc>
              <a:spcBef>
                <a:spcPts val="0"/>
              </a:spcBef>
              <a:spcAft>
                <a:spcPts val="0"/>
              </a:spcAft>
              <a:buSzPts val="800"/>
              <a:buNone/>
              <a:defRPr/>
            </a:lvl7pPr>
            <a:lvl8pPr lvl="7" rtl="0" algn="l">
              <a:lnSpc>
                <a:spcPct val="100000"/>
              </a:lnSpc>
              <a:spcBef>
                <a:spcPts val="0"/>
              </a:spcBef>
              <a:spcAft>
                <a:spcPts val="0"/>
              </a:spcAft>
              <a:buSzPts val="800"/>
              <a:buNone/>
              <a:defRPr/>
            </a:lvl8pPr>
            <a:lvl9pPr lvl="8" rtl="0" algn="l">
              <a:lnSpc>
                <a:spcPct val="100000"/>
              </a:lnSpc>
              <a:spcBef>
                <a:spcPts val="0"/>
              </a:spcBef>
              <a:spcAft>
                <a:spcPts val="0"/>
              </a:spcAft>
              <a:buSzPts val="800"/>
              <a:buNone/>
              <a:defRPr/>
            </a:lvl9pPr>
          </a:lstStyle>
          <a:p/>
        </p:txBody>
      </p:sp>
      <p:sp>
        <p:nvSpPr>
          <p:cNvPr id="382" name="Google Shape;382;p38"/>
          <p:cNvSpPr txBox="1"/>
          <p:nvPr>
            <p:ph idx="1" type="body"/>
          </p:nvPr>
        </p:nvSpPr>
        <p:spPr>
          <a:xfrm>
            <a:off x="628650" y="607425"/>
            <a:ext cx="7886700" cy="241500"/>
          </a:xfrm>
          <a:prstGeom prst="rect">
            <a:avLst/>
          </a:prstGeom>
          <a:noFill/>
          <a:ln>
            <a:noFill/>
          </a:ln>
        </p:spPr>
        <p:txBody>
          <a:bodyPr anchorCtr="0" anchor="t" bIns="34250" lIns="68525" spcFirstLastPara="1" rIns="68525" wrap="square" tIns="34250">
            <a:noAutofit/>
          </a:bodyPr>
          <a:lstStyle>
            <a:lvl1pPr indent="-228600" lvl="0" marL="457200" rtl="0" algn="l">
              <a:lnSpc>
                <a:spcPct val="90000"/>
              </a:lnSpc>
              <a:spcBef>
                <a:spcPts val="800"/>
              </a:spcBef>
              <a:spcAft>
                <a:spcPts val="0"/>
              </a:spcAft>
              <a:buSzPts val="1100"/>
              <a:buNone/>
              <a:defRPr sz="1500">
                <a:solidFill>
                  <a:srgbClr val="8A8A9E"/>
                </a:solidFill>
              </a:defRPr>
            </a:lvl1pPr>
            <a:lvl2pPr indent="-228600" lvl="1" marL="914400" rtl="0" algn="l">
              <a:lnSpc>
                <a:spcPct val="90000"/>
              </a:lnSpc>
              <a:spcBef>
                <a:spcPts val="400"/>
              </a:spcBef>
              <a:spcAft>
                <a:spcPts val="0"/>
              </a:spcAft>
              <a:buSzPts val="1100"/>
              <a:buNone/>
              <a:defRPr/>
            </a:lvl2pPr>
            <a:lvl3pPr indent="-228600" lvl="2" marL="1371600" rtl="0" algn="l">
              <a:lnSpc>
                <a:spcPct val="90000"/>
              </a:lnSpc>
              <a:spcBef>
                <a:spcPts val="400"/>
              </a:spcBef>
              <a:spcAft>
                <a:spcPts val="0"/>
              </a:spcAft>
              <a:buSzPts val="900"/>
              <a:buNone/>
              <a:defRPr/>
            </a:lvl3pPr>
            <a:lvl4pPr indent="-228600" lvl="3" marL="1828800" rtl="0" algn="l">
              <a:lnSpc>
                <a:spcPct val="90000"/>
              </a:lnSpc>
              <a:spcBef>
                <a:spcPts val="400"/>
              </a:spcBef>
              <a:spcAft>
                <a:spcPts val="0"/>
              </a:spcAft>
              <a:buSzPts val="800"/>
              <a:buNone/>
              <a:defRPr/>
            </a:lvl4pPr>
            <a:lvl5pPr indent="-228600" lvl="4" marL="2286000" rtl="0" algn="l">
              <a:lnSpc>
                <a:spcPct val="90000"/>
              </a:lnSpc>
              <a:spcBef>
                <a:spcPts val="400"/>
              </a:spcBef>
              <a:spcAft>
                <a:spcPts val="0"/>
              </a:spcAft>
              <a:buSzPts val="800"/>
              <a:buNone/>
              <a:defRPr/>
            </a:lvl5pPr>
            <a:lvl6pPr indent="-298450" lvl="5" marL="2743200" rtl="0" algn="l">
              <a:lnSpc>
                <a:spcPct val="90000"/>
              </a:lnSpc>
              <a:spcBef>
                <a:spcPts val="400"/>
              </a:spcBef>
              <a:spcAft>
                <a:spcPts val="0"/>
              </a:spcAft>
              <a:buClr>
                <a:schemeClr val="dk1"/>
              </a:buClr>
              <a:buSzPts val="1100"/>
              <a:buChar char="•"/>
              <a:defRPr/>
            </a:lvl6pPr>
            <a:lvl7pPr indent="-298450" lvl="6" marL="3200400" rtl="0" algn="l">
              <a:lnSpc>
                <a:spcPct val="90000"/>
              </a:lnSpc>
              <a:spcBef>
                <a:spcPts val="400"/>
              </a:spcBef>
              <a:spcAft>
                <a:spcPts val="0"/>
              </a:spcAft>
              <a:buClr>
                <a:schemeClr val="dk1"/>
              </a:buClr>
              <a:buSzPts val="1100"/>
              <a:buChar char="•"/>
              <a:defRPr/>
            </a:lvl7pPr>
            <a:lvl8pPr indent="-298450" lvl="7" marL="3657600" rtl="0" algn="l">
              <a:lnSpc>
                <a:spcPct val="90000"/>
              </a:lnSpc>
              <a:spcBef>
                <a:spcPts val="400"/>
              </a:spcBef>
              <a:spcAft>
                <a:spcPts val="0"/>
              </a:spcAft>
              <a:buClr>
                <a:schemeClr val="dk1"/>
              </a:buClr>
              <a:buSzPts val="1100"/>
              <a:buChar char="•"/>
              <a:defRPr/>
            </a:lvl8pPr>
            <a:lvl9pPr indent="-298450" lvl="8" marL="4114800" rtl="0" algn="l">
              <a:lnSpc>
                <a:spcPct val="90000"/>
              </a:lnSpc>
              <a:spcBef>
                <a:spcPts val="400"/>
              </a:spcBef>
              <a:spcAft>
                <a:spcPts val="0"/>
              </a:spcAft>
              <a:buClr>
                <a:schemeClr val="dk1"/>
              </a:buClr>
              <a:buSzPts val="11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445788" y="1108927"/>
            <a:ext cx="8253600" cy="3700500"/>
          </a:xfrm>
          <a:prstGeom prst="rect">
            <a:avLst/>
          </a:prstGeom>
          <a:noFill/>
          <a:ln>
            <a:noFill/>
          </a:ln>
        </p:spPr>
        <p:txBody>
          <a:bodyPr anchorCtr="0" anchor="t" bIns="34275" lIns="68575" spcFirstLastPara="1" rIns="68575" wrap="square" tIns="34275">
            <a:noAutofit/>
          </a:bodyPr>
          <a:lstStyle>
            <a:lvl1pPr indent="-349250" lvl="0" marL="457200" marR="0" rtl="0" algn="l">
              <a:lnSpc>
                <a:spcPct val="100000"/>
              </a:lnSpc>
              <a:spcBef>
                <a:spcPts val="800"/>
              </a:spcBef>
              <a:spcAft>
                <a:spcPts val="0"/>
              </a:spcAft>
              <a:buClr>
                <a:schemeClr val="accent6"/>
              </a:buClr>
              <a:buSzPts val="1900"/>
              <a:buFont typeface="Arial"/>
              <a:buChar char="•"/>
              <a:defRPr b="0" i="0" sz="1500" u="none" cap="none" strike="noStrike">
                <a:solidFill>
                  <a:schemeClr val="dk1"/>
                </a:solidFill>
                <a:latin typeface="Source Sans Pro"/>
                <a:ea typeface="Source Sans Pro"/>
                <a:cs typeface="Source Sans Pro"/>
                <a:sym typeface="Source Sans Pro"/>
              </a:defRPr>
            </a:lvl1pPr>
            <a:lvl2pPr indent="-349250" lvl="1" marL="914400" marR="0" rtl="0" algn="l">
              <a:lnSpc>
                <a:spcPct val="100000"/>
              </a:lnSpc>
              <a:spcBef>
                <a:spcPts val="800"/>
              </a:spcBef>
              <a:spcAft>
                <a:spcPts val="0"/>
              </a:spcAft>
              <a:buClr>
                <a:schemeClr val="accent6"/>
              </a:buClr>
              <a:buSzPts val="1900"/>
              <a:buFont typeface="Arial"/>
              <a:buChar char="•"/>
              <a:defRPr b="0" i="0" sz="1500" u="none" cap="none" strike="noStrike">
                <a:solidFill>
                  <a:schemeClr val="dk1"/>
                </a:solidFill>
                <a:latin typeface="Source Sans Pro"/>
                <a:ea typeface="Source Sans Pro"/>
                <a:cs typeface="Source Sans Pro"/>
                <a:sym typeface="Source Sans Pro"/>
              </a:defRPr>
            </a:lvl2pPr>
            <a:lvl3pPr indent="-336550" lvl="2" marL="1371600" marR="0" rtl="0" algn="l">
              <a:lnSpc>
                <a:spcPct val="100000"/>
              </a:lnSpc>
              <a:spcBef>
                <a:spcPts val="800"/>
              </a:spcBef>
              <a:spcAft>
                <a:spcPts val="0"/>
              </a:spcAft>
              <a:buClr>
                <a:schemeClr val="accent6"/>
              </a:buClr>
              <a:buSzPts val="1700"/>
              <a:buFont typeface="Arial"/>
              <a:buChar char="•"/>
              <a:defRPr b="0" i="0" sz="1400" u="none" cap="none" strike="noStrike">
                <a:solidFill>
                  <a:schemeClr val="dk1"/>
                </a:solidFill>
                <a:latin typeface="Source Sans Pro"/>
                <a:ea typeface="Source Sans Pro"/>
                <a:cs typeface="Source Sans Pro"/>
                <a:sym typeface="Source Sans Pro"/>
              </a:defRPr>
            </a:lvl3pPr>
            <a:lvl4pPr indent="-323850" lvl="3" marL="1828800" marR="0" rtl="0" algn="l">
              <a:lnSpc>
                <a:spcPct val="100000"/>
              </a:lnSpc>
              <a:spcBef>
                <a:spcPts val="800"/>
              </a:spcBef>
              <a:spcAft>
                <a:spcPts val="0"/>
              </a:spcAft>
              <a:buClr>
                <a:schemeClr val="accent6"/>
              </a:buClr>
              <a:buSzPts val="1500"/>
              <a:buFont typeface="Arial"/>
              <a:buChar char="•"/>
              <a:defRPr b="0" i="0" sz="1200" u="none" cap="none" strike="noStrike">
                <a:solidFill>
                  <a:schemeClr val="dk1"/>
                </a:solidFill>
                <a:latin typeface="Source Sans Pro"/>
                <a:ea typeface="Source Sans Pro"/>
                <a:cs typeface="Source Sans Pro"/>
                <a:sym typeface="Source Sans Pro"/>
              </a:defRPr>
            </a:lvl4pPr>
            <a:lvl5pPr indent="-323850" lvl="4" marL="2286000" marR="0" rtl="0" algn="l">
              <a:lnSpc>
                <a:spcPct val="100000"/>
              </a:lnSpc>
              <a:spcBef>
                <a:spcPts val="800"/>
              </a:spcBef>
              <a:spcAft>
                <a:spcPts val="0"/>
              </a:spcAft>
              <a:buClr>
                <a:schemeClr val="accent6"/>
              </a:buClr>
              <a:buSzPts val="1500"/>
              <a:buFont typeface="Arial"/>
              <a:buChar char="•"/>
              <a:defRPr b="0" i="0" sz="1200" u="none" cap="none" strike="noStrike">
                <a:solidFill>
                  <a:schemeClr val="dk1"/>
                </a:solidFill>
                <a:latin typeface="Source Sans Pro"/>
                <a:ea typeface="Source Sans Pro"/>
                <a:cs typeface="Source Sans Pro"/>
                <a:sym typeface="Source Sans Pro"/>
              </a:defRPr>
            </a:lvl5pPr>
            <a:lvl6pPr indent="-311150" lvl="5" marL="27432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6pPr>
            <a:lvl7pPr indent="-311150" lvl="6" marL="32004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7pPr>
            <a:lvl8pPr indent="-311150" lvl="7" marL="36576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8pPr>
            <a:lvl9pPr indent="-311150" lvl="8" marL="41148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9pPr>
          </a:lstStyle>
          <a:p/>
        </p:txBody>
      </p:sp>
      <p:sp>
        <p:nvSpPr>
          <p:cNvPr id="52" name="Google Shape;52;p13"/>
          <p:cNvSpPr txBox="1"/>
          <p:nvPr>
            <p:ph type="title"/>
          </p:nvPr>
        </p:nvSpPr>
        <p:spPr>
          <a:xfrm>
            <a:off x="445800" y="158550"/>
            <a:ext cx="7886700" cy="777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3" name="Shape 213"/>
        <p:cNvGrpSpPr/>
        <p:nvPr/>
      </p:nvGrpSpPr>
      <p:grpSpPr>
        <a:xfrm>
          <a:off x="0" y="0"/>
          <a:ext cx="0" cy="0"/>
          <a:chOff x="0" y="0"/>
          <a:chExt cx="0" cy="0"/>
        </a:xfrm>
      </p:grpSpPr>
      <p:sp>
        <p:nvSpPr>
          <p:cNvPr id="214" name="Google Shape;214;p25"/>
          <p:cNvSpPr txBox="1"/>
          <p:nvPr>
            <p:ph idx="1" type="body"/>
          </p:nvPr>
        </p:nvSpPr>
        <p:spPr>
          <a:xfrm>
            <a:off x="445788" y="1108927"/>
            <a:ext cx="8253600" cy="3700500"/>
          </a:xfrm>
          <a:prstGeom prst="rect">
            <a:avLst/>
          </a:prstGeom>
          <a:noFill/>
          <a:ln>
            <a:noFill/>
          </a:ln>
        </p:spPr>
        <p:txBody>
          <a:bodyPr anchorCtr="0" anchor="t" bIns="34275" lIns="68575" spcFirstLastPara="1" rIns="68575" wrap="square" tIns="34275">
            <a:noAutofit/>
          </a:bodyPr>
          <a:lstStyle>
            <a:lvl1pPr indent="-349250" lvl="0" marL="457200" marR="0" rtl="0" algn="l">
              <a:lnSpc>
                <a:spcPct val="100000"/>
              </a:lnSpc>
              <a:spcBef>
                <a:spcPts val="800"/>
              </a:spcBef>
              <a:spcAft>
                <a:spcPts val="0"/>
              </a:spcAft>
              <a:buClr>
                <a:schemeClr val="accent6"/>
              </a:buClr>
              <a:buSzPts val="1900"/>
              <a:buFont typeface="Arial"/>
              <a:buChar char="•"/>
              <a:defRPr b="0" i="0" sz="1500" u="none" cap="none" strike="noStrike">
                <a:solidFill>
                  <a:schemeClr val="dk1"/>
                </a:solidFill>
                <a:latin typeface="Source Sans Pro"/>
                <a:ea typeface="Source Sans Pro"/>
                <a:cs typeface="Source Sans Pro"/>
                <a:sym typeface="Source Sans Pro"/>
              </a:defRPr>
            </a:lvl1pPr>
            <a:lvl2pPr indent="-349250" lvl="1" marL="914400" marR="0" rtl="0" algn="l">
              <a:lnSpc>
                <a:spcPct val="100000"/>
              </a:lnSpc>
              <a:spcBef>
                <a:spcPts val="800"/>
              </a:spcBef>
              <a:spcAft>
                <a:spcPts val="0"/>
              </a:spcAft>
              <a:buClr>
                <a:schemeClr val="accent6"/>
              </a:buClr>
              <a:buSzPts val="1900"/>
              <a:buFont typeface="Arial"/>
              <a:buChar char="•"/>
              <a:defRPr b="0" i="0" sz="1500" u="none" cap="none" strike="noStrike">
                <a:solidFill>
                  <a:schemeClr val="dk1"/>
                </a:solidFill>
                <a:latin typeface="Source Sans Pro"/>
                <a:ea typeface="Source Sans Pro"/>
                <a:cs typeface="Source Sans Pro"/>
                <a:sym typeface="Source Sans Pro"/>
              </a:defRPr>
            </a:lvl2pPr>
            <a:lvl3pPr indent="-336550" lvl="2" marL="1371600" marR="0" rtl="0" algn="l">
              <a:lnSpc>
                <a:spcPct val="100000"/>
              </a:lnSpc>
              <a:spcBef>
                <a:spcPts val="800"/>
              </a:spcBef>
              <a:spcAft>
                <a:spcPts val="0"/>
              </a:spcAft>
              <a:buClr>
                <a:schemeClr val="accent6"/>
              </a:buClr>
              <a:buSzPts val="1700"/>
              <a:buFont typeface="Arial"/>
              <a:buChar char="•"/>
              <a:defRPr b="0" i="0" sz="1400" u="none" cap="none" strike="noStrike">
                <a:solidFill>
                  <a:schemeClr val="dk1"/>
                </a:solidFill>
                <a:latin typeface="Source Sans Pro"/>
                <a:ea typeface="Source Sans Pro"/>
                <a:cs typeface="Source Sans Pro"/>
                <a:sym typeface="Source Sans Pro"/>
              </a:defRPr>
            </a:lvl3pPr>
            <a:lvl4pPr indent="-323850" lvl="3" marL="1828800" marR="0" rtl="0" algn="l">
              <a:lnSpc>
                <a:spcPct val="100000"/>
              </a:lnSpc>
              <a:spcBef>
                <a:spcPts val="800"/>
              </a:spcBef>
              <a:spcAft>
                <a:spcPts val="0"/>
              </a:spcAft>
              <a:buClr>
                <a:schemeClr val="accent6"/>
              </a:buClr>
              <a:buSzPts val="1500"/>
              <a:buFont typeface="Arial"/>
              <a:buChar char="•"/>
              <a:defRPr b="0" i="0" sz="1200" u="none" cap="none" strike="noStrike">
                <a:solidFill>
                  <a:schemeClr val="dk1"/>
                </a:solidFill>
                <a:latin typeface="Source Sans Pro"/>
                <a:ea typeface="Source Sans Pro"/>
                <a:cs typeface="Source Sans Pro"/>
                <a:sym typeface="Source Sans Pro"/>
              </a:defRPr>
            </a:lvl4pPr>
            <a:lvl5pPr indent="-323850" lvl="4" marL="2286000" marR="0" rtl="0" algn="l">
              <a:lnSpc>
                <a:spcPct val="100000"/>
              </a:lnSpc>
              <a:spcBef>
                <a:spcPts val="800"/>
              </a:spcBef>
              <a:spcAft>
                <a:spcPts val="0"/>
              </a:spcAft>
              <a:buClr>
                <a:schemeClr val="accent6"/>
              </a:buClr>
              <a:buSzPts val="1500"/>
              <a:buFont typeface="Arial"/>
              <a:buChar char="•"/>
              <a:defRPr b="0" i="0" sz="1200" u="none" cap="none" strike="noStrike">
                <a:solidFill>
                  <a:schemeClr val="dk1"/>
                </a:solidFill>
                <a:latin typeface="Source Sans Pro"/>
                <a:ea typeface="Source Sans Pro"/>
                <a:cs typeface="Source Sans Pro"/>
                <a:sym typeface="Source Sans Pro"/>
              </a:defRPr>
            </a:lvl5pPr>
            <a:lvl6pPr indent="-311150" lvl="5" marL="27432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6pPr>
            <a:lvl7pPr indent="-311150" lvl="6" marL="32004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7pPr>
            <a:lvl8pPr indent="-311150" lvl="7" marL="36576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8pPr>
            <a:lvl9pPr indent="-311150" lvl="8" marL="4114800" marR="0" rtl="0" algn="l">
              <a:lnSpc>
                <a:spcPct val="120000"/>
              </a:lnSpc>
              <a:spcBef>
                <a:spcPts val="400"/>
              </a:spcBef>
              <a:spcAft>
                <a:spcPts val="0"/>
              </a:spcAft>
              <a:buClr>
                <a:schemeClr val="accent6"/>
              </a:buClr>
              <a:buSzPts val="1300"/>
              <a:buFont typeface="Arial"/>
              <a:buChar char="•"/>
              <a:defRPr b="0" i="0" sz="1100" u="none" cap="none" strike="noStrike">
                <a:solidFill>
                  <a:schemeClr val="dk1"/>
                </a:solidFill>
                <a:latin typeface="Source Sans Pro"/>
                <a:ea typeface="Source Sans Pro"/>
                <a:cs typeface="Source Sans Pro"/>
                <a:sym typeface="Source Sans Pro"/>
              </a:defRPr>
            </a:lvl9pPr>
          </a:lstStyle>
          <a:p/>
        </p:txBody>
      </p:sp>
      <p:sp>
        <p:nvSpPr>
          <p:cNvPr id="215" name="Google Shape;215;p25"/>
          <p:cNvSpPr txBox="1"/>
          <p:nvPr>
            <p:ph type="title"/>
          </p:nvPr>
        </p:nvSpPr>
        <p:spPr>
          <a:xfrm>
            <a:off x="445800" y="158550"/>
            <a:ext cx="7886700" cy="777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Source Sans Pro"/>
              <a:buNone/>
              <a:defRPr b="0" i="0" sz="2400" u="none" cap="none" strike="noStrike">
                <a:solidFill>
                  <a:schemeClr val="dk1"/>
                </a:solidFill>
                <a:latin typeface="Source Sans Pro"/>
                <a:ea typeface="Source Sans Pro"/>
                <a:cs typeface="Source Sans Pro"/>
                <a:sym typeface="Source Sans Pro"/>
              </a:defRPr>
            </a:lvl1pPr>
            <a:lvl2pPr lvl="1" rtl="0">
              <a:spcBef>
                <a:spcPts val="0"/>
              </a:spcBef>
              <a:spcAft>
                <a:spcPts val="0"/>
              </a:spcAft>
              <a:buClr>
                <a:schemeClr val="dk1"/>
              </a:buClr>
              <a:buSzPts val="1400"/>
              <a:buNone/>
              <a:defRPr sz="1400">
                <a:solidFill>
                  <a:schemeClr val="dk1"/>
                </a:solidFill>
              </a:defRPr>
            </a:lvl2pPr>
            <a:lvl3pPr lvl="2" rtl="0">
              <a:spcBef>
                <a:spcPts val="0"/>
              </a:spcBef>
              <a:spcAft>
                <a:spcPts val="0"/>
              </a:spcAft>
              <a:buClr>
                <a:schemeClr val="dk1"/>
              </a:buClr>
              <a:buSzPts val="1400"/>
              <a:buNone/>
              <a:defRPr sz="1400">
                <a:solidFill>
                  <a:schemeClr val="dk1"/>
                </a:solidFill>
              </a:defRPr>
            </a:lvl3pPr>
            <a:lvl4pPr lvl="3" rtl="0">
              <a:spcBef>
                <a:spcPts val="0"/>
              </a:spcBef>
              <a:spcAft>
                <a:spcPts val="0"/>
              </a:spcAft>
              <a:buClr>
                <a:schemeClr val="dk1"/>
              </a:buClr>
              <a:buSzPts val="1400"/>
              <a:buNone/>
              <a:defRPr sz="1400">
                <a:solidFill>
                  <a:schemeClr val="dk1"/>
                </a:solidFill>
              </a:defRPr>
            </a:lvl4pPr>
            <a:lvl5pPr lvl="4" rtl="0">
              <a:spcBef>
                <a:spcPts val="0"/>
              </a:spcBef>
              <a:spcAft>
                <a:spcPts val="0"/>
              </a:spcAft>
              <a:buClr>
                <a:schemeClr val="dk1"/>
              </a:buClr>
              <a:buSzPts val="1400"/>
              <a:buNone/>
              <a:defRPr sz="1400">
                <a:solidFill>
                  <a:schemeClr val="dk1"/>
                </a:solidFill>
              </a:defRPr>
            </a:lvl5pPr>
            <a:lvl6pPr lvl="5" rtl="0">
              <a:spcBef>
                <a:spcPts val="0"/>
              </a:spcBef>
              <a:spcAft>
                <a:spcPts val="0"/>
              </a:spcAft>
              <a:buClr>
                <a:schemeClr val="dk1"/>
              </a:buClr>
              <a:buSzPts val="1400"/>
              <a:buNone/>
              <a:defRPr sz="1400">
                <a:solidFill>
                  <a:schemeClr val="dk1"/>
                </a:solidFill>
              </a:defRPr>
            </a:lvl6pPr>
            <a:lvl7pPr lvl="6" rtl="0">
              <a:spcBef>
                <a:spcPts val="0"/>
              </a:spcBef>
              <a:spcAft>
                <a:spcPts val="0"/>
              </a:spcAft>
              <a:buClr>
                <a:schemeClr val="dk1"/>
              </a:buClr>
              <a:buSzPts val="1400"/>
              <a:buNone/>
              <a:defRPr sz="1400">
                <a:solidFill>
                  <a:schemeClr val="dk1"/>
                </a:solidFill>
              </a:defRPr>
            </a:lvl7pPr>
            <a:lvl8pPr lvl="7" rtl="0">
              <a:spcBef>
                <a:spcPts val="0"/>
              </a:spcBef>
              <a:spcAft>
                <a:spcPts val="0"/>
              </a:spcAft>
              <a:buClr>
                <a:schemeClr val="dk1"/>
              </a:buClr>
              <a:buSzPts val="1400"/>
              <a:buNone/>
              <a:defRPr sz="1400">
                <a:solidFill>
                  <a:schemeClr val="dk1"/>
                </a:solidFill>
              </a:defRPr>
            </a:lvl8pPr>
            <a:lvl9pPr lvl="8" rtl="0">
              <a:spcBef>
                <a:spcPts val="0"/>
              </a:spcBef>
              <a:spcAft>
                <a:spcPts val="0"/>
              </a:spcAft>
              <a:buClr>
                <a:schemeClr val="dk1"/>
              </a:buClr>
              <a:buSzPts val="1400"/>
              <a:buNone/>
              <a:defRPr sz="1400">
                <a:solidFill>
                  <a:schemeClr val="dk1"/>
                </a:solidFill>
              </a:defRPr>
            </a:lvl9pPr>
          </a:lstStyle>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mc:AlternateContent>
    <mc:Choice Requires="p14">
      <p:transition p14:dur="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1.png"/><Relationship Id="rId13" Type="http://schemas.openxmlformats.org/officeDocument/2006/relationships/image" Target="../media/image9.png"/><Relationship Id="rId12" Type="http://schemas.openxmlformats.org/officeDocument/2006/relationships/image" Target="../media/image19.png"/><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9"/>
          <p:cNvSpPr txBox="1"/>
          <p:nvPr>
            <p:ph type="title"/>
          </p:nvPr>
        </p:nvSpPr>
        <p:spPr>
          <a:xfrm>
            <a:off x="1228674" y="1837819"/>
            <a:ext cx="3430500" cy="217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BGP monitoring</a:t>
            </a:r>
            <a:endParaRPr/>
          </a:p>
          <a:p>
            <a:pPr indent="-368300" lvl="0" marL="457200" rtl="0" algn="l">
              <a:spcBef>
                <a:spcPts val="0"/>
              </a:spcBef>
              <a:spcAft>
                <a:spcPts val="0"/>
              </a:spcAft>
              <a:buSzPts val="2200"/>
              <a:buChar char="-"/>
            </a:pPr>
            <a:r>
              <a:rPr lang="en"/>
              <a:t>The whys and hows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48"/>
          <p:cNvSpPr txBox="1"/>
          <p:nvPr>
            <p:ph idx="3" type="title"/>
          </p:nvPr>
        </p:nvSpPr>
        <p:spPr>
          <a:xfrm>
            <a:off x="5020400" y="308225"/>
            <a:ext cx="3705000" cy="54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Route views</a:t>
            </a:r>
            <a:endParaRPr/>
          </a:p>
        </p:txBody>
      </p:sp>
      <p:sp>
        <p:nvSpPr>
          <p:cNvPr id="505" name="Google Shape;505;p48"/>
          <p:cNvSpPr txBox="1"/>
          <p:nvPr>
            <p:ph type="title"/>
          </p:nvPr>
        </p:nvSpPr>
        <p:spPr>
          <a:xfrm>
            <a:off x="327752" y="0"/>
            <a:ext cx="3916500" cy="7773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lt1"/>
              </a:buClr>
              <a:buSzPts val="2400"/>
              <a:buFont typeface="Source Sans Pro"/>
              <a:buNone/>
            </a:pPr>
            <a:r>
              <a:rPr b="0" i="0" lang="en" sz="2400" u="none" cap="none" strike="noStrike">
                <a:solidFill>
                  <a:schemeClr val="lt1"/>
                </a:solidFill>
                <a:latin typeface="Source Sans Pro"/>
                <a:ea typeface="Source Sans Pro"/>
                <a:cs typeface="Source Sans Pro"/>
                <a:sym typeface="Source Sans Pro"/>
              </a:rPr>
              <a:t>Comparison Item 1</a:t>
            </a:r>
            <a:endParaRPr sz="1100"/>
          </a:p>
        </p:txBody>
      </p:sp>
      <p:sp>
        <p:nvSpPr>
          <p:cNvPr id="506" name="Google Shape;506;p48"/>
          <p:cNvSpPr txBox="1"/>
          <p:nvPr>
            <p:ph idx="1" type="body"/>
          </p:nvPr>
        </p:nvSpPr>
        <p:spPr>
          <a:xfrm>
            <a:off x="327422" y="1000125"/>
            <a:ext cx="3917100" cy="3594600"/>
          </a:xfrm>
          <a:prstGeom prst="rect">
            <a:avLst/>
          </a:prstGeom>
          <a:noFill/>
          <a:ln>
            <a:noFill/>
          </a:ln>
        </p:spPr>
        <p:txBody>
          <a:bodyPr anchorCtr="0" anchor="t" bIns="34275" lIns="68575" spcFirstLastPara="1" rIns="68575" wrap="square" tIns="34275">
            <a:noAutofit/>
          </a:bodyPr>
          <a:lstStyle/>
          <a:p>
            <a:pPr indent="-184150" lvl="0" marL="177800" marR="0" rtl="0" algn="l">
              <a:lnSpc>
                <a:spcPct val="100000"/>
              </a:lnSpc>
              <a:spcBef>
                <a:spcPts val="0"/>
              </a:spcBef>
              <a:spcAft>
                <a:spcPts val="0"/>
              </a:spcAft>
              <a:buClr>
                <a:schemeClr val="accent6"/>
              </a:buClr>
              <a:buSzPts val="1900"/>
              <a:buFont typeface="Arial"/>
              <a:buChar char="•"/>
            </a:pPr>
            <a:r>
              <a:rPr lang="en"/>
              <a:t>Operated by the RIPE NCC</a:t>
            </a:r>
            <a:endParaRPr/>
          </a:p>
          <a:p>
            <a:pPr indent="-184150" lvl="0" marL="177800" marR="0" rtl="0" algn="l">
              <a:lnSpc>
                <a:spcPct val="100000"/>
              </a:lnSpc>
              <a:spcBef>
                <a:spcPts val="0"/>
              </a:spcBef>
              <a:spcAft>
                <a:spcPts val="0"/>
              </a:spcAft>
              <a:buClr>
                <a:schemeClr val="accent6"/>
              </a:buClr>
              <a:buSzPts val="1900"/>
              <a:buFont typeface="Arial"/>
              <a:buChar char="•"/>
            </a:pPr>
            <a:r>
              <a:rPr lang="en"/>
              <a:t>Collects and stores BGP data using Remote Route Collectors typically at Internet Exchanges Points throughout the world</a:t>
            </a:r>
            <a:endParaRPr/>
          </a:p>
          <a:p>
            <a:pPr indent="-184150" lvl="0" marL="177800" marR="0" rtl="0" algn="l">
              <a:lnSpc>
                <a:spcPct val="100000"/>
              </a:lnSpc>
              <a:spcBef>
                <a:spcPts val="0"/>
              </a:spcBef>
              <a:spcAft>
                <a:spcPts val="0"/>
              </a:spcAft>
              <a:buClr>
                <a:schemeClr val="accent6"/>
              </a:buClr>
              <a:buSzPts val="1900"/>
              <a:buFont typeface="Arial"/>
              <a:buChar char="•"/>
            </a:pPr>
            <a:r>
              <a:rPr lang="en"/>
              <a:t>RRCs peer with volunteers at the IXes</a:t>
            </a:r>
            <a:endParaRPr/>
          </a:p>
          <a:p>
            <a:pPr indent="-184150" lvl="0" marL="177800" marR="0" rtl="0" algn="l">
              <a:lnSpc>
                <a:spcPct val="100000"/>
              </a:lnSpc>
              <a:spcBef>
                <a:spcPts val="0"/>
              </a:spcBef>
              <a:spcAft>
                <a:spcPts val="0"/>
              </a:spcAft>
              <a:buClr>
                <a:schemeClr val="accent6"/>
              </a:buClr>
              <a:buSzPts val="1900"/>
              <a:buFont typeface="Arial"/>
              <a:buChar char="•"/>
            </a:pPr>
            <a:r>
              <a:rPr lang="en"/>
              <a:t>RIS provides access to data and tools on their website</a:t>
            </a:r>
            <a:endParaRPr/>
          </a:p>
          <a:p>
            <a:pPr indent="-184150" lvl="0" marL="177800" marR="0" rtl="0" algn="l">
              <a:lnSpc>
                <a:spcPct val="100000"/>
              </a:lnSpc>
              <a:spcBef>
                <a:spcPts val="0"/>
              </a:spcBef>
              <a:spcAft>
                <a:spcPts val="0"/>
              </a:spcAft>
              <a:buClr>
                <a:schemeClr val="accent6"/>
              </a:buClr>
              <a:buSzPts val="1900"/>
              <a:buFont typeface="Arial"/>
              <a:buChar char="•"/>
            </a:pPr>
            <a:r>
              <a:rPr lang="en"/>
              <a:t>Anyone can can get access to the data and use it to improve their network operations.</a:t>
            </a:r>
            <a:endParaRPr/>
          </a:p>
          <a:p>
            <a:pPr indent="-184150" lvl="0" marL="177800" marR="0" rtl="0" algn="l">
              <a:lnSpc>
                <a:spcPct val="100000"/>
              </a:lnSpc>
              <a:spcBef>
                <a:spcPts val="0"/>
              </a:spcBef>
              <a:spcAft>
                <a:spcPts val="0"/>
              </a:spcAft>
              <a:buClr>
                <a:schemeClr val="accent6"/>
              </a:buClr>
              <a:buSzPts val="1900"/>
              <a:buFont typeface="Arial"/>
              <a:buChar char="•"/>
            </a:pPr>
            <a:r>
              <a:rPr lang="en"/>
              <a:t>If comercial services are sold, RIS have requirements that must be met.</a:t>
            </a:r>
            <a:endParaRPr/>
          </a:p>
        </p:txBody>
      </p:sp>
      <p:sp>
        <p:nvSpPr>
          <p:cNvPr id="507" name="Google Shape;507;p48"/>
          <p:cNvSpPr txBox="1"/>
          <p:nvPr>
            <p:ph idx="2" type="body"/>
          </p:nvPr>
        </p:nvSpPr>
        <p:spPr>
          <a:xfrm>
            <a:off x="4929188" y="1000125"/>
            <a:ext cx="3887400" cy="3594600"/>
          </a:xfrm>
          <a:prstGeom prst="rect">
            <a:avLst/>
          </a:prstGeom>
          <a:noFill/>
          <a:ln>
            <a:noFill/>
          </a:ln>
        </p:spPr>
        <p:txBody>
          <a:bodyPr anchorCtr="0" anchor="t" bIns="34275" lIns="68575" spcFirstLastPara="1" rIns="68575" wrap="square" tIns="34275">
            <a:noAutofit/>
          </a:bodyPr>
          <a:lstStyle/>
          <a:p>
            <a:pPr indent="-184150" lvl="0" marL="177800" marR="0" rtl="0" algn="l">
              <a:lnSpc>
                <a:spcPct val="100000"/>
              </a:lnSpc>
              <a:spcBef>
                <a:spcPts val="0"/>
              </a:spcBef>
              <a:spcAft>
                <a:spcPts val="0"/>
              </a:spcAft>
              <a:buClr>
                <a:schemeClr val="accent6"/>
              </a:buClr>
              <a:buSzPts val="1900"/>
              <a:buFont typeface="Arial"/>
              <a:buChar char="•"/>
            </a:pPr>
            <a:r>
              <a:rPr lang="en"/>
              <a:t>Operated by University of Oregon</a:t>
            </a:r>
            <a:endParaRPr/>
          </a:p>
          <a:p>
            <a:pPr indent="-184150" lvl="0" marL="177800" marR="0" rtl="0" algn="l">
              <a:lnSpc>
                <a:spcPct val="100000"/>
              </a:lnSpc>
              <a:spcBef>
                <a:spcPts val="0"/>
              </a:spcBef>
              <a:spcAft>
                <a:spcPts val="0"/>
              </a:spcAft>
              <a:buClr>
                <a:schemeClr val="accent6"/>
              </a:buClr>
              <a:buSzPts val="1900"/>
              <a:buFont typeface="Arial"/>
              <a:buChar char="•"/>
            </a:pPr>
            <a:r>
              <a:rPr lang="en"/>
              <a:t>Collects and store BGP data from Collectors around the world</a:t>
            </a:r>
            <a:endParaRPr/>
          </a:p>
          <a:p>
            <a:pPr indent="-184150" lvl="0" marL="177800" marR="0" rtl="0" algn="l">
              <a:lnSpc>
                <a:spcPct val="100000"/>
              </a:lnSpc>
              <a:spcBef>
                <a:spcPts val="0"/>
              </a:spcBef>
              <a:spcAft>
                <a:spcPts val="0"/>
              </a:spcAft>
              <a:buClr>
                <a:schemeClr val="accent6"/>
              </a:buClr>
              <a:buSzPts val="1900"/>
              <a:buFont typeface="Arial"/>
              <a:buChar char="•"/>
            </a:pPr>
            <a:r>
              <a:rPr lang="en"/>
              <a:t>Collectors peer with volunteers at Xes or sometimes using multihop peerings</a:t>
            </a:r>
            <a:endParaRPr/>
          </a:p>
          <a:p>
            <a:pPr indent="-184150" lvl="0" marL="177800" marR="0" rtl="0" algn="l">
              <a:lnSpc>
                <a:spcPct val="100000"/>
              </a:lnSpc>
              <a:spcBef>
                <a:spcPts val="0"/>
              </a:spcBef>
              <a:spcAft>
                <a:spcPts val="0"/>
              </a:spcAft>
              <a:buClr>
                <a:schemeClr val="accent6"/>
              </a:buClr>
              <a:buSzPts val="1900"/>
              <a:buFont typeface="Arial"/>
              <a:buChar char="•"/>
            </a:pPr>
            <a:r>
              <a:rPr lang="en"/>
              <a:t>Routeview provides access to data and tools on their website</a:t>
            </a:r>
            <a:endParaRPr/>
          </a:p>
          <a:p>
            <a:pPr indent="-184150" lvl="0" marL="177800" marR="0" rtl="0" algn="l">
              <a:lnSpc>
                <a:spcPct val="100000"/>
              </a:lnSpc>
              <a:spcBef>
                <a:spcPts val="0"/>
              </a:spcBef>
              <a:spcAft>
                <a:spcPts val="0"/>
              </a:spcAft>
              <a:buClr>
                <a:schemeClr val="accent6"/>
              </a:buClr>
              <a:buSzPts val="1900"/>
              <a:buFont typeface="Arial"/>
              <a:buChar char="•"/>
            </a:pPr>
            <a:r>
              <a:rPr lang="en"/>
              <a:t>Routeviews data is licensed under </a:t>
            </a:r>
            <a:r>
              <a:rPr lang="en"/>
              <a:t>creative</a:t>
            </a:r>
            <a:r>
              <a:rPr lang="en"/>
              <a:t> commons license v4 </a:t>
            </a:r>
            <a:endParaRPr/>
          </a:p>
          <a:p>
            <a:pPr indent="-184150" lvl="0" marL="177800" marR="0" rtl="0" algn="l">
              <a:lnSpc>
                <a:spcPct val="100000"/>
              </a:lnSpc>
              <a:spcBef>
                <a:spcPts val="0"/>
              </a:spcBef>
              <a:spcAft>
                <a:spcPts val="0"/>
              </a:spcAft>
              <a:buClr>
                <a:schemeClr val="accent6"/>
              </a:buClr>
              <a:buSzPts val="1900"/>
              <a:buFont typeface="Arial"/>
              <a:buChar char="•"/>
            </a:pPr>
            <a:r>
              <a:t/>
            </a:r>
            <a:endParaRPr/>
          </a:p>
          <a:p>
            <a:pPr indent="0" lvl="0" marL="177800" marR="0" rtl="0" algn="l">
              <a:lnSpc>
                <a:spcPct val="100000"/>
              </a:lnSpc>
              <a:spcBef>
                <a:spcPts val="0"/>
              </a:spcBef>
              <a:spcAft>
                <a:spcPts val="0"/>
              </a:spcAft>
              <a:buNone/>
            </a:pPr>
            <a:r>
              <a:t/>
            </a:r>
            <a:endParaRPr/>
          </a:p>
        </p:txBody>
      </p:sp>
      <p:cxnSp>
        <p:nvCxnSpPr>
          <p:cNvPr id="508" name="Google Shape;508;p48"/>
          <p:cNvCxnSpPr/>
          <p:nvPr/>
        </p:nvCxnSpPr>
        <p:spPr>
          <a:xfrm>
            <a:off x="4575575" y="450000"/>
            <a:ext cx="0" cy="4243500"/>
          </a:xfrm>
          <a:prstGeom prst="straightConnector1">
            <a:avLst/>
          </a:prstGeom>
          <a:noFill/>
          <a:ln cap="flat" cmpd="sng" w="19050">
            <a:solidFill>
              <a:schemeClr val="accent1"/>
            </a:solidFill>
            <a:prstDash val="solid"/>
            <a:round/>
            <a:headEnd len="med" w="med" type="none"/>
            <a:tailEnd len="med" w="med" type="none"/>
          </a:ln>
        </p:spPr>
      </p:cxnSp>
      <p:sp>
        <p:nvSpPr>
          <p:cNvPr id="509" name="Google Shape;509;p48"/>
          <p:cNvSpPr txBox="1"/>
          <p:nvPr>
            <p:ph type="title"/>
          </p:nvPr>
        </p:nvSpPr>
        <p:spPr>
          <a:xfrm>
            <a:off x="433475" y="308225"/>
            <a:ext cx="3705000" cy="54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Routing Information Service(RIS)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49"/>
          <p:cNvSpPr txBox="1"/>
          <p:nvPr>
            <p:ph type="title"/>
          </p:nvPr>
        </p:nvSpPr>
        <p:spPr>
          <a:xfrm>
            <a:off x="445800" y="158550"/>
            <a:ext cx="8238300" cy="7773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1"/>
              </a:buClr>
              <a:buSzPts val="2400"/>
              <a:buFont typeface="Source Sans Pro"/>
              <a:buNone/>
            </a:pPr>
            <a:r>
              <a:rPr lang="en"/>
              <a:t>BGP monitoring is also Network Observability</a:t>
            </a:r>
            <a:endParaRPr>
              <a:solidFill>
                <a:schemeClr val="dk1"/>
              </a:solidFill>
            </a:endParaRPr>
          </a:p>
        </p:txBody>
      </p:sp>
      <p:pic>
        <p:nvPicPr>
          <p:cNvPr id="515" name="Google Shape;515;p49"/>
          <p:cNvPicPr preferRelativeResize="0"/>
          <p:nvPr/>
        </p:nvPicPr>
        <p:blipFill rotWithShape="1">
          <a:blip r:embed="rId3">
            <a:alphaModFix/>
          </a:blip>
          <a:srcRect b="0" l="0" r="0" t="0"/>
          <a:stretch/>
        </p:blipFill>
        <p:spPr>
          <a:xfrm>
            <a:off x="1391500" y="1198575"/>
            <a:ext cx="5844674" cy="32877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33000"/>
              </a:srgbClr>
            </a:outerShdw>
          </a:effectLst>
        </p:spPr>
      </p:pic>
      <p:sp>
        <p:nvSpPr>
          <p:cNvPr id="516" name="Google Shape;516;p49"/>
          <p:cNvSpPr txBox="1"/>
          <p:nvPr/>
        </p:nvSpPr>
        <p:spPr>
          <a:xfrm>
            <a:off x="3581050" y="4526725"/>
            <a:ext cx="5067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latin typeface="Source Sans Pro"/>
                <a:ea typeface="Source Sans Pro"/>
                <a:cs typeface="Source Sans Pro"/>
                <a:sym typeface="Source Sans Pro"/>
              </a:rPr>
              <a:t>Kentik’s view on Network Observability</a:t>
            </a:r>
            <a:endParaRPr i="1" sz="1200">
              <a:solidFill>
                <a:srgbClr val="000000"/>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50"/>
          <p:cNvSpPr txBox="1"/>
          <p:nvPr>
            <p:ph type="title"/>
          </p:nvPr>
        </p:nvSpPr>
        <p:spPr>
          <a:xfrm>
            <a:off x="728450" y="2183100"/>
            <a:ext cx="4272900" cy="777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Questions?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51"/>
          <p:cNvPicPr preferRelativeResize="0"/>
          <p:nvPr/>
        </p:nvPicPr>
        <p:blipFill rotWithShape="1">
          <a:blip r:embed="rId3">
            <a:alphaModFix/>
          </a:blip>
          <a:srcRect b="258" l="0" r="0" t="268"/>
          <a:stretch/>
        </p:blipFill>
        <p:spPr>
          <a:xfrm>
            <a:off x="3471000" y="1962800"/>
            <a:ext cx="1897201" cy="377425"/>
          </a:xfrm>
          <a:prstGeom prst="rect">
            <a:avLst/>
          </a:prstGeom>
          <a:noFill/>
          <a:ln>
            <a:noFill/>
          </a:ln>
        </p:spPr>
      </p:pic>
      <p:sp>
        <p:nvSpPr>
          <p:cNvPr id="527" name="Google Shape;527;p51"/>
          <p:cNvSpPr txBox="1"/>
          <p:nvPr/>
        </p:nvSpPr>
        <p:spPr>
          <a:xfrm>
            <a:off x="1401795" y="2473275"/>
            <a:ext cx="63372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Source Sans Pro"/>
                <a:ea typeface="Source Sans Pro"/>
                <a:cs typeface="Source Sans Pro"/>
                <a:sym typeface="Source Sans Pro"/>
              </a:rPr>
              <a:t>Kentik is the network observability company.</a:t>
            </a:r>
            <a:endParaRPr sz="1700">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2"/>
          <p:cNvSpPr txBox="1"/>
          <p:nvPr>
            <p:ph idx="1" type="subTitle"/>
          </p:nvPr>
        </p:nvSpPr>
        <p:spPr>
          <a:xfrm>
            <a:off x="716575" y="2350550"/>
            <a:ext cx="4180200" cy="162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Nina Bargisen</a:t>
            </a:r>
            <a:endParaRPr/>
          </a:p>
          <a:p>
            <a:pPr indent="0" lvl="0" marL="0" rtl="0" algn="l">
              <a:spcBef>
                <a:spcPts val="0"/>
              </a:spcBef>
              <a:spcAft>
                <a:spcPts val="0"/>
              </a:spcAft>
              <a:buNone/>
            </a:pPr>
            <a:r>
              <a:rPr lang="en"/>
              <a:t>Tech </a:t>
            </a:r>
            <a:r>
              <a:rPr lang="en"/>
              <a:t>Evangelist</a:t>
            </a:r>
            <a:endParaRPr/>
          </a:p>
          <a:p>
            <a:pPr indent="0" lvl="0" marL="0" rtl="0" algn="l">
              <a:spcBef>
                <a:spcPts val="0"/>
              </a:spcBef>
              <a:spcAft>
                <a:spcPts val="0"/>
              </a:spcAft>
              <a:buNone/>
            </a:pPr>
            <a:r>
              <a:rPr lang="en"/>
              <a:t>nina@kentik.com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33" name="Google Shape;533;p52"/>
          <p:cNvSpPr txBox="1"/>
          <p:nvPr>
            <p:ph type="title"/>
          </p:nvPr>
        </p:nvSpPr>
        <p:spPr>
          <a:xfrm>
            <a:off x="716575" y="1496150"/>
            <a:ext cx="3990600" cy="777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0"/>
          <p:cNvSpPr txBox="1"/>
          <p:nvPr/>
        </p:nvSpPr>
        <p:spPr>
          <a:xfrm>
            <a:off x="19505" y="359262"/>
            <a:ext cx="9105000" cy="798900"/>
          </a:xfrm>
          <a:prstGeom prst="rect">
            <a:avLst/>
          </a:prstGeom>
          <a:no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Clr>
                <a:srgbClr val="000000"/>
              </a:buClr>
              <a:buSzPts val="2700"/>
              <a:buFont typeface="Arial"/>
              <a:buNone/>
            </a:pPr>
            <a:r>
              <a:rPr lang="en" sz="3000">
                <a:solidFill>
                  <a:schemeClr val="dk1"/>
                </a:solidFill>
                <a:latin typeface="Source Sans Pro"/>
                <a:ea typeface="Source Sans Pro"/>
                <a:cs typeface="Source Sans Pro"/>
                <a:sym typeface="Source Sans Pro"/>
              </a:rPr>
              <a:t>NETWORK </a:t>
            </a:r>
            <a:r>
              <a:rPr b="1" lang="en" sz="3000">
                <a:solidFill>
                  <a:srgbClr val="F47732"/>
                </a:solidFill>
                <a:latin typeface="Source Sans Pro"/>
                <a:ea typeface="Source Sans Pro"/>
                <a:cs typeface="Source Sans Pro"/>
                <a:sym typeface="Source Sans Pro"/>
              </a:rPr>
              <a:t>OBSERVABILITY</a:t>
            </a:r>
            <a:r>
              <a:rPr lang="en" sz="3000">
                <a:solidFill>
                  <a:srgbClr val="FFFFFF"/>
                </a:solidFill>
                <a:latin typeface="Source Sans Pro"/>
                <a:ea typeface="Source Sans Pro"/>
                <a:cs typeface="Source Sans Pro"/>
                <a:sym typeface="Source Sans Pro"/>
              </a:rPr>
              <a:t>:</a:t>
            </a:r>
            <a:br>
              <a:rPr lang="en" sz="3000">
                <a:solidFill>
                  <a:srgbClr val="FFFFFF"/>
                </a:solidFill>
                <a:latin typeface="Source Sans Pro"/>
                <a:ea typeface="Source Sans Pro"/>
                <a:cs typeface="Source Sans Pro"/>
                <a:sym typeface="Source Sans Pro"/>
              </a:rPr>
            </a:br>
            <a:r>
              <a:rPr lang="en" sz="2000">
                <a:solidFill>
                  <a:schemeClr val="dk1"/>
                </a:solidFill>
                <a:latin typeface="Source Sans Pro"/>
                <a:ea typeface="Source Sans Pro"/>
                <a:cs typeface="Source Sans Pro"/>
                <a:sym typeface="Source Sans Pro"/>
              </a:rPr>
              <a:t>The ability to answer </a:t>
            </a:r>
            <a:r>
              <a:rPr i="1" lang="en" sz="2000">
                <a:solidFill>
                  <a:schemeClr val="dk1"/>
                </a:solidFill>
                <a:latin typeface="Source Sans Pro"/>
                <a:ea typeface="Source Sans Pro"/>
                <a:cs typeface="Source Sans Pro"/>
                <a:sym typeface="Source Sans Pro"/>
              </a:rPr>
              <a:t>any</a:t>
            </a:r>
            <a:r>
              <a:rPr lang="en" sz="2000">
                <a:solidFill>
                  <a:schemeClr val="dk1"/>
                </a:solidFill>
                <a:latin typeface="Source Sans Pro"/>
                <a:ea typeface="Source Sans Pro"/>
                <a:cs typeface="Source Sans Pro"/>
                <a:sym typeface="Source Sans Pro"/>
              </a:rPr>
              <a:t> question about your network</a:t>
            </a:r>
            <a:endParaRPr b="0" i="0" sz="1800" u="none" cap="none" strike="noStrike">
              <a:solidFill>
                <a:schemeClr val="dk1"/>
              </a:solidFill>
              <a:latin typeface="Mukta ExtraLight"/>
              <a:ea typeface="Mukta ExtraLight"/>
              <a:cs typeface="Mukta ExtraLight"/>
              <a:sym typeface="Mukta ExtraLight"/>
            </a:endParaRPr>
          </a:p>
        </p:txBody>
      </p:sp>
      <p:grpSp>
        <p:nvGrpSpPr>
          <p:cNvPr id="393" name="Google Shape;393;p40"/>
          <p:cNvGrpSpPr/>
          <p:nvPr/>
        </p:nvGrpSpPr>
        <p:grpSpPr>
          <a:xfrm>
            <a:off x="1585500" y="2957520"/>
            <a:ext cx="2271531" cy="1220168"/>
            <a:chOff x="3373055" y="1559428"/>
            <a:chExt cx="2397900" cy="1571167"/>
          </a:xfrm>
        </p:grpSpPr>
        <p:sp>
          <p:nvSpPr>
            <p:cNvPr id="394" name="Google Shape;394;p40"/>
            <p:cNvSpPr/>
            <p:nvPr/>
          </p:nvSpPr>
          <p:spPr>
            <a:xfrm>
              <a:off x="3373055" y="1559428"/>
              <a:ext cx="2397900" cy="1053900"/>
            </a:xfrm>
            <a:prstGeom prst="roundRect">
              <a:avLst>
                <a:gd fmla="val 4394"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000"/>
                <a:buFont typeface="Arial"/>
                <a:buNone/>
              </a:pPr>
              <a:r>
                <a:rPr b="1" lang="en" sz="1600">
                  <a:solidFill>
                    <a:schemeClr val="lt1"/>
                  </a:solidFill>
                  <a:latin typeface="Source Sans Pro"/>
                  <a:ea typeface="Source Sans Pro"/>
                  <a:cs typeface="Source Sans Pro"/>
                  <a:sym typeface="Source Sans Pro"/>
                </a:rPr>
                <a:t>What should I be performance testing?</a:t>
              </a:r>
              <a:endParaRPr b="1" i="0" sz="1600" u="none" cap="none" strike="noStrike">
                <a:solidFill>
                  <a:srgbClr val="FFFFFF"/>
                </a:solidFill>
                <a:latin typeface="Source Sans Pro"/>
                <a:ea typeface="Source Sans Pro"/>
                <a:cs typeface="Source Sans Pro"/>
                <a:sym typeface="Source Sans Pro"/>
              </a:endParaRPr>
            </a:p>
          </p:txBody>
        </p:sp>
        <p:sp>
          <p:nvSpPr>
            <p:cNvPr id="395" name="Google Shape;395;p40"/>
            <p:cNvSpPr/>
            <p:nvPr/>
          </p:nvSpPr>
          <p:spPr>
            <a:xfrm flipH="1" rot="9345339">
              <a:off x="5200794" y="2466192"/>
              <a:ext cx="377713" cy="613906"/>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t/>
              </a:r>
              <a:endParaRPr b="1" sz="1600">
                <a:solidFill>
                  <a:srgbClr val="FFFFFF"/>
                </a:solidFill>
                <a:latin typeface="Source Sans Pro"/>
                <a:ea typeface="Source Sans Pro"/>
                <a:cs typeface="Source Sans Pro"/>
                <a:sym typeface="Source Sans Pro"/>
              </a:endParaRPr>
            </a:p>
          </p:txBody>
        </p:sp>
      </p:grpSp>
      <p:grpSp>
        <p:nvGrpSpPr>
          <p:cNvPr id="396" name="Google Shape;396;p40"/>
          <p:cNvGrpSpPr/>
          <p:nvPr/>
        </p:nvGrpSpPr>
        <p:grpSpPr>
          <a:xfrm>
            <a:off x="5003687" y="2641461"/>
            <a:ext cx="2791162" cy="1120677"/>
            <a:chOff x="6126477" y="1559401"/>
            <a:chExt cx="2397906" cy="2002282"/>
          </a:xfrm>
        </p:grpSpPr>
        <p:sp>
          <p:nvSpPr>
            <p:cNvPr id="397" name="Google Shape;397;p40"/>
            <p:cNvSpPr/>
            <p:nvPr/>
          </p:nvSpPr>
          <p:spPr>
            <a:xfrm>
              <a:off x="6126477" y="1559401"/>
              <a:ext cx="2397900" cy="1510200"/>
            </a:xfrm>
            <a:prstGeom prst="roundRect">
              <a:avLst>
                <a:gd fmla="val 4394"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000"/>
                <a:buFont typeface="Arial"/>
                <a:buNone/>
              </a:pPr>
              <a:r>
                <a:rPr b="1" lang="en" sz="1600">
                  <a:solidFill>
                    <a:schemeClr val="lt1"/>
                  </a:solidFill>
                  <a:latin typeface="Source Sans Pro"/>
                  <a:ea typeface="Source Sans Pro"/>
                  <a:cs typeface="Source Sans Pro"/>
                  <a:sym typeface="Source Sans Pro"/>
                </a:rPr>
                <a:t>What’s driving</a:t>
              </a:r>
              <a:br>
                <a:rPr b="1" lang="en" sz="1600">
                  <a:solidFill>
                    <a:schemeClr val="lt1"/>
                  </a:solidFill>
                  <a:latin typeface="Source Sans Pro"/>
                  <a:ea typeface="Source Sans Pro"/>
                  <a:cs typeface="Source Sans Pro"/>
                  <a:sym typeface="Source Sans Pro"/>
                </a:rPr>
              </a:br>
              <a:r>
                <a:rPr b="1" lang="en" sz="1600">
                  <a:solidFill>
                    <a:schemeClr val="lt1"/>
                  </a:solidFill>
                  <a:latin typeface="Source Sans Pro"/>
                  <a:ea typeface="Source Sans Pro"/>
                  <a:cs typeface="Source Sans Pro"/>
                  <a:sym typeface="Source Sans Pro"/>
                </a:rPr>
                <a:t>latency in the east?</a:t>
              </a:r>
              <a:endParaRPr b="1" i="0" sz="1600" u="none" cap="none" strike="noStrike">
                <a:solidFill>
                  <a:srgbClr val="FFFFFF"/>
                </a:solidFill>
                <a:latin typeface="Source Sans Pro"/>
                <a:ea typeface="Source Sans Pro"/>
                <a:cs typeface="Source Sans Pro"/>
                <a:sym typeface="Source Sans Pro"/>
              </a:endParaRPr>
            </a:p>
          </p:txBody>
        </p:sp>
        <p:sp>
          <p:nvSpPr>
            <p:cNvPr id="398" name="Google Shape;398;p40"/>
            <p:cNvSpPr/>
            <p:nvPr/>
          </p:nvSpPr>
          <p:spPr>
            <a:xfrm flipH="1" rot="9345339">
              <a:off x="8037326" y="2897281"/>
              <a:ext cx="377713" cy="613906"/>
            </a:xfrm>
            <a:prstGeom prst="triangle">
              <a:avLst>
                <a:gd fmla="val 50000" name="adj"/>
              </a:avLst>
            </a:pr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600">
                <a:solidFill>
                  <a:srgbClr val="FFFFFF"/>
                </a:solidFill>
                <a:latin typeface="Source Sans Pro"/>
                <a:ea typeface="Source Sans Pro"/>
                <a:cs typeface="Source Sans Pro"/>
                <a:sym typeface="Source Sans Pro"/>
              </a:endParaRPr>
            </a:p>
          </p:txBody>
        </p:sp>
      </p:grpSp>
      <p:grpSp>
        <p:nvGrpSpPr>
          <p:cNvPr id="399" name="Google Shape;399;p40"/>
          <p:cNvGrpSpPr/>
          <p:nvPr/>
        </p:nvGrpSpPr>
        <p:grpSpPr>
          <a:xfrm>
            <a:off x="3845713" y="3348825"/>
            <a:ext cx="1968600" cy="1573869"/>
            <a:chOff x="6312950" y="2677675"/>
            <a:chExt cx="1968600" cy="1573869"/>
          </a:xfrm>
        </p:grpSpPr>
        <p:sp>
          <p:nvSpPr>
            <p:cNvPr id="400" name="Google Shape;400;p40"/>
            <p:cNvSpPr/>
            <p:nvPr/>
          </p:nvSpPr>
          <p:spPr>
            <a:xfrm>
              <a:off x="6312950" y="2677675"/>
              <a:ext cx="1968600" cy="1210800"/>
            </a:xfrm>
            <a:prstGeom prst="ellipse">
              <a:avLst/>
            </a:prstGeom>
            <a:solidFill>
              <a:srgbClr val="BA1E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What will my cloud costs be in…?</a:t>
              </a:r>
              <a:endParaRPr b="1" sz="1600">
                <a:latin typeface="Source Sans Pro"/>
                <a:ea typeface="Source Sans Pro"/>
                <a:cs typeface="Source Sans Pro"/>
                <a:sym typeface="Source Sans Pro"/>
              </a:endParaRPr>
            </a:p>
          </p:txBody>
        </p:sp>
        <p:sp>
          <p:nvSpPr>
            <p:cNvPr id="401" name="Google Shape;401;p40"/>
            <p:cNvSpPr/>
            <p:nvPr/>
          </p:nvSpPr>
          <p:spPr>
            <a:xfrm rot="-9499486">
              <a:off x="6498228" y="3685277"/>
              <a:ext cx="354140" cy="529832"/>
            </a:xfrm>
            <a:prstGeom prst="triangle">
              <a:avLst>
                <a:gd fmla="val 50000" name="adj"/>
              </a:avLst>
            </a:prstGeom>
            <a:solidFill>
              <a:srgbClr val="BA1E6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000"/>
                <a:buFont typeface="Arial"/>
                <a:buNone/>
              </a:pPr>
              <a:r>
                <a:t/>
              </a:r>
              <a:endParaRPr b="1" sz="1600">
                <a:solidFill>
                  <a:schemeClr val="lt1"/>
                </a:solidFill>
                <a:latin typeface="Source Sans Pro"/>
                <a:ea typeface="Source Sans Pro"/>
                <a:cs typeface="Source Sans Pro"/>
                <a:sym typeface="Source Sans Pro"/>
              </a:endParaRPr>
            </a:p>
          </p:txBody>
        </p:sp>
      </p:grpSp>
      <p:grpSp>
        <p:nvGrpSpPr>
          <p:cNvPr id="402" name="Google Shape;402;p40"/>
          <p:cNvGrpSpPr/>
          <p:nvPr/>
        </p:nvGrpSpPr>
        <p:grpSpPr>
          <a:xfrm>
            <a:off x="1792793" y="1285820"/>
            <a:ext cx="1917300" cy="1757912"/>
            <a:chOff x="1577762" y="1406121"/>
            <a:chExt cx="1917300" cy="1757912"/>
          </a:xfrm>
        </p:grpSpPr>
        <p:sp>
          <p:nvSpPr>
            <p:cNvPr id="403" name="Google Shape;403;p40"/>
            <p:cNvSpPr/>
            <p:nvPr/>
          </p:nvSpPr>
          <p:spPr>
            <a:xfrm>
              <a:off x="1577762" y="1406121"/>
              <a:ext cx="1917300" cy="1356000"/>
            </a:xfrm>
            <a:prstGeom prst="ellipse">
              <a:avLst/>
            </a:prstGeom>
            <a:solidFill>
              <a:srgbClr val="31C07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When will we be at capacity?</a:t>
              </a:r>
              <a:endParaRPr b="1" sz="1600">
                <a:solidFill>
                  <a:schemeClr val="lt1"/>
                </a:solidFill>
                <a:latin typeface="Source Sans Pro"/>
                <a:ea typeface="Source Sans Pro"/>
                <a:cs typeface="Source Sans Pro"/>
                <a:sym typeface="Source Sans Pro"/>
              </a:endParaRPr>
            </a:p>
          </p:txBody>
        </p:sp>
        <p:sp>
          <p:nvSpPr>
            <p:cNvPr id="404" name="Google Shape;404;p40"/>
            <p:cNvSpPr/>
            <p:nvPr/>
          </p:nvSpPr>
          <p:spPr>
            <a:xfrm flipH="1" rot="-7979053">
              <a:off x="1723478" y="2519397"/>
              <a:ext cx="410093" cy="504471"/>
            </a:xfrm>
            <a:prstGeom prst="triangle">
              <a:avLst>
                <a:gd fmla="val 5152" name="adj"/>
              </a:avLst>
            </a:prstGeom>
            <a:solidFill>
              <a:srgbClr val="31C07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600">
                <a:solidFill>
                  <a:schemeClr val="lt1"/>
                </a:solidFill>
                <a:latin typeface="Source Sans Pro"/>
                <a:ea typeface="Source Sans Pro"/>
                <a:cs typeface="Source Sans Pro"/>
                <a:sym typeface="Source Sans Pro"/>
              </a:endParaRPr>
            </a:p>
          </p:txBody>
        </p:sp>
      </p:grpSp>
      <p:grpSp>
        <p:nvGrpSpPr>
          <p:cNvPr id="405" name="Google Shape;405;p40"/>
          <p:cNvGrpSpPr/>
          <p:nvPr/>
        </p:nvGrpSpPr>
        <p:grpSpPr>
          <a:xfrm>
            <a:off x="3311764" y="2029187"/>
            <a:ext cx="2094086" cy="1482207"/>
            <a:chOff x="3474596" y="1525168"/>
            <a:chExt cx="2397900" cy="1908585"/>
          </a:xfrm>
        </p:grpSpPr>
        <p:sp>
          <p:nvSpPr>
            <p:cNvPr id="406" name="Google Shape;406;p40"/>
            <p:cNvSpPr/>
            <p:nvPr/>
          </p:nvSpPr>
          <p:spPr>
            <a:xfrm>
              <a:off x="3474596" y="1525168"/>
              <a:ext cx="2397900" cy="1355700"/>
            </a:xfrm>
            <a:prstGeom prst="roundRect">
              <a:avLst>
                <a:gd fmla="val 4394" name="adj"/>
              </a:avLst>
            </a:prstGeom>
            <a:solidFill>
              <a:srgbClr val="F4773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lang="en" sz="1600">
                  <a:solidFill>
                    <a:srgbClr val="FFFFFF"/>
                  </a:solidFill>
                  <a:latin typeface="Source Sans Pro"/>
                  <a:ea typeface="Source Sans Pro"/>
                  <a:cs typeface="Source Sans Pro"/>
                  <a:sym typeface="Source Sans Pro"/>
                </a:rPr>
                <a:t>Is the network the problem?</a:t>
              </a:r>
              <a:endParaRPr b="1" i="0" sz="1600" u="none" cap="none" strike="noStrike">
                <a:solidFill>
                  <a:srgbClr val="FFFFFF"/>
                </a:solidFill>
                <a:latin typeface="Source Sans Pro"/>
                <a:ea typeface="Source Sans Pro"/>
                <a:cs typeface="Source Sans Pro"/>
                <a:sym typeface="Source Sans Pro"/>
              </a:endParaRPr>
            </a:p>
          </p:txBody>
        </p:sp>
        <p:sp>
          <p:nvSpPr>
            <p:cNvPr id="407" name="Google Shape;407;p40"/>
            <p:cNvSpPr/>
            <p:nvPr/>
          </p:nvSpPr>
          <p:spPr>
            <a:xfrm flipH="1" rot="-8726445">
              <a:off x="4113892" y="2736951"/>
              <a:ext cx="383952" cy="614204"/>
            </a:xfrm>
            <a:prstGeom prst="triangle">
              <a:avLst>
                <a:gd fmla="val 50000" name="adj"/>
              </a:avLst>
            </a:prstGeom>
            <a:solidFill>
              <a:srgbClr val="F4773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t/>
              </a:r>
              <a:endParaRPr b="1" sz="1600">
                <a:solidFill>
                  <a:srgbClr val="FFFFFF"/>
                </a:solidFill>
                <a:latin typeface="Source Sans Pro"/>
                <a:ea typeface="Source Sans Pro"/>
                <a:cs typeface="Source Sans Pro"/>
                <a:sym typeface="Source Sans Pro"/>
              </a:endParaRPr>
            </a:p>
          </p:txBody>
        </p:sp>
      </p:grpSp>
      <p:grpSp>
        <p:nvGrpSpPr>
          <p:cNvPr id="408" name="Google Shape;408;p40"/>
          <p:cNvGrpSpPr/>
          <p:nvPr/>
        </p:nvGrpSpPr>
        <p:grpSpPr>
          <a:xfrm>
            <a:off x="5493726" y="1312294"/>
            <a:ext cx="1399098" cy="1573852"/>
            <a:chOff x="6786148" y="2677675"/>
            <a:chExt cx="1495561" cy="1502341"/>
          </a:xfrm>
        </p:grpSpPr>
        <p:sp>
          <p:nvSpPr>
            <p:cNvPr id="409" name="Google Shape;409;p40"/>
            <p:cNvSpPr/>
            <p:nvPr/>
          </p:nvSpPr>
          <p:spPr>
            <a:xfrm>
              <a:off x="6814709" y="2677675"/>
              <a:ext cx="1467000" cy="12108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Source Sans Pro"/>
                  <a:ea typeface="Source Sans Pro"/>
                  <a:cs typeface="Source Sans Pro"/>
                  <a:sym typeface="Source Sans Pro"/>
                </a:rPr>
                <a:t>Are we under attack?</a:t>
              </a:r>
              <a:endParaRPr b="1" sz="1600">
                <a:latin typeface="Source Sans Pro"/>
                <a:ea typeface="Source Sans Pro"/>
                <a:cs typeface="Source Sans Pro"/>
                <a:sym typeface="Source Sans Pro"/>
              </a:endParaRPr>
            </a:p>
          </p:txBody>
        </p:sp>
        <p:sp>
          <p:nvSpPr>
            <p:cNvPr id="410" name="Google Shape;410;p40"/>
            <p:cNvSpPr/>
            <p:nvPr/>
          </p:nvSpPr>
          <p:spPr>
            <a:xfrm rot="-9499486">
              <a:off x="6894078" y="3613750"/>
              <a:ext cx="354140" cy="529832"/>
            </a:xfrm>
            <a:prstGeom prst="triangl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000"/>
                <a:buFont typeface="Arial"/>
                <a:buNone/>
              </a:pPr>
              <a:r>
                <a:t/>
              </a:r>
              <a:endParaRPr b="1" sz="1600">
                <a:solidFill>
                  <a:schemeClr val="lt1"/>
                </a:solidFill>
                <a:latin typeface="Source Sans Pro"/>
                <a:ea typeface="Source Sans Pro"/>
                <a:cs typeface="Source Sans Pro"/>
                <a:sym typeface="Source Sans Pr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childTnLst>
                          </p:cTn>
                        </p:par>
                        <p:par>
                          <p:cTn fill="hold">
                            <p:stCondLst>
                              <p:cond delay="200"/>
                            </p:stCondLst>
                            <p:childTnLst>
                              <p:par>
                                <p:cTn fill="hold" nodeType="afterEffect" presetClass="entr" presetID="1" presetSubtype="0">
                                  <p:stCondLst>
                                    <p:cond delay="0"/>
                                  </p:stCondLst>
                                  <p:childTnLst>
                                    <p:set>
                                      <p:cBhvr>
                                        <p:cTn dur="1" fill="hold">
                                          <p:stCondLst>
                                            <p:cond delay="0"/>
                                          </p:stCondLst>
                                        </p:cTn>
                                        <p:tgtEl>
                                          <p:spTgt spid="399"/>
                                        </p:tgtEl>
                                        <p:attrNameLst>
                                          <p:attrName>style.visibility</p:attrName>
                                        </p:attrNameLst>
                                      </p:cBhvr>
                                      <p:to>
                                        <p:strVal val="visible"/>
                                      </p:to>
                                    </p:set>
                                  </p:childTnLst>
                                </p:cTn>
                              </p:par>
                            </p:childTnLst>
                          </p:cTn>
                        </p:par>
                        <p:par>
                          <p:cTn fill="hold">
                            <p:stCondLst>
                              <p:cond delay="400"/>
                            </p:stCondLst>
                            <p:childTnLst>
                              <p:par>
                                <p:cTn fill="hold" nodeType="after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par>
                          <p:cTn fill="hold">
                            <p:stCondLst>
                              <p:cond delay="600"/>
                            </p:stCondLst>
                            <p:childTnLst>
                              <p:par>
                                <p:cTn fill="hold" nodeType="after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childTnLst>
                          </p:cTn>
                        </p:par>
                        <p:par>
                          <p:cTn fill="hold">
                            <p:stCondLst>
                              <p:cond delay="800"/>
                            </p:stCondLst>
                            <p:childTnLst>
                              <p:par>
                                <p:cTn fill="hold" nodeType="after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41"/>
          <p:cNvSpPr txBox="1"/>
          <p:nvPr/>
        </p:nvSpPr>
        <p:spPr>
          <a:xfrm>
            <a:off x="6088938" y="882949"/>
            <a:ext cx="3048000" cy="134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29C0EF"/>
                </a:solidFill>
                <a:latin typeface="Source Sans Pro"/>
                <a:ea typeface="Source Sans Pro"/>
                <a:cs typeface="Source Sans Pro"/>
                <a:sym typeface="Source Sans Pro"/>
              </a:rPr>
              <a:t>EVERY</a:t>
            </a:r>
            <a:endParaRPr b="1" sz="2300">
              <a:solidFill>
                <a:srgbClr val="29C0EF"/>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chemeClr val="accent4"/>
                </a:solidFill>
                <a:latin typeface="Source Sans Pro SemiBold"/>
                <a:ea typeface="Source Sans Pro SemiBold"/>
                <a:cs typeface="Source Sans Pro SemiBold"/>
                <a:sym typeface="Source Sans Pro SemiBold"/>
              </a:rPr>
              <a:t>COUNTRY</a:t>
            </a:r>
            <a:endParaRPr sz="1600">
              <a:solidFill>
                <a:schemeClr val="accent4"/>
              </a:solidFill>
              <a:latin typeface="Source Sans Pro SemiBold"/>
              <a:ea typeface="Source Sans Pro SemiBold"/>
              <a:cs typeface="Source Sans Pro SemiBold"/>
              <a:sym typeface="Source Sans Pro SemiBold"/>
            </a:endParaRPr>
          </a:p>
        </p:txBody>
      </p:sp>
      <p:sp>
        <p:nvSpPr>
          <p:cNvPr id="416" name="Google Shape;416;p41"/>
          <p:cNvSpPr txBox="1"/>
          <p:nvPr/>
        </p:nvSpPr>
        <p:spPr>
          <a:xfrm>
            <a:off x="6095925" y="2223949"/>
            <a:ext cx="3048000" cy="134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29C0EF"/>
                </a:solidFill>
                <a:latin typeface="Source Sans Pro"/>
                <a:ea typeface="Source Sans Pro"/>
                <a:cs typeface="Source Sans Pro"/>
                <a:sym typeface="Source Sans Pro"/>
              </a:rPr>
              <a:t>TRILLIONS</a:t>
            </a:r>
            <a:endParaRPr b="1" sz="2300">
              <a:solidFill>
                <a:srgbClr val="29C0EF"/>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chemeClr val="accent4"/>
                </a:solidFill>
                <a:latin typeface="Source Sans Pro SemiBold"/>
                <a:ea typeface="Source Sans Pro SemiBold"/>
                <a:cs typeface="Source Sans Pro SemiBold"/>
                <a:sym typeface="Source Sans Pro SemiBold"/>
              </a:rPr>
              <a:t>RECORDS/DAY</a:t>
            </a:r>
            <a:endParaRPr sz="1600">
              <a:solidFill>
                <a:schemeClr val="accent4"/>
              </a:solidFill>
              <a:latin typeface="Source Sans Pro SemiBold"/>
              <a:ea typeface="Source Sans Pro SemiBold"/>
              <a:cs typeface="Source Sans Pro SemiBold"/>
              <a:sym typeface="Source Sans Pro SemiBold"/>
            </a:endParaRPr>
          </a:p>
        </p:txBody>
      </p:sp>
      <p:cxnSp>
        <p:nvCxnSpPr>
          <p:cNvPr id="417" name="Google Shape;417;p41"/>
          <p:cNvCxnSpPr/>
          <p:nvPr/>
        </p:nvCxnSpPr>
        <p:spPr>
          <a:xfrm>
            <a:off x="7619925" y="1914220"/>
            <a:ext cx="0" cy="618300"/>
          </a:xfrm>
          <a:prstGeom prst="straightConnector1">
            <a:avLst/>
          </a:prstGeom>
          <a:noFill/>
          <a:ln cap="flat" cmpd="sng" w="9525">
            <a:solidFill>
              <a:srgbClr val="D9D9D9"/>
            </a:solidFill>
            <a:prstDash val="solid"/>
            <a:round/>
            <a:headEnd len="med" w="med" type="none"/>
            <a:tailEnd len="med" w="med" type="none"/>
          </a:ln>
        </p:spPr>
      </p:cxnSp>
      <p:sp>
        <p:nvSpPr>
          <p:cNvPr id="418" name="Google Shape;418;p41"/>
          <p:cNvSpPr txBox="1"/>
          <p:nvPr/>
        </p:nvSpPr>
        <p:spPr>
          <a:xfrm>
            <a:off x="3040963" y="882949"/>
            <a:ext cx="3048000" cy="134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29C0EF"/>
                </a:solidFill>
                <a:latin typeface="Source Sans Pro"/>
                <a:ea typeface="Source Sans Pro"/>
                <a:cs typeface="Source Sans Pro"/>
                <a:sym typeface="Source Sans Pro"/>
              </a:rPr>
              <a:t>EVERY</a:t>
            </a:r>
            <a:endParaRPr b="1" sz="2300">
              <a:solidFill>
                <a:srgbClr val="29C0EF"/>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chemeClr val="accent4"/>
                </a:solidFill>
                <a:latin typeface="Source Sans Pro SemiBold"/>
                <a:ea typeface="Source Sans Pro SemiBold"/>
                <a:cs typeface="Source Sans Pro SemiBold"/>
                <a:sym typeface="Source Sans Pro SemiBold"/>
              </a:rPr>
              <a:t>NETWORK</a:t>
            </a:r>
            <a:endParaRPr sz="1600">
              <a:solidFill>
                <a:schemeClr val="accent4"/>
              </a:solidFill>
              <a:latin typeface="Source Sans Pro SemiBold"/>
              <a:ea typeface="Source Sans Pro SemiBold"/>
              <a:cs typeface="Source Sans Pro SemiBold"/>
              <a:sym typeface="Source Sans Pro SemiBold"/>
            </a:endParaRPr>
          </a:p>
        </p:txBody>
      </p:sp>
      <p:sp>
        <p:nvSpPr>
          <p:cNvPr id="419" name="Google Shape;419;p41"/>
          <p:cNvSpPr txBox="1"/>
          <p:nvPr/>
        </p:nvSpPr>
        <p:spPr>
          <a:xfrm>
            <a:off x="3047950" y="2223949"/>
            <a:ext cx="3048000" cy="134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29C0EF"/>
                </a:solidFill>
                <a:latin typeface="Source Sans Pro"/>
                <a:ea typeface="Source Sans Pro"/>
                <a:cs typeface="Source Sans Pro"/>
                <a:sym typeface="Source Sans Pro"/>
              </a:rPr>
              <a:t>&gt;25%</a:t>
            </a:r>
            <a:endParaRPr b="1" sz="2300">
              <a:solidFill>
                <a:srgbClr val="29C0EF"/>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chemeClr val="accent4"/>
                </a:solidFill>
                <a:latin typeface="Source Sans Pro SemiBold"/>
                <a:ea typeface="Source Sans Pro SemiBold"/>
                <a:cs typeface="Source Sans Pro SemiBold"/>
                <a:sym typeface="Source Sans Pro SemiBold"/>
              </a:rPr>
              <a:t>INCREASED UPTIME</a:t>
            </a:r>
            <a:endParaRPr sz="1600">
              <a:solidFill>
                <a:schemeClr val="accent4"/>
              </a:solidFill>
              <a:latin typeface="Source Sans Pro SemiBold"/>
              <a:ea typeface="Source Sans Pro SemiBold"/>
              <a:cs typeface="Source Sans Pro SemiBold"/>
              <a:sym typeface="Source Sans Pro SemiBold"/>
            </a:endParaRPr>
          </a:p>
        </p:txBody>
      </p:sp>
      <p:sp>
        <p:nvSpPr>
          <p:cNvPr id="420" name="Google Shape;420;p41"/>
          <p:cNvSpPr txBox="1"/>
          <p:nvPr/>
        </p:nvSpPr>
        <p:spPr>
          <a:xfrm>
            <a:off x="-6987" y="882949"/>
            <a:ext cx="3048000" cy="134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29C0EF"/>
                </a:solidFill>
                <a:latin typeface="Source Sans Pro"/>
                <a:ea typeface="Source Sans Pro"/>
                <a:cs typeface="Source Sans Pro"/>
                <a:sym typeface="Source Sans Pro"/>
              </a:rPr>
              <a:t>300+</a:t>
            </a:r>
            <a:endParaRPr b="1" sz="2300">
              <a:solidFill>
                <a:srgbClr val="29C0EF"/>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chemeClr val="accent4"/>
                </a:solidFill>
                <a:latin typeface="Source Sans Pro SemiBold"/>
                <a:ea typeface="Source Sans Pro SemiBold"/>
                <a:cs typeface="Source Sans Pro SemiBold"/>
                <a:sym typeface="Source Sans Pro SemiBold"/>
              </a:rPr>
              <a:t>ENTERPRISE CUSTOMERS</a:t>
            </a:r>
            <a:endParaRPr sz="1600">
              <a:solidFill>
                <a:schemeClr val="accent4"/>
              </a:solidFill>
              <a:latin typeface="Source Sans Pro SemiBold"/>
              <a:ea typeface="Source Sans Pro SemiBold"/>
              <a:cs typeface="Source Sans Pro SemiBold"/>
              <a:sym typeface="Source Sans Pro SemiBold"/>
            </a:endParaRPr>
          </a:p>
        </p:txBody>
      </p:sp>
      <p:sp>
        <p:nvSpPr>
          <p:cNvPr id="421" name="Google Shape;421;p41"/>
          <p:cNvSpPr/>
          <p:nvPr/>
        </p:nvSpPr>
        <p:spPr>
          <a:xfrm>
            <a:off x="25" y="3671400"/>
            <a:ext cx="9144000" cy="1472400"/>
          </a:xfrm>
          <a:prstGeom prst="rect">
            <a:avLst/>
          </a:prstGeom>
          <a:solidFill>
            <a:srgbClr val="F8F8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Source Sans Pro"/>
              <a:ea typeface="Source Sans Pro"/>
              <a:cs typeface="Source Sans Pro"/>
              <a:sym typeface="Source Sans Pro"/>
            </a:endParaRPr>
          </a:p>
        </p:txBody>
      </p:sp>
      <p:pic>
        <p:nvPicPr>
          <p:cNvPr id="422" name="Google Shape;422;p41"/>
          <p:cNvPicPr preferRelativeResize="0"/>
          <p:nvPr/>
        </p:nvPicPr>
        <p:blipFill rotWithShape="1">
          <a:blip r:embed="rId3">
            <a:alphaModFix/>
          </a:blip>
          <a:srcRect b="0" l="0" r="0" t="0"/>
          <a:stretch/>
        </p:blipFill>
        <p:spPr>
          <a:xfrm>
            <a:off x="7976575" y="4625024"/>
            <a:ext cx="553574" cy="303177"/>
          </a:xfrm>
          <a:prstGeom prst="rect">
            <a:avLst/>
          </a:prstGeom>
          <a:noFill/>
          <a:ln>
            <a:noFill/>
          </a:ln>
        </p:spPr>
      </p:pic>
      <p:sp>
        <p:nvSpPr>
          <p:cNvPr id="423" name="Google Shape;423;p41"/>
          <p:cNvSpPr/>
          <p:nvPr/>
        </p:nvSpPr>
        <p:spPr>
          <a:xfrm>
            <a:off x="4514442" y="4161047"/>
            <a:ext cx="138600" cy="288600"/>
          </a:xfrm>
          <a:prstGeom prst="rect">
            <a:avLst/>
          </a:prstGeom>
          <a:noFill/>
          <a:ln>
            <a:noFill/>
          </a:ln>
        </p:spPr>
        <p:txBody>
          <a:bodyPr anchorCtr="0" anchor="t" bIns="34275" lIns="68525" spcFirstLastPara="1" rIns="6852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27262E"/>
                </a:solidFill>
                <a:latin typeface="Arial"/>
                <a:ea typeface="Arial"/>
                <a:cs typeface="Arial"/>
                <a:sym typeface="Arial"/>
              </a:rPr>
              <a:t> </a:t>
            </a:r>
            <a:endParaRPr b="0" i="0" sz="1100" u="none" cap="none" strike="noStrike">
              <a:solidFill>
                <a:srgbClr val="000000"/>
              </a:solidFill>
              <a:latin typeface="Arial"/>
              <a:ea typeface="Arial"/>
              <a:cs typeface="Arial"/>
              <a:sym typeface="Arial"/>
            </a:endParaRPr>
          </a:p>
        </p:txBody>
      </p:sp>
      <p:pic>
        <p:nvPicPr>
          <p:cNvPr id="424" name="Google Shape;424;p41"/>
          <p:cNvPicPr preferRelativeResize="0"/>
          <p:nvPr/>
        </p:nvPicPr>
        <p:blipFill rotWithShape="1">
          <a:blip r:embed="rId4">
            <a:alphaModFix/>
          </a:blip>
          <a:srcRect b="0" l="0" r="0" t="0"/>
          <a:stretch/>
        </p:blipFill>
        <p:spPr>
          <a:xfrm>
            <a:off x="6290100" y="4599914"/>
            <a:ext cx="871951" cy="380461"/>
          </a:xfrm>
          <a:prstGeom prst="rect">
            <a:avLst/>
          </a:prstGeom>
          <a:noFill/>
          <a:ln>
            <a:noFill/>
          </a:ln>
        </p:spPr>
      </p:pic>
      <p:cxnSp>
        <p:nvCxnSpPr>
          <p:cNvPr id="425" name="Google Shape;425;p41"/>
          <p:cNvCxnSpPr/>
          <p:nvPr/>
        </p:nvCxnSpPr>
        <p:spPr>
          <a:xfrm>
            <a:off x="1615794" y="4618632"/>
            <a:ext cx="0" cy="354300"/>
          </a:xfrm>
          <a:prstGeom prst="straightConnector1">
            <a:avLst/>
          </a:prstGeom>
          <a:noFill/>
          <a:ln cap="flat" cmpd="sng" w="9525">
            <a:solidFill>
              <a:srgbClr val="D8D8D8"/>
            </a:solidFill>
            <a:prstDash val="solid"/>
            <a:round/>
            <a:headEnd len="sm" w="sm" type="none"/>
            <a:tailEnd len="sm" w="sm" type="none"/>
          </a:ln>
        </p:spPr>
      </p:cxnSp>
      <p:cxnSp>
        <p:nvCxnSpPr>
          <p:cNvPr id="426" name="Google Shape;426;p41"/>
          <p:cNvCxnSpPr/>
          <p:nvPr/>
        </p:nvCxnSpPr>
        <p:spPr>
          <a:xfrm>
            <a:off x="2898316" y="4618632"/>
            <a:ext cx="0" cy="354300"/>
          </a:xfrm>
          <a:prstGeom prst="straightConnector1">
            <a:avLst/>
          </a:prstGeom>
          <a:noFill/>
          <a:ln cap="flat" cmpd="sng" w="9525">
            <a:solidFill>
              <a:srgbClr val="D8D8D8"/>
            </a:solidFill>
            <a:prstDash val="solid"/>
            <a:round/>
            <a:headEnd len="sm" w="sm" type="none"/>
            <a:tailEnd len="sm" w="sm" type="none"/>
          </a:ln>
        </p:spPr>
      </p:cxnSp>
      <p:cxnSp>
        <p:nvCxnSpPr>
          <p:cNvPr id="427" name="Google Shape;427;p41"/>
          <p:cNvCxnSpPr/>
          <p:nvPr/>
        </p:nvCxnSpPr>
        <p:spPr>
          <a:xfrm>
            <a:off x="4485343" y="4618632"/>
            <a:ext cx="0" cy="354300"/>
          </a:xfrm>
          <a:prstGeom prst="straightConnector1">
            <a:avLst/>
          </a:prstGeom>
          <a:noFill/>
          <a:ln cap="flat" cmpd="sng" w="9525">
            <a:solidFill>
              <a:srgbClr val="D8D8D8"/>
            </a:solidFill>
            <a:prstDash val="solid"/>
            <a:round/>
            <a:headEnd len="sm" w="sm" type="none"/>
            <a:tailEnd len="sm" w="sm" type="none"/>
          </a:ln>
        </p:spPr>
      </p:cxnSp>
      <p:cxnSp>
        <p:nvCxnSpPr>
          <p:cNvPr id="428" name="Google Shape;428;p41"/>
          <p:cNvCxnSpPr/>
          <p:nvPr/>
        </p:nvCxnSpPr>
        <p:spPr>
          <a:xfrm>
            <a:off x="6023433" y="4618632"/>
            <a:ext cx="0" cy="354300"/>
          </a:xfrm>
          <a:prstGeom prst="straightConnector1">
            <a:avLst/>
          </a:prstGeom>
          <a:noFill/>
          <a:ln cap="flat" cmpd="sng" w="9525">
            <a:solidFill>
              <a:srgbClr val="D8D8D8"/>
            </a:solidFill>
            <a:prstDash val="solid"/>
            <a:round/>
            <a:headEnd len="sm" w="sm" type="none"/>
            <a:tailEnd len="sm" w="sm" type="none"/>
          </a:ln>
        </p:spPr>
      </p:cxnSp>
      <p:cxnSp>
        <p:nvCxnSpPr>
          <p:cNvPr id="429" name="Google Shape;429;p41"/>
          <p:cNvCxnSpPr/>
          <p:nvPr/>
        </p:nvCxnSpPr>
        <p:spPr>
          <a:xfrm>
            <a:off x="7518826" y="4618632"/>
            <a:ext cx="0" cy="354300"/>
          </a:xfrm>
          <a:prstGeom prst="straightConnector1">
            <a:avLst/>
          </a:prstGeom>
          <a:noFill/>
          <a:ln cap="flat" cmpd="sng" w="9525">
            <a:solidFill>
              <a:srgbClr val="D8D8D8"/>
            </a:solidFill>
            <a:prstDash val="solid"/>
            <a:round/>
            <a:headEnd len="sm" w="sm" type="none"/>
            <a:tailEnd len="sm" w="sm" type="none"/>
          </a:ln>
        </p:spPr>
      </p:cxnSp>
      <p:pic>
        <p:nvPicPr>
          <p:cNvPr id="430" name="Google Shape;430;p41"/>
          <p:cNvPicPr preferRelativeResize="0"/>
          <p:nvPr/>
        </p:nvPicPr>
        <p:blipFill rotWithShape="1">
          <a:blip r:embed="rId5">
            <a:alphaModFix/>
          </a:blip>
          <a:srcRect b="0" l="0" r="0" t="0"/>
          <a:stretch/>
        </p:blipFill>
        <p:spPr>
          <a:xfrm>
            <a:off x="1970427" y="3982329"/>
            <a:ext cx="553575" cy="221420"/>
          </a:xfrm>
          <a:prstGeom prst="rect">
            <a:avLst/>
          </a:prstGeom>
          <a:noFill/>
          <a:ln>
            <a:noFill/>
          </a:ln>
        </p:spPr>
      </p:pic>
      <p:cxnSp>
        <p:nvCxnSpPr>
          <p:cNvPr id="431" name="Google Shape;431;p41"/>
          <p:cNvCxnSpPr/>
          <p:nvPr/>
        </p:nvCxnSpPr>
        <p:spPr>
          <a:xfrm>
            <a:off x="1615794" y="3905079"/>
            <a:ext cx="0" cy="354300"/>
          </a:xfrm>
          <a:prstGeom prst="straightConnector1">
            <a:avLst/>
          </a:prstGeom>
          <a:noFill/>
          <a:ln cap="flat" cmpd="sng" w="9525">
            <a:solidFill>
              <a:srgbClr val="D8D8D8"/>
            </a:solidFill>
            <a:prstDash val="solid"/>
            <a:round/>
            <a:headEnd len="sm" w="sm" type="none"/>
            <a:tailEnd len="sm" w="sm" type="none"/>
          </a:ln>
        </p:spPr>
      </p:cxnSp>
      <p:cxnSp>
        <p:nvCxnSpPr>
          <p:cNvPr id="432" name="Google Shape;432;p41"/>
          <p:cNvCxnSpPr/>
          <p:nvPr/>
        </p:nvCxnSpPr>
        <p:spPr>
          <a:xfrm>
            <a:off x="2898316" y="3905079"/>
            <a:ext cx="0" cy="354300"/>
          </a:xfrm>
          <a:prstGeom prst="straightConnector1">
            <a:avLst/>
          </a:prstGeom>
          <a:noFill/>
          <a:ln cap="flat" cmpd="sng" w="9525">
            <a:solidFill>
              <a:srgbClr val="D8D8D8"/>
            </a:solidFill>
            <a:prstDash val="solid"/>
            <a:round/>
            <a:headEnd len="sm" w="sm" type="none"/>
            <a:tailEnd len="sm" w="sm" type="none"/>
          </a:ln>
        </p:spPr>
      </p:cxnSp>
      <p:cxnSp>
        <p:nvCxnSpPr>
          <p:cNvPr id="433" name="Google Shape;433;p41"/>
          <p:cNvCxnSpPr/>
          <p:nvPr/>
        </p:nvCxnSpPr>
        <p:spPr>
          <a:xfrm>
            <a:off x="4485343" y="3905079"/>
            <a:ext cx="0" cy="354300"/>
          </a:xfrm>
          <a:prstGeom prst="straightConnector1">
            <a:avLst/>
          </a:prstGeom>
          <a:noFill/>
          <a:ln cap="flat" cmpd="sng" w="9525">
            <a:solidFill>
              <a:srgbClr val="D8D8D8"/>
            </a:solidFill>
            <a:prstDash val="solid"/>
            <a:round/>
            <a:headEnd len="sm" w="sm" type="none"/>
            <a:tailEnd len="sm" w="sm" type="none"/>
          </a:ln>
        </p:spPr>
      </p:cxnSp>
      <p:cxnSp>
        <p:nvCxnSpPr>
          <p:cNvPr id="434" name="Google Shape;434;p41"/>
          <p:cNvCxnSpPr/>
          <p:nvPr/>
        </p:nvCxnSpPr>
        <p:spPr>
          <a:xfrm>
            <a:off x="6023433" y="3905079"/>
            <a:ext cx="0" cy="354300"/>
          </a:xfrm>
          <a:prstGeom prst="straightConnector1">
            <a:avLst/>
          </a:prstGeom>
          <a:noFill/>
          <a:ln cap="flat" cmpd="sng" w="9525">
            <a:solidFill>
              <a:srgbClr val="D8D8D8"/>
            </a:solidFill>
            <a:prstDash val="solid"/>
            <a:round/>
            <a:headEnd len="sm" w="sm" type="none"/>
            <a:tailEnd len="sm" w="sm" type="none"/>
          </a:ln>
        </p:spPr>
      </p:cxnSp>
      <p:cxnSp>
        <p:nvCxnSpPr>
          <p:cNvPr id="435" name="Google Shape;435;p41"/>
          <p:cNvCxnSpPr/>
          <p:nvPr/>
        </p:nvCxnSpPr>
        <p:spPr>
          <a:xfrm>
            <a:off x="7518826" y="3905079"/>
            <a:ext cx="0" cy="354300"/>
          </a:xfrm>
          <a:prstGeom prst="straightConnector1">
            <a:avLst/>
          </a:prstGeom>
          <a:noFill/>
          <a:ln cap="flat" cmpd="sng" w="9525">
            <a:solidFill>
              <a:srgbClr val="D8D8D8"/>
            </a:solidFill>
            <a:prstDash val="solid"/>
            <a:round/>
            <a:headEnd len="sm" w="sm" type="none"/>
            <a:tailEnd len="sm" w="sm" type="none"/>
          </a:ln>
        </p:spPr>
      </p:cxnSp>
      <p:sp>
        <p:nvSpPr>
          <p:cNvPr id="436" name="Google Shape;436;p41"/>
          <p:cNvSpPr txBox="1"/>
          <p:nvPr/>
        </p:nvSpPr>
        <p:spPr>
          <a:xfrm>
            <a:off x="0" y="2223949"/>
            <a:ext cx="3048000" cy="134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29C0EF"/>
                </a:solidFill>
                <a:latin typeface="Source Sans Pro"/>
                <a:ea typeface="Source Sans Pro"/>
                <a:cs typeface="Source Sans Pro"/>
                <a:sym typeface="Source Sans Pro"/>
              </a:rPr>
              <a:t>95%+</a:t>
            </a:r>
            <a:endParaRPr b="1" sz="2300">
              <a:solidFill>
                <a:srgbClr val="29C0EF"/>
              </a:solidFill>
              <a:latin typeface="Source Sans Pro"/>
              <a:ea typeface="Source Sans Pro"/>
              <a:cs typeface="Source Sans Pro"/>
              <a:sym typeface="Source Sans Pro"/>
            </a:endParaRPr>
          </a:p>
          <a:p>
            <a:pPr indent="0" lvl="0" marL="0" rtl="0" algn="ctr">
              <a:spcBef>
                <a:spcPts val="0"/>
              </a:spcBef>
              <a:spcAft>
                <a:spcPts val="0"/>
              </a:spcAft>
              <a:buNone/>
            </a:pPr>
            <a:r>
              <a:rPr lang="en" sz="1600">
                <a:solidFill>
                  <a:schemeClr val="accent4"/>
                </a:solidFill>
                <a:latin typeface="Source Sans Pro SemiBold"/>
                <a:ea typeface="Source Sans Pro SemiBold"/>
                <a:cs typeface="Source Sans Pro SemiBold"/>
                <a:sym typeface="Source Sans Pro SemiBold"/>
              </a:rPr>
              <a:t>CSAT</a:t>
            </a:r>
            <a:r>
              <a:rPr lang="en" sz="1600">
                <a:solidFill>
                  <a:schemeClr val="accent4"/>
                </a:solidFill>
                <a:latin typeface="Source Sans Pro"/>
                <a:ea typeface="Source Sans Pro"/>
                <a:cs typeface="Source Sans Pro"/>
                <a:sym typeface="Source Sans Pro"/>
              </a:rPr>
              <a:t> </a:t>
            </a:r>
            <a:endParaRPr sz="1600">
              <a:solidFill>
                <a:schemeClr val="accent4"/>
              </a:solidFill>
              <a:latin typeface="Source Sans Pro"/>
              <a:ea typeface="Source Sans Pro"/>
              <a:cs typeface="Source Sans Pro"/>
              <a:sym typeface="Source Sans Pro"/>
            </a:endParaRPr>
          </a:p>
        </p:txBody>
      </p:sp>
      <p:cxnSp>
        <p:nvCxnSpPr>
          <p:cNvPr id="437" name="Google Shape;437;p41"/>
          <p:cNvCxnSpPr/>
          <p:nvPr/>
        </p:nvCxnSpPr>
        <p:spPr>
          <a:xfrm>
            <a:off x="3048000" y="2409520"/>
            <a:ext cx="0" cy="618300"/>
          </a:xfrm>
          <a:prstGeom prst="straightConnector1">
            <a:avLst/>
          </a:prstGeom>
          <a:noFill/>
          <a:ln cap="flat" cmpd="sng" w="9525">
            <a:solidFill>
              <a:srgbClr val="D9D9D9"/>
            </a:solidFill>
            <a:prstDash val="solid"/>
            <a:round/>
            <a:headEnd len="med" w="med" type="none"/>
            <a:tailEnd len="med" w="med" type="none"/>
          </a:ln>
        </p:spPr>
      </p:cxnSp>
      <p:cxnSp>
        <p:nvCxnSpPr>
          <p:cNvPr id="438" name="Google Shape;438;p41"/>
          <p:cNvCxnSpPr/>
          <p:nvPr/>
        </p:nvCxnSpPr>
        <p:spPr>
          <a:xfrm>
            <a:off x="6096000" y="2409520"/>
            <a:ext cx="0" cy="618300"/>
          </a:xfrm>
          <a:prstGeom prst="straightConnector1">
            <a:avLst/>
          </a:prstGeom>
          <a:noFill/>
          <a:ln cap="flat" cmpd="sng" w="9525">
            <a:solidFill>
              <a:srgbClr val="D9D9D9"/>
            </a:solidFill>
            <a:prstDash val="solid"/>
            <a:round/>
            <a:headEnd len="med" w="med" type="none"/>
            <a:tailEnd len="med" w="med" type="none"/>
          </a:ln>
        </p:spPr>
      </p:cxnSp>
      <p:cxnSp>
        <p:nvCxnSpPr>
          <p:cNvPr id="439" name="Google Shape;439;p41"/>
          <p:cNvCxnSpPr/>
          <p:nvPr/>
        </p:nvCxnSpPr>
        <p:spPr>
          <a:xfrm>
            <a:off x="1524000" y="1914220"/>
            <a:ext cx="0" cy="618300"/>
          </a:xfrm>
          <a:prstGeom prst="straightConnector1">
            <a:avLst/>
          </a:prstGeom>
          <a:noFill/>
          <a:ln cap="flat" cmpd="sng" w="9525">
            <a:solidFill>
              <a:srgbClr val="D9D9D9"/>
            </a:solidFill>
            <a:prstDash val="solid"/>
            <a:round/>
            <a:headEnd len="med" w="med" type="none"/>
            <a:tailEnd len="med" w="med" type="none"/>
          </a:ln>
        </p:spPr>
      </p:cxnSp>
      <p:cxnSp>
        <p:nvCxnSpPr>
          <p:cNvPr id="440" name="Google Shape;440;p41"/>
          <p:cNvCxnSpPr/>
          <p:nvPr/>
        </p:nvCxnSpPr>
        <p:spPr>
          <a:xfrm>
            <a:off x="4485350" y="1914220"/>
            <a:ext cx="0" cy="618300"/>
          </a:xfrm>
          <a:prstGeom prst="straightConnector1">
            <a:avLst/>
          </a:prstGeom>
          <a:noFill/>
          <a:ln cap="flat" cmpd="sng" w="9525">
            <a:solidFill>
              <a:srgbClr val="D9D9D9"/>
            </a:solidFill>
            <a:prstDash val="solid"/>
            <a:round/>
            <a:headEnd len="med" w="med" type="none"/>
            <a:tailEnd len="med" w="med" type="none"/>
          </a:ln>
        </p:spPr>
      </p:cxnSp>
      <p:cxnSp>
        <p:nvCxnSpPr>
          <p:cNvPr id="441" name="Google Shape;441;p41"/>
          <p:cNvCxnSpPr/>
          <p:nvPr/>
        </p:nvCxnSpPr>
        <p:spPr>
          <a:xfrm>
            <a:off x="3048000" y="1418920"/>
            <a:ext cx="0" cy="618300"/>
          </a:xfrm>
          <a:prstGeom prst="straightConnector1">
            <a:avLst/>
          </a:prstGeom>
          <a:noFill/>
          <a:ln cap="flat" cmpd="sng" w="9525">
            <a:solidFill>
              <a:srgbClr val="D9D9D9"/>
            </a:solidFill>
            <a:prstDash val="solid"/>
            <a:round/>
            <a:headEnd len="med" w="med" type="none"/>
            <a:tailEnd len="med" w="med" type="none"/>
          </a:ln>
        </p:spPr>
      </p:cxnSp>
      <p:cxnSp>
        <p:nvCxnSpPr>
          <p:cNvPr id="442" name="Google Shape;442;p41"/>
          <p:cNvCxnSpPr/>
          <p:nvPr/>
        </p:nvCxnSpPr>
        <p:spPr>
          <a:xfrm>
            <a:off x="6096000" y="1418920"/>
            <a:ext cx="0" cy="618300"/>
          </a:xfrm>
          <a:prstGeom prst="straightConnector1">
            <a:avLst/>
          </a:prstGeom>
          <a:noFill/>
          <a:ln cap="flat" cmpd="sng" w="9525">
            <a:solidFill>
              <a:srgbClr val="D9D9D9"/>
            </a:solidFill>
            <a:prstDash val="solid"/>
            <a:round/>
            <a:headEnd len="med" w="med" type="none"/>
            <a:tailEnd len="med" w="med" type="none"/>
          </a:ln>
        </p:spPr>
      </p:cxnSp>
      <p:sp>
        <p:nvSpPr>
          <p:cNvPr id="443" name="Google Shape;443;p41"/>
          <p:cNvSpPr txBox="1"/>
          <p:nvPr>
            <p:ph type="title"/>
          </p:nvPr>
        </p:nvSpPr>
        <p:spPr>
          <a:xfrm>
            <a:off x="628650" y="158550"/>
            <a:ext cx="7886700" cy="7773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Kentik is the Network Observability Company</a:t>
            </a:r>
            <a:endParaRPr/>
          </a:p>
        </p:txBody>
      </p:sp>
      <p:pic>
        <p:nvPicPr>
          <p:cNvPr id="444" name="Google Shape;444;p41"/>
          <p:cNvPicPr preferRelativeResize="0"/>
          <p:nvPr/>
        </p:nvPicPr>
        <p:blipFill rotWithShape="1">
          <a:blip r:embed="rId6">
            <a:alphaModFix/>
          </a:blip>
          <a:srcRect b="0" l="0" r="0" t="0"/>
          <a:stretch/>
        </p:blipFill>
        <p:spPr>
          <a:xfrm>
            <a:off x="4872374" y="4626808"/>
            <a:ext cx="764025" cy="260625"/>
          </a:xfrm>
          <a:prstGeom prst="rect">
            <a:avLst/>
          </a:prstGeom>
          <a:noFill/>
          <a:ln>
            <a:noFill/>
          </a:ln>
        </p:spPr>
      </p:pic>
      <p:pic>
        <p:nvPicPr>
          <p:cNvPr id="445" name="Google Shape;445;p41"/>
          <p:cNvPicPr preferRelativeResize="0"/>
          <p:nvPr/>
        </p:nvPicPr>
        <p:blipFill>
          <a:blip r:embed="rId7">
            <a:alphaModFix/>
          </a:blip>
          <a:stretch>
            <a:fillRect/>
          </a:stretch>
        </p:blipFill>
        <p:spPr>
          <a:xfrm>
            <a:off x="3374466" y="3940342"/>
            <a:ext cx="654775" cy="287012"/>
          </a:xfrm>
          <a:prstGeom prst="rect">
            <a:avLst/>
          </a:prstGeom>
          <a:noFill/>
          <a:ln>
            <a:noFill/>
          </a:ln>
        </p:spPr>
      </p:pic>
      <p:pic>
        <p:nvPicPr>
          <p:cNvPr id="446" name="Google Shape;446;p41"/>
          <p:cNvPicPr preferRelativeResize="0"/>
          <p:nvPr/>
        </p:nvPicPr>
        <p:blipFill>
          <a:blip r:embed="rId8">
            <a:alphaModFix/>
          </a:blip>
          <a:stretch>
            <a:fillRect/>
          </a:stretch>
        </p:blipFill>
        <p:spPr>
          <a:xfrm>
            <a:off x="2036360" y="4660126"/>
            <a:ext cx="471795" cy="288600"/>
          </a:xfrm>
          <a:prstGeom prst="rect">
            <a:avLst/>
          </a:prstGeom>
          <a:noFill/>
          <a:ln>
            <a:noFill/>
          </a:ln>
        </p:spPr>
      </p:pic>
      <p:pic>
        <p:nvPicPr>
          <p:cNvPr id="447" name="Google Shape;447;p41"/>
          <p:cNvPicPr preferRelativeResize="0"/>
          <p:nvPr/>
        </p:nvPicPr>
        <p:blipFill>
          <a:blip r:embed="rId9">
            <a:alphaModFix/>
          </a:blip>
          <a:stretch>
            <a:fillRect/>
          </a:stretch>
        </p:blipFill>
        <p:spPr>
          <a:xfrm>
            <a:off x="4975286" y="4016191"/>
            <a:ext cx="553572" cy="194157"/>
          </a:xfrm>
          <a:prstGeom prst="rect">
            <a:avLst/>
          </a:prstGeom>
          <a:noFill/>
          <a:ln>
            <a:noFill/>
          </a:ln>
        </p:spPr>
      </p:pic>
      <p:pic>
        <p:nvPicPr>
          <p:cNvPr id="448" name="Google Shape;448;p41"/>
          <p:cNvPicPr preferRelativeResize="0"/>
          <p:nvPr/>
        </p:nvPicPr>
        <p:blipFill>
          <a:blip r:embed="rId10">
            <a:alphaModFix/>
          </a:blip>
          <a:stretch>
            <a:fillRect/>
          </a:stretch>
        </p:blipFill>
        <p:spPr>
          <a:xfrm>
            <a:off x="7747244" y="4020122"/>
            <a:ext cx="1021824" cy="194150"/>
          </a:xfrm>
          <a:prstGeom prst="rect">
            <a:avLst/>
          </a:prstGeom>
          <a:noFill/>
          <a:ln>
            <a:noFill/>
          </a:ln>
        </p:spPr>
      </p:pic>
      <p:pic>
        <p:nvPicPr>
          <p:cNvPr id="449" name="Google Shape;449;p41"/>
          <p:cNvPicPr preferRelativeResize="0"/>
          <p:nvPr/>
        </p:nvPicPr>
        <p:blipFill>
          <a:blip r:embed="rId11">
            <a:alphaModFix/>
          </a:blip>
          <a:stretch>
            <a:fillRect/>
          </a:stretch>
        </p:blipFill>
        <p:spPr>
          <a:xfrm>
            <a:off x="392061" y="3904563"/>
            <a:ext cx="871950" cy="355320"/>
          </a:xfrm>
          <a:prstGeom prst="rect">
            <a:avLst/>
          </a:prstGeom>
          <a:noFill/>
          <a:ln>
            <a:noFill/>
          </a:ln>
        </p:spPr>
      </p:pic>
      <p:pic>
        <p:nvPicPr>
          <p:cNvPr id="450" name="Google Shape;450;p41"/>
          <p:cNvPicPr preferRelativeResize="0"/>
          <p:nvPr/>
        </p:nvPicPr>
        <p:blipFill>
          <a:blip r:embed="rId12">
            <a:alphaModFix/>
          </a:blip>
          <a:stretch>
            <a:fillRect/>
          </a:stretch>
        </p:blipFill>
        <p:spPr>
          <a:xfrm>
            <a:off x="3255544" y="4659875"/>
            <a:ext cx="794327" cy="263364"/>
          </a:xfrm>
          <a:prstGeom prst="rect">
            <a:avLst/>
          </a:prstGeom>
          <a:noFill/>
          <a:ln>
            <a:noFill/>
          </a:ln>
        </p:spPr>
      </p:pic>
      <p:pic>
        <p:nvPicPr>
          <p:cNvPr id="451" name="Google Shape;451;p41"/>
          <p:cNvPicPr preferRelativeResize="0"/>
          <p:nvPr/>
        </p:nvPicPr>
        <p:blipFill>
          <a:blip r:embed="rId13">
            <a:alphaModFix/>
          </a:blip>
          <a:stretch>
            <a:fillRect/>
          </a:stretch>
        </p:blipFill>
        <p:spPr>
          <a:xfrm>
            <a:off x="430862" y="4699598"/>
            <a:ext cx="794325" cy="181102"/>
          </a:xfrm>
          <a:prstGeom prst="rect">
            <a:avLst/>
          </a:prstGeom>
          <a:noFill/>
          <a:ln>
            <a:noFill/>
          </a:ln>
        </p:spPr>
      </p:pic>
      <p:pic>
        <p:nvPicPr>
          <p:cNvPr id="452" name="Google Shape;452;p41"/>
          <p:cNvPicPr preferRelativeResize="0"/>
          <p:nvPr/>
        </p:nvPicPr>
        <p:blipFill>
          <a:blip r:embed="rId14">
            <a:alphaModFix/>
          </a:blip>
          <a:stretch>
            <a:fillRect/>
          </a:stretch>
        </p:blipFill>
        <p:spPr>
          <a:xfrm>
            <a:off x="6373963" y="3982273"/>
            <a:ext cx="794326" cy="2620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42"/>
          <p:cNvSpPr txBox="1"/>
          <p:nvPr>
            <p:ph type="title"/>
          </p:nvPr>
        </p:nvSpPr>
        <p:spPr>
          <a:xfrm>
            <a:off x="2119804" y="1147756"/>
            <a:ext cx="5037300" cy="1904400"/>
          </a:xfrm>
          <a:prstGeom prst="rect">
            <a:avLst/>
          </a:prstGeom>
          <a:noFill/>
          <a:ln>
            <a:noFill/>
          </a:ln>
        </p:spPr>
        <p:txBody>
          <a:bodyPr anchorCtr="0" anchor="b" bIns="34275" lIns="68575" spcFirstLastPara="1" rIns="68575" wrap="square" tIns="34275">
            <a:noAutofit/>
          </a:bodyPr>
          <a:lstStyle/>
          <a:p>
            <a:pPr indent="0" lvl="0" marL="0" marR="0" rtl="0" algn="ctr">
              <a:lnSpc>
                <a:spcPct val="90000"/>
              </a:lnSpc>
              <a:spcBef>
                <a:spcPts val="0"/>
              </a:spcBef>
              <a:spcAft>
                <a:spcPts val="0"/>
              </a:spcAft>
              <a:buClr>
                <a:schemeClr val="lt1"/>
              </a:buClr>
              <a:buSzPts val="2400"/>
              <a:buFont typeface="Source Sans Pro"/>
              <a:buNone/>
            </a:pPr>
            <a:r>
              <a:rPr lang="en"/>
              <a:t>BGP monitoring</a:t>
            </a:r>
            <a:r>
              <a:rPr b="0" i="0" lang="en" sz="2400" u="none" cap="none" strike="noStrike">
                <a:latin typeface="Source Sans Pro"/>
                <a:ea typeface="Source Sans Pro"/>
                <a:cs typeface="Source Sans Pro"/>
                <a:sym typeface="Source Sans Pro"/>
              </a:rPr>
              <a:t>:</a:t>
            </a:r>
            <a:br>
              <a:rPr b="0" i="0" lang="en" sz="2400" u="none" cap="none" strike="noStrike">
                <a:latin typeface="Source Sans Pro"/>
                <a:ea typeface="Source Sans Pro"/>
                <a:cs typeface="Source Sans Pro"/>
                <a:sym typeface="Source Sans Pro"/>
              </a:rPr>
            </a:br>
            <a:r>
              <a:rPr lang="en"/>
              <a:t>More questions to answer about your network</a:t>
            </a:r>
            <a:endParaRPr sz="1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3"/>
          <p:cNvSpPr txBox="1"/>
          <p:nvPr>
            <p:ph type="title"/>
          </p:nvPr>
        </p:nvSpPr>
        <p:spPr>
          <a:xfrm>
            <a:off x="445800" y="158550"/>
            <a:ext cx="8238300" cy="7773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1"/>
              </a:buClr>
              <a:buSzPts val="2400"/>
              <a:buFont typeface="Source Sans Pro"/>
              <a:buNone/>
            </a:pPr>
            <a:r>
              <a:rPr lang="en"/>
              <a:t>RKPI is here - are we done caring about BGP monitoring then?</a:t>
            </a:r>
            <a:endParaRPr>
              <a:solidFill>
                <a:schemeClr val="dk1"/>
              </a:solidFill>
            </a:endParaRPr>
          </a:p>
        </p:txBody>
      </p:sp>
      <p:sp>
        <p:nvSpPr>
          <p:cNvPr id="463" name="Google Shape;463;p43"/>
          <p:cNvSpPr txBox="1"/>
          <p:nvPr>
            <p:ph idx="1" type="body"/>
          </p:nvPr>
        </p:nvSpPr>
        <p:spPr>
          <a:xfrm>
            <a:off x="444600" y="1108925"/>
            <a:ext cx="3136500" cy="3549900"/>
          </a:xfrm>
          <a:prstGeom prst="rect">
            <a:avLst/>
          </a:prstGeom>
          <a:noFill/>
          <a:ln>
            <a:noFill/>
          </a:ln>
        </p:spPr>
        <p:txBody>
          <a:bodyPr anchorCtr="0" anchor="t" bIns="34275" lIns="68575" spcFirstLastPara="1" rIns="68575" wrap="square" tIns="34275">
            <a:noAutofit/>
          </a:bodyPr>
          <a:lstStyle/>
          <a:p>
            <a:pPr indent="-177800" lvl="0" marL="177800" rtl="0" algn="l">
              <a:spcBef>
                <a:spcPts val="0"/>
              </a:spcBef>
              <a:spcAft>
                <a:spcPts val="0"/>
              </a:spcAft>
              <a:buSzPts val="1800"/>
              <a:buChar char="•"/>
            </a:pPr>
            <a:r>
              <a:rPr lang="en" sz="1400"/>
              <a:t>Doug Madory and Job Snijders have shown us that we are reaching critical mass when looking at traffic routed to RKPI signed prefixes.  So if we sign our prefixes and drop the invalids we are all done, right?</a:t>
            </a:r>
            <a:endParaRPr sz="1400"/>
          </a:p>
          <a:p>
            <a:pPr indent="-177800" lvl="0" marL="177800" rtl="0" algn="l">
              <a:spcBef>
                <a:spcPts val="1000"/>
              </a:spcBef>
              <a:spcAft>
                <a:spcPts val="0"/>
              </a:spcAft>
              <a:buSzPts val="1800"/>
              <a:buChar char="•"/>
            </a:pPr>
            <a:r>
              <a:rPr lang="en" sz="1400"/>
              <a:t>Create ROAs</a:t>
            </a:r>
            <a:endParaRPr sz="1400"/>
          </a:p>
          <a:p>
            <a:pPr indent="-177800" lvl="0" marL="177800" rtl="0" algn="l">
              <a:spcBef>
                <a:spcPts val="1000"/>
              </a:spcBef>
              <a:spcAft>
                <a:spcPts val="0"/>
              </a:spcAft>
              <a:buSzPts val="1800"/>
              <a:buChar char="•"/>
            </a:pPr>
            <a:r>
              <a:rPr lang="en" sz="1400"/>
              <a:t>Reject invalids</a:t>
            </a:r>
            <a:endParaRPr sz="1400"/>
          </a:p>
          <a:p>
            <a:pPr indent="-177800" lvl="0" marL="177800" rtl="0" algn="l">
              <a:spcBef>
                <a:spcPts val="1000"/>
              </a:spcBef>
              <a:spcAft>
                <a:spcPts val="0"/>
              </a:spcAft>
              <a:buSzPts val="1800"/>
              <a:buChar char="•"/>
            </a:pPr>
            <a:r>
              <a:rPr lang="en" sz="1400"/>
              <a:t>Do NOT change local pref base on invalid status</a:t>
            </a:r>
            <a:endParaRPr sz="1400"/>
          </a:p>
          <a:p>
            <a:pPr indent="-177800" lvl="0" marL="177800" rtl="0" algn="l">
              <a:spcBef>
                <a:spcPts val="1000"/>
              </a:spcBef>
              <a:spcAft>
                <a:spcPts val="1000"/>
              </a:spcAft>
              <a:buSzPts val="1800"/>
              <a:buChar char="•"/>
            </a:pPr>
            <a:r>
              <a:rPr lang="en" sz="1400"/>
              <a:t>Do NOT set/remove communities based on invalid status</a:t>
            </a:r>
            <a:endParaRPr sz="1400"/>
          </a:p>
        </p:txBody>
      </p:sp>
      <p:pic>
        <p:nvPicPr>
          <p:cNvPr id="464" name="Google Shape;464;p43"/>
          <p:cNvPicPr preferRelativeResize="0"/>
          <p:nvPr/>
        </p:nvPicPr>
        <p:blipFill rotWithShape="1">
          <a:blip r:embed="rId3">
            <a:alphaModFix/>
          </a:blip>
          <a:srcRect b="-3359" l="9251" r="13463" t="3360"/>
          <a:stretch/>
        </p:blipFill>
        <p:spPr>
          <a:xfrm>
            <a:off x="3581050" y="1240025"/>
            <a:ext cx="5040724" cy="3287700"/>
          </a:xfrm>
          <a:prstGeom prst="rect">
            <a:avLst/>
          </a:prstGeom>
          <a:noFill/>
          <a:ln>
            <a:noFill/>
          </a:ln>
        </p:spPr>
      </p:pic>
      <p:sp>
        <p:nvSpPr>
          <p:cNvPr id="465" name="Google Shape;465;p43"/>
          <p:cNvSpPr txBox="1"/>
          <p:nvPr/>
        </p:nvSpPr>
        <p:spPr>
          <a:xfrm>
            <a:off x="3581050" y="4526725"/>
            <a:ext cx="5067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sz="1200">
              <a:solidFill>
                <a:srgbClr val="000000"/>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4"/>
          <p:cNvSpPr txBox="1"/>
          <p:nvPr>
            <p:ph type="title"/>
          </p:nvPr>
        </p:nvSpPr>
        <p:spPr>
          <a:xfrm>
            <a:off x="445800" y="158550"/>
            <a:ext cx="8238300" cy="7773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1"/>
              </a:buClr>
              <a:buSzPts val="2400"/>
              <a:buFont typeface="Source Sans Pro"/>
              <a:buNone/>
            </a:pPr>
            <a:r>
              <a:rPr lang="en"/>
              <a:t>What can we monitor?</a:t>
            </a:r>
            <a:endParaRPr>
              <a:solidFill>
                <a:schemeClr val="dk1"/>
              </a:solidFill>
            </a:endParaRPr>
          </a:p>
        </p:txBody>
      </p:sp>
      <p:sp>
        <p:nvSpPr>
          <p:cNvPr id="471" name="Google Shape;471;p44"/>
          <p:cNvSpPr txBox="1"/>
          <p:nvPr>
            <p:ph idx="1" type="body"/>
          </p:nvPr>
        </p:nvSpPr>
        <p:spPr>
          <a:xfrm>
            <a:off x="444600" y="1108925"/>
            <a:ext cx="8238300" cy="3549900"/>
          </a:xfrm>
          <a:prstGeom prst="rect">
            <a:avLst/>
          </a:prstGeom>
          <a:noFill/>
          <a:ln>
            <a:noFill/>
          </a:ln>
        </p:spPr>
        <p:txBody>
          <a:bodyPr anchorCtr="0" anchor="t" bIns="34275" lIns="68575" spcFirstLastPara="1" rIns="68575" wrap="square" tIns="34275">
            <a:noAutofit/>
          </a:bodyPr>
          <a:lstStyle/>
          <a:p>
            <a:pPr indent="-184150" lvl="0" marL="177800" marR="0" rtl="0" algn="l">
              <a:lnSpc>
                <a:spcPct val="100000"/>
              </a:lnSpc>
              <a:spcBef>
                <a:spcPts val="0"/>
              </a:spcBef>
              <a:spcAft>
                <a:spcPts val="0"/>
              </a:spcAft>
              <a:buSzPts val="1900"/>
              <a:buChar char="•"/>
            </a:pPr>
            <a:r>
              <a:rPr lang="en"/>
              <a:t>Withdrawals</a:t>
            </a:r>
            <a:endParaRPr/>
          </a:p>
          <a:p>
            <a:pPr indent="-184150" lvl="0" marL="177800" marR="0" rtl="0" algn="l">
              <a:lnSpc>
                <a:spcPct val="100000"/>
              </a:lnSpc>
              <a:spcBef>
                <a:spcPts val="0"/>
              </a:spcBef>
              <a:spcAft>
                <a:spcPts val="0"/>
              </a:spcAft>
              <a:buSzPts val="1900"/>
              <a:buChar char="•"/>
            </a:pPr>
            <a:r>
              <a:rPr lang="en"/>
              <a:t>Announcements</a:t>
            </a:r>
            <a:endParaRPr/>
          </a:p>
          <a:p>
            <a:pPr indent="-184150" lvl="0" marL="177800" marR="0" rtl="0" algn="l">
              <a:lnSpc>
                <a:spcPct val="100000"/>
              </a:lnSpc>
              <a:spcBef>
                <a:spcPts val="0"/>
              </a:spcBef>
              <a:spcAft>
                <a:spcPts val="0"/>
              </a:spcAft>
              <a:buSzPts val="1900"/>
              <a:buChar char="•"/>
            </a:pPr>
            <a:r>
              <a:rPr lang="en"/>
              <a:t>Reachability</a:t>
            </a:r>
            <a:endParaRPr/>
          </a:p>
          <a:p>
            <a:pPr indent="-184150" lvl="0" marL="177800" marR="0" rtl="0" algn="l">
              <a:lnSpc>
                <a:spcPct val="100000"/>
              </a:lnSpc>
              <a:spcBef>
                <a:spcPts val="0"/>
              </a:spcBef>
              <a:spcAft>
                <a:spcPts val="0"/>
              </a:spcAft>
              <a:buSzPts val="1900"/>
              <a:buChar char="•"/>
            </a:pPr>
            <a:r>
              <a:rPr lang="en"/>
              <a:t>Leaks </a:t>
            </a:r>
            <a:endParaRPr/>
          </a:p>
          <a:p>
            <a:pPr indent="-184150" lvl="0" marL="177800" marR="0" rtl="0" algn="l">
              <a:lnSpc>
                <a:spcPct val="100000"/>
              </a:lnSpc>
              <a:spcBef>
                <a:spcPts val="0"/>
              </a:spcBef>
              <a:spcAft>
                <a:spcPts val="0"/>
              </a:spcAft>
              <a:buSzPts val="1900"/>
              <a:buChar char="•"/>
            </a:pPr>
            <a:r>
              <a:rPr lang="en"/>
              <a:t>Origin changes</a:t>
            </a:r>
            <a:endParaRPr/>
          </a:p>
          <a:p>
            <a:pPr indent="-184150" lvl="0" marL="177800" marR="0" rtl="0" algn="l">
              <a:lnSpc>
                <a:spcPct val="100000"/>
              </a:lnSpc>
              <a:spcBef>
                <a:spcPts val="0"/>
              </a:spcBef>
              <a:spcAft>
                <a:spcPts val="0"/>
              </a:spcAft>
              <a:buSzPts val="1900"/>
              <a:buChar char="•"/>
            </a:pPr>
            <a:r>
              <a:rPr lang="en"/>
              <a:t>RKPI status</a:t>
            </a:r>
            <a:endParaRPr/>
          </a:p>
          <a:p>
            <a:pPr indent="-184150" lvl="0" marL="177800" marR="0" rtl="0" algn="l">
              <a:lnSpc>
                <a:spcPct val="100000"/>
              </a:lnSpc>
              <a:spcBef>
                <a:spcPts val="0"/>
              </a:spcBef>
              <a:spcAft>
                <a:spcPts val="0"/>
              </a:spcAft>
              <a:buSzPts val="1900"/>
              <a:buChar char="•"/>
            </a:pPr>
            <a:r>
              <a:rPr lang="en"/>
              <a:t>Path and path changes </a:t>
            </a:r>
            <a:endParaRPr/>
          </a:p>
          <a:p>
            <a:pPr indent="0" lvl="0" marL="177800" marR="0" rtl="0" algn="l">
              <a:lnSpc>
                <a:spcPct val="100000"/>
              </a:lnSpc>
              <a:spcBef>
                <a:spcPts val="0"/>
              </a:spcBef>
              <a:spcAft>
                <a:spcPts val="0"/>
              </a:spcAft>
              <a:buNone/>
            </a:pPr>
            <a:r>
              <a:t/>
            </a:r>
            <a:endParaRPr/>
          </a:p>
        </p:txBody>
      </p:sp>
      <p:pic>
        <p:nvPicPr>
          <p:cNvPr id="472" name="Google Shape;472;p44"/>
          <p:cNvPicPr preferRelativeResize="0"/>
          <p:nvPr/>
        </p:nvPicPr>
        <p:blipFill rotWithShape="1">
          <a:blip r:embed="rId3">
            <a:alphaModFix/>
          </a:blip>
          <a:srcRect b="0" l="0" r="4177" t="0"/>
          <a:stretch/>
        </p:blipFill>
        <p:spPr>
          <a:xfrm>
            <a:off x="3581050" y="1240025"/>
            <a:ext cx="5040722" cy="3287699"/>
          </a:xfrm>
          <a:prstGeom prst="rect">
            <a:avLst/>
          </a:prstGeom>
          <a:noFill/>
          <a:ln>
            <a:noFill/>
          </a:ln>
          <a:effectLst>
            <a:outerShdw blurRad="57150" rotWithShape="0" algn="bl" dir="5400000" dist="19050">
              <a:srgbClr val="000000">
                <a:alpha val="33000"/>
              </a:srgbClr>
            </a:outerShdw>
          </a:effectLst>
        </p:spPr>
      </p:pic>
      <p:sp>
        <p:nvSpPr>
          <p:cNvPr id="473" name="Google Shape;473;p44"/>
          <p:cNvSpPr txBox="1"/>
          <p:nvPr/>
        </p:nvSpPr>
        <p:spPr>
          <a:xfrm>
            <a:off x="3581050" y="4526725"/>
            <a:ext cx="5067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latin typeface="Source Sans Pro"/>
                <a:ea typeface="Source Sans Pro"/>
                <a:cs typeface="Source Sans Pro"/>
                <a:sym typeface="Source Sans Pro"/>
              </a:rPr>
              <a:t>Illustration from Kentik BGP monitoring tool</a:t>
            </a:r>
            <a:endParaRPr i="1" sz="1200">
              <a:solidFill>
                <a:srgbClr val="000000"/>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5"/>
          <p:cNvSpPr txBox="1"/>
          <p:nvPr>
            <p:ph idx="1" type="body"/>
          </p:nvPr>
        </p:nvSpPr>
        <p:spPr>
          <a:xfrm>
            <a:off x="444600" y="1185125"/>
            <a:ext cx="2670000" cy="3549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chemeClr val="accent5"/>
                </a:solidFill>
                <a:latin typeface="Source Sans Pro SemiBold"/>
                <a:ea typeface="Source Sans Pro SemiBold"/>
                <a:cs typeface="Source Sans Pro SemiBold"/>
                <a:sym typeface="Source Sans Pro SemiBold"/>
              </a:rPr>
              <a:t>Withdrawals/Announcements</a:t>
            </a:r>
            <a:endParaRPr>
              <a:solidFill>
                <a:schemeClr val="accent5"/>
              </a:solidFill>
              <a:latin typeface="Source Sans Pro SemiBold"/>
              <a:ea typeface="Source Sans Pro SemiBold"/>
              <a:cs typeface="Source Sans Pro SemiBold"/>
              <a:sym typeface="Source Sans Pro SemiBold"/>
            </a:endParaRPr>
          </a:p>
          <a:p>
            <a:pPr indent="0" lvl="0" marL="0" rtl="0" algn="l">
              <a:spcBef>
                <a:spcPts val="400"/>
              </a:spcBef>
              <a:spcAft>
                <a:spcPts val="0"/>
              </a:spcAft>
              <a:buNone/>
            </a:pPr>
            <a:r>
              <a:rPr lang="en"/>
              <a:t>… happens all the time at a base level, but large numbers of withdrawals and announcements creates instability that could affect the quality of traffic to the prefix(es)</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400"/>
              </a:spcAft>
              <a:buNone/>
            </a:pPr>
            <a:r>
              <a:t/>
            </a:r>
            <a:endParaRPr/>
          </a:p>
        </p:txBody>
      </p:sp>
      <p:sp>
        <p:nvSpPr>
          <p:cNvPr id="479" name="Google Shape;479;p45"/>
          <p:cNvSpPr txBox="1"/>
          <p:nvPr>
            <p:ph type="title"/>
          </p:nvPr>
        </p:nvSpPr>
        <p:spPr>
          <a:xfrm>
            <a:off x="445800" y="158550"/>
            <a:ext cx="8238300" cy="777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Why would we monitor</a:t>
            </a:r>
            <a:endParaRPr/>
          </a:p>
        </p:txBody>
      </p:sp>
      <p:sp>
        <p:nvSpPr>
          <p:cNvPr id="480" name="Google Shape;480;p45"/>
          <p:cNvSpPr txBox="1"/>
          <p:nvPr>
            <p:ph idx="1" type="body"/>
          </p:nvPr>
        </p:nvSpPr>
        <p:spPr>
          <a:xfrm>
            <a:off x="3310675" y="1185125"/>
            <a:ext cx="2720400" cy="3549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chemeClr val="accent5"/>
                </a:solidFill>
                <a:latin typeface="Source Sans Pro SemiBold"/>
                <a:ea typeface="Source Sans Pro SemiBold"/>
                <a:cs typeface="Source Sans Pro SemiBold"/>
                <a:sym typeface="Source Sans Pro SemiBold"/>
              </a:rPr>
              <a:t>Reachability</a:t>
            </a:r>
            <a:endParaRPr>
              <a:solidFill>
                <a:schemeClr val="accent5"/>
              </a:solidFill>
              <a:latin typeface="Source Sans Pro SemiBold"/>
              <a:ea typeface="Source Sans Pro SemiBold"/>
              <a:cs typeface="Source Sans Pro SemiBold"/>
              <a:sym typeface="Source Sans Pro SemiBold"/>
            </a:endParaRPr>
          </a:p>
          <a:p>
            <a:pPr indent="0" lvl="0" marL="0" rtl="0" algn="l">
              <a:spcBef>
                <a:spcPts val="400"/>
              </a:spcBef>
              <a:spcAft>
                <a:spcPts val="0"/>
              </a:spcAft>
              <a:buNone/>
            </a:pPr>
            <a:r>
              <a:rPr lang="en"/>
              <a:t>We want our prefixes to be globally reachable all the time.</a:t>
            </a:r>
            <a:endParaRPr/>
          </a:p>
          <a:p>
            <a:pPr indent="0" lvl="0" marL="0" rtl="0" algn="l">
              <a:spcBef>
                <a:spcPts val="400"/>
              </a:spcBef>
              <a:spcAft>
                <a:spcPts val="0"/>
              </a:spcAft>
              <a:buNone/>
            </a:pPr>
            <a:r>
              <a:t/>
            </a:r>
            <a:endParaRPr/>
          </a:p>
          <a:p>
            <a:pPr indent="0" lvl="0" marL="0" rtl="0" algn="l">
              <a:spcBef>
                <a:spcPts val="400"/>
              </a:spcBef>
              <a:spcAft>
                <a:spcPts val="0"/>
              </a:spcAft>
              <a:buNone/>
            </a:pPr>
            <a:r>
              <a:rPr lang="en"/>
              <a:t>Makes the announcements of new address space easier </a:t>
            </a:r>
            <a:endParaRPr/>
          </a:p>
          <a:p>
            <a:pPr indent="0" lvl="0" marL="0" rtl="0" algn="l">
              <a:spcBef>
                <a:spcPts val="400"/>
              </a:spcBef>
              <a:spcAft>
                <a:spcPts val="0"/>
              </a:spcAft>
              <a:buNone/>
            </a:pPr>
            <a:r>
              <a:t/>
            </a:r>
            <a:endParaRPr/>
          </a:p>
          <a:p>
            <a:pPr indent="0" lvl="0" marL="0" rtl="0" algn="l">
              <a:spcBef>
                <a:spcPts val="800"/>
              </a:spcBef>
              <a:spcAft>
                <a:spcPts val="0"/>
              </a:spcAft>
              <a:buNone/>
            </a:pPr>
            <a:r>
              <a:t/>
            </a:r>
            <a:endParaRPr/>
          </a:p>
        </p:txBody>
      </p:sp>
      <p:sp>
        <p:nvSpPr>
          <p:cNvPr id="481" name="Google Shape;481;p45"/>
          <p:cNvSpPr txBox="1"/>
          <p:nvPr>
            <p:ph idx="1" type="body"/>
          </p:nvPr>
        </p:nvSpPr>
        <p:spPr>
          <a:xfrm>
            <a:off x="6146550" y="1185125"/>
            <a:ext cx="2436000" cy="3549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chemeClr val="accent5"/>
                </a:solidFill>
                <a:latin typeface="Source Sans Pro SemiBold"/>
                <a:ea typeface="Source Sans Pro SemiBold"/>
                <a:cs typeface="Source Sans Pro SemiBold"/>
                <a:sym typeface="Source Sans Pro SemiBold"/>
              </a:rPr>
              <a:t>Leaks</a:t>
            </a:r>
            <a:endParaRPr>
              <a:solidFill>
                <a:schemeClr val="accent5"/>
              </a:solidFill>
              <a:latin typeface="Source Sans Pro SemiBold"/>
              <a:ea typeface="Source Sans Pro SemiBold"/>
              <a:cs typeface="Source Sans Pro SemiBold"/>
              <a:sym typeface="Source Sans Pro SemiBold"/>
            </a:endParaRPr>
          </a:p>
          <a:p>
            <a:pPr indent="0" lvl="0" marL="0" rtl="0" algn="l">
              <a:spcBef>
                <a:spcPts val="800"/>
              </a:spcBef>
              <a:spcAft>
                <a:spcPts val="0"/>
              </a:spcAft>
              <a:buNone/>
            </a:pPr>
            <a:r>
              <a:rPr lang="en"/>
              <a:t>Someone else’s config errors can disrupt our service so we want to know about it as soon as they happen</a:t>
            </a:r>
            <a:endParaRPr/>
          </a:p>
          <a:p>
            <a:pPr indent="0" lvl="0" marL="0" rtl="0" algn="l">
              <a:spcBef>
                <a:spcPts val="800"/>
              </a:spcBef>
              <a:spcAft>
                <a:spcPts val="0"/>
              </a:spcAft>
              <a:buNone/>
            </a:pPr>
            <a:r>
              <a:rPr lang="en"/>
              <a:t>You can prevent leaking yourself, but not other networks mistakes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6"/>
          <p:cNvSpPr txBox="1"/>
          <p:nvPr>
            <p:ph idx="1" type="body"/>
          </p:nvPr>
        </p:nvSpPr>
        <p:spPr>
          <a:xfrm>
            <a:off x="444600" y="1185125"/>
            <a:ext cx="2670000" cy="3549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chemeClr val="accent5"/>
                </a:solidFill>
                <a:latin typeface="Source Sans Pro SemiBold"/>
                <a:ea typeface="Source Sans Pro SemiBold"/>
                <a:cs typeface="Source Sans Pro SemiBold"/>
                <a:sym typeface="Source Sans Pro SemiBold"/>
              </a:rPr>
              <a:t>Origin changes</a:t>
            </a:r>
            <a:endParaRPr>
              <a:solidFill>
                <a:schemeClr val="accent5"/>
              </a:solidFill>
              <a:latin typeface="Source Sans Pro SemiBold"/>
              <a:ea typeface="Source Sans Pro SemiBold"/>
              <a:cs typeface="Source Sans Pro SemiBold"/>
              <a:sym typeface="Source Sans Pro SemiBold"/>
            </a:endParaRPr>
          </a:p>
          <a:p>
            <a:pPr indent="0" lvl="0" marL="0" rtl="0" algn="l">
              <a:spcBef>
                <a:spcPts val="400"/>
              </a:spcBef>
              <a:spcAft>
                <a:spcPts val="0"/>
              </a:spcAft>
              <a:buNone/>
            </a:pPr>
            <a:r>
              <a:rPr lang="en"/>
              <a:t>If we or our customers are using a service that is critical for us or them, we want to make sure we are sending traffic to the right place.  Unexpected origins could be caused by a hijack or config errors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400"/>
              </a:spcAft>
              <a:buNone/>
            </a:pPr>
            <a:r>
              <a:t/>
            </a:r>
            <a:endParaRPr/>
          </a:p>
        </p:txBody>
      </p:sp>
      <p:sp>
        <p:nvSpPr>
          <p:cNvPr id="487" name="Google Shape;487;p46"/>
          <p:cNvSpPr txBox="1"/>
          <p:nvPr>
            <p:ph type="title"/>
          </p:nvPr>
        </p:nvSpPr>
        <p:spPr>
          <a:xfrm>
            <a:off x="445800" y="158550"/>
            <a:ext cx="8238300" cy="777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
              <a:t>Why would we monitor</a:t>
            </a:r>
            <a:endParaRPr/>
          </a:p>
        </p:txBody>
      </p:sp>
      <p:sp>
        <p:nvSpPr>
          <p:cNvPr id="488" name="Google Shape;488;p46"/>
          <p:cNvSpPr txBox="1"/>
          <p:nvPr>
            <p:ph idx="1" type="body"/>
          </p:nvPr>
        </p:nvSpPr>
        <p:spPr>
          <a:xfrm>
            <a:off x="3310675" y="1185125"/>
            <a:ext cx="2720400" cy="3549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chemeClr val="accent5"/>
                </a:solidFill>
                <a:latin typeface="Source Sans Pro SemiBold"/>
                <a:ea typeface="Source Sans Pro SemiBold"/>
                <a:cs typeface="Source Sans Pro SemiBold"/>
                <a:sym typeface="Source Sans Pro SemiBold"/>
              </a:rPr>
              <a:t>RKPI status</a:t>
            </a:r>
            <a:endParaRPr>
              <a:solidFill>
                <a:schemeClr val="accent5"/>
              </a:solidFill>
              <a:latin typeface="Source Sans Pro SemiBold"/>
              <a:ea typeface="Source Sans Pro SemiBold"/>
              <a:cs typeface="Source Sans Pro SemiBold"/>
              <a:sym typeface="Source Sans Pro SemiBold"/>
            </a:endParaRPr>
          </a:p>
          <a:p>
            <a:pPr indent="0" lvl="0" marL="0" rtl="0" algn="l">
              <a:spcBef>
                <a:spcPts val="400"/>
              </a:spcBef>
              <a:spcAft>
                <a:spcPts val="0"/>
              </a:spcAft>
              <a:buNone/>
            </a:pPr>
            <a:r>
              <a:rPr lang="en"/>
              <a:t>Resource Public Key Infrastructure (RPKI) is a best practice for securing BGP route announcements, but the improper configuration of ROAs can cause reachability issues. Knowing when these occur and getting alerted is a crucial part of monitoring BGP</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489" name="Google Shape;489;p46"/>
          <p:cNvSpPr txBox="1"/>
          <p:nvPr>
            <p:ph idx="1" type="body"/>
          </p:nvPr>
        </p:nvSpPr>
        <p:spPr>
          <a:xfrm>
            <a:off x="6146550" y="1185125"/>
            <a:ext cx="2436000" cy="3549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a:solidFill>
                  <a:schemeClr val="accent5"/>
                </a:solidFill>
                <a:latin typeface="Source Sans Pro SemiBold"/>
                <a:ea typeface="Source Sans Pro SemiBold"/>
                <a:cs typeface="Source Sans Pro SemiBold"/>
                <a:sym typeface="Source Sans Pro SemiBold"/>
              </a:rPr>
              <a:t>Path and path changes</a:t>
            </a:r>
            <a:endParaRPr>
              <a:solidFill>
                <a:schemeClr val="accent5"/>
              </a:solidFill>
              <a:latin typeface="Source Sans Pro SemiBold"/>
              <a:ea typeface="Source Sans Pro SemiBold"/>
              <a:cs typeface="Source Sans Pro SemiBold"/>
              <a:sym typeface="Source Sans Pro SemiBold"/>
            </a:endParaRPr>
          </a:p>
          <a:p>
            <a:pPr indent="0" lvl="0" marL="0" rtl="0" algn="l">
              <a:spcBef>
                <a:spcPts val="400"/>
              </a:spcBef>
              <a:spcAft>
                <a:spcPts val="0"/>
              </a:spcAft>
              <a:buNone/>
            </a:pPr>
            <a:r>
              <a:rPr lang="en"/>
              <a:t>Frequent changes in the path that BGP route announcements take between ASes can be a sign of instability. Monitoring for these changes and getting alerted as soon as they occur is a key part of ensuring service reliability.</a:t>
            </a:r>
            <a:endParaRPr/>
          </a:p>
          <a:p>
            <a:pPr indent="0" lvl="0" marL="0" rtl="0" algn="l">
              <a:spcBef>
                <a:spcPts val="8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7"/>
          <p:cNvSpPr txBox="1"/>
          <p:nvPr>
            <p:ph type="title"/>
          </p:nvPr>
        </p:nvSpPr>
        <p:spPr>
          <a:xfrm>
            <a:off x="445800" y="158550"/>
            <a:ext cx="8238300" cy="777300"/>
          </a:xfrm>
          <a:prstGeom prst="rect">
            <a:avLst/>
          </a:prstGeom>
          <a:noFill/>
          <a:ln>
            <a:noFill/>
          </a:ln>
        </p:spPr>
        <p:txBody>
          <a:bodyPr anchorCtr="0" anchor="b" bIns="34275" lIns="68575" spcFirstLastPara="1" rIns="68575" wrap="square" tIns="34275">
            <a:noAutofit/>
          </a:bodyPr>
          <a:lstStyle/>
          <a:p>
            <a:pPr indent="0" lvl="0" marL="0" marR="0" rtl="0" algn="l">
              <a:lnSpc>
                <a:spcPct val="90000"/>
              </a:lnSpc>
              <a:spcBef>
                <a:spcPts val="0"/>
              </a:spcBef>
              <a:spcAft>
                <a:spcPts val="0"/>
              </a:spcAft>
              <a:buClr>
                <a:schemeClr val="lt1"/>
              </a:buClr>
              <a:buSzPts val="2400"/>
              <a:buFont typeface="Source Sans Pro"/>
              <a:buNone/>
            </a:pPr>
            <a:r>
              <a:rPr lang="en"/>
              <a:t>How can we monitor</a:t>
            </a:r>
            <a:endParaRPr>
              <a:solidFill>
                <a:schemeClr val="dk1"/>
              </a:solidFill>
            </a:endParaRPr>
          </a:p>
        </p:txBody>
      </p:sp>
      <p:sp>
        <p:nvSpPr>
          <p:cNvPr id="495" name="Google Shape;495;p47"/>
          <p:cNvSpPr txBox="1"/>
          <p:nvPr>
            <p:ph idx="1" type="body"/>
          </p:nvPr>
        </p:nvSpPr>
        <p:spPr>
          <a:xfrm>
            <a:off x="444600" y="1108925"/>
            <a:ext cx="8238300" cy="3549900"/>
          </a:xfrm>
          <a:prstGeom prst="rect">
            <a:avLst/>
          </a:prstGeom>
          <a:noFill/>
          <a:ln>
            <a:noFill/>
          </a:ln>
        </p:spPr>
        <p:txBody>
          <a:bodyPr anchorCtr="0" anchor="t" bIns="34275" lIns="68575" spcFirstLastPara="1" rIns="68575" wrap="square" tIns="34275">
            <a:noAutofit/>
          </a:bodyPr>
          <a:lstStyle/>
          <a:p>
            <a:pPr indent="-184150" lvl="0" marL="177800" marR="0" rtl="0" algn="l">
              <a:lnSpc>
                <a:spcPct val="100000"/>
              </a:lnSpc>
              <a:spcBef>
                <a:spcPts val="0"/>
              </a:spcBef>
              <a:spcAft>
                <a:spcPts val="0"/>
              </a:spcAft>
              <a:buSzPts val="1900"/>
              <a:buChar char="•"/>
            </a:pPr>
            <a:r>
              <a:rPr lang="en"/>
              <a:t>Datasources</a:t>
            </a:r>
            <a:endParaRPr/>
          </a:p>
          <a:p>
            <a:pPr indent="-133350" lvl="1" marL="520700" marR="0" rtl="0" algn="l">
              <a:lnSpc>
                <a:spcPct val="100000"/>
              </a:lnSpc>
              <a:spcBef>
                <a:spcPts val="0"/>
              </a:spcBef>
              <a:spcAft>
                <a:spcPts val="0"/>
              </a:spcAft>
              <a:buClr>
                <a:srgbClr val="F47732"/>
              </a:buClr>
              <a:buSzPts val="1100"/>
              <a:buChar char="•"/>
            </a:pPr>
            <a:r>
              <a:rPr lang="en"/>
              <a:t>Route views</a:t>
            </a:r>
            <a:endParaRPr/>
          </a:p>
          <a:p>
            <a:pPr indent="-133350" lvl="1" marL="520700" marR="0" rtl="0" algn="l">
              <a:lnSpc>
                <a:spcPct val="100000"/>
              </a:lnSpc>
              <a:spcBef>
                <a:spcPts val="0"/>
              </a:spcBef>
              <a:spcAft>
                <a:spcPts val="0"/>
              </a:spcAft>
              <a:buClr>
                <a:srgbClr val="F47732"/>
              </a:buClr>
              <a:buSzPts val="1100"/>
              <a:buChar char="•"/>
            </a:pPr>
            <a:r>
              <a:rPr lang="en"/>
              <a:t>RIS</a:t>
            </a:r>
            <a:endParaRPr/>
          </a:p>
          <a:p>
            <a:pPr indent="-133350" lvl="1" marL="520700" marR="0" rtl="0" algn="l">
              <a:lnSpc>
                <a:spcPct val="100000"/>
              </a:lnSpc>
              <a:spcBef>
                <a:spcPts val="0"/>
              </a:spcBef>
              <a:spcAft>
                <a:spcPts val="0"/>
              </a:spcAft>
              <a:buClr>
                <a:srgbClr val="F47732"/>
              </a:buClr>
              <a:buSzPts val="1100"/>
              <a:buChar char="•"/>
            </a:pPr>
            <a:r>
              <a:rPr lang="en"/>
              <a:t>Peers</a:t>
            </a:r>
            <a:endParaRPr/>
          </a:p>
          <a:p>
            <a:pPr indent="-184150" lvl="0" marL="177800" marR="0" rtl="0" algn="l">
              <a:lnSpc>
                <a:spcPct val="100000"/>
              </a:lnSpc>
              <a:spcBef>
                <a:spcPts val="0"/>
              </a:spcBef>
              <a:spcAft>
                <a:spcPts val="0"/>
              </a:spcAft>
              <a:buSzPts val="1900"/>
              <a:buChar char="•"/>
            </a:pPr>
            <a:r>
              <a:rPr lang="en"/>
              <a:t>Ingest and process large </a:t>
            </a:r>
            <a:br>
              <a:rPr lang="en"/>
            </a:br>
            <a:r>
              <a:rPr lang="en"/>
              <a:t>datasets</a:t>
            </a:r>
            <a:endParaRPr/>
          </a:p>
          <a:p>
            <a:pPr indent="-184150" lvl="0" marL="177800" marR="0" rtl="0" algn="l">
              <a:lnSpc>
                <a:spcPct val="100000"/>
              </a:lnSpc>
              <a:spcBef>
                <a:spcPts val="0"/>
              </a:spcBef>
              <a:spcAft>
                <a:spcPts val="0"/>
              </a:spcAft>
              <a:buSzPts val="1900"/>
              <a:buChar char="•"/>
            </a:pPr>
            <a:r>
              <a:rPr lang="en"/>
              <a:t>Detect the monitoring</a:t>
            </a:r>
            <a:br>
              <a:rPr lang="en"/>
            </a:br>
            <a:r>
              <a:rPr lang="en"/>
              <a:t>Events</a:t>
            </a:r>
            <a:endParaRPr/>
          </a:p>
          <a:p>
            <a:pPr indent="-184150" lvl="0" marL="177800" marR="0" rtl="0" algn="l">
              <a:lnSpc>
                <a:spcPct val="100000"/>
              </a:lnSpc>
              <a:spcBef>
                <a:spcPts val="0"/>
              </a:spcBef>
              <a:spcAft>
                <a:spcPts val="0"/>
              </a:spcAft>
              <a:buSzPts val="1900"/>
              <a:buChar char="•"/>
            </a:pPr>
            <a:r>
              <a:rPr lang="en"/>
              <a:t>Store </a:t>
            </a:r>
            <a:r>
              <a:rPr lang="en"/>
              <a:t>enough</a:t>
            </a:r>
            <a:r>
              <a:rPr lang="en"/>
              <a:t> data to</a:t>
            </a:r>
            <a:br>
              <a:rPr lang="en"/>
            </a:br>
            <a:r>
              <a:rPr lang="en"/>
              <a:t>give</a:t>
            </a:r>
            <a:r>
              <a:rPr lang="en"/>
              <a:t> context to events</a:t>
            </a:r>
            <a:endParaRPr/>
          </a:p>
          <a:p>
            <a:pPr indent="-184150" lvl="0" marL="177800" marR="0" rtl="0" algn="l">
              <a:lnSpc>
                <a:spcPct val="100000"/>
              </a:lnSpc>
              <a:spcBef>
                <a:spcPts val="0"/>
              </a:spcBef>
              <a:spcAft>
                <a:spcPts val="0"/>
              </a:spcAft>
              <a:buSzPts val="1900"/>
              <a:buChar char="•"/>
            </a:pPr>
            <a:r>
              <a:rPr lang="en"/>
              <a:t>Present the data</a:t>
            </a:r>
            <a:endParaRPr/>
          </a:p>
          <a:p>
            <a:pPr indent="-184150" lvl="0" marL="177800" marR="0" rtl="0" algn="l">
              <a:lnSpc>
                <a:spcPct val="100000"/>
              </a:lnSpc>
              <a:spcBef>
                <a:spcPts val="0"/>
              </a:spcBef>
              <a:spcAft>
                <a:spcPts val="0"/>
              </a:spcAft>
              <a:buSzPts val="1900"/>
              <a:buChar char="•"/>
            </a:pPr>
            <a:r>
              <a:rPr lang="en"/>
              <a:t>Alert when anomalies happen</a:t>
            </a:r>
            <a:endParaRPr/>
          </a:p>
          <a:p>
            <a:pPr indent="0" lvl="0" marL="177800" marR="0" rtl="0" algn="l">
              <a:lnSpc>
                <a:spcPct val="100000"/>
              </a:lnSpc>
              <a:spcBef>
                <a:spcPts val="0"/>
              </a:spcBef>
              <a:spcAft>
                <a:spcPts val="0"/>
              </a:spcAft>
              <a:buNone/>
            </a:pPr>
            <a:r>
              <a:t/>
            </a:r>
            <a:endParaRPr/>
          </a:p>
        </p:txBody>
      </p:sp>
      <p:sp>
        <p:nvSpPr>
          <p:cNvPr id="496" name="Google Shape;496;p47"/>
          <p:cNvSpPr txBox="1"/>
          <p:nvPr/>
        </p:nvSpPr>
        <p:spPr>
          <a:xfrm>
            <a:off x="3581050" y="4526725"/>
            <a:ext cx="5067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latin typeface="Source Sans Pro"/>
                <a:ea typeface="Source Sans Pro"/>
                <a:cs typeface="Source Sans Pro"/>
                <a:sym typeface="Source Sans Pro"/>
              </a:rPr>
              <a:t>Visualizations are a great way to present a lot of information at a glance</a:t>
            </a:r>
            <a:endParaRPr i="1" sz="1200">
              <a:solidFill>
                <a:srgbClr val="000000"/>
              </a:solidFill>
              <a:latin typeface="Source Sans Pro"/>
              <a:ea typeface="Source Sans Pro"/>
              <a:cs typeface="Source Sans Pro"/>
              <a:sym typeface="Source Sans Pro"/>
            </a:endParaRPr>
          </a:p>
        </p:txBody>
      </p:sp>
      <p:pic>
        <p:nvPicPr>
          <p:cNvPr id="497" name="Google Shape;497;p47"/>
          <p:cNvPicPr preferRelativeResize="0"/>
          <p:nvPr/>
        </p:nvPicPr>
        <p:blipFill>
          <a:blip r:embed="rId3">
            <a:alphaModFix/>
          </a:blip>
          <a:stretch>
            <a:fillRect/>
          </a:stretch>
        </p:blipFill>
        <p:spPr>
          <a:xfrm>
            <a:off x="3581050" y="2318575"/>
            <a:ext cx="5246200" cy="2261575"/>
          </a:xfrm>
          <a:prstGeom prst="rect">
            <a:avLst/>
          </a:prstGeom>
          <a:noFill/>
          <a:ln>
            <a:noFill/>
          </a:ln>
        </p:spPr>
      </p:pic>
      <p:pic>
        <p:nvPicPr>
          <p:cNvPr id="498" name="Google Shape;498;p47"/>
          <p:cNvPicPr preferRelativeResize="0"/>
          <p:nvPr/>
        </p:nvPicPr>
        <p:blipFill>
          <a:blip r:embed="rId4">
            <a:alphaModFix/>
          </a:blip>
          <a:stretch>
            <a:fillRect/>
          </a:stretch>
        </p:blipFill>
        <p:spPr>
          <a:xfrm>
            <a:off x="3581050" y="1077309"/>
            <a:ext cx="5246200" cy="104251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 Solid">
  <a:themeElements>
    <a:clrScheme name="Kentik2">
      <a:dk1>
        <a:srgbClr val="000000"/>
      </a:dk1>
      <a:lt1>
        <a:srgbClr val="FFFFFF"/>
      </a:lt1>
      <a:dk2>
        <a:srgbClr val="EBEFF3"/>
      </a:dk2>
      <a:lt2>
        <a:srgbClr val="0F97C4"/>
      </a:lt2>
      <a:accent1>
        <a:srgbClr val="74D6F4"/>
      </a:accent1>
      <a:accent2>
        <a:srgbClr val="53B8E2"/>
      </a:accent2>
      <a:accent3>
        <a:srgbClr val="002C57"/>
      </a:accent3>
      <a:accent4>
        <a:srgbClr val="22548B"/>
      </a:accent4>
      <a:accent5>
        <a:srgbClr val="E0541F"/>
      </a:accent5>
      <a:accent6>
        <a:srgbClr val="F37021"/>
      </a:accent6>
      <a:hlink>
        <a:srgbClr val="E0541F"/>
      </a:hlink>
      <a:folHlink>
        <a:srgbClr val="F2F2F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 Solid">
  <a:themeElements>
    <a:clrScheme name="Kentik2">
      <a:dk1>
        <a:srgbClr val="000000"/>
      </a:dk1>
      <a:lt1>
        <a:srgbClr val="FFFFFF"/>
      </a:lt1>
      <a:dk2>
        <a:srgbClr val="EBEFF3"/>
      </a:dk2>
      <a:lt2>
        <a:srgbClr val="0F97C4"/>
      </a:lt2>
      <a:accent1>
        <a:srgbClr val="74D6F4"/>
      </a:accent1>
      <a:accent2>
        <a:srgbClr val="53B8E2"/>
      </a:accent2>
      <a:accent3>
        <a:srgbClr val="002C57"/>
      </a:accent3>
      <a:accent4>
        <a:srgbClr val="22548B"/>
      </a:accent4>
      <a:accent5>
        <a:srgbClr val="E0541F"/>
      </a:accent5>
      <a:accent6>
        <a:srgbClr val="F37021"/>
      </a:accent6>
      <a:hlink>
        <a:srgbClr val="E0541F"/>
      </a:hlink>
      <a:folHlink>
        <a:srgbClr val="F2F2F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