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69" r:id="rId2"/>
    <p:sldMasterId id="2147483648" r:id="rId3"/>
  </p:sldMasterIdLst>
  <p:notesMasterIdLst>
    <p:notesMasterId r:id="rId27"/>
  </p:notesMasterIdLst>
  <p:sldIdLst>
    <p:sldId id="256" r:id="rId4"/>
    <p:sldId id="4582" r:id="rId5"/>
    <p:sldId id="4583" r:id="rId6"/>
    <p:sldId id="4584" r:id="rId7"/>
    <p:sldId id="4492" r:id="rId8"/>
    <p:sldId id="4493" r:id="rId9"/>
    <p:sldId id="4586" r:id="rId10"/>
    <p:sldId id="4494" r:id="rId11"/>
    <p:sldId id="4522" r:id="rId12"/>
    <p:sldId id="4524" r:id="rId13"/>
    <p:sldId id="4538" r:id="rId14"/>
    <p:sldId id="4539" r:id="rId15"/>
    <p:sldId id="4589" r:id="rId16"/>
    <p:sldId id="4591" r:id="rId17"/>
    <p:sldId id="4590" r:id="rId18"/>
    <p:sldId id="4547" r:id="rId19"/>
    <p:sldId id="4541" r:id="rId20"/>
    <p:sldId id="4469" r:id="rId21"/>
    <p:sldId id="4471" r:id="rId22"/>
    <p:sldId id="4546" r:id="rId23"/>
    <p:sldId id="4529" r:id="rId24"/>
    <p:sldId id="4521" r:id="rId25"/>
    <p:sldId id="4514" r:id="rId26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577E65-0750-B442-90DF-3F3A0B9588C0}">
          <p14:sldIdLst>
            <p14:sldId id="256"/>
            <p14:sldId id="4582"/>
            <p14:sldId id="4583"/>
            <p14:sldId id="4584"/>
            <p14:sldId id="4492"/>
            <p14:sldId id="4493"/>
            <p14:sldId id="4586"/>
          </p14:sldIdLst>
        </p14:section>
        <p14:section name="what is gNMIc" id="{9DA9E7DE-6F20-C945-8964-86956DE312EC}">
          <p14:sldIdLst>
            <p14:sldId id="4494"/>
          </p14:sldIdLst>
        </p14:section>
        <p14:section name="CLI" id="{BDC16801-AB95-9F41-8E24-C1113853A413}">
          <p14:sldIdLst>
            <p14:sldId id="4522"/>
            <p14:sldId id="4524"/>
            <p14:sldId id="4538"/>
            <p14:sldId id="4539"/>
            <p14:sldId id="4589"/>
            <p14:sldId id="4591"/>
            <p14:sldId id="4590"/>
          </p14:sldIdLst>
        </p14:section>
        <p14:section name="Collector" id="{D52B20C2-242C-4349-BB23-13775A226463}">
          <p14:sldIdLst>
            <p14:sldId id="4547"/>
            <p14:sldId id="4541"/>
            <p14:sldId id="4469"/>
            <p14:sldId id="4471"/>
            <p14:sldId id="4546"/>
          </p14:sldIdLst>
        </p14:section>
        <p14:section name="Dialout and gRPC tunnel" id="{21F16F36-A556-5D4D-99C8-A23112F2BBDE}">
          <p14:sldIdLst>
            <p14:sldId id="4529"/>
          </p14:sldIdLst>
        </p14:section>
        <p14:section name="conclusion" id="{677EB093-D61F-3E4A-854C-FBEB31385ADF}">
          <p14:sldIdLst>
            <p14:sldId id="4521"/>
            <p14:sldId id="45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0A4A46-C446-A103-5ACB-415144B89859}" name="Radhouani, Karim (Nokia - US/Sunnyvale)" initials="RU" userId="S::karim.radhouani@nokia.com::f7e96b2f-05ef-4c8b-98d0-52380e848ef4" providerId="AD"/>
  <p188:author id="{C26FCC51-A7A8-046A-CFD5-464EB5A7EFEE}" name="Roman Dodin" initials="RD" userId="0dc15bd7fd8d04df" providerId="Windows Live"/>
  <p188:author id="{12F79085-4BA9-8895-4414-BA02B188DCCF}" name="Roman Dodin" initials="RD" userId="S::roman.dodin@nokia.com::e21e9773-5acf-492c-be3e-b359241c9b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DD33"/>
    <a:srgbClr val="00C9FF"/>
    <a:srgbClr val="98A2AE"/>
    <a:srgbClr val="001135"/>
    <a:srgbClr val="124191"/>
    <a:srgbClr val="982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D765D6-DB4C-AB4D-84FE-77D20797E055}" v="59" dt="2023-02-28T21:06:37.937"/>
    <p1510:client id="{E84DFA72-572A-9A41-A5C2-0BCFF3E6A07F}" v="10" dt="2023-02-27T21:52:54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74"/>
    <p:restoredTop sz="85558"/>
  </p:normalViewPr>
  <p:slideViewPr>
    <p:cSldViewPr snapToGrid="0">
      <p:cViewPr varScale="1">
        <p:scale>
          <a:sx n="115" d="100"/>
          <a:sy n="115" d="100"/>
        </p:scale>
        <p:origin x="13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Dodin (Nokia)" userId="e21e9773-5acf-492c-be3e-b359241c9b22" providerId="ADAL" clId="{7FD765D6-DB4C-AB4D-84FE-77D20797E055}"/>
    <pc:docChg chg="undo custSel addSld delSld modSld sldOrd delSection modSection">
      <pc:chgData name="Roman Dodin (Nokia)" userId="e21e9773-5acf-492c-be3e-b359241c9b22" providerId="ADAL" clId="{7FD765D6-DB4C-AB4D-84FE-77D20797E055}" dt="2023-02-28T21:10:22.427" v="347" actId="14100"/>
      <pc:docMkLst>
        <pc:docMk/>
      </pc:docMkLst>
      <pc:sldChg chg="modSp del mod modShow">
        <pc:chgData name="Roman Dodin (Nokia)" userId="e21e9773-5acf-492c-be3e-b359241c9b22" providerId="ADAL" clId="{7FD765D6-DB4C-AB4D-84FE-77D20797E055}" dt="2023-02-28T20:46:28.142" v="20" actId="2696"/>
        <pc:sldMkLst>
          <pc:docMk/>
          <pc:sldMk cId="789711473" sldId="4461"/>
        </pc:sldMkLst>
        <pc:spChg chg="mod">
          <ac:chgData name="Roman Dodin (Nokia)" userId="e21e9773-5acf-492c-be3e-b359241c9b22" providerId="ADAL" clId="{7FD765D6-DB4C-AB4D-84FE-77D20797E055}" dt="2023-02-28T20:42:28.475" v="18" actId="2711"/>
          <ac:spMkLst>
            <pc:docMk/>
            <pc:sldMk cId="789711473" sldId="4461"/>
            <ac:spMk id="5" creationId="{3C0F9D7B-46BE-D974-DF0C-314CAC7E2454}"/>
          </ac:spMkLst>
        </pc:spChg>
        <pc:spChg chg="mod">
          <ac:chgData name="Roman Dodin (Nokia)" userId="e21e9773-5acf-492c-be3e-b359241c9b22" providerId="ADAL" clId="{7FD765D6-DB4C-AB4D-84FE-77D20797E055}" dt="2023-02-28T20:42:22.362" v="17" actId="2711"/>
          <ac:spMkLst>
            <pc:docMk/>
            <pc:sldMk cId="789711473" sldId="4461"/>
            <ac:spMk id="15" creationId="{F1964ED2-90F0-10EE-85F2-69FDA97881AF}"/>
          </ac:spMkLst>
        </pc:spChg>
        <pc:spChg chg="mod">
          <ac:chgData name="Roman Dodin (Nokia)" userId="e21e9773-5acf-492c-be3e-b359241c9b22" providerId="ADAL" clId="{7FD765D6-DB4C-AB4D-84FE-77D20797E055}" dt="2023-02-28T20:42:22.362" v="17" actId="2711"/>
          <ac:spMkLst>
            <pc:docMk/>
            <pc:sldMk cId="789711473" sldId="4461"/>
            <ac:spMk id="19" creationId="{660C9994-9E43-BB15-7B6E-E05E932017DC}"/>
          </ac:spMkLst>
        </pc:spChg>
        <pc:spChg chg="mod">
          <ac:chgData name="Roman Dodin (Nokia)" userId="e21e9773-5acf-492c-be3e-b359241c9b22" providerId="ADAL" clId="{7FD765D6-DB4C-AB4D-84FE-77D20797E055}" dt="2023-02-28T20:42:22.362" v="17" actId="2711"/>
          <ac:spMkLst>
            <pc:docMk/>
            <pc:sldMk cId="789711473" sldId="4461"/>
            <ac:spMk id="34" creationId="{A580EC82-623F-E46B-3677-352D81907570}"/>
          </ac:spMkLst>
        </pc:spChg>
      </pc:sldChg>
      <pc:sldChg chg="add del setBg">
        <pc:chgData name="Roman Dodin (Nokia)" userId="e21e9773-5acf-492c-be3e-b359241c9b22" providerId="ADAL" clId="{7FD765D6-DB4C-AB4D-84FE-77D20797E055}" dt="2023-02-28T21:07:53.364" v="320" actId="2696"/>
        <pc:sldMkLst>
          <pc:docMk/>
          <pc:sldMk cId="3815068031" sldId="4461"/>
        </pc:sldMkLst>
      </pc:sldChg>
      <pc:sldChg chg="modSp">
        <pc:chgData name="Roman Dodin (Nokia)" userId="e21e9773-5acf-492c-be3e-b359241c9b22" providerId="ADAL" clId="{7FD765D6-DB4C-AB4D-84FE-77D20797E055}" dt="2023-02-28T21:02:50.145" v="253" actId="2711"/>
        <pc:sldMkLst>
          <pc:docMk/>
          <pc:sldMk cId="2736656365" sldId="4471"/>
        </pc:sldMkLst>
        <pc:spChg chg="mod">
          <ac:chgData name="Roman Dodin (Nokia)" userId="e21e9773-5acf-492c-be3e-b359241c9b22" providerId="ADAL" clId="{7FD765D6-DB4C-AB4D-84FE-77D20797E055}" dt="2023-02-28T21:02:50.145" v="253" actId="2711"/>
          <ac:spMkLst>
            <pc:docMk/>
            <pc:sldMk cId="2736656365" sldId="4471"/>
            <ac:spMk id="9" creationId="{86B4F18A-76C1-4979-E0E9-26F16FEB1029}"/>
          </ac:spMkLst>
        </pc:spChg>
      </pc:sldChg>
      <pc:sldChg chg="del">
        <pc:chgData name="Roman Dodin (Nokia)" userId="e21e9773-5acf-492c-be3e-b359241c9b22" providerId="ADAL" clId="{7FD765D6-DB4C-AB4D-84FE-77D20797E055}" dt="2023-02-28T21:07:53.216" v="303" actId="2696"/>
        <pc:sldMkLst>
          <pc:docMk/>
          <pc:sldMk cId="1743514528" sldId="4475"/>
        </pc:sldMkLst>
      </pc:sldChg>
      <pc:sldChg chg="del mod modShow">
        <pc:chgData name="Roman Dodin (Nokia)" userId="e21e9773-5acf-492c-be3e-b359241c9b22" providerId="ADAL" clId="{7FD765D6-DB4C-AB4D-84FE-77D20797E055}" dt="2023-02-28T20:46:28.142" v="20" actId="2696"/>
        <pc:sldMkLst>
          <pc:docMk/>
          <pc:sldMk cId="2573154458" sldId="4498"/>
        </pc:sldMkLst>
      </pc:sldChg>
      <pc:sldChg chg="add del setBg">
        <pc:chgData name="Roman Dodin (Nokia)" userId="e21e9773-5acf-492c-be3e-b359241c9b22" providerId="ADAL" clId="{7FD765D6-DB4C-AB4D-84FE-77D20797E055}" dt="2023-02-28T21:07:53.386" v="322" actId="2696"/>
        <pc:sldMkLst>
          <pc:docMk/>
          <pc:sldMk cId="3608193063" sldId="4498"/>
        </pc:sldMkLst>
      </pc:sldChg>
      <pc:sldChg chg="del">
        <pc:chgData name="Roman Dodin (Nokia)" userId="e21e9773-5acf-492c-be3e-b359241c9b22" providerId="ADAL" clId="{7FD765D6-DB4C-AB4D-84FE-77D20797E055}" dt="2023-02-28T21:07:53.224" v="304" actId="2696"/>
        <pc:sldMkLst>
          <pc:docMk/>
          <pc:sldMk cId="3567742668" sldId="4511"/>
        </pc:sldMkLst>
      </pc:sldChg>
      <pc:sldChg chg="modSp mod">
        <pc:chgData name="Roman Dodin (Nokia)" userId="e21e9773-5acf-492c-be3e-b359241c9b22" providerId="ADAL" clId="{7FD765D6-DB4C-AB4D-84FE-77D20797E055}" dt="2023-02-28T21:10:22.427" v="347" actId="14100"/>
        <pc:sldMkLst>
          <pc:docMk/>
          <pc:sldMk cId="2854246782" sldId="4514"/>
        </pc:sldMkLst>
        <pc:spChg chg="mod">
          <ac:chgData name="Roman Dodin (Nokia)" userId="e21e9773-5acf-492c-be3e-b359241c9b22" providerId="ADAL" clId="{7FD765D6-DB4C-AB4D-84FE-77D20797E055}" dt="2023-02-28T21:10:22.427" v="347" actId="14100"/>
          <ac:spMkLst>
            <pc:docMk/>
            <pc:sldMk cId="2854246782" sldId="4514"/>
            <ac:spMk id="7" creationId="{0BA607A6-F98E-C8EE-1AFC-14288F1E0794}"/>
          </ac:spMkLst>
        </pc:spChg>
        <pc:picChg chg="mod">
          <ac:chgData name="Roman Dodin (Nokia)" userId="e21e9773-5acf-492c-be3e-b359241c9b22" providerId="ADAL" clId="{7FD765D6-DB4C-AB4D-84FE-77D20797E055}" dt="2023-02-28T21:07:07.159" v="297" actId="1076"/>
          <ac:picMkLst>
            <pc:docMk/>
            <pc:sldMk cId="2854246782" sldId="4514"/>
            <ac:picMk id="17" creationId="{037C5A92-E2C2-8E8E-14D6-4CE2B1D3C2B5}"/>
          </ac:picMkLst>
        </pc:picChg>
      </pc:sldChg>
      <pc:sldChg chg="add del">
        <pc:chgData name="Roman Dodin (Nokia)" userId="e21e9773-5acf-492c-be3e-b359241c9b22" providerId="ADAL" clId="{7FD765D6-DB4C-AB4D-84FE-77D20797E055}" dt="2023-02-28T21:07:53.340" v="318" actId="2696"/>
        <pc:sldMkLst>
          <pc:docMk/>
          <pc:sldMk cId="1152581557" sldId="4520"/>
        </pc:sldMkLst>
      </pc:sldChg>
      <pc:sldChg chg="del mod modShow">
        <pc:chgData name="Roman Dodin (Nokia)" userId="e21e9773-5acf-492c-be3e-b359241c9b22" providerId="ADAL" clId="{7FD765D6-DB4C-AB4D-84FE-77D20797E055}" dt="2023-02-28T20:40:38.050" v="12" actId="2696"/>
        <pc:sldMkLst>
          <pc:docMk/>
          <pc:sldMk cId="3867629775" sldId="4520"/>
        </pc:sldMkLst>
      </pc:sldChg>
      <pc:sldChg chg="del">
        <pc:chgData name="Roman Dodin (Nokia)" userId="e21e9773-5acf-492c-be3e-b359241c9b22" providerId="ADAL" clId="{7FD765D6-DB4C-AB4D-84FE-77D20797E055}" dt="2023-02-28T21:07:53.162" v="300" actId="2696"/>
        <pc:sldMkLst>
          <pc:docMk/>
          <pc:sldMk cId="2175347882" sldId="4523"/>
        </pc:sldMkLst>
      </pc:sldChg>
      <pc:sldChg chg="modSp modTransition">
        <pc:chgData name="Roman Dodin (Nokia)" userId="e21e9773-5acf-492c-be3e-b359241c9b22" providerId="ADAL" clId="{7FD765D6-DB4C-AB4D-84FE-77D20797E055}" dt="2023-02-28T20:40:56.256" v="14"/>
        <pc:sldMkLst>
          <pc:docMk/>
          <pc:sldMk cId="2848297270" sldId="4524"/>
        </pc:sldMkLst>
        <pc:spChg chg="mod">
          <ac:chgData name="Roman Dodin (Nokia)" userId="e21e9773-5acf-492c-be3e-b359241c9b22" providerId="ADAL" clId="{7FD765D6-DB4C-AB4D-84FE-77D20797E055}" dt="2023-02-28T20:40:06.769" v="8" actId="2711"/>
          <ac:spMkLst>
            <pc:docMk/>
            <pc:sldMk cId="2848297270" sldId="4524"/>
            <ac:spMk id="39" creationId="{8F7060E2-2E29-1942-AF80-6CAC9C0208BB}"/>
          </ac:spMkLst>
        </pc:spChg>
        <pc:spChg chg="mod">
          <ac:chgData name="Roman Dodin (Nokia)" userId="e21e9773-5acf-492c-be3e-b359241c9b22" providerId="ADAL" clId="{7FD765D6-DB4C-AB4D-84FE-77D20797E055}" dt="2023-02-28T20:40:06.769" v="8" actId="2711"/>
          <ac:spMkLst>
            <pc:docMk/>
            <pc:sldMk cId="2848297270" sldId="4524"/>
            <ac:spMk id="59" creationId="{1EF31E64-FA7F-DB4D-8CE3-B938F825090A}"/>
          </ac:spMkLst>
        </pc:spChg>
      </pc:sldChg>
      <pc:sldChg chg="modSp del mod modShow">
        <pc:chgData name="Roman Dodin (Nokia)" userId="e21e9773-5acf-492c-be3e-b359241c9b22" providerId="ADAL" clId="{7FD765D6-DB4C-AB4D-84FE-77D20797E055}" dt="2023-02-28T20:46:28.142" v="20" actId="2696"/>
        <pc:sldMkLst>
          <pc:docMk/>
          <pc:sldMk cId="1657468165" sldId="4526"/>
        </pc:sldMkLst>
        <pc:spChg chg="mod">
          <ac:chgData name="Roman Dodin (Nokia)" userId="e21e9773-5acf-492c-be3e-b359241c9b22" providerId="ADAL" clId="{7FD765D6-DB4C-AB4D-84FE-77D20797E055}" dt="2023-02-28T20:41:48.495" v="15" actId="1076"/>
          <ac:spMkLst>
            <pc:docMk/>
            <pc:sldMk cId="1657468165" sldId="4526"/>
            <ac:spMk id="23" creationId="{7B0B4E3B-8AB8-E247-BCF7-2FEB8447C0B4}"/>
          </ac:spMkLst>
        </pc:spChg>
      </pc:sldChg>
      <pc:sldChg chg="add del">
        <pc:chgData name="Roman Dodin (Nokia)" userId="e21e9773-5acf-492c-be3e-b359241c9b22" providerId="ADAL" clId="{7FD765D6-DB4C-AB4D-84FE-77D20797E055}" dt="2023-02-28T21:07:53.352" v="319" actId="2696"/>
        <pc:sldMkLst>
          <pc:docMk/>
          <pc:sldMk cId="3642665752" sldId="4526"/>
        </pc:sldMkLst>
      </pc:sldChg>
      <pc:sldChg chg="add del">
        <pc:chgData name="Roman Dodin (Nokia)" userId="e21e9773-5acf-492c-be3e-b359241c9b22" providerId="ADAL" clId="{7FD765D6-DB4C-AB4D-84FE-77D20797E055}" dt="2023-02-28T21:07:53.397" v="323" actId="2696"/>
        <pc:sldMkLst>
          <pc:docMk/>
          <pc:sldMk cId="3158843803" sldId="4527"/>
        </pc:sldMkLst>
      </pc:sldChg>
      <pc:sldChg chg="del mod modShow">
        <pc:chgData name="Roman Dodin (Nokia)" userId="e21e9773-5acf-492c-be3e-b359241c9b22" providerId="ADAL" clId="{7FD765D6-DB4C-AB4D-84FE-77D20797E055}" dt="2023-02-28T20:46:28.142" v="20" actId="2696"/>
        <pc:sldMkLst>
          <pc:docMk/>
          <pc:sldMk cId="3480218591" sldId="4527"/>
        </pc:sldMkLst>
      </pc:sldChg>
      <pc:sldChg chg="del mod modShow">
        <pc:chgData name="Roman Dodin (Nokia)" userId="e21e9773-5acf-492c-be3e-b359241c9b22" providerId="ADAL" clId="{7FD765D6-DB4C-AB4D-84FE-77D20797E055}" dt="2023-02-28T20:46:28.142" v="20" actId="2696"/>
        <pc:sldMkLst>
          <pc:docMk/>
          <pc:sldMk cId="2945668738" sldId="4531"/>
        </pc:sldMkLst>
      </pc:sldChg>
      <pc:sldChg chg="add del setBg">
        <pc:chgData name="Roman Dodin (Nokia)" userId="e21e9773-5acf-492c-be3e-b359241c9b22" providerId="ADAL" clId="{7FD765D6-DB4C-AB4D-84FE-77D20797E055}" dt="2023-02-28T21:07:53.374" v="321" actId="2696"/>
        <pc:sldMkLst>
          <pc:docMk/>
          <pc:sldMk cId="3595110920" sldId="4531"/>
        </pc:sldMkLst>
      </pc:sldChg>
      <pc:sldChg chg="del">
        <pc:chgData name="Roman Dodin (Nokia)" userId="e21e9773-5acf-492c-be3e-b359241c9b22" providerId="ADAL" clId="{7FD765D6-DB4C-AB4D-84FE-77D20797E055}" dt="2023-02-28T21:07:53.186" v="301" actId="2696"/>
        <pc:sldMkLst>
          <pc:docMk/>
          <pc:sldMk cId="3018309303" sldId="4532"/>
        </pc:sldMkLst>
      </pc:sldChg>
      <pc:sldChg chg="add del">
        <pc:chgData name="Roman Dodin (Nokia)" userId="e21e9773-5acf-492c-be3e-b359241c9b22" providerId="ADAL" clId="{7FD765D6-DB4C-AB4D-84FE-77D20797E055}" dt="2023-02-28T21:07:53.692" v="342" actId="2696"/>
        <pc:sldMkLst>
          <pc:docMk/>
          <pc:sldMk cId="478483323" sldId="4533"/>
        </pc:sldMkLst>
      </pc:sldChg>
      <pc:sldChg chg="del mod modShow">
        <pc:chgData name="Roman Dodin (Nokia)" userId="e21e9773-5acf-492c-be3e-b359241c9b22" providerId="ADAL" clId="{7FD765D6-DB4C-AB4D-84FE-77D20797E055}" dt="2023-02-28T21:06:35.602" v="295" actId="18676"/>
        <pc:sldMkLst>
          <pc:docMk/>
          <pc:sldMk cId="1528089839" sldId="4533"/>
        </pc:sldMkLst>
      </pc:sldChg>
      <pc:sldChg chg="del mod modShow">
        <pc:chgData name="Roman Dodin (Nokia)" userId="e21e9773-5acf-492c-be3e-b359241c9b22" providerId="ADAL" clId="{7FD765D6-DB4C-AB4D-84FE-77D20797E055}" dt="2023-02-28T21:06:35.602" v="295" actId="18676"/>
        <pc:sldMkLst>
          <pc:docMk/>
          <pc:sldMk cId="365064993" sldId="4534"/>
        </pc:sldMkLst>
      </pc:sldChg>
      <pc:sldChg chg="add del">
        <pc:chgData name="Roman Dodin (Nokia)" userId="e21e9773-5acf-492c-be3e-b359241c9b22" providerId="ADAL" clId="{7FD765D6-DB4C-AB4D-84FE-77D20797E055}" dt="2023-02-28T21:07:53.698" v="343" actId="2696"/>
        <pc:sldMkLst>
          <pc:docMk/>
          <pc:sldMk cId="1142429718" sldId="4534"/>
        </pc:sldMkLst>
      </pc:sldChg>
      <pc:sldChg chg="del">
        <pc:chgData name="Roman Dodin (Nokia)" userId="e21e9773-5acf-492c-be3e-b359241c9b22" providerId="ADAL" clId="{7FD765D6-DB4C-AB4D-84FE-77D20797E055}" dt="2023-02-28T21:07:53.205" v="302" actId="2696"/>
        <pc:sldMkLst>
          <pc:docMk/>
          <pc:sldMk cId="3639037137" sldId="4536"/>
        </pc:sldMkLst>
      </pc:sldChg>
      <pc:sldChg chg="del">
        <pc:chgData name="Roman Dodin (Nokia)" userId="e21e9773-5acf-492c-be3e-b359241c9b22" providerId="ADAL" clId="{7FD765D6-DB4C-AB4D-84FE-77D20797E055}" dt="2023-02-28T21:07:53.149" v="299" actId="2696"/>
        <pc:sldMkLst>
          <pc:docMk/>
          <pc:sldMk cId="942286985" sldId="4537"/>
        </pc:sldMkLst>
      </pc:sldChg>
      <pc:sldChg chg="modSp mod modTransition">
        <pc:chgData name="Roman Dodin (Nokia)" userId="e21e9773-5acf-492c-be3e-b359241c9b22" providerId="ADAL" clId="{7FD765D6-DB4C-AB4D-84FE-77D20797E055}" dt="2023-02-28T20:40:56.256" v="14"/>
        <pc:sldMkLst>
          <pc:docMk/>
          <pc:sldMk cId="1386988992" sldId="4538"/>
        </pc:sldMkLst>
        <pc:spChg chg="mod">
          <ac:chgData name="Roman Dodin (Nokia)" userId="e21e9773-5acf-492c-be3e-b359241c9b22" providerId="ADAL" clId="{7FD765D6-DB4C-AB4D-84FE-77D20797E055}" dt="2023-02-28T20:40:16.751" v="9" actId="2711"/>
          <ac:spMkLst>
            <pc:docMk/>
            <pc:sldMk cId="1386988992" sldId="4538"/>
            <ac:spMk id="5" creationId="{5CD6963A-9493-B0C8-F76C-3856244A53E2}"/>
          </ac:spMkLst>
        </pc:spChg>
        <pc:spChg chg="mod">
          <ac:chgData name="Roman Dodin (Nokia)" userId="e21e9773-5acf-492c-be3e-b359241c9b22" providerId="ADAL" clId="{7FD765D6-DB4C-AB4D-84FE-77D20797E055}" dt="2023-02-28T20:39:36.711" v="6" actId="207"/>
          <ac:spMkLst>
            <pc:docMk/>
            <pc:sldMk cId="1386988992" sldId="4538"/>
            <ac:spMk id="44" creationId="{175E50C0-4525-754A-A78C-4118F3940919}"/>
          </ac:spMkLst>
        </pc:spChg>
      </pc:sldChg>
      <pc:sldChg chg="modSp mod modTransition">
        <pc:chgData name="Roman Dodin (Nokia)" userId="e21e9773-5acf-492c-be3e-b359241c9b22" providerId="ADAL" clId="{7FD765D6-DB4C-AB4D-84FE-77D20797E055}" dt="2023-02-28T20:40:56.256" v="14"/>
        <pc:sldMkLst>
          <pc:docMk/>
          <pc:sldMk cId="1642330514" sldId="4539"/>
        </pc:sldMkLst>
        <pc:spChg chg="mod">
          <ac:chgData name="Roman Dodin (Nokia)" userId="e21e9773-5acf-492c-be3e-b359241c9b22" providerId="ADAL" clId="{7FD765D6-DB4C-AB4D-84FE-77D20797E055}" dt="2023-02-28T20:40:22.691" v="10" actId="2711"/>
          <ac:spMkLst>
            <pc:docMk/>
            <pc:sldMk cId="1642330514" sldId="4539"/>
            <ac:spMk id="5" creationId="{5CD6963A-9493-B0C8-F76C-3856244A53E2}"/>
          </ac:spMkLst>
        </pc:spChg>
        <pc:spChg chg="mod">
          <ac:chgData name="Roman Dodin (Nokia)" userId="e21e9773-5acf-492c-be3e-b359241c9b22" providerId="ADAL" clId="{7FD765D6-DB4C-AB4D-84FE-77D20797E055}" dt="2023-02-28T20:39:42.875" v="7" actId="207"/>
          <ac:spMkLst>
            <pc:docMk/>
            <pc:sldMk cId="1642330514" sldId="4539"/>
            <ac:spMk id="44" creationId="{175E50C0-4525-754A-A78C-4118F3940919}"/>
          </ac:spMkLst>
        </pc:spChg>
        <pc:spChg chg="mod">
          <ac:chgData name="Roman Dodin (Nokia)" userId="e21e9773-5acf-492c-be3e-b359241c9b22" providerId="ADAL" clId="{7FD765D6-DB4C-AB4D-84FE-77D20797E055}" dt="2023-02-28T20:39:42.875" v="7" actId="207"/>
          <ac:spMkLst>
            <pc:docMk/>
            <pc:sldMk cId="1642330514" sldId="4539"/>
            <ac:spMk id="60" creationId="{E7744934-73CA-0840-A135-0D07FE4DCE34}"/>
          </ac:spMkLst>
        </pc:spChg>
      </pc:sldChg>
      <pc:sldChg chg="modSp mod">
        <pc:chgData name="Roman Dodin (Nokia)" userId="e21e9773-5acf-492c-be3e-b359241c9b22" providerId="ADAL" clId="{7FD765D6-DB4C-AB4D-84FE-77D20797E055}" dt="2023-02-28T21:02:58.694" v="254" actId="2711"/>
        <pc:sldMkLst>
          <pc:docMk/>
          <pc:sldMk cId="3701419773" sldId="4541"/>
        </pc:sldMkLst>
        <pc:spChg chg="mod">
          <ac:chgData name="Roman Dodin (Nokia)" userId="e21e9773-5acf-492c-be3e-b359241c9b22" providerId="ADAL" clId="{7FD765D6-DB4C-AB4D-84FE-77D20797E055}" dt="2023-02-28T21:02:58.694" v="254" actId="2711"/>
          <ac:spMkLst>
            <pc:docMk/>
            <pc:sldMk cId="3701419773" sldId="4541"/>
            <ac:spMk id="63" creationId="{18231BB0-6FDD-74B8-C73D-FAAC3378876E}"/>
          </ac:spMkLst>
        </pc:spChg>
      </pc:sldChg>
      <pc:sldChg chg="del">
        <pc:chgData name="Roman Dodin (Nokia)" userId="e21e9773-5acf-492c-be3e-b359241c9b22" providerId="ADAL" clId="{7FD765D6-DB4C-AB4D-84FE-77D20797E055}" dt="2023-02-28T21:07:53.296" v="313" actId="2696"/>
        <pc:sldMkLst>
          <pc:docMk/>
          <pc:sldMk cId="1143164518" sldId="4542"/>
        </pc:sldMkLst>
      </pc:sldChg>
      <pc:sldChg chg="add del">
        <pc:chgData name="Roman Dodin (Nokia)" userId="e21e9773-5acf-492c-be3e-b359241c9b22" providerId="ADAL" clId="{7FD765D6-DB4C-AB4D-84FE-77D20797E055}" dt="2023-02-28T21:07:53.407" v="324" actId="2696"/>
        <pc:sldMkLst>
          <pc:docMk/>
          <pc:sldMk cId="1728991370" sldId="4543"/>
        </pc:sldMkLst>
      </pc:sldChg>
      <pc:sldChg chg="del">
        <pc:chgData name="Roman Dodin (Nokia)" userId="e21e9773-5acf-492c-be3e-b359241c9b22" providerId="ADAL" clId="{7FD765D6-DB4C-AB4D-84FE-77D20797E055}" dt="2023-02-28T21:01:05.812" v="246" actId="2696"/>
        <pc:sldMkLst>
          <pc:docMk/>
          <pc:sldMk cId="4038051455" sldId="4543"/>
        </pc:sldMkLst>
      </pc:sldChg>
      <pc:sldChg chg="add del">
        <pc:chgData name="Roman Dodin (Nokia)" userId="e21e9773-5acf-492c-be3e-b359241c9b22" providerId="ADAL" clId="{7FD765D6-DB4C-AB4D-84FE-77D20797E055}" dt="2023-02-28T21:07:53.417" v="325" actId="2696"/>
        <pc:sldMkLst>
          <pc:docMk/>
          <pc:sldMk cId="2340298398" sldId="4544"/>
        </pc:sldMkLst>
      </pc:sldChg>
      <pc:sldChg chg="del">
        <pc:chgData name="Roman Dodin (Nokia)" userId="e21e9773-5acf-492c-be3e-b359241c9b22" providerId="ADAL" clId="{7FD765D6-DB4C-AB4D-84FE-77D20797E055}" dt="2023-02-28T21:01:05.812" v="246" actId="2696"/>
        <pc:sldMkLst>
          <pc:docMk/>
          <pc:sldMk cId="3060749503" sldId="4544"/>
        </pc:sldMkLst>
      </pc:sldChg>
      <pc:sldChg chg="add del">
        <pc:chgData name="Roman Dodin (Nokia)" userId="e21e9773-5acf-492c-be3e-b359241c9b22" providerId="ADAL" clId="{7FD765D6-DB4C-AB4D-84FE-77D20797E055}" dt="2023-02-28T21:07:53.426" v="326" actId="2696"/>
        <pc:sldMkLst>
          <pc:docMk/>
          <pc:sldMk cId="1023545334" sldId="4545"/>
        </pc:sldMkLst>
      </pc:sldChg>
      <pc:sldChg chg="del">
        <pc:chgData name="Roman Dodin (Nokia)" userId="e21e9773-5acf-492c-be3e-b359241c9b22" providerId="ADAL" clId="{7FD765D6-DB4C-AB4D-84FE-77D20797E055}" dt="2023-02-28T21:01:19.798" v="248" actId="2696"/>
        <pc:sldMkLst>
          <pc:docMk/>
          <pc:sldMk cId="1079498289" sldId="4545"/>
        </pc:sldMkLst>
      </pc:sldChg>
      <pc:sldChg chg="modSp mod">
        <pc:chgData name="Roman Dodin (Nokia)" userId="e21e9773-5acf-492c-be3e-b359241c9b22" providerId="ADAL" clId="{7FD765D6-DB4C-AB4D-84FE-77D20797E055}" dt="2023-02-28T21:04:04.477" v="284" actId="20577"/>
        <pc:sldMkLst>
          <pc:docMk/>
          <pc:sldMk cId="704487014" sldId="4546"/>
        </pc:sldMkLst>
        <pc:spChg chg="mod">
          <ac:chgData name="Roman Dodin (Nokia)" userId="e21e9773-5acf-492c-be3e-b359241c9b22" providerId="ADAL" clId="{7FD765D6-DB4C-AB4D-84FE-77D20797E055}" dt="2023-02-28T21:04:04.477" v="284" actId="20577"/>
          <ac:spMkLst>
            <pc:docMk/>
            <pc:sldMk cId="704487014" sldId="4546"/>
            <ac:spMk id="6" creationId="{DCD83062-1575-27AD-1E4C-F3B0F98E51F6}"/>
          </ac:spMkLst>
        </pc:spChg>
      </pc:sldChg>
      <pc:sldChg chg="add del">
        <pc:chgData name="Roman Dodin (Nokia)" userId="e21e9773-5acf-492c-be3e-b359241c9b22" providerId="ADAL" clId="{7FD765D6-DB4C-AB4D-84FE-77D20797E055}" dt="2023-02-28T21:07:53.615" v="333" actId="2696"/>
        <pc:sldMkLst>
          <pc:docMk/>
          <pc:sldMk cId="86299569" sldId="4548"/>
        </pc:sldMkLst>
      </pc:sldChg>
      <pc:sldChg chg="del mod modShow">
        <pc:chgData name="Roman Dodin (Nokia)" userId="e21e9773-5acf-492c-be3e-b359241c9b22" providerId="ADAL" clId="{7FD765D6-DB4C-AB4D-84FE-77D20797E055}" dt="2023-02-28T21:04:28.219" v="286" actId="2696"/>
        <pc:sldMkLst>
          <pc:docMk/>
          <pc:sldMk cId="1508864198" sldId="4548"/>
        </pc:sldMkLst>
      </pc:sldChg>
      <pc:sldChg chg="add del">
        <pc:chgData name="Roman Dodin (Nokia)" userId="e21e9773-5acf-492c-be3e-b359241c9b22" providerId="ADAL" clId="{7FD765D6-DB4C-AB4D-84FE-77D20797E055}" dt="2023-02-28T21:07:53.625" v="334" actId="2696"/>
        <pc:sldMkLst>
          <pc:docMk/>
          <pc:sldMk cId="2632918858" sldId="4549"/>
        </pc:sldMkLst>
      </pc:sldChg>
      <pc:sldChg chg="del mod modShow">
        <pc:chgData name="Roman Dodin (Nokia)" userId="e21e9773-5acf-492c-be3e-b359241c9b22" providerId="ADAL" clId="{7FD765D6-DB4C-AB4D-84FE-77D20797E055}" dt="2023-02-28T21:04:28.219" v="286" actId="2696"/>
        <pc:sldMkLst>
          <pc:docMk/>
          <pc:sldMk cId="3298978930" sldId="4549"/>
        </pc:sldMkLst>
      </pc:sldChg>
      <pc:sldChg chg="add del">
        <pc:chgData name="Roman Dodin (Nokia)" userId="e21e9773-5acf-492c-be3e-b359241c9b22" providerId="ADAL" clId="{7FD765D6-DB4C-AB4D-84FE-77D20797E055}" dt="2023-02-28T21:07:53.604" v="332" actId="2696"/>
        <pc:sldMkLst>
          <pc:docMk/>
          <pc:sldMk cId="1716265638" sldId="4550"/>
        </pc:sldMkLst>
      </pc:sldChg>
      <pc:sldChg chg="del mod modShow">
        <pc:chgData name="Roman Dodin (Nokia)" userId="e21e9773-5acf-492c-be3e-b359241c9b22" providerId="ADAL" clId="{7FD765D6-DB4C-AB4D-84FE-77D20797E055}" dt="2023-02-28T21:04:28.219" v="286" actId="2696"/>
        <pc:sldMkLst>
          <pc:docMk/>
          <pc:sldMk cId="3277000167" sldId="4550"/>
        </pc:sldMkLst>
      </pc:sldChg>
      <pc:sldChg chg="add del setBg">
        <pc:chgData name="Roman Dodin (Nokia)" userId="e21e9773-5acf-492c-be3e-b359241c9b22" providerId="ADAL" clId="{7FD765D6-DB4C-AB4D-84FE-77D20797E055}" dt="2023-02-28T21:07:53.634" v="335" actId="2696"/>
        <pc:sldMkLst>
          <pc:docMk/>
          <pc:sldMk cId="336523672" sldId="4551"/>
        </pc:sldMkLst>
      </pc:sldChg>
      <pc:sldChg chg="del mod modShow">
        <pc:chgData name="Roman Dodin (Nokia)" userId="e21e9773-5acf-492c-be3e-b359241c9b22" providerId="ADAL" clId="{7FD765D6-DB4C-AB4D-84FE-77D20797E055}" dt="2023-02-28T21:05:32.106" v="289" actId="2696"/>
        <pc:sldMkLst>
          <pc:docMk/>
          <pc:sldMk cId="1915074128" sldId="4551"/>
        </pc:sldMkLst>
      </pc:sldChg>
      <pc:sldChg chg="del mod modShow">
        <pc:chgData name="Roman Dodin (Nokia)" userId="e21e9773-5acf-492c-be3e-b359241c9b22" providerId="ADAL" clId="{7FD765D6-DB4C-AB4D-84FE-77D20797E055}" dt="2023-02-28T21:05:32.106" v="289" actId="2696"/>
        <pc:sldMkLst>
          <pc:docMk/>
          <pc:sldMk cId="782536212" sldId="4552"/>
        </pc:sldMkLst>
      </pc:sldChg>
      <pc:sldChg chg="add del">
        <pc:chgData name="Roman Dodin (Nokia)" userId="e21e9773-5acf-492c-be3e-b359241c9b22" providerId="ADAL" clId="{7FD765D6-DB4C-AB4D-84FE-77D20797E055}" dt="2023-02-28T21:07:53.643" v="336" actId="2696"/>
        <pc:sldMkLst>
          <pc:docMk/>
          <pc:sldMk cId="1365322081" sldId="4552"/>
        </pc:sldMkLst>
      </pc:sldChg>
      <pc:sldChg chg="del mod modShow">
        <pc:chgData name="Roman Dodin (Nokia)" userId="e21e9773-5acf-492c-be3e-b359241c9b22" providerId="ADAL" clId="{7FD765D6-DB4C-AB4D-84FE-77D20797E055}" dt="2023-02-28T21:05:32.106" v="289" actId="2696"/>
        <pc:sldMkLst>
          <pc:docMk/>
          <pc:sldMk cId="4008020936" sldId="4553"/>
        </pc:sldMkLst>
      </pc:sldChg>
      <pc:sldChg chg="add del">
        <pc:chgData name="Roman Dodin (Nokia)" userId="e21e9773-5acf-492c-be3e-b359241c9b22" providerId="ADAL" clId="{7FD765D6-DB4C-AB4D-84FE-77D20797E055}" dt="2023-02-28T21:07:53.647" v="337" actId="2696"/>
        <pc:sldMkLst>
          <pc:docMk/>
          <pc:sldMk cId="4184040063" sldId="4553"/>
        </pc:sldMkLst>
      </pc:sldChg>
      <pc:sldChg chg="add del">
        <pc:chgData name="Roman Dodin (Nokia)" userId="e21e9773-5acf-492c-be3e-b359241c9b22" providerId="ADAL" clId="{7FD765D6-DB4C-AB4D-84FE-77D20797E055}" dt="2023-02-28T21:07:53.677" v="341" actId="2696"/>
        <pc:sldMkLst>
          <pc:docMk/>
          <pc:sldMk cId="2695275634" sldId="4554"/>
        </pc:sldMkLst>
      </pc:sldChg>
      <pc:sldChg chg="del mod modShow">
        <pc:chgData name="Roman Dodin (Nokia)" userId="e21e9773-5acf-492c-be3e-b359241c9b22" providerId="ADAL" clId="{7FD765D6-DB4C-AB4D-84FE-77D20797E055}" dt="2023-02-28T21:06:35.602" v="295" actId="18676"/>
        <pc:sldMkLst>
          <pc:docMk/>
          <pc:sldMk cId="3177832100" sldId="4554"/>
        </pc:sldMkLst>
      </pc:sldChg>
      <pc:sldChg chg="add del">
        <pc:chgData name="Roman Dodin (Nokia)" userId="e21e9773-5acf-492c-be3e-b359241c9b22" providerId="ADAL" clId="{7FD765D6-DB4C-AB4D-84FE-77D20797E055}" dt="2023-02-28T21:07:53.303" v="314" actId="2696"/>
        <pc:sldMkLst>
          <pc:docMk/>
          <pc:sldMk cId="991350188" sldId="4556"/>
        </pc:sldMkLst>
      </pc:sldChg>
      <pc:sldChg chg="del mod modShow">
        <pc:chgData name="Roman Dodin (Nokia)" userId="e21e9773-5acf-492c-be3e-b359241c9b22" providerId="ADAL" clId="{7FD765D6-DB4C-AB4D-84FE-77D20797E055}" dt="2023-02-28T20:38:13.675" v="1" actId="2696"/>
        <pc:sldMkLst>
          <pc:docMk/>
          <pc:sldMk cId="3671841229" sldId="4556"/>
        </pc:sldMkLst>
      </pc:sldChg>
      <pc:sldChg chg="del mod modShow">
        <pc:chgData name="Roman Dodin (Nokia)" userId="e21e9773-5acf-492c-be3e-b359241c9b22" providerId="ADAL" clId="{7FD765D6-DB4C-AB4D-84FE-77D20797E055}" dt="2023-02-28T20:38:33.132" v="4" actId="2696"/>
        <pc:sldMkLst>
          <pc:docMk/>
          <pc:sldMk cId="572405166" sldId="4557"/>
        </pc:sldMkLst>
      </pc:sldChg>
      <pc:sldChg chg="add del">
        <pc:chgData name="Roman Dodin (Nokia)" userId="e21e9773-5acf-492c-be3e-b359241c9b22" providerId="ADAL" clId="{7FD765D6-DB4C-AB4D-84FE-77D20797E055}" dt="2023-02-28T21:07:53.310" v="315" actId="2696"/>
        <pc:sldMkLst>
          <pc:docMk/>
          <pc:sldMk cId="578631471" sldId="4557"/>
        </pc:sldMkLst>
      </pc:sldChg>
      <pc:sldChg chg="del">
        <pc:chgData name="Roman Dodin (Nokia)" userId="e21e9773-5acf-492c-be3e-b359241c9b22" providerId="ADAL" clId="{7FD765D6-DB4C-AB4D-84FE-77D20797E055}" dt="2023-02-28T21:07:53.133" v="298" actId="2696"/>
        <pc:sldMkLst>
          <pc:docMk/>
          <pc:sldMk cId="3962754618" sldId="4558"/>
        </pc:sldMkLst>
      </pc:sldChg>
      <pc:sldChg chg="del">
        <pc:chgData name="Roman Dodin (Nokia)" userId="e21e9773-5acf-492c-be3e-b359241c9b22" providerId="ADAL" clId="{7FD765D6-DB4C-AB4D-84FE-77D20797E055}" dt="2023-02-28T21:07:53.233" v="305" actId="2696"/>
        <pc:sldMkLst>
          <pc:docMk/>
          <pc:sldMk cId="3169830993" sldId="4559"/>
        </pc:sldMkLst>
      </pc:sldChg>
      <pc:sldChg chg="del mod modShow">
        <pc:chgData name="Roman Dodin (Nokia)" userId="e21e9773-5acf-492c-be3e-b359241c9b22" providerId="ADAL" clId="{7FD765D6-DB4C-AB4D-84FE-77D20797E055}" dt="2023-02-28T21:02:34.413" v="251" actId="2696"/>
        <pc:sldMkLst>
          <pc:docMk/>
          <pc:sldMk cId="1248046768" sldId="4561"/>
        </pc:sldMkLst>
      </pc:sldChg>
      <pc:sldChg chg="add del">
        <pc:chgData name="Roman Dodin (Nokia)" userId="e21e9773-5acf-492c-be3e-b359241c9b22" providerId="ADAL" clId="{7FD765D6-DB4C-AB4D-84FE-77D20797E055}" dt="2023-02-28T21:07:53.442" v="327" actId="2696"/>
        <pc:sldMkLst>
          <pc:docMk/>
          <pc:sldMk cId="1458462287" sldId="4561"/>
        </pc:sldMkLst>
      </pc:sldChg>
      <pc:sldChg chg="del">
        <pc:chgData name="Roman Dodin (Nokia)" userId="e21e9773-5acf-492c-be3e-b359241c9b22" providerId="ADAL" clId="{7FD765D6-DB4C-AB4D-84FE-77D20797E055}" dt="2023-02-28T21:07:53.248" v="306" actId="2696"/>
        <pc:sldMkLst>
          <pc:docMk/>
          <pc:sldMk cId="878526664" sldId="4562"/>
        </pc:sldMkLst>
      </pc:sldChg>
      <pc:sldChg chg="del">
        <pc:chgData name="Roman Dodin (Nokia)" userId="e21e9773-5acf-492c-be3e-b359241c9b22" providerId="ADAL" clId="{7FD765D6-DB4C-AB4D-84FE-77D20797E055}" dt="2023-02-28T21:07:53.253" v="307" actId="2696"/>
        <pc:sldMkLst>
          <pc:docMk/>
          <pc:sldMk cId="336550642" sldId="4564"/>
        </pc:sldMkLst>
      </pc:sldChg>
      <pc:sldChg chg="del">
        <pc:chgData name="Roman Dodin (Nokia)" userId="e21e9773-5acf-492c-be3e-b359241c9b22" providerId="ADAL" clId="{7FD765D6-DB4C-AB4D-84FE-77D20797E055}" dt="2023-02-28T21:07:53.271" v="310" actId="2696"/>
        <pc:sldMkLst>
          <pc:docMk/>
          <pc:sldMk cId="3773398146" sldId="4566"/>
        </pc:sldMkLst>
      </pc:sldChg>
      <pc:sldChg chg="del">
        <pc:chgData name="Roman Dodin (Nokia)" userId="e21e9773-5acf-492c-be3e-b359241c9b22" providerId="ADAL" clId="{7FD765D6-DB4C-AB4D-84FE-77D20797E055}" dt="2023-02-28T21:07:53.285" v="312" actId="2696"/>
        <pc:sldMkLst>
          <pc:docMk/>
          <pc:sldMk cId="3820802491" sldId="4567"/>
        </pc:sldMkLst>
      </pc:sldChg>
      <pc:sldChg chg="del mod modShow">
        <pc:chgData name="Roman Dodin (Nokia)" userId="e21e9773-5acf-492c-be3e-b359241c9b22" providerId="ADAL" clId="{7FD765D6-DB4C-AB4D-84FE-77D20797E055}" dt="2023-02-28T21:02:34.413" v="251" actId="2696"/>
        <pc:sldMkLst>
          <pc:docMk/>
          <pc:sldMk cId="863084766" sldId="4569"/>
        </pc:sldMkLst>
      </pc:sldChg>
      <pc:sldChg chg="add del">
        <pc:chgData name="Roman Dodin (Nokia)" userId="e21e9773-5acf-492c-be3e-b359241c9b22" providerId="ADAL" clId="{7FD765D6-DB4C-AB4D-84FE-77D20797E055}" dt="2023-02-28T21:07:53.448" v="328" actId="2696"/>
        <pc:sldMkLst>
          <pc:docMk/>
          <pc:sldMk cId="2438029026" sldId="4569"/>
        </pc:sldMkLst>
      </pc:sldChg>
      <pc:sldChg chg="add del">
        <pc:chgData name="Roman Dodin (Nokia)" userId="e21e9773-5acf-492c-be3e-b359241c9b22" providerId="ADAL" clId="{7FD765D6-DB4C-AB4D-84FE-77D20797E055}" dt="2023-02-28T21:07:53.462" v="330" actId="2696"/>
        <pc:sldMkLst>
          <pc:docMk/>
          <pc:sldMk cId="1219704994" sldId="4571"/>
        </pc:sldMkLst>
      </pc:sldChg>
      <pc:sldChg chg="del mod modShow">
        <pc:chgData name="Roman Dodin (Nokia)" userId="e21e9773-5acf-492c-be3e-b359241c9b22" providerId="ADAL" clId="{7FD765D6-DB4C-AB4D-84FE-77D20797E055}" dt="2023-02-28T21:02:34.413" v="251" actId="2696"/>
        <pc:sldMkLst>
          <pc:docMk/>
          <pc:sldMk cId="1304543380" sldId="4571"/>
        </pc:sldMkLst>
      </pc:sldChg>
      <pc:sldChg chg="del">
        <pc:chgData name="Roman Dodin (Nokia)" userId="e21e9773-5acf-492c-be3e-b359241c9b22" providerId="ADAL" clId="{7FD765D6-DB4C-AB4D-84FE-77D20797E055}" dt="2023-02-28T21:07:53.264" v="309" actId="2696"/>
        <pc:sldMkLst>
          <pc:docMk/>
          <pc:sldMk cId="3237768740" sldId="4573"/>
        </pc:sldMkLst>
      </pc:sldChg>
      <pc:sldChg chg="del">
        <pc:chgData name="Roman Dodin (Nokia)" userId="e21e9773-5acf-492c-be3e-b359241c9b22" providerId="ADAL" clId="{7FD765D6-DB4C-AB4D-84FE-77D20797E055}" dt="2023-02-28T21:07:53.275" v="311" actId="2696"/>
        <pc:sldMkLst>
          <pc:docMk/>
          <pc:sldMk cId="1125774291" sldId="4574"/>
        </pc:sldMkLst>
      </pc:sldChg>
      <pc:sldChg chg="add del">
        <pc:chgData name="Roman Dodin (Nokia)" userId="e21e9773-5acf-492c-be3e-b359241c9b22" providerId="ADAL" clId="{7FD765D6-DB4C-AB4D-84FE-77D20797E055}" dt="2023-02-28T21:07:53.651" v="338" actId="2696"/>
        <pc:sldMkLst>
          <pc:docMk/>
          <pc:sldMk cId="2382339" sldId="4576"/>
        </pc:sldMkLst>
      </pc:sldChg>
      <pc:sldChg chg="del mod modShow">
        <pc:chgData name="Roman Dodin (Nokia)" userId="e21e9773-5acf-492c-be3e-b359241c9b22" providerId="ADAL" clId="{7FD765D6-DB4C-AB4D-84FE-77D20797E055}" dt="2023-02-28T21:06:06.821" v="292" actId="2696"/>
        <pc:sldMkLst>
          <pc:docMk/>
          <pc:sldMk cId="2480158411" sldId="4576"/>
        </pc:sldMkLst>
      </pc:sldChg>
      <pc:sldChg chg="add del">
        <pc:chgData name="Roman Dodin (Nokia)" userId="e21e9773-5acf-492c-be3e-b359241c9b22" providerId="ADAL" clId="{7FD765D6-DB4C-AB4D-84FE-77D20797E055}" dt="2023-02-28T21:07:53.655" v="339" actId="2696"/>
        <pc:sldMkLst>
          <pc:docMk/>
          <pc:sldMk cId="2589227627" sldId="4577"/>
        </pc:sldMkLst>
      </pc:sldChg>
      <pc:sldChg chg="del mod modShow">
        <pc:chgData name="Roman Dodin (Nokia)" userId="e21e9773-5acf-492c-be3e-b359241c9b22" providerId="ADAL" clId="{7FD765D6-DB4C-AB4D-84FE-77D20797E055}" dt="2023-02-28T21:06:06.821" v="292" actId="2696"/>
        <pc:sldMkLst>
          <pc:docMk/>
          <pc:sldMk cId="3240219552" sldId="4577"/>
        </pc:sldMkLst>
      </pc:sldChg>
      <pc:sldChg chg="add del">
        <pc:chgData name="Roman Dodin (Nokia)" userId="e21e9773-5acf-492c-be3e-b359241c9b22" providerId="ADAL" clId="{7FD765D6-DB4C-AB4D-84FE-77D20797E055}" dt="2023-02-28T21:07:53.666" v="340" actId="2696"/>
        <pc:sldMkLst>
          <pc:docMk/>
          <pc:sldMk cId="2372216563" sldId="4578"/>
        </pc:sldMkLst>
      </pc:sldChg>
      <pc:sldChg chg="del mod modShow">
        <pc:chgData name="Roman Dodin (Nokia)" userId="e21e9773-5acf-492c-be3e-b359241c9b22" providerId="ADAL" clId="{7FD765D6-DB4C-AB4D-84FE-77D20797E055}" dt="2023-02-28T21:06:06.821" v="292" actId="2696"/>
        <pc:sldMkLst>
          <pc:docMk/>
          <pc:sldMk cId="3350994677" sldId="4578"/>
        </pc:sldMkLst>
      </pc:sldChg>
      <pc:sldChg chg="del">
        <pc:chgData name="Roman Dodin (Nokia)" userId="e21e9773-5acf-492c-be3e-b359241c9b22" providerId="ADAL" clId="{7FD765D6-DB4C-AB4D-84FE-77D20797E055}" dt="2023-02-28T21:07:53.260" v="308" actId="2696"/>
        <pc:sldMkLst>
          <pc:docMk/>
          <pc:sldMk cId="3028563204" sldId="4579"/>
        </pc:sldMkLst>
      </pc:sldChg>
      <pc:sldChg chg="add del">
        <pc:chgData name="Roman Dodin (Nokia)" userId="e21e9773-5acf-492c-be3e-b359241c9b22" providerId="ADAL" clId="{7FD765D6-DB4C-AB4D-84FE-77D20797E055}" dt="2023-02-28T21:07:53.457" v="329" actId="2696"/>
        <pc:sldMkLst>
          <pc:docMk/>
          <pc:sldMk cId="143078927" sldId="4580"/>
        </pc:sldMkLst>
      </pc:sldChg>
      <pc:sldChg chg="del mod modShow">
        <pc:chgData name="Roman Dodin (Nokia)" userId="e21e9773-5acf-492c-be3e-b359241c9b22" providerId="ADAL" clId="{7FD765D6-DB4C-AB4D-84FE-77D20797E055}" dt="2023-02-28T21:02:34.413" v="251" actId="2696"/>
        <pc:sldMkLst>
          <pc:docMk/>
          <pc:sldMk cId="2828089766" sldId="4580"/>
        </pc:sldMkLst>
      </pc:sldChg>
      <pc:sldChg chg="del mod modShow">
        <pc:chgData name="Roman Dodin (Nokia)" userId="e21e9773-5acf-492c-be3e-b359241c9b22" providerId="ADAL" clId="{7FD765D6-DB4C-AB4D-84FE-77D20797E055}" dt="2023-02-28T21:02:34.413" v="251" actId="2696"/>
        <pc:sldMkLst>
          <pc:docMk/>
          <pc:sldMk cId="510673109" sldId="4581"/>
        </pc:sldMkLst>
      </pc:sldChg>
      <pc:sldChg chg="add del">
        <pc:chgData name="Roman Dodin (Nokia)" userId="e21e9773-5acf-492c-be3e-b359241c9b22" providerId="ADAL" clId="{7FD765D6-DB4C-AB4D-84FE-77D20797E055}" dt="2023-02-28T21:07:53.469" v="331" actId="2696"/>
        <pc:sldMkLst>
          <pc:docMk/>
          <pc:sldMk cId="4239668221" sldId="4581"/>
        </pc:sldMkLst>
      </pc:sldChg>
      <pc:sldChg chg="add del">
        <pc:chgData name="Roman Dodin (Nokia)" userId="e21e9773-5acf-492c-be3e-b359241c9b22" providerId="ADAL" clId="{7FD765D6-DB4C-AB4D-84FE-77D20797E055}" dt="2023-02-28T21:07:53.326" v="317" actId="2696"/>
        <pc:sldMkLst>
          <pc:docMk/>
          <pc:sldMk cId="2057697053" sldId="4587"/>
        </pc:sldMkLst>
      </pc:sldChg>
      <pc:sldChg chg="del mod modShow">
        <pc:chgData name="Roman Dodin (Nokia)" userId="e21e9773-5acf-492c-be3e-b359241c9b22" providerId="ADAL" clId="{7FD765D6-DB4C-AB4D-84FE-77D20797E055}" dt="2023-02-28T20:38:33.132" v="4" actId="2696"/>
        <pc:sldMkLst>
          <pc:docMk/>
          <pc:sldMk cId="3488052641" sldId="4587"/>
        </pc:sldMkLst>
      </pc:sldChg>
      <pc:sldChg chg="add del">
        <pc:chgData name="Roman Dodin (Nokia)" userId="e21e9773-5acf-492c-be3e-b359241c9b22" providerId="ADAL" clId="{7FD765D6-DB4C-AB4D-84FE-77D20797E055}" dt="2023-02-28T21:07:53.317" v="316" actId="2696"/>
        <pc:sldMkLst>
          <pc:docMk/>
          <pc:sldMk cId="1911074843" sldId="4588"/>
        </pc:sldMkLst>
      </pc:sldChg>
      <pc:sldChg chg="del mod modShow">
        <pc:chgData name="Roman Dodin (Nokia)" userId="e21e9773-5acf-492c-be3e-b359241c9b22" providerId="ADAL" clId="{7FD765D6-DB4C-AB4D-84FE-77D20797E055}" dt="2023-02-28T20:38:33.132" v="4" actId="2696"/>
        <pc:sldMkLst>
          <pc:docMk/>
          <pc:sldMk cId="2164411813" sldId="4588"/>
        </pc:sldMkLst>
      </pc:sldChg>
      <pc:sldChg chg="addSp delSp modSp add mod delAnim modAnim">
        <pc:chgData name="Roman Dodin (Nokia)" userId="e21e9773-5acf-492c-be3e-b359241c9b22" providerId="ADAL" clId="{7FD765D6-DB4C-AB4D-84FE-77D20797E055}" dt="2023-02-28T20:59:38.039" v="245" actId="207"/>
        <pc:sldMkLst>
          <pc:docMk/>
          <pc:sldMk cId="912332100" sldId="4589"/>
        </pc:sldMkLst>
        <pc:spChg chg="mod">
          <ac:chgData name="Roman Dodin (Nokia)" userId="e21e9773-5acf-492c-be3e-b359241c9b22" providerId="ADAL" clId="{7FD765D6-DB4C-AB4D-84FE-77D20797E055}" dt="2023-02-28T20:47:01.598" v="84" actId="113"/>
          <ac:spMkLst>
            <pc:docMk/>
            <pc:sldMk cId="912332100" sldId="4589"/>
            <ac:spMk id="3" creationId="{0989B436-2BE1-DD4E-9957-D4C0BCE5A5BE}"/>
          </ac:spMkLst>
        </pc:spChg>
        <pc:spChg chg="del mod">
          <ac:chgData name="Roman Dodin (Nokia)" userId="e21e9773-5acf-492c-be3e-b359241c9b22" providerId="ADAL" clId="{7FD765D6-DB4C-AB4D-84FE-77D20797E055}" dt="2023-02-28T20:47:52.885" v="93" actId="478"/>
          <ac:spMkLst>
            <pc:docMk/>
            <pc:sldMk cId="912332100" sldId="4589"/>
            <ac:spMk id="39" creationId="{8F7060E2-2E29-1942-AF80-6CAC9C0208BB}"/>
          </ac:spMkLst>
        </pc:spChg>
        <pc:spChg chg="mod">
          <ac:chgData name="Roman Dodin (Nokia)" userId="e21e9773-5acf-492c-be3e-b359241c9b22" providerId="ADAL" clId="{7FD765D6-DB4C-AB4D-84FE-77D20797E055}" dt="2023-02-28T20:56:33.314" v="179" actId="113"/>
          <ac:spMkLst>
            <pc:docMk/>
            <pc:sldMk cId="912332100" sldId="4589"/>
            <ac:spMk id="44" creationId="{175E50C0-4525-754A-A78C-4118F3940919}"/>
          </ac:spMkLst>
        </pc:spChg>
        <pc:spChg chg="del">
          <ac:chgData name="Roman Dodin (Nokia)" userId="e21e9773-5acf-492c-be3e-b359241c9b22" providerId="ADAL" clId="{7FD765D6-DB4C-AB4D-84FE-77D20797E055}" dt="2023-02-28T20:47:54.634" v="94" actId="478"/>
          <ac:spMkLst>
            <pc:docMk/>
            <pc:sldMk cId="912332100" sldId="4589"/>
            <ac:spMk id="57" creationId="{AE9F7BE6-6047-6F43-A18A-46CC9B551945}"/>
          </ac:spMkLst>
        </pc:spChg>
        <pc:spChg chg="mod">
          <ac:chgData name="Roman Dodin (Nokia)" userId="e21e9773-5acf-492c-be3e-b359241c9b22" providerId="ADAL" clId="{7FD765D6-DB4C-AB4D-84FE-77D20797E055}" dt="2023-02-28T20:48:03.039" v="98" actId="1076"/>
          <ac:spMkLst>
            <pc:docMk/>
            <pc:sldMk cId="912332100" sldId="4589"/>
            <ac:spMk id="58" creationId="{3E0AAC27-933E-694F-98BB-E720B4032691}"/>
          </ac:spMkLst>
        </pc:spChg>
        <pc:spChg chg="add del mod">
          <ac:chgData name="Roman Dodin (Nokia)" userId="e21e9773-5acf-492c-be3e-b359241c9b22" providerId="ADAL" clId="{7FD765D6-DB4C-AB4D-84FE-77D20797E055}" dt="2023-02-28T20:59:38.039" v="245" actId="207"/>
          <ac:spMkLst>
            <pc:docMk/>
            <pc:sldMk cId="912332100" sldId="4589"/>
            <ac:spMk id="59" creationId="{1EF31E64-FA7F-DB4D-8CE3-B938F825090A}"/>
          </ac:spMkLst>
        </pc:spChg>
        <pc:cxnChg chg="del">
          <ac:chgData name="Roman Dodin (Nokia)" userId="e21e9773-5acf-492c-be3e-b359241c9b22" providerId="ADAL" clId="{7FD765D6-DB4C-AB4D-84FE-77D20797E055}" dt="2023-02-28T20:47:56.131" v="95" actId="478"/>
          <ac:cxnSpMkLst>
            <pc:docMk/>
            <pc:sldMk cId="912332100" sldId="4589"/>
            <ac:cxnSpMk id="53" creationId="{5EA7454E-C88A-8447-8E56-81732517EA14}"/>
          </ac:cxnSpMkLst>
        </pc:cxnChg>
      </pc:sldChg>
      <pc:sldChg chg="add del">
        <pc:chgData name="Roman Dodin (Nokia)" userId="e21e9773-5acf-492c-be3e-b359241c9b22" providerId="ADAL" clId="{7FD765D6-DB4C-AB4D-84FE-77D20797E055}" dt="2023-02-28T20:52:20.571" v="123" actId="2696"/>
        <pc:sldMkLst>
          <pc:docMk/>
          <pc:sldMk cId="374107742" sldId="4590"/>
        </pc:sldMkLst>
      </pc:sldChg>
      <pc:sldChg chg="addSp delSp modSp add mod ord">
        <pc:chgData name="Roman Dodin (Nokia)" userId="e21e9773-5acf-492c-be3e-b359241c9b22" providerId="ADAL" clId="{7FD765D6-DB4C-AB4D-84FE-77D20797E055}" dt="2023-02-28T20:58:58.879" v="238" actId="207"/>
        <pc:sldMkLst>
          <pc:docMk/>
          <pc:sldMk cId="1086215597" sldId="4590"/>
        </pc:sldMkLst>
        <pc:spChg chg="add del">
          <ac:chgData name="Roman Dodin (Nokia)" userId="e21e9773-5acf-492c-be3e-b359241c9b22" providerId="ADAL" clId="{7FD765D6-DB4C-AB4D-84FE-77D20797E055}" dt="2023-02-28T20:58:44.241" v="236" actId="478"/>
          <ac:spMkLst>
            <pc:docMk/>
            <pc:sldMk cId="1086215597" sldId="4590"/>
            <ac:spMk id="6" creationId="{C8340D30-0293-ECC2-CCFA-9D3725B36442}"/>
          </ac:spMkLst>
        </pc:spChg>
        <pc:spChg chg="mod">
          <ac:chgData name="Roman Dodin (Nokia)" userId="e21e9773-5acf-492c-be3e-b359241c9b22" providerId="ADAL" clId="{7FD765D6-DB4C-AB4D-84FE-77D20797E055}" dt="2023-02-28T20:56:25.146" v="177" actId="113"/>
          <ac:spMkLst>
            <pc:docMk/>
            <pc:sldMk cId="1086215597" sldId="4590"/>
            <ac:spMk id="44" creationId="{175E50C0-4525-754A-A78C-4118F3940919}"/>
          </ac:spMkLst>
        </pc:spChg>
        <pc:spChg chg="mod">
          <ac:chgData name="Roman Dodin (Nokia)" userId="e21e9773-5acf-492c-be3e-b359241c9b22" providerId="ADAL" clId="{7FD765D6-DB4C-AB4D-84FE-77D20797E055}" dt="2023-02-28T20:56:07.940" v="162" actId="14100"/>
          <ac:spMkLst>
            <pc:docMk/>
            <pc:sldMk cId="1086215597" sldId="4590"/>
            <ac:spMk id="58" creationId="{3E0AAC27-933E-694F-98BB-E720B4032691}"/>
          </ac:spMkLst>
        </pc:spChg>
        <pc:spChg chg="mod">
          <ac:chgData name="Roman Dodin (Nokia)" userId="e21e9773-5acf-492c-be3e-b359241c9b22" providerId="ADAL" clId="{7FD765D6-DB4C-AB4D-84FE-77D20797E055}" dt="2023-02-28T20:58:58.879" v="238" actId="207"/>
          <ac:spMkLst>
            <pc:docMk/>
            <pc:sldMk cId="1086215597" sldId="4590"/>
            <ac:spMk id="59" creationId="{1EF31E64-FA7F-DB4D-8CE3-B938F825090A}"/>
          </ac:spMkLst>
        </pc:spChg>
        <pc:cxnChg chg="mod">
          <ac:chgData name="Roman Dodin (Nokia)" userId="e21e9773-5acf-492c-be3e-b359241c9b22" providerId="ADAL" clId="{7FD765D6-DB4C-AB4D-84FE-77D20797E055}" dt="2023-02-28T20:56:03.655" v="161" actId="1076"/>
          <ac:cxnSpMkLst>
            <pc:docMk/>
            <pc:sldMk cId="1086215597" sldId="4590"/>
            <ac:cxnSpMk id="27" creationId="{9EE9B863-F0D0-904E-ABD4-FB333606D02B}"/>
          </ac:cxnSpMkLst>
        </pc:cxnChg>
        <pc:cxnChg chg="mod">
          <ac:chgData name="Roman Dodin (Nokia)" userId="e21e9773-5acf-492c-be3e-b359241c9b22" providerId="ADAL" clId="{7FD765D6-DB4C-AB4D-84FE-77D20797E055}" dt="2023-02-28T20:56:03.655" v="161" actId="1076"/>
          <ac:cxnSpMkLst>
            <pc:docMk/>
            <pc:sldMk cId="1086215597" sldId="4590"/>
            <ac:cxnSpMk id="49" creationId="{4EDA0E85-CF03-CA4C-83DD-95CC630804E3}"/>
          </ac:cxnSpMkLst>
        </pc:cxnChg>
      </pc:sldChg>
      <pc:sldChg chg="modSp add mod">
        <pc:chgData name="Roman Dodin (Nokia)" userId="e21e9773-5acf-492c-be3e-b359241c9b22" providerId="ADAL" clId="{7FD765D6-DB4C-AB4D-84FE-77D20797E055}" dt="2023-02-28T20:59:14.376" v="241" actId="207"/>
        <pc:sldMkLst>
          <pc:docMk/>
          <pc:sldMk cId="1389046345" sldId="4591"/>
        </pc:sldMkLst>
        <pc:spChg chg="mod">
          <ac:chgData name="Roman Dodin (Nokia)" userId="e21e9773-5acf-492c-be3e-b359241c9b22" providerId="ADAL" clId="{7FD765D6-DB4C-AB4D-84FE-77D20797E055}" dt="2023-02-28T20:56:29.935" v="178" actId="113"/>
          <ac:spMkLst>
            <pc:docMk/>
            <pc:sldMk cId="1389046345" sldId="4591"/>
            <ac:spMk id="44" creationId="{175E50C0-4525-754A-A78C-4118F3940919}"/>
          </ac:spMkLst>
        </pc:spChg>
        <pc:spChg chg="mod">
          <ac:chgData name="Roman Dodin (Nokia)" userId="e21e9773-5acf-492c-be3e-b359241c9b22" providerId="ADAL" clId="{7FD765D6-DB4C-AB4D-84FE-77D20797E055}" dt="2023-02-28T20:59:14.376" v="241" actId="207"/>
          <ac:spMkLst>
            <pc:docMk/>
            <pc:sldMk cId="1389046345" sldId="4591"/>
            <ac:spMk id="59" creationId="{1EF31E64-FA7F-DB4D-8CE3-B938F825090A}"/>
          </ac:spMkLst>
        </pc:spChg>
      </pc:sldChg>
    </pc:docChg>
  </pc:docChgLst>
  <pc:docChgLst>
    <pc:chgData name="Roman Dodin (Nokia)" userId="e21e9773-5acf-492c-be3e-b359241c9b22" providerId="ADAL" clId="{FB56E19E-B556-4F47-85AC-9A3B07215308}"/>
    <pc:docChg chg="sldOrd">
      <pc:chgData name="Roman Dodin (Nokia)" userId="e21e9773-5acf-492c-be3e-b359241c9b22" providerId="ADAL" clId="{FB56E19E-B556-4F47-85AC-9A3B07215308}" dt="2023-02-28T18:09:51.792" v="0" actId="1076"/>
      <pc:docMkLst>
        <pc:docMk/>
      </pc:docMkLst>
      <pc:sldChg chg="ord">
        <pc:chgData name="Roman Dodin (Nokia)" userId="e21e9773-5acf-492c-be3e-b359241c9b22" providerId="ADAL" clId="{FB56E19E-B556-4F47-85AC-9A3B07215308}" dt="2023-02-28T18:09:51.792" v="0" actId="1076"/>
        <pc:sldMkLst>
          <pc:docMk/>
          <pc:sldMk cId="1904197487" sldId="4493"/>
        </pc:sldMkLst>
      </pc:sldChg>
    </pc:docChg>
  </pc:docChgLst>
  <pc:docChgLst>
    <pc:chgData name="Roman Dodin (Nokia)" userId="e21e9773-5acf-492c-be3e-b359241c9b22" providerId="ADAL" clId="{C3E3225D-DAAC-A646-B49B-173A26EA4EA6}"/>
    <pc:docChg chg="undo custSel modSld sldOrd modSection">
      <pc:chgData name="Roman Dodin (Nokia)" userId="e21e9773-5acf-492c-be3e-b359241c9b22" providerId="ADAL" clId="{C3E3225D-DAAC-A646-B49B-173A26EA4EA6}" dt="2023-02-27T21:30:19.097" v="14" actId="20578"/>
      <pc:docMkLst>
        <pc:docMk/>
      </pc:docMkLst>
      <pc:sldChg chg="ord">
        <pc:chgData name="Roman Dodin (Nokia)" userId="e21e9773-5acf-492c-be3e-b359241c9b22" providerId="ADAL" clId="{C3E3225D-DAAC-A646-B49B-173A26EA4EA6}" dt="2023-02-27T21:30:19.097" v="14" actId="20578"/>
        <pc:sldMkLst>
          <pc:docMk/>
          <pc:sldMk cId="261552537" sldId="4521"/>
        </pc:sldMkLst>
      </pc:sldChg>
      <pc:sldChg chg="modSp mod">
        <pc:chgData name="Roman Dodin (Nokia)" userId="e21e9773-5acf-492c-be3e-b359241c9b22" providerId="ADAL" clId="{C3E3225D-DAAC-A646-B49B-173A26EA4EA6}" dt="2023-02-27T21:26:49.138" v="4" actId="1076"/>
        <pc:sldMkLst>
          <pc:docMk/>
          <pc:sldMk cId="572405166" sldId="4557"/>
        </pc:sldMkLst>
        <pc:spChg chg="mod">
          <ac:chgData name="Roman Dodin (Nokia)" userId="e21e9773-5acf-492c-be3e-b359241c9b22" providerId="ADAL" clId="{C3E3225D-DAAC-A646-B49B-173A26EA4EA6}" dt="2023-02-27T21:26:49.138" v="4" actId="1076"/>
          <ac:spMkLst>
            <pc:docMk/>
            <pc:sldMk cId="572405166" sldId="4557"/>
            <ac:spMk id="2" creationId="{3C56A12A-53AE-21AC-5E65-B898F70C757E}"/>
          </ac:spMkLst>
        </pc:spChg>
        <pc:spChg chg="mod">
          <ac:chgData name="Roman Dodin (Nokia)" userId="e21e9773-5acf-492c-be3e-b359241c9b22" providerId="ADAL" clId="{C3E3225D-DAAC-A646-B49B-173A26EA4EA6}" dt="2023-02-27T21:26:49.138" v="4" actId="1076"/>
          <ac:spMkLst>
            <pc:docMk/>
            <pc:sldMk cId="572405166" sldId="4557"/>
            <ac:spMk id="10" creationId="{B60B98FC-43A6-4AB4-6021-CA1339831782}"/>
          </ac:spMkLst>
        </pc:spChg>
      </pc:sldChg>
      <pc:sldChg chg="mod modShow">
        <pc:chgData name="Roman Dodin (Nokia)" userId="e21e9773-5acf-492c-be3e-b359241c9b22" providerId="ADAL" clId="{C3E3225D-DAAC-A646-B49B-173A26EA4EA6}" dt="2023-02-27T21:27:53.853" v="7" actId="729"/>
        <pc:sldMkLst>
          <pc:docMk/>
          <pc:sldMk cId="2269711114" sldId="4558"/>
        </pc:sldMkLst>
      </pc:sldChg>
      <pc:sldChg chg="modSp mod">
        <pc:chgData name="Roman Dodin (Nokia)" userId="e21e9773-5acf-492c-be3e-b359241c9b22" providerId="ADAL" clId="{C3E3225D-DAAC-A646-B49B-173A26EA4EA6}" dt="2023-02-27T21:26:59.067" v="6" actId="255"/>
        <pc:sldMkLst>
          <pc:docMk/>
          <pc:sldMk cId="2164411813" sldId="4588"/>
        </pc:sldMkLst>
        <pc:spChg chg="mod">
          <ac:chgData name="Roman Dodin (Nokia)" userId="e21e9773-5acf-492c-be3e-b359241c9b22" providerId="ADAL" clId="{C3E3225D-DAAC-A646-B49B-173A26EA4EA6}" dt="2023-02-27T21:26:59.067" v="6" actId="255"/>
          <ac:spMkLst>
            <pc:docMk/>
            <pc:sldMk cId="2164411813" sldId="4588"/>
            <ac:spMk id="2" creationId="{3C56A12A-53AE-21AC-5E65-B898F70C757E}"/>
          </ac:spMkLst>
        </pc:spChg>
      </pc:sldChg>
    </pc:docChg>
  </pc:docChgLst>
  <pc:docChgLst>
    <pc:chgData name="Roman Dodin (Nokia)" userId="e21e9773-5acf-492c-be3e-b359241c9b22" providerId="ADAL" clId="{E84DFA72-572A-9A41-A5C2-0BCFF3E6A07F}"/>
    <pc:docChg chg="undo custSel addSld delSld modSld sldOrd addSection delSection modSection">
      <pc:chgData name="Roman Dodin (Nokia)" userId="e21e9773-5acf-492c-be3e-b359241c9b22" providerId="ADAL" clId="{E84DFA72-572A-9A41-A5C2-0BCFF3E6A07F}" dt="2023-02-27T21:52:54.579" v="233"/>
      <pc:docMkLst>
        <pc:docMk/>
      </pc:docMkLst>
      <pc:sldChg chg="add setBg">
        <pc:chgData name="Roman Dodin (Nokia)" userId="e21e9773-5acf-492c-be3e-b359241c9b22" providerId="ADAL" clId="{E84DFA72-572A-9A41-A5C2-0BCFF3E6A07F}" dt="2023-02-27T21:42:40.778" v="33"/>
        <pc:sldMkLst>
          <pc:docMk/>
          <pc:sldMk cId="1743514528" sldId="4475"/>
        </pc:sldMkLst>
      </pc:sldChg>
      <pc:sldChg chg="del mod modShow">
        <pc:chgData name="Roman Dodin (Nokia)" userId="e21e9773-5acf-492c-be3e-b359241c9b22" providerId="ADAL" clId="{E84DFA72-572A-9A41-A5C2-0BCFF3E6A07F}" dt="2023-02-27T21:42:38.393" v="32" actId="2696"/>
        <pc:sldMkLst>
          <pc:docMk/>
          <pc:sldMk cId="3340378874" sldId="4475"/>
        </pc:sldMkLst>
      </pc:sldChg>
      <pc:sldChg chg="del mod modShow">
        <pc:chgData name="Roman Dodin (Nokia)" userId="e21e9773-5acf-492c-be3e-b359241c9b22" providerId="ADAL" clId="{E84DFA72-572A-9A41-A5C2-0BCFF3E6A07F}" dt="2023-02-27T21:42:38.393" v="32" actId="2696"/>
        <pc:sldMkLst>
          <pc:docMk/>
          <pc:sldMk cId="521542943" sldId="4511"/>
        </pc:sldMkLst>
      </pc:sldChg>
      <pc:sldChg chg="add setBg">
        <pc:chgData name="Roman Dodin (Nokia)" userId="e21e9773-5acf-492c-be3e-b359241c9b22" providerId="ADAL" clId="{E84DFA72-572A-9A41-A5C2-0BCFF3E6A07F}" dt="2023-02-27T21:42:40.778" v="33"/>
        <pc:sldMkLst>
          <pc:docMk/>
          <pc:sldMk cId="3567742668" sldId="4511"/>
        </pc:sldMkLst>
      </pc:sldChg>
      <pc:sldChg chg="modSp mod">
        <pc:chgData name="Roman Dodin (Nokia)" userId="e21e9773-5acf-492c-be3e-b359241c9b22" providerId="ADAL" clId="{E84DFA72-572A-9A41-A5C2-0BCFF3E6A07F}" dt="2023-02-27T21:38:20.824" v="7" actId="20577"/>
        <pc:sldMkLst>
          <pc:docMk/>
          <pc:sldMk cId="3867629775" sldId="4520"/>
        </pc:sldMkLst>
        <pc:spChg chg="mod">
          <ac:chgData name="Roman Dodin (Nokia)" userId="e21e9773-5acf-492c-be3e-b359241c9b22" providerId="ADAL" clId="{E84DFA72-572A-9A41-A5C2-0BCFF3E6A07F}" dt="2023-02-27T21:37:16.715" v="5" actId="2711"/>
          <ac:spMkLst>
            <pc:docMk/>
            <pc:sldMk cId="3867629775" sldId="4520"/>
            <ac:spMk id="5" creationId="{043DBCB7-5460-BD50-AF9C-C3987DCF89FF}"/>
          </ac:spMkLst>
        </pc:spChg>
        <pc:spChg chg="mod">
          <ac:chgData name="Roman Dodin (Nokia)" userId="e21e9773-5acf-492c-be3e-b359241c9b22" providerId="ADAL" clId="{E84DFA72-572A-9A41-A5C2-0BCFF3E6A07F}" dt="2023-02-27T21:37:41.532" v="6" actId="2711"/>
          <ac:spMkLst>
            <pc:docMk/>
            <pc:sldMk cId="3867629775" sldId="4520"/>
            <ac:spMk id="9" creationId="{8147D3C9-5E7F-7E11-361C-2565A0338F0B}"/>
          </ac:spMkLst>
        </pc:spChg>
        <pc:spChg chg="mod">
          <ac:chgData name="Roman Dodin (Nokia)" userId="e21e9773-5acf-492c-be3e-b359241c9b22" providerId="ADAL" clId="{E84DFA72-572A-9A41-A5C2-0BCFF3E6A07F}" dt="2023-02-27T21:37:41.532" v="6" actId="2711"/>
          <ac:spMkLst>
            <pc:docMk/>
            <pc:sldMk cId="3867629775" sldId="4520"/>
            <ac:spMk id="10" creationId="{860A2EEC-7E3E-FAF3-D6C6-83EE651E5697}"/>
          </ac:spMkLst>
        </pc:spChg>
        <pc:spChg chg="mod">
          <ac:chgData name="Roman Dodin (Nokia)" userId="e21e9773-5acf-492c-be3e-b359241c9b22" providerId="ADAL" clId="{E84DFA72-572A-9A41-A5C2-0BCFF3E6A07F}" dt="2023-02-27T21:37:41.532" v="6" actId="2711"/>
          <ac:spMkLst>
            <pc:docMk/>
            <pc:sldMk cId="3867629775" sldId="4520"/>
            <ac:spMk id="16" creationId="{02939CA1-1DF7-3910-7A3F-228FDA0A6846}"/>
          </ac:spMkLst>
        </pc:spChg>
        <pc:spChg chg="mod">
          <ac:chgData name="Roman Dodin (Nokia)" userId="e21e9773-5acf-492c-be3e-b359241c9b22" providerId="ADAL" clId="{E84DFA72-572A-9A41-A5C2-0BCFF3E6A07F}" dt="2023-02-27T21:38:20.824" v="7" actId="20577"/>
          <ac:spMkLst>
            <pc:docMk/>
            <pc:sldMk cId="3867629775" sldId="4520"/>
            <ac:spMk id="23" creationId="{BD428825-1EFF-2864-6937-9AA728D59848}"/>
          </ac:spMkLst>
        </pc:spChg>
        <pc:spChg chg="mod">
          <ac:chgData name="Roman Dodin (Nokia)" userId="e21e9773-5acf-492c-be3e-b359241c9b22" providerId="ADAL" clId="{E84DFA72-572A-9A41-A5C2-0BCFF3E6A07F}" dt="2023-02-27T21:37:41.532" v="6" actId="2711"/>
          <ac:spMkLst>
            <pc:docMk/>
            <pc:sldMk cId="3867629775" sldId="4520"/>
            <ac:spMk id="48" creationId="{0BFE759E-1815-5E64-9425-42967EB5ED0E}"/>
          </ac:spMkLst>
        </pc:spChg>
        <pc:spChg chg="mod">
          <ac:chgData name="Roman Dodin (Nokia)" userId="e21e9773-5acf-492c-be3e-b359241c9b22" providerId="ADAL" clId="{E84DFA72-572A-9A41-A5C2-0BCFF3E6A07F}" dt="2023-02-27T21:37:41.532" v="6" actId="2711"/>
          <ac:spMkLst>
            <pc:docMk/>
            <pc:sldMk cId="3867629775" sldId="4520"/>
            <ac:spMk id="53" creationId="{A155EAB6-F1DF-2F0A-1849-3A7098FEC974}"/>
          </ac:spMkLst>
        </pc:spChg>
      </pc:sldChg>
      <pc:sldChg chg="ord">
        <pc:chgData name="Roman Dodin (Nokia)" userId="e21e9773-5acf-492c-be3e-b359241c9b22" providerId="ADAL" clId="{E84DFA72-572A-9A41-A5C2-0BCFF3E6A07F}" dt="2023-02-27T21:32:08.815" v="0" actId="20578"/>
        <pc:sldMkLst>
          <pc:docMk/>
          <pc:sldMk cId="261552537" sldId="4521"/>
        </pc:sldMkLst>
      </pc:sldChg>
      <pc:sldChg chg="add">
        <pc:chgData name="Roman Dodin (Nokia)" userId="e21e9773-5acf-492c-be3e-b359241c9b22" providerId="ADAL" clId="{E84DFA72-572A-9A41-A5C2-0BCFF3E6A07F}" dt="2023-02-27T21:42:01.661" v="28"/>
        <pc:sldMkLst>
          <pc:docMk/>
          <pc:sldMk cId="2175347882" sldId="4523"/>
        </pc:sldMkLst>
      </pc:sldChg>
      <pc:sldChg chg="del mod modShow">
        <pc:chgData name="Roman Dodin (Nokia)" userId="e21e9773-5acf-492c-be3e-b359241c9b22" providerId="ADAL" clId="{E84DFA72-572A-9A41-A5C2-0BCFF3E6A07F}" dt="2023-02-27T21:41:59.299" v="27" actId="2696"/>
        <pc:sldMkLst>
          <pc:docMk/>
          <pc:sldMk cId="3545352320" sldId="4523"/>
        </pc:sldMkLst>
      </pc:sldChg>
      <pc:sldChg chg="modSp mod">
        <pc:chgData name="Roman Dodin (Nokia)" userId="e21e9773-5acf-492c-be3e-b359241c9b22" providerId="ADAL" clId="{E84DFA72-572A-9A41-A5C2-0BCFF3E6A07F}" dt="2023-02-27T21:39:16.932" v="20" actId="20577"/>
        <pc:sldMkLst>
          <pc:docMk/>
          <pc:sldMk cId="1657468165" sldId="4526"/>
        </pc:sldMkLst>
        <pc:spChg chg="mod">
          <ac:chgData name="Roman Dodin (Nokia)" userId="e21e9773-5acf-492c-be3e-b359241c9b22" providerId="ADAL" clId="{E84DFA72-572A-9A41-A5C2-0BCFF3E6A07F}" dt="2023-02-27T21:39:16.932" v="20" actId="20577"/>
          <ac:spMkLst>
            <pc:docMk/>
            <pc:sldMk cId="1657468165" sldId="4526"/>
            <ac:spMk id="20" creationId="{7697135B-A248-2E40-9217-92FF19608F4B}"/>
          </ac:spMkLst>
        </pc:spChg>
        <pc:spChg chg="mod">
          <ac:chgData name="Roman Dodin (Nokia)" userId="e21e9773-5acf-492c-be3e-b359241c9b22" providerId="ADAL" clId="{E84DFA72-572A-9A41-A5C2-0BCFF3E6A07F}" dt="2023-02-27T21:38:57.475" v="9" actId="2711"/>
          <ac:spMkLst>
            <pc:docMk/>
            <pc:sldMk cId="1657468165" sldId="4526"/>
            <ac:spMk id="22" creationId="{34860B85-4418-7C4A-A03E-0D10F9EF39CC}"/>
          </ac:spMkLst>
        </pc:spChg>
      </pc:sldChg>
      <pc:sldChg chg="add setBg">
        <pc:chgData name="Roman Dodin (Nokia)" userId="e21e9773-5acf-492c-be3e-b359241c9b22" providerId="ADAL" clId="{E84DFA72-572A-9A41-A5C2-0BCFF3E6A07F}" dt="2023-02-27T21:42:12.212" v="30"/>
        <pc:sldMkLst>
          <pc:docMk/>
          <pc:sldMk cId="3018309303" sldId="4532"/>
        </pc:sldMkLst>
      </pc:sldChg>
      <pc:sldChg chg="del mod modShow">
        <pc:chgData name="Roman Dodin (Nokia)" userId="e21e9773-5acf-492c-be3e-b359241c9b22" providerId="ADAL" clId="{E84DFA72-572A-9A41-A5C2-0BCFF3E6A07F}" dt="2023-02-27T21:42:09.776" v="29" actId="2696"/>
        <pc:sldMkLst>
          <pc:docMk/>
          <pc:sldMk cId="3515798529" sldId="4532"/>
        </pc:sldMkLst>
      </pc:sldChg>
      <pc:sldChg chg="del mod modShow">
        <pc:chgData name="Roman Dodin (Nokia)" userId="e21e9773-5acf-492c-be3e-b359241c9b22" providerId="ADAL" clId="{E84DFA72-572A-9A41-A5C2-0BCFF3E6A07F}" dt="2023-02-27T21:42:09.776" v="29" actId="2696"/>
        <pc:sldMkLst>
          <pc:docMk/>
          <pc:sldMk cId="797669168" sldId="4536"/>
        </pc:sldMkLst>
      </pc:sldChg>
      <pc:sldChg chg="add">
        <pc:chgData name="Roman Dodin (Nokia)" userId="e21e9773-5acf-492c-be3e-b359241c9b22" providerId="ADAL" clId="{E84DFA72-572A-9A41-A5C2-0BCFF3E6A07F}" dt="2023-02-27T21:42:12.212" v="30"/>
        <pc:sldMkLst>
          <pc:docMk/>
          <pc:sldMk cId="3639037137" sldId="4536"/>
        </pc:sldMkLst>
      </pc:sldChg>
      <pc:sldChg chg="add">
        <pc:chgData name="Roman Dodin (Nokia)" userId="e21e9773-5acf-492c-be3e-b359241c9b22" providerId="ADAL" clId="{E84DFA72-572A-9A41-A5C2-0BCFF3E6A07F}" dt="2023-02-27T21:42:01.661" v="28"/>
        <pc:sldMkLst>
          <pc:docMk/>
          <pc:sldMk cId="942286985" sldId="4537"/>
        </pc:sldMkLst>
      </pc:sldChg>
      <pc:sldChg chg="modSp del mod modShow">
        <pc:chgData name="Roman Dodin (Nokia)" userId="e21e9773-5acf-492c-be3e-b359241c9b22" providerId="ADAL" clId="{E84DFA72-572A-9A41-A5C2-0BCFF3E6A07F}" dt="2023-02-27T21:41:59.299" v="27" actId="2696"/>
        <pc:sldMkLst>
          <pc:docMk/>
          <pc:sldMk cId="1102103823" sldId="4537"/>
        </pc:sldMkLst>
        <pc:spChg chg="mod">
          <ac:chgData name="Roman Dodin (Nokia)" userId="e21e9773-5acf-492c-be3e-b359241c9b22" providerId="ADAL" clId="{E84DFA72-572A-9A41-A5C2-0BCFF3E6A07F}" dt="2023-02-27T21:33:46.049" v="1" actId="2711"/>
          <ac:spMkLst>
            <pc:docMk/>
            <pc:sldMk cId="1102103823" sldId="4537"/>
            <ac:spMk id="26" creationId="{FD7A8287-B3DC-B148-8056-21468EFD6A7D}"/>
          </ac:spMkLst>
        </pc:spChg>
      </pc:sldChg>
      <pc:sldChg chg="addSp delSp modSp mod modAnim">
        <pc:chgData name="Roman Dodin (Nokia)" userId="e21e9773-5acf-492c-be3e-b359241c9b22" providerId="ADAL" clId="{E84DFA72-572A-9A41-A5C2-0BCFF3E6A07F}" dt="2023-02-27T21:52:54.579" v="233"/>
        <pc:sldMkLst>
          <pc:docMk/>
          <pc:sldMk cId="3701419773" sldId="4541"/>
        </pc:sldMkLst>
        <pc:spChg chg="add del mod">
          <ac:chgData name="Roman Dodin (Nokia)" userId="e21e9773-5acf-492c-be3e-b359241c9b22" providerId="ADAL" clId="{E84DFA72-572A-9A41-A5C2-0BCFF3E6A07F}" dt="2023-02-27T21:52:19.887" v="208"/>
          <ac:spMkLst>
            <pc:docMk/>
            <pc:sldMk cId="3701419773" sldId="4541"/>
            <ac:spMk id="4" creationId="{062F538F-EFDA-0CBF-6156-EFB856CCD43C}"/>
          </ac:spMkLst>
        </pc:spChg>
        <pc:spChg chg="add mod">
          <ac:chgData name="Roman Dodin (Nokia)" userId="e21e9773-5acf-492c-be3e-b359241c9b22" providerId="ADAL" clId="{E84DFA72-572A-9A41-A5C2-0BCFF3E6A07F}" dt="2023-02-27T21:52:38.383" v="223" actId="1076"/>
          <ac:spMkLst>
            <pc:docMk/>
            <pc:sldMk cId="3701419773" sldId="4541"/>
            <ac:spMk id="6" creationId="{12B029BF-E8DB-8E38-0DBC-8D3DF4A77C42}"/>
          </ac:spMkLst>
        </pc:spChg>
        <pc:spChg chg="add mod">
          <ac:chgData name="Roman Dodin (Nokia)" userId="e21e9773-5acf-492c-be3e-b359241c9b22" providerId="ADAL" clId="{E84DFA72-572A-9A41-A5C2-0BCFF3E6A07F}" dt="2023-02-27T21:52:46.941" v="232" actId="20577"/>
          <ac:spMkLst>
            <pc:docMk/>
            <pc:sldMk cId="3701419773" sldId="4541"/>
            <ac:spMk id="8" creationId="{7F696277-F063-61AD-ED26-3DAB6895EE00}"/>
          </ac:spMkLst>
        </pc:spChg>
        <pc:spChg chg="mod">
          <ac:chgData name="Roman Dodin (Nokia)" userId="e21e9773-5acf-492c-be3e-b359241c9b22" providerId="ADAL" clId="{E84DFA72-572A-9A41-A5C2-0BCFF3E6A07F}" dt="2023-02-27T21:52:13.542" v="205" actId="20577"/>
          <ac:spMkLst>
            <pc:docMk/>
            <pc:sldMk cId="3701419773" sldId="4541"/>
            <ac:spMk id="63" creationId="{18231BB0-6FDD-74B8-C73D-FAAC3378876E}"/>
          </ac:spMkLst>
        </pc:spChg>
      </pc:sldChg>
      <pc:sldChg chg="add">
        <pc:chgData name="Roman Dodin (Nokia)" userId="e21e9773-5acf-492c-be3e-b359241c9b22" providerId="ADAL" clId="{E84DFA72-572A-9A41-A5C2-0BCFF3E6A07F}" dt="2023-02-27T21:46:09.135" v="40"/>
        <pc:sldMkLst>
          <pc:docMk/>
          <pc:sldMk cId="1143164518" sldId="4542"/>
        </pc:sldMkLst>
      </pc:sldChg>
      <pc:sldChg chg="del mod modShow">
        <pc:chgData name="Roman Dodin (Nokia)" userId="e21e9773-5acf-492c-be3e-b359241c9b22" providerId="ADAL" clId="{E84DFA72-572A-9A41-A5C2-0BCFF3E6A07F}" dt="2023-02-27T21:46:06.495" v="39" actId="2696"/>
        <pc:sldMkLst>
          <pc:docMk/>
          <pc:sldMk cId="2647486866" sldId="4542"/>
        </pc:sldMkLst>
      </pc:sldChg>
      <pc:sldChg chg="mod modShow">
        <pc:chgData name="Roman Dodin (Nokia)" userId="e21e9773-5acf-492c-be3e-b359241c9b22" providerId="ADAL" clId="{E84DFA72-572A-9A41-A5C2-0BCFF3E6A07F}" dt="2023-02-27T21:49:42.557" v="148" actId="729"/>
        <pc:sldMkLst>
          <pc:docMk/>
          <pc:sldMk cId="4038051455" sldId="4543"/>
        </pc:sldMkLst>
      </pc:sldChg>
      <pc:sldChg chg="mod modShow">
        <pc:chgData name="Roman Dodin (Nokia)" userId="e21e9773-5acf-492c-be3e-b359241c9b22" providerId="ADAL" clId="{E84DFA72-572A-9A41-A5C2-0BCFF3E6A07F}" dt="2023-02-27T21:49:49.368" v="149" actId="729"/>
        <pc:sldMkLst>
          <pc:docMk/>
          <pc:sldMk cId="3060749503" sldId="4544"/>
        </pc:sldMkLst>
      </pc:sldChg>
      <pc:sldChg chg="mod modShow">
        <pc:chgData name="Roman Dodin (Nokia)" userId="e21e9773-5acf-492c-be3e-b359241c9b22" providerId="ADAL" clId="{E84DFA72-572A-9A41-A5C2-0BCFF3E6A07F}" dt="2023-02-27T21:50:34.341" v="150" actId="729"/>
        <pc:sldMkLst>
          <pc:docMk/>
          <pc:sldMk cId="1079498289" sldId="4545"/>
        </pc:sldMkLst>
      </pc:sldChg>
      <pc:sldChg chg="del">
        <pc:chgData name="Roman Dodin (Nokia)" userId="e21e9773-5acf-492c-be3e-b359241c9b22" providerId="ADAL" clId="{E84DFA72-572A-9A41-A5C2-0BCFF3E6A07F}" dt="2023-02-27T21:41:45.125" v="23" actId="2696"/>
        <pc:sldMkLst>
          <pc:docMk/>
          <pc:sldMk cId="2269711114" sldId="4558"/>
        </pc:sldMkLst>
      </pc:sldChg>
      <pc:sldChg chg="add">
        <pc:chgData name="Roman Dodin (Nokia)" userId="e21e9773-5acf-492c-be3e-b359241c9b22" providerId="ADAL" clId="{E84DFA72-572A-9A41-A5C2-0BCFF3E6A07F}" dt="2023-02-27T21:41:53.906" v="26"/>
        <pc:sldMkLst>
          <pc:docMk/>
          <pc:sldMk cId="3962754618" sldId="4558"/>
        </pc:sldMkLst>
      </pc:sldChg>
      <pc:sldChg chg="del mod modShow">
        <pc:chgData name="Roman Dodin (Nokia)" userId="e21e9773-5acf-492c-be3e-b359241c9b22" providerId="ADAL" clId="{E84DFA72-572A-9A41-A5C2-0BCFF3E6A07F}" dt="2023-02-27T21:42:45.995" v="34" actId="18676"/>
        <pc:sldMkLst>
          <pc:docMk/>
          <pc:sldMk cId="2199671810" sldId="4559"/>
        </pc:sldMkLst>
      </pc:sldChg>
      <pc:sldChg chg="add">
        <pc:chgData name="Roman Dodin (Nokia)" userId="e21e9773-5acf-492c-be3e-b359241c9b22" providerId="ADAL" clId="{E84DFA72-572A-9A41-A5C2-0BCFF3E6A07F}" dt="2023-02-27T21:42:48.531" v="35"/>
        <pc:sldMkLst>
          <pc:docMk/>
          <pc:sldMk cId="3169830993" sldId="4559"/>
        </pc:sldMkLst>
      </pc:sldChg>
      <pc:sldChg chg="del mod modShow">
        <pc:chgData name="Roman Dodin (Nokia)" userId="e21e9773-5acf-492c-be3e-b359241c9b22" providerId="ADAL" clId="{E84DFA72-572A-9A41-A5C2-0BCFF3E6A07F}" dt="2023-02-27T21:42:45.995" v="34" actId="18676"/>
        <pc:sldMkLst>
          <pc:docMk/>
          <pc:sldMk cId="812826349" sldId="4562"/>
        </pc:sldMkLst>
      </pc:sldChg>
      <pc:sldChg chg="add">
        <pc:chgData name="Roman Dodin (Nokia)" userId="e21e9773-5acf-492c-be3e-b359241c9b22" providerId="ADAL" clId="{E84DFA72-572A-9A41-A5C2-0BCFF3E6A07F}" dt="2023-02-27T21:42:48.531" v="35"/>
        <pc:sldMkLst>
          <pc:docMk/>
          <pc:sldMk cId="878526664" sldId="4562"/>
        </pc:sldMkLst>
      </pc:sldChg>
      <pc:sldChg chg="del mod modShow">
        <pc:chgData name="Roman Dodin (Nokia)" userId="e21e9773-5acf-492c-be3e-b359241c9b22" providerId="ADAL" clId="{E84DFA72-572A-9A41-A5C2-0BCFF3E6A07F}" dt="2023-02-27T21:42:45.995" v="34" actId="18676"/>
        <pc:sldMkLst>
          <pc:docMk/>
          <pc:sldMk cId="48195363" sldId="4564"/>
        </pc:sldMkLst>
      </pc:sldChg>
      <pc:sldChg chg="add">
        <pc:chgData name="Roman Dodin (Nokia)" userId="e21e9773-5acf-492c-be3e-b359241c9b22" providerId="ADAL" clId="{E84DFA72-572A-9A41-A5C2-0BCFF3E6A07F}" dt="2023-02-27T21:42:48.531" v="35"/>
        <pc:sldMkLst>
          <pc:docMk/>
          <pc:sldMk cId="336550642" sldId="4564"/>
        </pc:sldMkLst>
      </pc:sldChg>
      <pc:sldChg chg="del mod modShow">
        <pc:chgData name="Roman Dodin (Nokia)" userId="e21e9773-5acf-492c-be3e-b359241c9b22" providerId="ADAL" clId="{E84DFA72-572A-9A41-A5C2-0BCFF3E6A07F}" dt="2023-02-27T21:42:45.995" v="34" actId="18676"/>
        <pc:sldMkLst>
          <pc:docMk/>
          <pc:sldMk cId="3460371743" sldId="4566"/>
        </pc:sldMkLst>
      </pc:sldChg>
      <pc:sldChg chg="add">
        <pc:chgData name="Roman Dodin (Nokia)" userId="e21e9773-5acf-492c-be3e-b359241c9b22" providerId="ADAL" clId="{E84DFA72-572A-9A41-A5C2-0BCFF3E6A07F}" dt="2023-02-27T21:42:48.531" v="35"/>
        <pc:sldMkLst>
          <pc:docMk/>
          <pc:sldMk cId="3773398146" sldId="4566"/>
        </pc:sldMkLst>
      </pc:sldChg>
      <pc:sldChg chg="del mod modShow">
        <pc:chgData name="Roman Dodin (Nokia)" userId="e21e9773-5acf-492c-be3e-b359241c9b22" providerId="ADAL" clId="{E84DFA72-572A-9A41-A5C2-0BCFF3E6A07F}" dt="2023-02-27T21:42:45.995" v="34" actId="18676"/>
        <pc:sldMkLst>
          <pc:docMk/>
          <pc:sldMk cId="94626387" sldId="4567"/>
        </pc:sldMkLst>
      </pc:sldChg>
      <pc:sldChg chg="add">
        <pc:chgData name="Roman Dodin (Nokia)" userId="e21e9773-5acf-492c-be3e-b359241c9b22" providerId="ADAL" clId="{E84DFA72-572A-9A41-A5C2-0BCFF3E6A07F}" dt="2023-02-27T21:42:48.531" v="35"/>
        <pc:sldMkLst>
          <pc:docMk/>
          <pc:sldMk cId="3820802491" sldId="4567"/>
        </pc:sldMkLst>
      </pc:sldChg>
      <pc:sldChg chg="del mod modShow">
        <pc:chgData name="Roman Dodin (Nokia)" userId="e21e9773-5acf-492c-be3e-b359241c9b22" providerId="ADAL" clId="{E84DFA72-572A-9A41-A5C2-0BCFF3E6A07F}" dt="2023-02-27T21:42:45.995" v="34" actId="18676"/>
        <pc:sldMkLst>
          <pc:docMk/>
          <pc:sldMk cId="2410116988" sldId="4573"/>
        </pc:sldMkLst>
      </pc:sldChg>
      <pc:sldChg chg="add">
        <pc:chgData name="Roman Dodin (Nokia)" userId="e21e9773-5acf-492c-be3e-b359241c9b22" providerId="ADAL" clId="{E84DFA72-572A-9A41-A5C2-0BCFF3E6A07F}" dt="2023-02-27T21:42:48.531" v="35"/>
        <pc:sldMkLst>
          <pc:docMk/>
          <pc:sldMk cId="3237768740" sldId="4573"/>
        </pc:sldMkLst>
      </pc:sldChg>
      <pc:sldChg chg="add">
        <pc:chgData name="Roman Dodin (Nokia)" userId="e21e9773-5acf-492c-be3e-b359241c9b22" providerId="ADAL" clId="{E84DFA72-572A-9A41-A5C2-0BCFF3E6A07F}" dt="2023-02-27T21:42:48.531" v="35"/>
        <pc:sldMkLst>
          <pc:docMk/>
          <pc:sldMk cId="1125774291" sldId="4574"/>
        </pc:sldMkLst>
      </pc:sldChg>
      <pc:sldChg chg="del mod modShow">
        <pc:chgData name="Roman Dodin (Nokia)" userId="e21e9773-5acf-492c-be3e-b359241c9b22" providerId="ADAL" clId="{E84DFA72-572A-9A41-A5C2-0BCFF3E6A07F}" dt="2023-02-27T21:42:45.995" v="34" actId="18676"/>
        <pc:sldMkLst>
          <pc:docMk/>
          <pc:sldMk cId="1861643083" sldId="4574"/>
        </pc:sldMkLst>
      </pc:sldChg>
      <pc:sldChg chg="del mod modShow">
        <pc:chgData name="Roman Dodin (Nokia)" userId="e21e9773-5acf-492c-be3e-b359241c9b22" providerId="ADAL" clId="{E84DFA72-572A-9A41-A5C2-0BCFF3E6A07F}" dt="2023-02-27T21:42:45.995" v="34" actId="18676"/>
        <pc:sldMkLst>
          <pc:docMk/>
          <pc:sldMk cId="112942045" sldId="4579"/>
        </pc:sldMkLst>
      </pc:sldChg>
      <pc:sldChg chg="add">
        <pc:chgData name="Roman Dodin (Nokia)" userId="e21e9773-5acf-492c-be3e-b359241c9b22" providerId="ADAL" clId="{E84DFA72-572A-9A41-A5C2-0BCFF3E6A07F}" dt="2023-02-27T21:42:48.531" v="35"/>
        <pc:sldMkLst>
          <pc:docMk/>
          <pc:sldMk cId="3028563204" sldId="45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BBA74-5BB8-3E4E-8E4B-9F2EC7ADCD1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2831C-5ACF-E643-B56C-5818FA105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4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D1D5DB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9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35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84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84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50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16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0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96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 dirty="0"/>
              <a:t>JQ and starlark</a:t>
            </a:r>
          </a:p>
          <a:p>
            <a:r>
              <a:rPr lang="en-US" dirty="0"/>
              <a:t>T</a:t>
            </a:r>
            <a:r>
              <a:rPr lang="en-TW" dirty="0"/>
              <a:t>opology clone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7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28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D1D5DB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03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D1D5DB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10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aseline="0" dirty="0"/>
              <a:t>Explain a shift happening in modern networks where network monitoring is transitioning from monitoring to telemetry stacks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aseline="0" dirty="0"/>
              <a:t>A few distinctive and ubiquitous change patterns can be seen in modern networks which take traditional monitoring technologies hostage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aseline="0" dirty="0"/>
              <a:t>Growth in network size poses a critical impact to monitoring stacks that were designed for use on networks with a much smaller scale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aseline="0" dirty="0"/>
              <a:t>Due to an increased application scope of a monitoring stack (alerting, closed-loop automation) we demand a finer grained data to be collected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aseline="0" dirty="0"/>
              <a:t>An immediate and unpredicted mode that SNMP operates in puts CPU under a lot of stress. Streaming telemetry instead uses a push based, subscription initiated mode that allows a CPU to make optimizations to the streamed out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aseline="0" dirty="0"/>
              <a:t>Finally, as we approach closed-loop automation systems based on data injected via streaming telemetry we require a reliable transport such as TCP to deliver it.</a:t>
            </a:r>
            <a:r>
              <a:rPr lang="en-US" sz="24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21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55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88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54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59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2831C-5ACF-E643-B56C-5818FA1051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9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kia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800"/>
              </a:spcAft>
              <a:defRPr baseline="0"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7493" y="372333"/>
            <a:ext cx="10972800" cy="41571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557494" y="717054"/>
            <a:ext cx="10970199" cy="402167"/>
          </a:xfrm>
        </p:spPr>
        <p:txBody>
          <a:bodyPr/>
          <a:lstStyle>
            <a:lvl1pPr marL="0" indent="0">
              <a:buFont typeface="Arial"/>
              <a:buNone/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50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kia Blu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4534" y="3240618"/>
            <a:ext cx="2302933" cy="37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944534" y="3240618"/>
            <a:ext cx="2302933" cy="37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222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kia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557494" y="717054"/>
            <a:ext cx="10970199" cy="402167"/>
          </a:xfrm>
        </p:spPr>
        <p:txBody>
          <a:bodyPr/>
          <a:lstStyle>
            <a:lvl1pPr marL="0" indent="0">
              <a:buFont typeface="Arial"/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2238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18B38-9D6F-D54C-B87D-1144A210F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B04AE7-A8F2-9342-9A44-F1DE97F65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674CE-6A85-094D-9759-1B4C67808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0B9E-951E-1941-A1FA-2EBE11365DB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6BCB8-33FA-8749-A8CB-1BAC727A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63C87-F29E-C147-8B40-C5734335C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43D-B5E2-B945-A8E6-8E20E5C55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15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F0D8E-B3E6-3343-9E90-DB6C6B98D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13C9E-1057-6C42-AB23-5C18BABB3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D1FD3-4681-914E-B5D4-E84A42C90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0B9E-951E-1941-A1FA-2EBE11365DB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A2401-1966-7C49-B6BF-F77DBB64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83E93-7780-D549-9770-AAAC3267B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43D-B5E2-B945-A8E6-8E20E5C55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43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BAAF-C8E0-9A45-AB56-9648A34CD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F2DBB-C0B2-C241-BA95-D19E6ABA4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1CA32-2F53-5147-971E-115B1A5B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0B9E-951E-1941-A1FA-2EBE11365DB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02ADB-91EC-1A42-9BFC-182394F1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49DE5-222E-DA48-921C-B3851C8A7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43D-B5E2-B945-A8E6-8E20E5C55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64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8870D-785B-5842-B3FC-4DD1FB9FA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6AEBF-7E11-E041-A2A5-6A551EC58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E48F0-E4A7-9F41-B858-286DB8F49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F1008-1983-8749-B5BD-54C032783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0B9E-951E-1941-A1FA-2EBE11365DB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47C21-86A3-CE4D-866D-2951D877E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26329-5FBD-3E4B-8550-E495947C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43D-B5E2-B945-A8E6-8E20E5C55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5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24368-E994-3349-8202-BE17178D8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21C1C-F43D-C346-89BA-7632B8317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234F0-14B6-E441-8FE3-169999ECD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EE9AB1-2A72-ED45-8C30-6D08F0466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FFD612-F4DC-3E44-AEF9-FECD851C5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C1798B-CE04-AB45-A32A-F777584D2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0B9E-951E-1941-A1FA-2EBE11365DB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62B77F-CC03-A643-A284-0EE0A7B5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E7A1F0-923F-AC4C-B860-5B852707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43D-B5E2-B945-A8E6-8E20E5C55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4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899B8-AA02-3247-B5D6-2D8D8B9C6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13D05E-8936-DB4B-B7AC-ED82688C4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0B9E-951E-1941-A1FA-2EBE11365DB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5D1B0-B942-0E49-99EF-4D0D12A8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E9EA68-0FB6-9E4E-BCAD-7F7970DBC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43D-B5E2-B945-A8E6-8E20E5C55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61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16CF45-AEDA-A943-9751-AEB62384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0B9E-951E-1941-A1FA-2EBE11365DB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828D5D-D83C-024B-8FF8-C468091AC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1FDF9-92AB-F744-B295-D2F9CED3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43D-B5E2-B945-A8E6-8E20E5C55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53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7CA35-AD05-2143-99C2-01593B74B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A7C58-6628-ED4E-B5F9-A3FD2F30E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A40FB-9599-EE47-A318-80FC17ABE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5ED9E-9E6A-1943-9BE3-D7D0ECECA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0B9E-951E-1941-A1FA-2EBE11365DB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9774D-E2C4-7248-98D3-EF4AD749C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4FE634-1E26-D64B-9767-682449FD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43D-B5E2-B945-A8E6-8E20E5C55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7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kia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93" y="372333"/>
            <a:ext cx="10972800" cy="41571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/>
          </p:nvPr>
        </p:nvSpPr>
        <p:spPr>
          <a:xfrm>
            <a:off x="557494" y="717054"/>
            <a:ext cx="10970199" cy="402167"/>
          </a:xfrm>
        </p:spPr>
        <p:txBody>
          <a:bodyPr/>
          <a:lstStyle>
            <a:lvl1pPr marL="0" indent="0">
              <a:buFont typeface="Arial"/>
              <a:buNone/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565151" y="1449917"/>
            <a:ext cx="5376333" cy="3393016"/>
          </a:xfrm>
        </p:spPr>
        <p:txBody>
          <a:bodyPr/>
          <a:lstStyle>
            <a:lvl1pPr marL="0" indent="0">
              <a:spcAft>
                <a:spcPts val="800"/>
              </a:spcAft>
              <a:buFont typeface="Arial" pitchFamily="34" charset="0"/>
              <a:buNone/>
              <a:defRPr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6144684" y="1449747"/>
            <a:ext cx="5376333" cy="3393016"/>
          </a:xfrm>
        </p:spPr>
        <p:txBody>
          <a:bodyPr/>
          <a:lstStyle>
            <a:lvl1pPr marL="0" indent="0">
              <a:spcAft>
                <a:spcPts val="800"/>
              </a:spcAft>
              <a:buNone/>
              <a:defRPr baseline="0"/>
            </a:lvl1pPr>
            <a:lvl2pPr marL="0" indent="0">
              <a:spcAft>
                <a:spcPts val="800"/>
              </a:spcAft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50082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BA2F9-37D6-F647-9CE6-C082C4895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A09FE3-7D6D-364A-B05A-CEFE47B65F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B2EEB-F0F9-884A-ADF7-AAEC68539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00905-4ACA-564A-A88C-2D1B16DD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0B9E-951E-1941-A1FA-2EBE11365DB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C157A-7783-8848-B116-5EB250EEE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52AB0-0E27-D145-81CF-5483472AC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43D-B5E2-B945-A8E6-8E20E5C55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94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9B2E6-BF4D-124E-9462-8D19BC75B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A8A94-02ED-A84A-9B8E-98C296DCF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03E6B-05E8-A64D-8EDB-8815FCE10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0B9E-951E-1941-A1FA-2EBE11365DB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FEECD-83DF-6541-8E80-23705B9E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5EA2F-A143-0D4B-B1E2-36067DFD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43D-B5E2-B945-A8E6-8E20E5C55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17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A4EC2B-85C6-4046-83A6-3FADFA1CD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EE468-D503-A742-9EC5-02EFDEF9E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FFDF7-1BE9-1843-8A22-6BAFF379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0B9E-951E-1941-A1FA-2EBE11365DB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4B868-1FDE-5147-81B3-5DDC6751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18D21-5165-1E4E-8333-08ABCEFAF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443D-B5E2-B945-A8E6-8E20E5C55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93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3_Single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5DDEE8-FF3C-4742-BB8C-B09BB2526A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Internal use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4B383DF-E841-4958-AC70-1FE077578D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787200"/>
            <a:ext cx="11078400" cy="412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67">
                <a:solidFill>
                  <a:schemeClr val="bg2"/>
                </a:solidFill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667">
                <a:latin typeface="+mj-lt"/>
              </a:defRPr>
            </a:lvl3pPr>
            <a:lvl4pPr>
              <a:defRPr sz="2667">
                <a:latin typeface="+mj-lt"/>
              </a:defRPr>
            </a:lvl4pPr>
            <a:lvl5pPr>
              <a:defRPr sz="2667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6D425CB6-0BAB-4AB6-ADCE-D68F0C1DF8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374400"/>
            <a:ext cx="11078400" cy="412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67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87D8427-6029-4956-BF93-C47F0DB879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800" y="1440000"/>
            <a:ext cx="11078400" cy="4747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2133">
                <a:solidFill>
                  <a:schemeClr val="tx2"/>
                </a:solidFill>
                <a:latin typeface="+mn-lt"/>
              </a:defRPr>
            </a:lvl1pPr>
            <a:lvl2pPr marL="307192" indent="0"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tx2"/>
                </a:solidFill>
                <a:latin typeface="+mn-lt"/>
              </a:defRPr>
            </a:lvl2pPr>
            <a:lvl3pPr marL="616785" indent="0"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3pPr>
            <a:lvl4pPr marL="923977" indent="0"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tx2"/>
                </a:solidFill>
                <a:latin typeface="+mn-lt"/>
              </a:defRPr>
            </a:lvl4pPr>
            <a:lvl5pPr marL="1231169" indent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067">
                <a:solidFill>
                  <a:schemeClr val="tx2"/>
                </a:solidFill>
                <a:latin typeface="+mn-lt"/>
              </a:defRPr>
            </a:lvl5pPr>
            <a:lvl6pPr marL="1843154" indent="-304792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Char char="‒"/>
              <a:defRPr sz="1067" baseline="0">
                <a:solidFill>
                  <a:schemeClr val="tx2"/>
                </a:solidFill>
              </a:defRPr>
            </a:lvl6pPr>
            <a:lvl7pPr marL="2150346">
              <a:spcBef>
                <a:spcPts val="0"/>
              </a:spcBef>
              <a:spcAft>
                <a:spcPts val="800"/>
              </a:spcAft>
              <a:defRPr sz="933">
                <a:solidFill>
                  <a:schemeClr val="tx2"/>
                </a:solidFill>
              </a:defRPr>
            </a:lvl7pPr>
            <a:lvl8pPr marL="2457539">
              <a:spcBef>
                <a:spcPts val="0"/>
              </a:spcBef>
              <a:spcAft>
                <a:spcPts val="800"/>
              </a:spcAft>
              <a:defRPr sz="800">
                <a:solidFill>
                  <a:schemeClr val="tx2"/>
                </a:solidFill>
              </a:defRPr>
            </a:lvl8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7218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kia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557494" y="717054"/>
            <a:ext cx="10970199" cy="402167"/>
          </a:xfrm>
        </p:spPr>
        <p:txBody>
          <a:bodyPr/>
          <a:lstStyle>
            <a:lvl1pPr marL="0" indent="0">
              <a:buFont typeface="Arial"/>
              <a:buNone/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516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kia 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04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0A34C4-3B50-428A-ADB7-8DAC3D9DD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B8DDA-D67F-4210-B32F-D72918FCE8E5}" type="datetimeFigureOut">
              <a:rPr lang="en-US" smtClean="0"/>
              <a:t>2/28/23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072D4-A69D-40A7-B950-3C43AF4D2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41686-7513-4CFE-B4DA-DE5C60EBB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5BF20-CCD4-4DCA-84C8-8CF664B90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2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AA77-05D6-7D4E-B16E-9501BF2173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833A5A-0F9E-224E-9629-043B2D233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9DA12-A70A-674F-A3C1-570D8899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6EE2-4663-904B-BFC2-D070F40A6959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D8074-D441-F84F-831C-F5F708E3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1D588-BFF7-8744-8525-7F08211C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FA55-40CF-A44F-A82A-00FADE224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3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kia Blu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10851" y="6229351"/>
            <a:ext cx="937683" cy="15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6800" y="240000"/>
            <a:ext cx="10992000" cy="3004800"/>
          </a:xfrm>
        </p:spPr>
        <p:txBody>
          <a:bodyPr/>
          <a:lstStyle>
            <a:lvl1pPr marL="0" indent="0">
              <a:buNone/>
              <a:defRPr sz="8800">
                <a:solidFill>
                  <a:schemeClr val="tx2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56800" y="2956900"/>
            <a:ext cx="10992000" cy="2707200"/>
          </a:xfrm>
        </p:spPr>
        <p:txBody>
          <a:bodyPr/>
          <a:lstStyle>
            <a:lvl1pPr marL="431989" indent="-431989">
              <a:buFont typeface="Arial" pitchFamily="34" charset="0"/>
              <a:buChar char="•"/>
              <a:tabLst/>
              <a:defRPr>
                <a:latin typeface="+mn-lt"/>
              </a:defRPr>
            </a:lvl1pPr>
            <a:lvl2pPr marL="306910" indent="0">
              <a:buNone/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00904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kia Blu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10851" y="6229351"/>
            <a:ext cx="937683" cy="15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6800" y="384000"/>
            <a:ext cx="10992000" cy="3004800"/>
          </a:xfrm>
        </p:spPr>
        <p:txBody>
          <a:bodyPr/>
          <a:lstStyle>
            <a:lvl1pPr marL="0" indent="0">
              <a:spcAft>
                <a:spcPts val="1600"/>
              </a:spcAft>
              <a:buNone/>
              <a:defRPr sz="5867" baseline="0">
                <a:solidFill>
                  <a:schemeClr val="tx2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8223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kia Blu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10851" y="6229351"/>
            <a:ext cx="937683" cy="15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574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Line 9"/>
          <p:cNvSpPr>
            <a:spLocks noChangeShapeType="1"/>
          </p:cNvSpPr>
          <p:nvPr/>
        </p:nvSpPr>
        <p:spPr bwMode="auto">
          <a:xfrm flipV="1">
            <a:off x="-239184" y="791633"/>
            <a:ext cx="12670368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atin typeface="+mj-lt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 flipV="1">
            <a:off x="-239184" y="6553200"/>
            <a:ext cx="12670368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atin typeface="Arial" pitchFamily="34" charset="0"/>
            </a:endParaRPr>
          </a:p>
        </p:txBody>
      </p:sp>
      <p:sp>
        <p:nvSpPr>
          <p:cNvPr id="1037" name="Line 9"/>
          <p:cNvSpPr>
            <a:spLocks noChangeShapeType="1"/>
          </p:cNvSpPr>
          <p:nvPr/>
        </p:nvSpPr>
        <p:spPr bwMode="auto">
          <a:xfrm flipV="1">
            <a:off x="-239184" y="1128184"/>
            <a:ext cx="12670368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atin typeface="Arial" pitchFamily="34" charset="0"/>
            </a:endParaRPr>
          </a:p>
        </p:txBody>
      </p:sp>
      <p:sp>
        <p:nvSpPr>
          <p:cNvPr id="1038" name="Line 10"/>
          <p:cNvSpPr>
            <a:spLocks noChangeShapeType="1"/>
          </p:cNvSpPr>
          <p:nvPr/>
        </p:nvSpPr>
        <p:spPr bwMode="auto">
          <a:xfrm flipH="1">
            <a:off x="-239184" y="1456267"/>
            <a:ext cx="12670368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atin typeface="Arial" pitchFamily="34" charset="0"/>
            </a:endParaRPr>
          </a:p>
        </p:txBody>
      </p:sp>
      <p:sp>
        <p:nvSpPr>
          <p:cNvPr id="1039" name="Line 12"/>
          <p:cNvSpPr>
            <a:spLocks noChangeShapeType="1"/>
          </p:cNvSpPr>
          <p:nvPr/>
        </p:nvSpPr>
        <p:spPr bwMode="auto">
          <a:xfrm flipV="1">
            <a:off x="-239184" y="6220884"/>
            <a:ext cx="12670368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atin typeface="Arial" pitchFamily="34" charset="0"/>
            </a:endParaRPr>
          </a:p>
        </p:txBody>
      </p:sp>
      <p:sp>
        <p:nvSpPr>
          <p:cNvPr id="1040" name="Line 13"/>
          <p:cNvSpPr>
            <a:spLocks noChangeShapeType="1"/>
          </p:cNvSpPr>
          <p:nvPr/>
        </p:nvSpPr>
        <p:spPr bwMode="auto">
          <a:xfrm flipH="1" flipV="1">
            <a:off x="-239184" y="5867400"/>
            <a:ext cx="12670368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atin typeface="Arial" pitchFamily="34" charset="0"/>
            </a:endParaRPr>
          </a:p>
        </p:txBody>
      </p:sp>
      <p:sp>
        <p:nvSpPr>
          <p:cNvPr id="1041" name="Line 14"/>
          <p:cNvSpPr>
            <a:spLocks noChangeShapeType="1"/>
          </p:cNvSpPr>
          <p:nvPr/>
        </p:nvSpPr>
        <p:spPr bwMode="auto">
          <a:xfrm>
            <a:off x="-239184" y="374651"/>
            <a:ext cx="12670368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atin typeface="Arial" pitchFamily="34" charset="0"/>
            </a:endParaRPr>
          </a:p>
        </p:txBody>
      </p:sp>
      <p:sp>
        <p:nvSpPr>
          <p:cNvPr id="1042" name="Line 15"/>
          <p:cNvSpPr>
            <a:spLocks noChangeShapeType="1"/>
          </p:cNvSpPr>
          <p:nvPr/>
        </p:nvSpPr>
        <p:spPr bwMode="auto">
          <a:xfrm flipH="1">
            <a:off x="556684" y="-196851"/>
            <a:ext cx="0" cy="7344835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atin typeface="Arial" pitchFamily="34" charset="0"/>
            </a:endParaRPr>
          </a:p>
        </p:txBody>
      </p:sp>
      <p:sp>
        <p:nvSpPr>
          <p:cNvPr id="1043" name="Line 17"/>
          <p:cNvSpPr>
            <a:spLocks noChangeShapeType="1"/>
          </p:cNvSpPr>
          <p:nvPr/>
        </p:nvSpPr>
        <p:spPr bwMode="auto">
          <a:xfrm>
            <a:off x="11542184" y="-196851"/>
            <a:ext cx="0" cy="7344835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atin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556684" y="372533"/>
            <a:ext cx="10972800" cy="41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6684" y="1452034"/>
            <a:ext cx="10972800" cy="440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0" y="-469900"/>
            <a:ext cx="12192000" cy="3106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lIns="120000" tIns="62400" rIns="120000" bIns="62400">
            <a:spAutoFit/>
          </a:bodyPr>
          <a:lstStyle/>
          <a:p>
            <a:pPr algn="ctr" defTabSz="1015975"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defRPr/>
            </a:pPr>
            <a:r>
              <a:rPr lang="en-US" sz="1333">
                <a:solidFill>
                  <a:schemeClr val="tx2"/>
                </a:solidFill>
                <a:latin typeface="+mn-lt"/>
                <a:cs typeface="+mn-cs"/>
              </a:rPr>
              <a:t>To change the document information in the footer, press [Alt + F8] and use the “FORM“</a:t>
            </a:r>
          </a:p>
        </p:txBody>
      </p:sp>
      <p:sp>
        <p:nvSpPr>
          <p:cNvPr id="41" name="AutoShape 57"/>
          <p:cNvSpPr>
            <a:spLocks noChangeArrowheads="1"/>
          </p:cNvSpPr>
          <p:nvPr/>
        </p:nvSpPr>
        <p:spPr bwMode="auto">
          <a:xfrm>
            <a:off x="1966385" y="6944785"/>
            <a:ext cx="383116" cy="1799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24000" tIns="336000" rIns="24000" bIns="0"/>
          <a:lstStyle/>
          <a:p>
            <a:pPr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 18 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 65 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 145</a:t>
            </a:r>
          </a:p>
        </p:txBody>
      </p:sp>
      <p:sp>
        <p:nvSpPr>
          <p:cNvPr id="43" name="AutoShape 58"/>
          <p:cNvSpPr>
            <a:spLocks noChangeArrowheads="1"/>
          </p:cNvSpPr>
          <p:nvPr/>
        </p:nvSpPr>
        <p:spPr bwMode="auto">
          <a:xfrm>
            <a:off x="2446867" y="6944785"/>
            <a:ext cx="383117" cy="17991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lIns="24000" tIns="336000" rIns="24000" bIns="0"/>
          <a:lstStyle/>
          <a:p>
            <a:pPr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 0 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 201 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 255</a:t>
            </a:r>
          </a:p>
        </p:txBody>
      </p:sp>
      <p:sp>
        <p:nvSpPr>
          <p:cNvPr id="44" name="AutoShape 59"/>
          <p:cNvSpPr>
            <a:spLocks noChangeArrowheads="1"/>
          </p:cNvSpPr>
          <p:nvPr/>
        </p:nvSpPr>
        <p:spPr bwMode="auto">
          <a:xfrm>
            <a:off x="2927351" y="6944785"/>
            <a:ext cx="383116" cy="17991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noFill/>
            <a:round/>
            <a:headEnd/>
            <a:tailEnd/>
          </a:ln>
          <a:effectLst/>
        </p:spPr>
        <p:txBody>
          <a:bodyPr lIns="24000" tIns="336000" rIns="24000" bIns="0"/>
          <a:lstStyle/>
          <a:p>
            <a:pPr defTabSz="806176" eaLnBrk="0" fontAlgn="auto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US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 104</a:t>
            </a:r>
            <a:br>
              <a:rPr lang="en-US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 113</a:t>
            </a:r>
            <a:br>
              <a:rPr lang="en-US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 122</a:t>
            </a:r>
          </a:p>
        </p:txBody>
      </p:sp>
      <p:sp>
        <p:nvSpPr>
          <p:cNvPr id="45" name="AutoShape 64"/>
          <p:cNvSpPr>
            <a:spLocks noChangeArrowheads="1"/>
          </p:cNvSpPr>
          <p:nvPr/>
        </p:nvSpPr>
        <p:spPr bwMode="auto">
          <a:xfrm>
            <a:off x="3888318" y="6944785"/>
            <a:ext cx="383116" cy="17991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lIns="24000" tIns="336000" rIns="24000" bIns="0"/>
          <a:lstStyle/>
          <a:p>
            <a:pPr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 216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 217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 218</a:t>
            </a:r>
          </a:p>
        </p:txBody>
      </p:sp>
      <p:sp>
        <p:nvSpPr>
          <p:cNvPr id="46" name="AutoShape 65"/>
          <p:cNvSpPr>
            <a:spLocks noChangeArrowheads="1"/>
          </p:cNvSpPr>
          <p:nvPr/>
        </p:nvSpPr>
        <p:spPr bwMode="auto">
          <a:xfrm>
            <a:off x="3407834" y="6944785"/>
            <a:ext cx="383117" cy="17991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lIns="24000" tIns="336000" rIns="24000" bIns="0"/>
          <a:lstStyle/>
          <a:p>
            <a:pPr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 168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 187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 192</a:t>
            </a:r>
          </a:p>
        </p:txBody>
      </p:sp>
      <p:sp>
        <p:nvSpPr>
          <p:cNvPr id="47" name="Rectangle 68"/>
          <p:cNvSpPr>
            <a:spLocks noChangeArrowheads="1"/>
          </p:cNvSpPr>
          <p:nvPr/>
        </p:nvSpPr>
        <p:spPr bwMode="auto">
          <a:xfrm>
            <a:off x="863601" y="6944785"/>
            <a:ext cx="1056217" cy="179916"/>
          </a:xfrm>
          <a:prstGeom prst="rect">
            <a:avLst/>
          </a:prstGeom>
          <a:noFill/>
          <a:ln>
            <a:noFill/>
          </a:ln>
        </p:spPr>
        <p:txBody>
          <a:bodyPr wrap="none" lIns="24000" tIns="0" rIns="48000" bIns="0" anchor="ctr"/>
          <a:lstStyle/>
          <a:p>
            <a:pPr algn="r"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GB" sz="667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and </a:t>
            </a: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background</a:t>
            </a:r>
            <a:r>
              <a:rPr lang="en-GB" sz="667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colors:</a:t>
            </a:r>
          </a:p>
        </p:txBody>
      </p:sp>
      <p:sp>
        <p:nvSpPr>
          <p:cNvPr id="48" name="AutoShape 57"/>
          <p:cNvSpPr>
            <a:spLocks noChangeArrowheads="1"/>
          </p:cNvSpPr>
          <p:nvPr/>
        </p:nvSpPr>
        <p:spPr bwMode="auto">
          <a:xfrm>
            <a:off x="1966385" y="6944785"/>
            <a:ext cx="383116" cy="17991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24000" tIns="336000" rIns="24000" bIns="0"/>
          <a:lstStyle/>
          <a:p>
            <a:pPr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endParaRPr lang="en-US" sz="667" b="1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AutoShape 58"/>
          <p:cNvSpPr>
            <a:spLocks noChangeArrowheads="1"/>
          </p:cNvSpPr>
          <p:nvPr/>
        </p:nvSpPr>
        <p:spPr bwMode="auto">
          <a:xfrm>
            <a:off x="2446867" y="6944785"/>
            <a:ext cx="383117" cy="1799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24000" tIns="336000" rIns="24000" bIns="0"/>
          <a:lstStyle/>
          <a:p>
            <a:pPr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endParaRPr lang="en-US" sz="667" b="1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0" name="AutoShape 59"/>
          <p:cNvSpPr>
            <a:spLocks noChangeArrowheads="1"/>
          </p:cNvSpPr>
          <p:nvPr/>
        </p:nvSpPr>
        <p:spPr bwMode="auto">
          <a:xfrm>
            <a:off x="2927351" y="6944785"/>
            <a:ext cx="383116" cy="179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lIns="24000" tIns="336000" rIns="24000" bIns="0"/>
          <a:lstStyle/>
          <a:p>
            <a:pPr defTabSz="806176" eaLnBrk="0" fontAlgn="auto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endParaRPr lang="en-US" sz="667" b="1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Rectangle 68"/>
          <p:cNvSpPr>
            <a:spLocks noChangeArrowheads="1"/>
          </p:cNvSpPr>
          <p:nvPr/>
        </p:nvSpPr>
        <p:spPr bwMode="auto">
          <a:xfrm>
            <a:off x="863601" y="6944785"/>
            <a:ext cx="1056217" cy="179916"/>
          </a:xfrm>
          <a:prstGeom prst="rect">
            <a:avLst/>
          </a:prstGeom>
          <a:noFill/>
          <a:ln>
            <a:noFill/>
          </a:ln>
        </p:spPr>
        <p:txBody>
          <a:bodyPr wrap="none" lIns="24000" tIns="0" rIns="48000" bIns="0" anchor="ctr"/>
          <a:lstStyle/>
          <a:p>
            <a:pPr algn="r"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endParaRPr lang="en-GB" sz="667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0" name="Picture 1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12967" y="6229351"/>
            <a:ext cx="935567" cy="15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004485" y="6333067"/>
            <a:ext cx="8104716" cy="4207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GB" sz="1067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endParaRPr lang="en-GB" sz="1067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38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hf sldNum="0"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ヒラギノ角ゴ Pro W3" charset="0"/>
          <a:cs typeface="Arial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5867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5867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5867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5867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9pPr>
    </p:titleStyle>
    <p:bodyStyle>
      <a:lvl1pPr marL="306910" indent="-306910" algn="l" defTabSz="609585" rtl="0" eaLnBrk="1" fontAlgn="base" hangingPunct="1">
        <a:spcBef>
          <a:spcPct val="0"/>
        </a:spcBef>
        <a:spcAft>
          <a:spcPts val="800"/>
        </a:spcAft>
        <a:buFont typeface="Arial" charset="0"/>
        <a:buChar char="•"/>
        <a:defRPr sz="4267" kern="1200">
          <a:solidFill>
            <a:schemeClr val="bg2"/>
          </a:solidFill>
          <a:latin typeface="+mn-lt"/>
          <a:ea typeface="ヒラギノ角ゴ Pro W3" charset="0"/>
          <a:cs typeface="ヒラギノ角ゴ Pro W3" charset="0"/>
        </a:defRPr>
      </a:lvl1pPr>
      <a:lvl2pPr marL="611702" indent="-304792" algn="l" defTabSz="609585" rtl="0" eaLnBrk="1" fontAlgn="base" hangingPunct="1">
        <a:spcBef>
          <a:spcPct val="0"/>
        </a:spcBef>
        <a:spcAft>
          <a:spcPts val="800"/>
        </a:spcAft>
        <a:buFont typeface="Lucida Grande"/>
        <a:buChar char="-"/>
        <a:defRPr sz="3733" kern="1200">
          <a:solidFill>
            <a:schemeClr val="bg2"/>
          </a:solidFill>
          <a:latin typeface="+mn-lt"/>
          <a:ea typeface="ヒラギノ角ゴ Pro W3" charset="0"/>
          <a:cs typeface="ヒラギノ角ゴ Pro W3"/>
        </a:defRPr>
      </a:lvl2pPr>
      <a:lvl3pPr marL="912261" indent="-300559" algn="l" defTabSz="609585" rtl="0" eaLnBrk="1" fontAlgn="base" hangingPunct="1">
        <a:spcBef>
          <a:spcPct val="0"/>
        </a:spcBef>
        <a:spcAft>
          <a:spcPts val="800"/>
        </a:spcAft>
        <a:buFont typeface="Arial" charset="0"/>
        <a:buChar char="•"/>
        <a:defRPr sz="3200" kern="1200">
          <a:solidFill>
            <a:schemeClr val="bg2"/>
          </a:solidFill>
          <a:latin typeface="+mn-lt"/>
          <a:ea typeface="ヒラギノ角ゴ Pro W3" charset="0"/>
          <a:cs typeface="ヒラギノ角ゴ Pro W3"/>
        </a:defRPr>
      </a:lvl3pPr>
      <a:lvl4pPr marL="1217054" indent="-304792" algn="l" defTabSz="609585" rtl="0" eaLnBrk="1" fontAlgn="base" hangingPunct="1">
        <a:spcBef>
          <a:spcPct val="0"/>
        </a:spcBef>
        <a:spcAft>
          <a:spcPts val="800"/>
        </a:spcAft>
        <a:buFont typeface="Lucida Grande"/>
        <a:buChar char="-"/>
        <a:defRPr sz="2667" kern="1200">
          <a:solidFill>
            <a:schemeClr val="bg2"/>
          </a:solidFill>
          <a:latin typeface="+mn-lt"/>
          <a:ea typeface="ヒラギノ角ゴ Pro W3" charset="0"/>
          <a:cs typeface="ヒラギノ角ゴ Pro W3"/>
        </a:defRPr>
      </a:lvl4pPr>
      <a:lvl5pPr marL="1523962" indent="-306910" algn="l" defTabSz="609585" rtl="0" eaLnBrk="1" fontAlgn="base" hangingPunct="1">
        <a:spcBef>
          <a:spcPct val="0"/>
        </a:spcBef>
        <a:spcAft>
          <a:spcPts val="800"/>
        </a:spcAft>
        <a:buFont typeface="Arial" charset="0"/>
        <a:buChar char="•"/>
        <a:defRPr sz="2667" kern="1200">
          <a:solidFill>
            <a:schemeClr val="bg2"/>
          </a:solidFill>
          <a:latin typeface="+mn-lt"/>
          <a:ea typeface="ヒラギノ角ゴ Pro W3" charset="0"/>
          <a:cs typeface="ヒラギノ角ゴ Pro W3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Line 9"/>
          <p:cNvSpPr>
            <a:spLocks noChangeShapeType="1"/>
          </p:cNvSpPr>
          <p:nvPr/>
        </p:nvSpPr>
        <p:spPr bwMode="auto">
          <a:xfrm flipV="1">
            <a:off x="-239184" y="791633"/>
            <a:ext cx="1267036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n>
                <a:solidFill>
                  <a:schemeClr val="tx1"/>
                </a:solidFill>
              </a:ln>
              <a:latin typeface="Arial" pitchFamily="34" charset="0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 flipV="1">
            <a:off x="-239184" y="6553200"/>
            <a:ext cx="1267036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n>
                <a:solidFill>
                  <a:schemeClr val="tx1"/>
                </a:solidFill>
              </a:ln>
              <a:latin typeface="Arial" pitchFamily="34" charset="0"/>
            </a:endParaRPr>
          </a:p>
        </p:txBody>
      </p:sp>
      <p:sp>
        <p:nvSpPr>
          <p:cNvPr id="1037" name="Line 9"/>
          <p:cNvSpPr>
            <a:spLocks noChangeShapeType="1"/>
          </p:cNvSpPr>
          <p:nvPr/>
        </p:nvSpPr>
        <p:spPr bwMode="auto">
          <a:xfrm flipV="1">
            <a:off x="-239184" y="1128184"/>
            <a:ext cx="1267036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n>
                <a:solidFill>
                  <a:schemeClr val="tx1"/>
                </a:solidFill>
              </a:ln>
              <a:latin typeface="Arial" pitchFamily="34" charset="0"/>
            </a:endParaRPr>
          </a:p>
        </p:txBody>
      </p:sp>
      <p:sp>
        <p:nvSpPr>
          <p:cNvPr id="1038" name="Line 10"/>
          <p:cNvSpPr>
            <a:spLocks noChangeShapeType="1"/>
          </p:cNvSpPr>
          <p:nvPr/>
        </p:nvSpPr>
        <p:spPr bwMode="auto">
          <a:xfrm flipH="1">
            <a:off x="-239184" y="1456267"/>
            <a:ext cx="1267036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n>
                <a:solidFill>
                  <a:schemeClr val="tx1"/>
                </a:solidFill>
              </a:ln>
              <a:latin typeface="Arial" pitchFamily="34" charset="0"/>
            </a:endParaRPr>
          </a:p>
        </p:txBody>
      </p:sp>
      <p:sp>
        <p:nvSpPr>
          <p:cNvPr id="1039" name="Line 12"/>
          <p:cNvSpPr>
            <a:spLocks noChangeShapeType="1"/>
          </p:cNvSpPr>
          <p:nvPr/>
        </p:nvSpPr>
        <p:spPr bwMode="auto">
          <a:xfrm flipV="1">
            <a:off x="-239184" y="6220884"/>
            <a:ext cx="1267036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n>
                <a:solidFill>
                  <a:schemeClr val="tx1"/>
                </a:solidFill>
              </a:ln>
              <a:latin typeface="Arial" pitchFamily="34" charset="0"/>
            </a:endParaRPr>
          </a:p>
        </p:txBody>
      </p:sp>
      <p:sp>
        <p:nvSpPr>
          <p:cNvPr id="1040" name="Line 13"/>
          <p:cNvSpPr>
            <a:spLocks noChangeShapeType="1"/>
          </p:cNvSpPr>
          <p:nvPr/>
        </p:nvSpPr>
        <p:spPr bwMode="auto">
          <a:xfrm flipH="1" flipV="1">
            <a:off x="-239184" y="5867400"/>
            <a:ext cx="1267036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n>
                <a:solidFill>
                  <a:schemeClr val="tx1"/>
                </a:solidFill>
              </a:ln>
              <a:latin typeface="Arial" pitchFamily="34" charset="0"/>
            </a:endParaRPr>
          </a:p>
        </p:txBody>
      </p:sp>
      <p:sp>
        <p:nvSpPr>
          <p:cNvPr id="1041" name="Line 14"/>
          <p:cNvSpPr>
            <a:spLocks noChangeShapeType="1"/>
          </p:cNvSpPr>
          <p:nvPr/>
        </p:nvSpPr>
        <p:spPr bwMode="auto">
          <a:xfrm>
            <a:off x="-239184" y="374651"/>
            <a:ext cx="1267036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n>
                <a:solidFill>
                  <a:schemeClr val="tx1"/>
                </a:solidFill>
              </a:ln>
              <a:latin typeface="Arial" pitchFamily="34" charset="0"/>
            </a:endParaRPr>
          </a:p>
        </p:txBody>
      </p:sp>
      <p:sp>
        <p:nvSpPr>
          <p:cNvPr id="1042" name="Line 15"/>
          <p:cNvSpPr>
            <a:spLocks noChangeShapeType="1"/>
          </p:cNvSpPr>
          <p:nvPr/>
        </p:nvSpPr>
        <p:spPr bwMode="auto">
          <a:xfrm flipH="1">
            <a:off x="556684" y="-196851"/>
            <a:ext cx="0" cy="734483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n>
                <a:solidFill>
                  <a:schemeClr val="tx1"/>
                </a:solidFill>
              </a:ln>
              <a:latin typeface="Arial" pitchFamily="34" charset="0"/>
            </a:endParaRPr>
          </a:p>
        </p:txBody>
      </p:sp>
      <p:sp>
        <p:nvSpPr>
          <p:cNvPr id="1043" name="Line 17"/>
          <p:cNvSpPr>
            <a:spLocks noChangeShapeType="1"/>
          </p:cNvSpPr>
          <p:nvPr/>
        </p:nvSpPr>
        <p:spPr bwMode="auto">
          <a:xfrm>
            <a:off x="11542184" y="-196851"/>
            <a:ext cx="0" cy="734483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400">
              <a:ln>
                <a:solidFill>
                  <a:schemeClr val="tx1"/>
                </a:solidFill>
              </a:ln>
              <a:latin typeface="Arial" pitchFamily="34" charset="0"/>
            </a:endParaRPr>
          </a:p>
        </p:txBody>
      </p:sp>
      <p:sp>
        <p:nvSpPr>
          <p:cNvPr id="6155" name="Title Placeholder 1"/>
          <p:cNvSpPr>
            <a:spLocks noGrp="1"/>
          </p:cNvSpPr>
          <p:nvPr>
            <p:ph type="title"/>
          </p:nvPr>
        </p:nvSpPr>
        <p:spPr bwMode="auto">
          <a:xfrm>
            <a:off x="556684" y="384000"/>
            <a:ext cx="10972800" cy="41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6684" y="1452034"/>
            <a:ext cx="10972800" cy="440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0" y="-469900"/>
            <a:ext cx="12192000" cy="3106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lIns="120000" tIns="62400" rIns="120000" bIns="62400">
            <a:spAutoFit/>
          </a:bodyPr>
          <a:lstStyle/>
          <a:p>
            <a:pPr algn="ctr" defTabSz="1015975"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defRPr/>
            </a:pPr>
            <a:r>
              <a:rPr lang="en-US" sz="1333">
                <a:solidFill>
                  <a:schemeClr val="tx2"/>
                </a:solidFill>
                <a:latin typeface="+mn-lt"/>
                <a:cs typeface="+mn-cs"/>
              </a:rPr>
              <a:t>To change the document information in the footer, press [Alt + F8] and use the “FORM“</a:t>
            </a:r>
          </a:p>
        </p:txBody>
      </p:sp>
      <p:sp>
        <p:nvSpPr>
          <p:cNvPr id="41" name="AutoShape 57"/>
          <p:cNvSpPr>
            <a:spLocks noChangeArrowheads="1"/>
          </p:cNvSpPr>
          <p:nvPr/>
        </p:nvSpPr>
        <p:spPr bwMode="auto">
          <a:xfrm>
            <a:off x="1966385" y="6944785"/>
            <a:ext cx="383116" cy="179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24000" tIns="336000" rIns="24000" bIns="0"/>
          <a:lstStyle/>
          <a:p>
            <a:pPr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 18 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 65 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 145</a:t>
            </a:r>
          </a:p>
        </p:txBody>
      </p:sp>
      <p:sp>
        <p:nvSpPr>
          <p:cNvPr id="43" name="AutoShape 58"/>
          <p:cNvSpPr>
            <a:spLocks noChangeArrowheads="1"/>
          </p:cNvSpPr>
          <p:nvPr/>
        </p:nvSpPr>
        <p:spPr bwMode="auto">
          <a:xfrm>
            <a:off x="2446867" y="6944785"/>
            <a:ext cx="383117" cy="17991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lIns="24000" tIns="336000" rIns="24000" bIns="0"/>
          <a:lstStyle/>
          <a:p>
            <a:pPr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 0 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 201 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 255</a:t>
            </a:r>
          </a:p>
        </p:txBody>
      </p:sp>
      <p:sp>
        <p:nvSpPr>
          <p:cNvPr id="44" name="AutoShape 59"/>
          <p:cNvSpPr>
            <a:spLocks noChangeArrowheads="1"/>
          </p:cNvSpPr>
          <p:nvPr/>
        </p:nvSpPr>
        <p:spPr bwMode="auto">
          <a:xfrm>
            <a:off x="2927351" y="6944785"/>
            <a:ext cx="383116" cy="17991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noFill/>
            <a:round/>
            <a:headEnd/>
            <a:tailEnd/>
          </a:ln>
          <a:effectLst/>
        </p:spPr>
        <p:txBody>
          <a:bodyPr lIns="24000" tIns="336000" rIns="24000" bIns="0"/>
          <a:lstStyle/>
          <a:p>
            <a:pPr defTabSz="806176" eaLnBrk="0" fontAlgn="auto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US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 104</a:t>
            </a:r>
            <a:br>
              <a:rPr lang="en-US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 113</a:t>
            </a:r>
            <a:br>
              <a:rPr lang="en-US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 122</a:t>
            </a:r>
          </a:p>
        </p:txBody>
      </p:sp>
      <p:sp>
        <p:nvSpPr>
          <p:cNvPr id="45" name="AutoShape 64"/>
          <p:cNvSpPr>
            <a:spLocks noChangeArrowheads="1"/>
          </p:cNvSpPr>
          <p:nvPr/>
        </p:nvSpPr>
        <p:spPr bwMode="auto">
          <a:xfrm>
            <a:off x="3888318" y="6944785"/>
            <a:ext cx="383116" cy="17991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lIns="24000" tIns="336000" rIns="24000" bIns="0"/>
          <a:lstStyle/>
          <a:p>
            <a:pPr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 216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 217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 218</a:t>
            </a:r>
          </a:p>
        </p:txBody>
      </p:sp>
      <p:sp>
        <p:nvSpPr>
          <p:cNvPr id="46" name="AutoShape 65"/>
          <p:cNvSpPr>
            <a:spLocks noChangeArrowheads="1"/>
          </p:cNvSpPr>
          <p:nvPr/>
        </p:nvSpPr>
        <p:spPr bwMode="auto">
          <a:xfrm>
            <a:off x="3407834" y="6944785"/>
            <a:ext cx="383117" cy="17991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lIns="24000" tIns="336000" rIns="24000" bIns="0"/>
          <a:lstStyle/>
          <a:p>
            <a:pPr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 168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 187</a:t>
            </a:r>
            <a:b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 192</a:t>
            </a:r>
          </a:p>
        </p:txBody>
      </p:sp>
      <p:sp>
        <p:nvSpPr>
          <p:cNvPr id="47" name="Rectangle 68"/>
          <p:cNvSpPr>
            <a:spLocks noChangeArrowheads="1"/>
          </p:cNvSpPr>
          <p:nvPr/>
        </p:nvSpPr>
        <p:spPr bwMode="auto">
          <a:xfrm>
            <a:off x="863601" y="6944785"/>
            <a:ext cx="1056217" cy="179916"/>
          </a:xfrm>
          <a:prstGeom prst="rect">
            <a:avLst/>
          </a:prstGeom>
          <a:noFill/>
          <a:ln>
            <a:noFill/>
          </a:ln>
        </p:spPr>
        <p:txBody>
          <a:bodyPr wrap="none" lIns="24000" tIns="0" rIns="48000" bIns="0" anchor="ctr"/>
          <a:lstStyle/>
          <a:p>
            <a:pPr algn="r"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GB" sz="667" b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Core and background colors:</a:t>
            </a:r>
          </a:p>
        </p:txBody>
      </p:sp>
      <p:sp>
        <p:nvSpPr>
          <p:cNvPr id="48" name="AutoShape 57"/>
          <p:cNvSpPr>
            <a:spLocks noChangeArrowheads="1"/>
          </p:cNvSpPr>
          <p:nvPr/>
        </p:nvSpPr>
        <p:spPr bwMode="auto">
          <a:xfrm>
            <a:off x="1966385" y="6944785"/>
            <a:ext cx="383116" cy="17991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24000" tIns="336000" rIns="24000" bIns="0"/>
          <a:lstStyle/>
          <a:p>
            <a:pPr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endParaRPr lang="en-US" sz="667" b="1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AutoShape 58"/>
          <p:cNvSpPr>
            <a:spLocks noChangeArrowheads="1"/>
          </p:cNvSpPr>
          <p:nvPr/>
        </p:nvSpPr>
        <p:spPr bwMode="auto">
          <a:xfrm>
            <a:off x="2446867" y="6944785"/>
            <a:ext cx="383117" cy="17991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lIns="24000" tIns="336000" rIns="24000" bIns="0"/>
          <a:lstStyle/>
          <a:p>
            <a:pPr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endParaRPr lang="en-US" sz="667" b="1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0" name="AutoShape 59"/>
          <p:cNvSpPr>
            <a:spLocks noChangeArrowheads="1"/>
          </p:cNvSpPr>
          <p:nvPr/>
        </p:nvSpPr>
        <p:spPr bwMode="auto">
          <a:xfrm>
            <a:off x="2927351" y="6944785"/>
            <a:ext cx="383116" cy="179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lIns="24000" tIns="336000" rIns="24000" bIns="0"/>
          <a:lstStyle/>
          <a:p>
            <a:pPr defTabSz="806176" eaLnBrk="0" fontAlgn="auto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endParaRPr lang="en-US" sz="667" b="1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Rectangle 68"/>
          <p:cNvSpPr>
            <a:spLocks noChangeArrowheads="1"/>
          </p:cNvSpPr>
          <p:nvPr/>
        </p:nvSpPr>
        <p:spPr bwMode="auto">
          <a:xfrm>
            <a:off x="863601" y="6944785"/>
            <a:ext cx="1056217" cy="179916"/>
          </a:xfrm>
          <a:prstGeom prst="rect">
            <a:avLst/>
          </a:prstGeom>
          <a:noFill/>
          <a:ln>
            <a:noFill/>
          </a:ln>
        </p:spPr>
        <p:txBody>
          <a:bodyPr wrap="none" lIns="24000" tIns="0" rIns="48000" bIns="0" anchor="ctr"/>
          <a:lstStyle/>
          <a:p>
            <a:pPr algn="r" defTabSz="804313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endParaRPr lang="en-GB" sz="667" b="1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Date Placeholder 3"/>
          <p:cNvSpPr txBox="1">
            <a:spLocks/>
          </p:cNvSpPr>
          <p:nvPr/>
        </p:nvSpPr>
        <p:spPr>
          <a:xfrm>
            <a:off x="963085" y="6191251"/>
            <a:ext cx="916516" cy="18414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FEF4778-5275-AF44-A3A2-413C53D52084}" type="datetime1">
              <a:rPr lang="en-GB" sz="1067" smtClean="0">
                <a:latin typeface="+mn-lt"/>
                <a:cs typeface="Arial" panose="020B0604020202020204" pitchFamily="34" charset="0"/>
              </a:rPr>
              <a:pPr>
                <a:defRPr/>
              </a:pPr>
              <a:t>28/02/2023</a:t>
            </a:fld>
            <a:endParaRPr lang="en-GB" sz="1067">
              <a:latin typeface="+mn-lt"/>
              <a:cs typeface="Arial" panose="020B0604020202020204" pitchFamily="34" charset="0"/>
            </a:endParaRPr>
          </a:p>
        </p:txBody>
      </p:sp>
      <p:sp>
        <p:nvSpPr>
          <p:cNvPr id="53" name="Slide Number Placeholder 5"/>
          <p:cNvSpPr txBox="1">
            <a:spLocks/>
          </p:cNvSpPr>
          <p:nvPr/>
        </p:nvSpPr>
        <p:spPr>
          <a:xfrm>
            <a:off x="577851" y="6191251"/>
            <a:ext cx="192616" cy="18414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GB" sz="1067" smtClean="0">
                <a:latin typeface="+mn-lt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GB" sz="1333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0400" y="6192000"/>
            <a:ext cx="6731000" cy="1642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r>
              <a:rPr lang="en-GB" sz="1067">
                <a:solidFill>
                  <a:schemeClr val="bg1"/>
                </a:solidFill>
                <a:latin typeface="+mn-lt"/>
                <a:cs typeface="Arial" charset="0"/>
              </a:rPr>
              <a:t>© Nokia 2021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6000" y="6384000"/>
            <a:ext cx="6731000" cy="1642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67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6153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hf sldNum="0" hdr="0"/>
  <p:txStyles>
    <p:titleStyle>
      <a:lvl1pPr algn="l" defTabSz="609585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ヒラギノ角ゴ Pro W3" charset="0"/>
          <a:cs typeface="Arial"/>
        </a:defRPr>
      </a:lvl1pPr>
      <a:lvl2pPr algn="l" defTabSz="609585" rtl="0" eaLnBrk="0" fontAlgn="base" hangingPunct="0">
        <a:spcBef>
          <a:spcPct val="0"/>
        </a:spcBef>
        <a:spcAft>
          <a:spcPct val="0"/>
        </a:spcAft>
        <a:defRPr sz="5867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2pPr>
      <a:lvl3pPr algn="l" defTabSz="609585" rtl="0" eaLnBrk="0" fontAlgn="base" hangingPunct="0">
        <a:spcBef>
          <a:spcPct val="0"/>
        </a:spcBef>
        <a:spcAft>
          <a:spcPct val="0"/>
        </a:spcAft>
        <a:defRPr sz="5867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3pPr>
      <a:lvl4pPr algn="l" defTabSz="609585" rtl="0" eaLnBrk="0" fontAlgn="base" hangingPunct="0">
        <a:spcBef>
          <a:spcPct val="0"/>
        </a:spcBef>
        <a:spcAft>
          <a:spcPct val="0"/>
        </a:spcAft>
        <a:defRPr sz="5867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4pPr>
      <a:lvl5pPr algn="l" defTabSz="609585" rtl="0" eaLnBrk="0" fontAlgn="base" hangingPunct="0">
        <a:spcBef>
          <a:spcPct val="0"/>
        </a:spcBef>
        <a:spcAft>
          <a:spcPct val="0"/>
        </a:spcAft>
        <a:defRPr sz="5867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9pPr>
    </p:titleStyle>
    <p:bodyStyle>
      <a:lvl1pPr marL="306910" indent="-306910" algn="l" defTabSz="609585" rtl="0" eaLnBrk="0" fontAlgn="base" hangingPunct="0">
        <a:spcBef>
          <a:spcPct val="0"/>
        </a:spcBef>
        <a:spcAft>
          <a:spcPts val="800"/>
        </a:spcAft>
        <a:buFont typeface="Arial" charset="0"/>
        <a:buChar char="•"/>
        <a:defRPr sz="4267" kern="1200">
          <a:solidFill>
            <a:schemeClr val="tx2"/>
          </a:solidFill>
          <a:latin typeface="+mn-lt"/>
          <a:ea typeface="ヒラギノ角ゴ Pro W3" charset="0"/>
          <a:cs typeface="ヒラギノ角ゴ Pro W3" charset="0"/>
        </a:defRPr>
      </a:lvl1pPr>
      <a:lvl2pPr marL="611702" indent="-304792" algn="l" defTabSz="609585" rtl="0" eaLnBrk="0" fontAlgn="base" hangingPunct="0">
        <a:spcBef>
          <a:spcPct val="0"/>
        </a:spcBef>
        <a:spcAft>
          <a:spcPts val="800"/>
        </a:spcAft>
        <a:buFont typeface="Lucida Grande"/>
        <a:buChar char="-"/>
        <a:defRPr sz="3733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2pPr>
      <a:lvl3pPr marL="912261" indent="-300559" algn="l" defTabSz="609585" rtl="0" eaLnBrk="0" fontAlgn="base" hangingPunct="0">
        <a:spcBef>
          <a:spcPct val="0"/>
        </a:spcBef>
        <a:spcAft>
          <a:spcPts val="80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3pPr>
      <a:lvl4pPr marL="1217054" indent="-304792" algn="l" defTabSz="609585" rtl="0" eaLnBrk="0" fontAlgn="base" hangingPunct="0">
        <a:spcBef>
          <a:spcPct val="0"/>
        </a:spcBef>
        <a:spcAft>
          <a:spcPts val="800"/>
        </a:spcAft>
        <a:buFont typeface="Lucida Grande"/>
        <a:buChar char="-"/>
        <a:defRPr sz="2667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4pPr>
      <a:lvl5pPr marL="1523962" indent="-306910" algn="l" defTabSz="609585" rtl="0" eaLnBrk="0" fontAlgn="base" hangingPunct="0">
        <a:spcBef>
          <a:spcPct val="0"/>
        </a:spcBef>
        <a:spcAft>
          <a:spcPts val="800"/>
        </a:spcAft>
        <a:buFont typeface="Arial" charset="0"/>
        <a:buChar char="•"/>
        <a:defRPr sz="2667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8944C8-4D9B-2147-8184-915011521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64975-7601-2842-94F9-430D7BF5C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7D02C-7163-EA43-BD1B-C2CBAE11D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30B9E-951E-1941-A1FA-2EBE11365DB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D3C56-AC6B-D943-ACA1-7C536738F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A73A5-52EE-8543-8CA0-416097753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5443D-B5E2-B945-A8E6-8E20E5C55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0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8.png"/><Relationship Id="rId11" Type="http://schemas.openxmlformats.org/officeDocument/2006/relationships/image" Target="../media/image20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gnmic.openconfig.net/deployments/deployments_intro/" TargetMode="External"/><Relationship Id="rId5" Type="http://schemas.openxmlformats.org/officeDocument/2006/relationships/hyperlink" Target="https://gnmic.kmrd.dev/user_guide/golang_package/intro/" TargetMode="External"/><Relationship Id="rId4" Type="http://schemas.openxmlformats.org/officeDocument/2006/relationships/image" Target="../media/image36.sv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openconfig/gnmic" TargetMode="External"/><Relationship Id="rId3" Type="http://schemas.openxmlformats.org/officeDocument/2006/relationships/hyperlink" Target="https://gnmic.openconfig.net/deployments/deployments_intro/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s://gnmic.openconfig.net/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github.com/karimra/openconfig/discussions" TargetMode="External"/><Relationship Id="rId5" Type="http://schemas.openxmlformats.org/officeDocument/2006/relationships/hyperlink" Target="https://github.com/openconfig/gnmic/issues" TargetMode="External"/><Relationship Id="rId4" Type="http://schemas.openxmlformats.org/officeDocument/2006/relationships/hyperlink" Target="https://gnmic.kmrd.dev/deployments/deployments_intr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youtu.be/McNm_WfQTH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CC048C7-0B8B-2043-9B4A-388C61583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232" y="1710204"/>
            <a:ext cx="4989535" cy="171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3689339-21CA-5B47-B000-EFA374387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0199" y="3424057"/>
            <a:ext cx="6451599" cy="1553477"/>
          </a:xfrm>
          <a:noFill/>
        </p:spPr>
        <p:txBody>
          <a:bodyPr>
            <a:normAutofit/>
          </a:bodyPr>
          <a:lstStyle/>
          <a:p>
            <a:r>
              <a:rPr lang="en-US" sz="2800" dirty="0">
                <a:latin typeface="Nokia Pure Headline Ultra Light" panose="020B0204020202020204" pitchFamily="34" charset="0"/>
                <a:ea typeface="+mn-lt"/>
                <a:cs typeface="+mn-lt"/>
              </a:rPr>
              <a:t>An intuitive gNMI CLI and </a:t>
            </a:r>
          </a:p>
          <a:p>
            <a:r>
              <a:rPr lang="en-US" sz="2800" dirty="0">
                <a:latin typeface="Nokia Pure Headline Ultra Light" panose="020B0204020202020204" pitchFamily="34" charset="0"/>
                <a:ea typeface="+mn-lt"/>
                <a:cs typeface="+mn-lt"/>
              </a:rPr>
              <a:t>a feature-rich telemetry collector*</a:t>
            </a:r>
            <a:endParaRPr lang="en-US" sz="2800" dirty="0">
              <a:latin typeface="Nokia Pure Headline Ultra Light" panose="020B02040202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ED08A72-C3BE-F7BA-06EE-7CD5620DA5A7}"/>
              </a:ext>
            </a:extLst>
          </p:cNvPr>
          <p:cNvSpPr txBox="1">
            <a:spLocks/>
          </p:cNvSpPr>
          <p:nvPr/>
        </p:nvSpPr>
        <p:spPr>
          <a:xfrm>
            <a:off x="513778" y="4977534"/>
            <a:ext cx="6451599" cy="155347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latin typeface="Nokia Pure Headline Ultra Light" panose="020B0204020202020204" pitchFamily="34" charset="0"/>
              </a:rPr>
              <a:t>Roman Dodin      </a:t>
            </a:r>
            <a:endParaRPr lang="en-US" sz="1800" b="1" i="1" dirty="0">
              <a:latin typeface="Nokia Pure Headline Ultra Light" panose="020B02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F5C6024-65DB-54C3-71EB-78A3521EA0CE}"/>
              </a:ext>
            </a:extLst>
          </p:cNvPr>
          <p:cNvSpPr txBox="1">
            <a:spLocks/>
          </p:cNvSpPr>
          <p:nvPr/>
        </p:nvSpPr>
        <p:spPr>
          <a:xfrm>
            <a:off x="904371" y="5378866"/>
            <a:ext cx="1203337" cy="3075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err="1">
                <a:latin typeface="Nokia Pure Headline Ultra Light" panose="020B0204020202020204" pitchFamily="34" charset="0"/>
              </a:rPr>
              <a:t>ntdvps</a:t>
            </a:r>
            <a:endParaRPr lang="en-US" sz="1800" dirty="0">
              <a:latin typeface="Nokia Pure Headline Ultra Light" panose="020B02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F96D5A8-2D40-47E1-2622-790699C67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494" y="5363367"/>
            <a:ext cx="323004" cy="32300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493E02C-3198-C8AB-4E0F-BD5444FABA44}"/>
              </a:ext>
            </a:extLst>
          </p:cNvPr>
          <p:cNvSpPr txBox="1">
            <a:spLocks/>
          </p:cNvSpPr>
          <p:nvPr/>
        </p:nvSpPr>
        <p:spPr>
          <a:xfrm>
            <a:off x="10067365" y="6223506"/>
            <a:ext cx="1981200" cy="3075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</a:rPr>
              <a:t>* Fully open source</a:t>
            </a:r>
          </a:p>
        </p:txBody>
      </p:sp>
    </p:spTree>
    <p:extLst>
      <p:ext uri="{BB962C8B-B14F-4D97-AF65-F5344CB8AC3E}">
        <p14:creationId xmlns:p14="http://schemas.microsoft.com/office/powerpoint/2010/main" val="1022817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AE9F7BE6-6047-6F43-A18A-46CC9B551945}"/>
              </a:ext>
            </a:extLst>
          </p:cNvPr>
          <p:cNvSpPr txBox="1"/>
          <p:nvPr/>
        </p:nvSpPr>
        <p:spPr>
          <a:xfrm>
            <a:off x="325847" y="3374565"/>
            <a:ext cx="6330435" cy="341760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lvl="0" defTabSz="457200">
              <a:spcAft>
                <a:spcPts val="300"/>
              </a:spcAft>
              <a:buSzPct val="100000"/>
            </a:pPr>
            <a:endParaRPr lang="en-US" b="1" kern="0">
              <a:solidFill>
                <a:srgbClr val="001135"/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33F5486-AA94-C848-9CF2-87BBEC52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800" y="749846"/>
            <a:ext cx="11078400" cy="412800"/>
          </a:xfrm>
        </p:spPr>
        <p:txBody>
          <a:bodyPr>
            <a:normAutofit/>
          </a:bodyPr>
          <a:lstStyle/>
          <a:p>
            <a:pPr defTabSz="609585" fontAlgn="base">
              <a:spcBef>
                <a:spcPct val="0"/>
              </a:spcBef>
              <a:spcAft>
                <a:spcPts val="800"/>
              </a:spcAft>
            </a:pPr>
            <a:r>
              <a:rPr lang="en-US" sz="267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Configure the way you want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AEC58B-4A38-514C-8DEA-92052B3A9258}"/>
              </a:ext>
            </a:extLst>
          </p:cNvPr>
          <p:cNvGrpSpPr/>
          <p:nvPr/>
        </p:nvGrpSpPr>
        <p:grpSpPr>
          <a:xfrm>
            <a:off x="4661566" y="1949389"/>
            <a:ext cx="2490082" cy="298976"/>
            <a:chOff x="4441934" y="1824859"/>
            <a:chExt cx="2436919" cy="3153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2F562E3-1484-7F4D-8525-030076CB6CC4}"/>
                </a:ext>
              </a:extLst>
            </p:cNvPr>
            <p:cNvSpPr/>
            <p:nvPr/>
          </p:nvSpPr>
          <p:spPr>
            <a:xfrm>
              <a:off x="4441934" y="1824859"/>
              <a:ext cx="484790" cy="244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32289B-F4D7-E54F-BC8C-E9A3E98A9416}"/>
                </a:ext>
              </a:extLst>
            </p:cNvPr>
            <p:cNvSpPr/>
            <p:nvPr/>
          </p:nvSpPr>
          <p:spPr>
            <a:xfrm>
              <a:off x="4480034" y="1824859"/>
              <a:ext cx="484790" cy="77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841B08-213F-824D-8AF8-883DFC68D54B}"/>
                </a:ext>
              </a:extLst>
            </p:cNvPr>
            <p:cNvSpPr/>
            <p:nvPr/>
          </p:nvSpPr>
          <p:spPr>
            <a:xfrm>
              <a:off x="6394063" y="1824859"/>
              <a:ext cx="484790" cy="315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39C34A5-BEFD-D74E-947B-5CD6D482D026}"/>
                </a:ext>
              </a:extLst>
            </p:cNvPr>
            <p:cNvSpPr/>
            <p:nvPr/>
          </p:nvSpPr>
          <p:spPr>
            <a:xfrm>
              <a:off x="6355963" y="1973149"/>
              <a:ext cx="244534" cy="12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75E50C0-4525-754A-A78C-4118F3940919}"/>
              </a:ext>
            </a:extLst>
          </p:cNvPr>
          <p:cNvSpPr txBox="1"/>
          <p:nvPr/>
        </p:nvSpPr>
        <p:spPr>
          <a:xfrm>
            <a:off x="2530881" y="2652249"/>
            <a:ext cx="18562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CLI flags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A17DA9C-E330-E948-B222-EBDF2AD9C590}"/>
              </a:ext>
            </a:extLst>
          </p:cNvPr>
          <p:cNvCxnSpPr>
            <a:cxnSpLocks/>
          </p:cNvCxnSpPr>
          <p:nvPr/>
        </p:nvCxnSpPr>
        <p:spPr>
          <a:xfrm>
            <a:off x="6001339" y="2010923"/>
            <a:ext cx="0" cy="33783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176EB1E-37AA-6C43-A70E-C8AEDAEF843A}"/>
              </a:ext>
            </a:extLst>
          </p:cNvPr>
          <p:cNvCxnSpPr>
            <a:cxnSpLocks/>
          </p:cNvCxnSpPr>
          <p:nvPr/>
        </p:nvCxnSpPr>
        <p:spPr>
          <a:xfrm>
            <a:off x="2064639" y="2348753"/>
            <a:ext cx="7788352" cy="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EDA0E85-CF03-CA4C-83DD-95CC630804E3}"/>
              </a:ext>
            </a:extLst>
          </p:cNvPr>
          <p:cNvCxnSpPr>
            <a:cxnSpLocks/>
          </p:cNvCxnSpPr>
          <p:nvPr/>
        </p:nvCxnSpPr>
        <p:spPr>
          <a:xfrm>
            <a:off x="3459004" y="2348753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EE9B863-F0D0-904E-ABD4-FB333606D02B}"/>
              </a:ext>
            </a:extLst>
          </p:cNvPr>
          <p:cNvCxnSpPr>
            <a:cxnSpLocks/>
          </p:cNvCxnSpPr>
          <p:nvPr/>
        </p:nvCxnSpPr>
        <p:spPr>
          <a:xfrm>
            <a:off x="3459004" y="2985247"/>
            <a:ext cx="0" cy="321718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F7060E2-2E29-1942-AF80-6CAC9C0208BB}"/>
              </a:ext>
            </a:extLst>
          </p:cNvPr>
          <p:cNvSpPr txBox="1"/>
          <p:nvPr/>
        </p:nvSpPr>
        <p:spPr>
          <a:xfrm>
            <a:off x="325847" y="3373836"/>
            <a:ext cx="6416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dirty="0" err="1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gnmic</a:t>
            </a:r>
            <a:r>
              <a:rPr lang="en-US" sz="1800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sz="18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[global-flags] </a:t>
            </a:r>
            <a:r>
              <a:rPr lang="en-US" sz="1800" kern="0" dirty="0">
                <a:solidFill>
                  <a:srgbClr val="00C9FF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[command] </a:t>
            </a:r>
            <a:r>
              <a:rPr lang="en-US" sz="1800" kern="0" dirty="0">
                <a:solidFill>
                  <a:srgbClr val="4BDD33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[local-flags]</a:t>
            </a:r>
            <a:endParaRPr lang="en-NL" dirty="0">
              <a:solidFill>
                <a:srgbClr val="4BDD3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EA7454E-C88A-8447-8E56-81732517EA14}"/>
              </a:ext>
            </a:extLst>
          </p:cNvPr>
          <p:cNvCxnSpPr>
            <a:cxnSpLocks/>
          </p:cNvCxnSpPr>
          <p:nvPr/>
        </p:nvCxnSpPr>
        <p:spPr>
          <a:xfrm>
            <a:off x="3459004" y="3795104"/>
            <a:ext cx="0" cy="275007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E0AAC27-933E-694F-98BB-E720B4032691}"/>
              </a:ext>
            </a:extLst>
          </p:cNvPr>
          <p:cNvSpPr txBox="1"/>
          <p:nvPr/>
        </p:nvSpPr>
        <p:spPr>
          <a:xfrm>
            <a:off x="325001" y="4151011"/>
            <a:ext cx="7241204" cy="1540300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lvl="0" defTabSz="457200">
              <a:spcAft>
                <a:spcPts val="300"/>
              </a:spcAft>
              <a:buSzPct val="100000"/>
            </a:pPr>
            <a:endParaRPr lang="en-US" b="1" kern="0">
              <a:solidFill>
                <a:srgbClr val="001135"/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EF31E64-FA7F-DB4D-8CE3-B938F825090A}"/>
              </a:ext>
            </a:extLst>
          </p:cNvPr>
          <p:cNvSpPr txBox="1"/>
          <p:nvPr/>
        </p:nvSpPr>
        <p:spPr>
          <a:xfrm>
            <a:off x="325001" y="4318253"/>
            <a:ext cx="73846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dirty="0" err="1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gnmic</a:t>
            </a:r>
            <a:r>
              <a:rPr lang="en-US" sz="1800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-</a:t>
            </a:r>
            <a:r>
              <a:rPr lang="en-US" sz="18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-address 10.0.0.1:57400 \</a:t>
            </a:r>
          </a:p>
          <a:p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    --username admin --password admin\</a:t>
            </a:r>
          </a:p>
          <a:p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    --skip-verify \</a:t>
            </a:r>
          </a:p>
          <a:p>
            <a:r>
              <a:rPr lang="en-US" sz="18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    </a:t>
            </a:r>
            <a:r>
              <a:rPr lang="en-US" sz="1800" kern="0" dirty="0">
                <a:solidFill>
                  <a:srgbClr val="00C9FF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get </a:t>
            </a:r>
            <a:r>
              <a:rPr lang="en-US" sz="1800" kern="0" dirty="0">
                <a:solidFill>
                  <a:srgbClr val="4BDD33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--path /interfaces/interface[name=mgmt0]</a:t>
            </a:r>
            <a:endParaRPr lang="en-NL" dirty="0">
              <a:solidFill>
                <a:srgbClr val="4BDD3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B55C8B5-8429-E046-8450-A93ED0100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844" y="1462169"/>
            <a:ext cx="1919441" cy="5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97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9" grpId="0"/>
      <p:bldP spid="58" grpId="0" animBg="1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33F5486-AA94-C848-9CF2-87BBEC52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800" y="749846"/>
            <a:ext cx="11078400" cy="412800"/>
          </a:xfrm>
        </p:spPr>
        <p:txBody>
          <a:bodyPr>
            <a:normAutofit/>
          </a:bodyPr>
          <a:lstStyle/>
          <a:p>
            <a:pPr defTabSz="609585" fontAlgn="base">
              <a:spcBef>
                <a:spcPct val="0"/>
              </a:spcBef>
              <a:spcAft>
                <a:spcPts val="800"/>
              </a:spcAft>
            </a:pPr>
            <a:r>
              <a:rPr lang="en-US" sz="2670" dirty="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Configure the way you want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AEC58B-4A38-514C-8DEA-92052B3A9258}"/>
              </a:ext>
            </a:extLst>
          </p:cNvPr>
          <p:cNvGrpSpPr/>
          <p:nvPr/>
        </p:nvGrpSpPr>
        <p:grpSpPr>
          <a:xfrm>
            <a:off x="4661566" y="1949389"/>
            <a:ext cx="2490082" cy="298976"/>
            <a:chOff x="4441934" y="1824859"/>
            <a:chExt cx="2436919" cy="3153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2F562E3-1484-7F4D-8525-030076CB6CC4}"/>
                </a:ext>
              </a:extLst>
            </p:cNvPr>
            <p:cNvSpPr/>
            <p:nvPr/>
          </p:nvSpPr>
          <p:spPr>
            <a:xfrm>
              <a:off x="4441934" y="1824859"/>
              <a:ext cx="484790" cy="244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32289B-F4D7-E54F-BC8C-E9A3E98A9416}"/>
                </a:ext>
              </a:extLst>
            </p:cNvPr>
            <p:cNvSpPr/>
            <p:nvPr/>
          </p:nvSpPr>
          <p:spPr>
            <a:xfrm>
              <a:off x="4480034" y="1824859"/>
              <a:ext cx="484790" cy="77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841B08-213F-824D-8AF8-883DFC68D54B}"/>
                </a:ext>
              </a:extLst>
            </p:cNvPr>
            <p:cNvSpPr/>
            <p:nvPr/>
          </p:nvSpPr>
          <p:spPr>
            <a:xfrm>
              <a:off x="6394063" y="1824859"/>
              <a:ext cx="484790" cy="315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39C34A5-BEFD-D74E-947B-5CD6D482D026}"/>
                </a:ext>
              </a:extLst>
            </p:cNvPr>
            <p:cNvSpPr/>
            <p:nvPr/>
          </p:nvSpPr>
          <p:spPr>
            <a:xfrm>
              <a:off x="6355963" y="1973149"/>
              <a:ext cx="244534" cy="12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75E50C0-4525-754A-A78C-4118F3940919}"/>
              </a:ext>
            </a:extLst>
          </p:cNvPr>
          <p:cNvSpPr txBox="1"/>
          <p:nvPr/>
        </p:nvSpPr>
        <p:spPr>
          <a:xfrm>
            <a:off x="2530881" y="2652249"/>
            <a:ext cx="18562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 dirty="0">
                <a:ln>
                  <a:noFill/>
                </a:ln>
                <a:solidFill>
                  <a:srgbClr val="98A2AE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CLI flags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A17DA9C-E330-E948-B222-EBDF2AD9C590}"/>
              </a:ext>
            </a:extLst>
          </p:cNvPr>
          <p:cNvCxnSpPr>
            <a:cxnSpLocks/>
          </p:cNvCxnSpPr>
          <p:nvPr/>
        </p:nvCxnSpPr>
        <p:spPr>
          <a:xfrm>
            <a:off x="6001339" y="2010923"/>
            <a:ext cx="0" cy="33783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176EB1E-37AA-6C43-A70E-C8AEDAEF843A}"/>
              </a:ext>
            </a:extLst>
          </p:cNvPr>
          <p:cNvCxnSpPr>
            <a:cxnSpLocks/>
          </p:cNvCxnSpPr>
          <p:nvPr/>
        </p:nvCxnSpPr>
        <p:spPr>
          <a:xfrm>
            <a:off x="2064639" y="2348753"/>
            <a:ext cx="7788352" cy="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EDA0E85-CF03-CA4C-83DD-95CC630804E3}"/>
              </a:ext>
            </a:extLst>
          </p:cNvPr>
          <p:cNvCxnSpPr>
            <a:cxnSpLocks/>
          </p:cNvCxnSpPr>
          <p:nvPr/>
        </p:nvCxnSpPr>
        <p:spPr>
          <a:xfrm>
            <a:off x="3459004" y="2348753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EE9B863-F0D0-904E-ABD4-FB333606D02B}"/>
              </a:ext>
            </a:extLst>
          </p:cNvPr>
          <p:cNvCxnSpPr>
            <a:cxnSpLocks/>
          </p:cNvCxnSpPr>
          <p:nvPr/>
        </p:nvCxnSpPr>
        <p:spPr>
          <a:xfrm>
            <a:off x="6001339" y="3006192"/>
            <a:ext cx="0" cy="321718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7744934-73CA-0840-A135-0D07FE4DCE34}"/>
              </a:ext>
            </a:extLst>
          </p:cNvPr>
          <p:cNvSpPr txBox="1"/>
          <p:nvPr/>
        </p:nvSpPr>
        <p:spPr>
          <a:xfrm>
            <a:off x="5073216" y="2652249"/>
            <a:ext cx="18562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Env variables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8A33F9C-CD4E-1A46-8931-7F5DBE875F9E}"/>
              </a:ext>
            </a:extLst>
          </p:cNvPr>
          <p:cNvCxnSpPr>
            <a:cxnSpLocks/>
          </p:cNvCxnSpPr>
          <p:nvPr/>
        </p:nvCxnSpPr>
        <p:spPr>
          <a:xfrm>
            <a:off x="6001339" y="2348753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6B55C8B5-8429-E046-8450-A93ED0100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844" y="1462169"/>
            <a:ext cx="1919441" cy="566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D6963A-9493-B0C8-F76C-3856244A53E2}"/>
              </a:ext>
            </a:extLst>
          </p:cNvPr>
          <p:cNvSpPr txBox="1"/>
          <p:nvPr/>
        </p:nvSpPr>
        <p:spPr>
          <a:xfrm>
            <a:off x="2565118" y="3327910"/>
            <a:ext cx="6872442" cy="1959103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lvl="0" defTabSz="457200">
              <a:spcAft>
                <a:spcPts val="300"/>
              </a:spcAft>
              <a:buSzPct val="100000"/>
            </a:pP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export GNMIC_ADDRESS=</a:t>
            </a:r>
            <a:r>
              <a:rPr lang="en-US" kern="0" dirty="0">
                <a:solidFill>
                  <a:srgbClr val="00B0F0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10.0.0.1:57400</a:t>
            </a:r>
          </a:p>
          <a:p>
            <a:pPr lvl="0" defTabSz="457200">
              <a:spcAft>
                <a:spcPts val="300"/>
              </a:spcAft>
              <a:buSzPct val="100000"/>
            </a:pP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export GNMIC_USERNAME=</a:t>
            </a:r>
            <a:r>
              <a:rPr lang="en-US" kern="0" dirty="0">
                <a:solidFill>
                  <a:srgbClr val="00B0F0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admin</a:t>
            </a:r>
          </a:p>
          <a:p>
            <a:pPr lvl="0" defTabSz="457200">
              <a:spcAft>
                <a:spcPts val="300"/>
              </a:spcAft>
              <a:buSzPct val="100000"/>
            </a:pP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export GNMIC_PASSWORD=</a:t>
            </a:r>
            <a:r>
              <a:rPr lang="en-US" kern="0" dirty="0">
                <a:solidFill>
                  <a:srgbClr val="00B0F0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admin</a:t>
            </a:r>
          </a:p>
          <a:p>
            <a:pPr defTabSz="457200">
              <a:spcAft>
                <a:spcPts val="300"/>
              </a:spcAft>
              <a:buSzPct val="100000"/>
            </a:pP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export GNMIC_SKIP_VERIFY=</a:t>
            </a:r>
            <a:r>
              <a:rPr lang="en-US" kern="0" dirty="0">
                <a:solidFill>
                  <a:srgbClr val="00B0F0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true</a:t>
            </a:r>
          </a:p>
          <a:p>
            <a:pPr defTabSz="457200">
              <a:spcAft>
                <a:spcPts val="300"/>
              </a:spcAft>
              <a:buSzPct val="100000"/>
            </a:pPr>
            <a:endParaRPr lang="en-US" kern="0" dirty="0">
              <a:solidFill>
                <a:srgbClr val="00B0F0"/>
              </a:solidFill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r>
              <a:rPr lang="en-US" b="1" kern="0" dirty="0" err="1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gnmic</a:t>
            </a:r>
            <a:r>
              <a:rPr lang="en-US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[global-flags] </a:t>
            </a:r>
            <a:r>
              <a:rPr lang="en-US" kern="0" dirty="0">
                <a:solidFill>
                  <a:srgbClr val="00C9FF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[command] </a:t>
            </a:r>
            <a:r>
              <a:rPr lang="en-US" kern="0" dirty="0">
                <a:solidFill>
                  <a:srgbClr val="4BDD33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[local-flags]</a:t>
            </a:r>
            <a:endParaRPr lang="en-NL" dirty="0">
              <a:solidFill>
                <a:srgbClr val="4BDD3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88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33F5486-AA94-C848-9CF2-87BBEC52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800" y="749846"/>
            <a:ext cx="11078400" cy="412800"/>
          </a:xfrm>
        </p:spPr>
        <p:txBody>
          <a:bodyPr>
            <a:normAutofit/>
          </a:bodyPr>
          <a:lstStyle/>
          <a:p>
            <a:pPr defTabSz="609585" fontAlgn="base">
              <a:spcBef>
                <a:spcPct val="0"/>
              </a:spcBef>
              <a:spcAft>
                <a:spcPts val="800"/>
              </a:spcAft>
            </a:pPr>
            <a:r>
              <a:rPr lang="en-US" sz="267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Configure the way you want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AEC58B-4A38-514C-8DEA-92052B3A9258}"/>
              </a:ext>
            </a:extLst>
          </p:cNvPr>
          <p:cNvGrpSpPr/>
          <p:nvPr/>
        </p:nvGrpSpPr>
        <p:grpSpPr>
          <a:xfrm>
            <a:off x="4661566" y="1949389"/>
            <a:ext cx="2490082" cy="298976"/>
            <a:chOff x="4441934" y="1824859"/>
            <a:chExt cx="2436919" cy="3153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2F562E3-1484-7F4D-8525-030076CB6CC4}"/>
                </a:ext>
              </a:extLst>
            </p:cNvPr>
            <p:cNvSpPr/>
            <p:nvPr/>
          </p:nvSpPr>
          <p:spPr>
            <a:xfrm>
              <a:off x="4441934" y="1824859"/>
              <a:ext cx="484790" cy="244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32289B-F4D7-E54F-BC8C-E9A3E98A9416}"/>
                </a:ext>
              </a:extLst>
            </p:cNvPr>
            <p:cNvSpPr/>
            <p:nvPr/>
          </p:nvSpPr>
          <p:spPr>
            <a:xfrm>
              <a:off x="4480034" y="1824859"/>
              <a:ext cx="484790" cy="77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841B08-213F-824D-8AF8-883DFC68D54B}"/>
                </a:ext>
              </a:extLst>
            </p:cNvPr>
            <p:cNvSpPr/>
            <p:nvPr/>
          </p:nvSpPr>
          <p:spPr>
            <a:xfrm>
              <a:off x="6394063" y="1824859"/>
              <a:ext cx="484790" cy="315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39C34A5-BEFD-D74E-947B-5CD6D482D026}"/>
                </a:ext>
              </a:extLst>
            </p:cNvPr>
            <p:cNvSpPr/>
            <p:nvPr/>
          </p:nvSpPr>
          <p:spPr>
            <a:xfrm>
              <a:off x="6355963" y="1973149"/>
              <a:ext cx="244534" cy="12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75E50C0-4525-754A-A78C-4118F3940919}"/>
              </a:ext>
            </a:extLst>
          </p:cNvPr>
          <p:cNvSpPr txBox="1"/>
          <p:nvPr/>
        </p:nvSpPr>
        <p:spPr>
          <a:xfrm>
            <a:off x="2530881" y="2652249"/>
            <a:ext cx="18562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 dirty="0">
                <a:ln>
                  <a:noFill/>
                </a:ln>
                <a:solidFill>
                  <a:srgbClr val="98A2AE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CLI flags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A17DA9C-E330-E948-B222-EBDF2AD9C590}"/>
              </a:ext>
            </a:extLst>
          </p:cNvPr>
          <p:cNvCxnSpPr>
            <a:cxnSpLocks/>
          </p:cNvCxnSpPr>
          <p:nvPr/>
        </p:nvCxnSpPr>
        <p:spPr>
          <a:xfrm>
            <a:off x="6001339" y="2010923"/>
            <a:ext cx="0" cy="33783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176EB1E-37AA-6C43-A70E-C8AEDAEF843A}"/>
              </a:ext>
            </a:extLst>
          </p:cNvPr>
          <p:cNvCxnSpPr>
            <a:cxnSpLocks/>
          </p:cNvCxnSpPr>
          <p:nvPr/>
        </p:nvCxnSpPr>
        <p:spPr>
          <a:xfrm>
            <a:off x="2064639" y="2348753"/>
            <a:ext cx="7788352" cy="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EDA0E85-CF03-CA4C-83DD-95CC630804E3}"/>
              </a:ext>
            </a:extLst>
          </p:cNvPr>
          <p:cNvCxnSpPr>
            <a:cxnSpLocks/>
          </p:cNvCxnSpPr>
          <p:nvPr/>
        </p:nvCxnSpPr>
        <p:spPr>
          <a:xfrm>
            <a:off x="3459004" y="2348753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EE9B863-F0D0-904E-ABD4-FB333606D02B}"/>
              </a:ext>
            </a:extLst>
          </p:cNvPr>
          <p:cNvCxnSpPr>
            <a:cxnSpLocks/>
          </p:cNvCxnSpPr>
          <p:nvPr/>
        </p:nvCxnSpPr>
        <p:spPr>
          <a:xfrm>
            <a:off x="8755779" y="3050658"/>
            <a:ext cx="0" cy="321718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7744934-73CA-0840-A135-0D07FE4DCE34}"/>
              </a:ext>
            </a:extLst>
          </p:cNvPr>
          <p:cNvSpPr txBox="1"/>
          <p:nvPr/>
        </p:nvSpPr>
        <p:spPr>
          <a:xfrm>
            <a:off x="5073216" y="2652249"/>
            <a:ext cx="18562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98A2AE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Env variables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8A33F9C-CD4E-1A46-8931-7F5DBE875F9E}"/>
              </a:ext>
            </a:extLst>
          </p:cNvPr>
          <p:cNvCxnSpPr>
            <a:cxnSpLocks/>
          </p:cNvCxnSpPr>
          <p:nvPr/>
        </p:nvCxnSpPr>
        <p:spPr>
          <a:xfrm>
            <a:off x="6001339" y="2348753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38FCD1C-1C55-2E42-867D-77F3AB17BF84}"/>
              </a:ext>
            </a:extLst>
          </p:cNvPr>
          <p:cNvSpPr txBox="1"/>
          <p:nvPr/>
        </p:nvSpPr>
        <p:spPr>
          <a:xfrm>
            <a:off x="7711967" y="2691243"/>
            <a:ext cx="204609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File configuration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DE83704-2B57-A74D-AE64-2AA4AFD6D36B}"/>
              </a:ext>
            </a:extLst>
          </p:cNvPr>
          <p:cNvCxnSpPr>
            <a:cxnSpLocks/>
          </p:cNvCxnSpPr>
          <p:nvPr/>
        </p:nvCxnSpPr>
        <p:spPr>
          <a:xfrm>
            <a:off x="8735016" y="2348753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6B55C8B5-8429-E046-8450-A93ED0100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844" y="1462169"/>
            <a:ext cx="1919441" cy="566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D6963A-9493-B0C8-F76C-3856244A53E2}"/>
              </a:ext>
            </a:extLst>
          </p:cNvPr>
          <p:cNvSpPr txBox="1"/>
          <p:nvPr/>
        </p:nvSpPr>
        <p:spPr>
          <a:xfrm>
            <a:off x="5654581" y="3355854"/>
            <a:ext cx="6202395" cy="3257885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r>
              <a:rPr lang="en-US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$ </a:t>
            </a:r>
            <a:r>
              <a:rPr lang="en-US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cat .</a:t>
            </a:r>
            <a:r>
              <a:rPr lang="en-US" kern="0" dirty="0" err="1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gnmic.yaml</a:t>
            </a:r>
            <a:endParaRPr lang="en-US" kern="0" dirty="0">
              <a:solidFill>
                <a:srgbClr val="001135"/>
              </a:solidFill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endParaRPr lang="en-US" dirty="0">
              <a:solidFill>
                <a:srgbClr val="55B4D4"/>
              </a:solidFill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address</a:t>
            </a:r>
            <a:r>
              <a:rPr lang="en-NL" kern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: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00C9FF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router1</a:t>
            </a:r>
          </a:p>
          <a:p>
            <a:r>
              <a:rPr lang="en-NL" kern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username: </a:t>
            </a:r>
            <a:r>
              <a:rPr lang="en-NL" kern="0">
                <a:solidFill>
                  <a:srgbClr val="00C9FF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admin</a:t>
            </a:r>
            <a:endParaRPr lang="en-NL" kern="0" dirty="0">
              <a:solidFill>
                <a:srgbClr val="00C9FF"/>
              </a:solidFill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r>
              <a:rPr lang="en-NL" kern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password: </a:t>
            </a:r>
            <a:r>
              <a:rPr lang="en-NL" kern="0">
                <a:solidFill>
                  <a:srgbClr val="00C9FF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admin</a:t>
            </a:r>
            <a:endParaRPr lang="en-NL" kern="0" dirty="0">
              <a:solidFill>
                <a:srgbClr val="00C9FF"/>
              </a:solidFill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r>
              <a:rPr lang="en-NL" kern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insecure: </a:t>
            </a:r>
            <a:r>
              <a:rPr lang="en-NL" kern="0">
                <a:solidFill>
                  <a:srgbClr val="00C9FF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true</a:t>
            </a:r>
            <a:endParaRPr lang="en-NL" kern="0" dirty="0">
              <a:solidFill>
                <a:srgbClr val="00C9FF"/>
              </a:solidFill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r>
              <a:rPr lang="en-NL" kern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encoding: </a:t>
            </a:r>
            <a:r>
              <a:rPr lang="en-NL" kern="0">
                <a:solidFill>
                  <a:srgbClr val="00C9FF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json_ietf</a:t>
            </a:r>
            <a:endParaRPr lang="en-US" kern="0" dirty="0">
              <a:solidFill>
                <a:srgbClr val="00C9FF"/>
              </a:solidFill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get-path</a:t>
            </a:r>
            <a:r>
              <a:rPr lang="en-NL" kern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: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86B300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</a:t>
            </a:r>
            <a:r>
              <a:rPr lang="en-NL">
                <a:solidFill>
                  <a:srgbClr val="5C6166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-</a:t>
            </a:r>
            <a:r>
              <a:rPr lang="en-US" dirty="0">
                <a:solidFill>
                  <a:srgbClr val="86B300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00C9FF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/interfaces/interface[name=mgmt0]</a:t>
            </a:r>
          </a:p>
          <a:p>
            <a:endParaRPr lang="en-NL" dirty="0">
              <a:solidFill>
                <a:srgbClr val="86B300"/>
              </a:solidFill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$ gnmic --config .</a:t>
            </a:r>
            <a:r>
              <a:rPr lang="en-US" kern="0" dirty="0" err="1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gnmic.yaml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b="1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get</a:t>
            </a:r>
            <a:endParaRPr lang="en-NL" b="1" dirty="0">
              <a:solidFill>
                <a:srgbClr val="4BDD3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330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33F5486-AA94-C848-9CF2-87BBEC52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800" y="749846"/>
            <a:ext cx="11078400" cy="412800"/>
          </a:xfrm>
        </p:spPr>
        <p:txBody>
          <a:bodyPr>
            <a:normAutofit/>
          </a:bodyPr>
          <a:lstStyle/>
          <a:p>
            <a:pPr defTabSz="609585" fontAlgn="base">
              <a:spcBef>
                <a:spcPct val="0"/>
              </a:spcBef>
              <a:spcAft>
                <a:spcPts val="800"/>
              </a:spcAft>
            </a:pPr>
            <a:r>
              <a:rPr lang="en-US" sz="2670" b="1" dirty="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Get / Set / Subscribe</a:t>
            </a:r>
            <a:r>
              <a:rPr lang="en-US" sz="2670" dirty="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 from the comfort of your terminal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AEC58B-4A38-514C-8DEA-92052B3A9258}"/>
              </a:ext>
            </a:extLst>
          </p:cNvPr>
          <p:cNvGrpSpPr/>
          <p:nvPr/>
        </p:nvGrpSpPr>
        <p:grpSpPr>
          <a:xfrm>
            <a:off x="4661566" y="1949389"/>
            <a:ext cx="2490082" cy="298976"/>
            <a:chOff x="4441934" y="1824859"/>
            <a:chExt cx="2436919" cy="3153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2F562E3-1484-7F4D-8525-030076CB6CC4}"/>
                </a:ext>
              </a:extLst>
            </p:cNvPr>
            <p:cNvSpPr/>
            <p:nvPr/>
          </p:nvSpPr>
          <p:spPr>
            <a:xfrm>
              <a:off x="4441934" y="1824859"/>
              <a:ext cx="484790" cy="244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32289B-F4D7-E54F-BC8C-E9A3E98A9416}"/>
                </a:ext>
              </a:extLst>
            </p:cNvPr>
            <p:cNvSpPr/>
            <p:nvPr/>
          </p:nvSpPr>
          <p:spPr>
            <a:xfrm>
              <a:off x="4480034" y="1824859"/>
              <a:ext cx="484790" cy="77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841B08-213F-824D-8AF8-883DFC68D54B}"/>
                </a:ext>
              </a:extLst>
            </p:cNvPr>
            <p:cNvSpPr/>
            <p:nvPr/>
          </p:nvSpPr>
          <p:spPr>
            <a:xfrm>
              <a:off x="6394063" y="1824859"/>
              <a:ext cx="484790" cy="315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39C34A5-BEFD-D74E-947B-5CD6D482D026}"/>
                </a:ext>
              </a:extLst>
            </p:cNvPr>
            <p:cNvSpPr/>
            <p:nvPr/>
          </p:nvSpPr>
          <p:spPr>
            <a:xfrm>
              <a:off x="6355963" y="1973149"/>
              <a:ext cx="244534" cy="12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75E50C0-4525-754A-A78C-4118F3940919}"/>
              </a:ext>
            </a:extLst>
          </p:cNvPr>
          <p:cNvSpPr txBox="1"/>
          <p:nvPr/>
        </p:nvSpPr>
        <p:spPr>
          <a:xfrm>
            <a:off x="2530881" y="2652249"/>
            <a:ext cx="18562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strike="noStrike" kern="1200" cap="none" spc="0" normalizeH="0" baseline="0" noProof="0" dirty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Get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A17DA9C-E330-E948-B222-EBDF2AD9C590}"/>
              </a:ext>
            </a:extLst>
          </p:cNvPr>
          <p:cNvCxnSpPr>
            <a:cxnSpLocks/>
          </p:cNvCxnSpPr>
          <p:nvPr/>
        </p:nvCxnSpPr>
        <p:spPr>
          <a:xfrm>
            <a:off x="6001339" y="2010923"/>
            <a:ext cx="0" cy="33783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176EB1E-37AA-6C43-A70E-C8AEDAEF843A}"/>
              </a:ext>
            </a:extLst>
          </p:cNvPr>
          <p:cNvCxnSpPr>
            <a:cxnSpLocks/>
          </p:cNvCxnSpPr>
          <p:nvPr/>
        </p:nvCxnSpPr>
        <p:spPr>
          <a:xfrm>
            <a:off x="2064639" y="2348753"/>
            <a:ext cx="7788352" cy="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EDA0E85-CF03-CA4C-83DD-95CC630804E3}"/>
              </a:ext>
            </a:extLst>
          </p:cNvPr>
          <p:cNvCxnSpPr>
            <a:cxnSpLocks/>
          </p:cNvCxnSpPr>
          <p:nvPr/>
        </p:nvCxnSpPr>
        <p:spPr>
          <a:xfrm>
            <a:off x="3459004" y="2348753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EE9B863-F0D0-904E-ABD4-FB333606D02B}"/>
              </a:ext>
            </a:extLst>
          </p:cNvPr>
          <p:cNvCxnSpPr>
            <a:cxnSpLocks/>
          </p:cNvCxnSpPr>
          <p:nvPr/>
        </p:nvCxnSpPr>
        <p:spPr>
          <a:xfrm>
            <a:off x="3459004" y="2985247"/>
            <a:ext cx="0" cy="321718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E0AAC27-933E-694F-98BB-E720B4032691}"/>
              </a:ext>
            </a:extLst>
          </p:cNvPr>
          <p:cNvSpPr txBox="1"/>
          <p:nvPr/>
        </p:nvSpPr>
        <p:spPr>
          <a:xfrm>
            <a:off x="325001" y="3373518"/>
            <a:ext cx="7241204" cy="2429385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lvl="0" defTabSz="457200">
              <a:spcAft>
                <a:spcPts val="300"/>
              </a:spcAft>
              <a:buSzPct val="100000"/>
            </a:pPr>
            <a:endParaRPr lang="en-US" b="1" kern="0">
              <a:solidFill>
                <a:srgbClr val="001135"/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EF31E64-FA7F-DB4D-8CE3-B938F825090A}"/>
              </a:ext>
            </a:extLst>
          </p:cNvPr>
          <p:cNvSpPr txBox="1"/>
          <p:nvPr/>
        </p:nvSpPr>
        <p:spPr>
          <a:xfrm>
            <a:off x="427871" y="3571150"/>
            <a:ext cx="71383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spcAft>
                <a:spcPts val="300"/>
              </a:spcAft>
              <a:buSzPct val="100000"/>
            </a:pPr>
            <a:r>
              <a:rPr lang="en-US" kern="0" dirty="0" err="1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gnmic</a:t>
            </a:r>
            <a:r>
              <a:rPr lang="en-US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–a </a:t>
            </a:r>
            <a:r>
              <a:rPr lang="en-US" kern="0" dirty="0">
                <a:solidFill>
                  <a:srgbClr val="4BDD33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leaf1</a:t>
            </a:r>
            <a:r>
              <a:rPr lang="en-US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98A2AE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\</a:t>
            </a:r>
          </a:p>
          <a:p>
            <a:pPr lvl="0" defTabSz="457200">
              <a:spcAft>
                <a:spcPts val="300"/>
              </a:spcAft>
              <a:buSzPct val="100000"/>
            </a:pPr>
            <a:r>
              <a:rPr lang="en-US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    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–u </a:t>
            </a:r>
            <a:r>
              <a:rPr lang="en-US" kern="0" dirty="0">
                <a:solidFill>
                  <a:srgbClr val="4BDD33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admin</a:t>
            </a:r>
            <a:r>
              <a:rPr lang="en-US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–p </a:t>
            </a:r>
            <a:r>
              <a:rPr lang="en-US" kern="0" dirty="0">
                <a:solidFill>
                  <a:srgbClr val="4BDD33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admin</a:t>
            </a:r>
            <a:r>
              <a:rPr lang="en-US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98A2AE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\</a:t>
            </a:r>
          </a:p>
          <a:p>
            <a:pPr lvl="0" defTabSz="457200">
              <a:spcAft>
                <a:spcPts val="300"/>
              </a:spcAft>
              <a:buSzPct val="100000"/>
            </a:pP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    --encoding </a:t>
            </a:r>
            <a:r>
              <a:rPr lang="en-US" kern="0" dirty="0" err="1">
                <a:solidFill>
                  <a:srgbClr val="4BDD33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json_ietf</a:t>
            </a:r>
            <a:r>
              <a:rPr lang="en-US" b="1" i="1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98A2AE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\</a:t>
            </a:r>
          </a:p>
          <a:p>
            <a:pPr lvl="0" defTabSz="457200">
              <a:spcAft>
                <a:spcPts val="300"/>
              </a:spcAft>
              <a:buSzPct val="100000"/>
            </a:pPr>
            <a:r>
              <a:rPr lang="en-US" kern="0" dirty="0">
                <a:solidFill>
                  <a:srgbClr val="00C9FF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    </a:t>
            </a:r>
            <a:r>
              <a:rPr lang="en-US" b="1" kern="0" dirty="0">
                <a:solidFill>
                  <a:srgbClr val="00C9FF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get</a:t>
            </a:r>
            <a:r>
              <a:rPr lang="en-US" b="1" i="1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98A2AE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\</a:t>
            </a:r>
            <a:endParaRPr lang="en-US" kern="0" dirty="0">
              <a:solidFill>
                <a:srgbClr val="001135"/>
              </a:solidFill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pPr lvl="0" defTabSz="457200">
              <a:spcAft>
                <a:spcPts val="300"/>
              </a:spcAft>
              <a:buSzPct val="100000"/>
            </a:pPr>
            <a:r>
              <a:rPr lang="en-US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    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--path </a:t>
            </a:r>
            <a:r>
              <a:rPr lang="en-US" kern="0" dirty="0">
                <a:solidFill>
                  <a:srgbClr val="4BDD33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/system/state/hostname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B55C8B5-8429-E046-8450-A93ED0100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844" y="1462169"/>
            <a:ext cx="1919441" cy="5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32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33F5486-AA94-C848-9CF2-87BBEC52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800" y="749846"/>
            <a:ext cx="11078400" cy="412800"/>
          </a:xfrm>
        </p:spPr>
        <p:txBody>
          <a:bodyPr>
            <a:normAutofit/>
          </a:bodyPr>
          <a:lstStyle/>
          <a:p>
            <a:pPr defTabSz="609585" fontAlgn="base">
              <a:spcBef>
                <a:spcPct val="0"/>
              </a:spcBef>
              <a:spcAft>
                <a:spcPts val="800"/>
              </a:spcAft>
            </a:pPr>
            <a:r>
              <a:rPr lang="en-US" sz="2670" b="1" dirty="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Get / Set / Subscribe</a:t>
            </a:r>
            <a:r>
              <a:rPr lang="en-US" sz="2670" dirty="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 from the comfort of your terminal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AEC58B-4A38-514C-8DEA-92052B3A9258}"/>
              </a:ext>
            </a:extLst>
          </p:cNvPr>
          <p:cNvGrpSpPr/>
          <p:nvPr/>
        </p:nvGrpSpPr>
        <p:grpSpPr>
          <a:xfrm>
            <a:off x="4661566" y="1949389"/>
            <a:ext cx="2490082" cy="298976"/>
            <a:chOff x="4441934" y="1824859"/>
            <a:chExt cx="2436919" cy="3153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2F562E3-1484-7F4D-8525-030076CB6CC4}"/>
                </a:ext>
              </a:extLst>
            </p:cNvPr>
            <p:cNvSpPr/>
            <p:nvPr/>
          </p:nvSpPr>
          <p:spPr>
            <a:xfrm>
              <a:off x="4441934" y="1824859"/>
              <a:ext cx="484790" cy="244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32289B-F4D7-E54F-BC8C-E9A3E98A9416}"/>
                </a:ext>
              </a:extLst>
            </p:cNvPr>
            <p:cNvSpPr/>
            <p:nvPr/>
          </p:nvSpPr>
          <p:spPr>
            <a:xfrm>
              <a:off x="4480034" y="1824859"/>
              <a:ext cx="484790" cy="77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841B08-213F-824D-8AF8-883DFC68D54B}"/>
                </a:ext>
              </a:extLst>
            </p:cNvPr>
            <p:cNvSpPr/>
            <p:nvPr/>
          </p:nvSpPr>
          <p:spPr>
            <a:xfrm>
              <a:off x="6394063" y="1824859"/>
              <a:ext cx="484790" cy="315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39C34A5-BEFD-D74E-947B-5CD6D482D026}"/>
                </a:ext>
              </a:extLst>
            </p:cNvPr>
            <p:cNvSpPr/>
            <p:nvPr/>
          </p:nvSpPr>
          <p:spPr>
            <a:xfrm>
              <a:off x="6355963" y="1973149"/>
              <a:ext cx="244534" cy="12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75E50C0-4525-754A-A78C-4118F3940919}"/>
              </a:ext>
            </a:extLst>
          </p:cNvPr>
          <p:cNvSpPr txBox="1"/>
          <p:nvPr/>
        </p:nvSpPr>
        <p:spPr>
          <a:xfrm>
            <a:off x="5073216" y="2652249"/>
            <a:ext cx="18562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strike="noStrike" kern="1200" cap="none" spc="0" normalizeH="0" baseline="0" noProof="0" dirty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Set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A17DA9C-E330-E948-B222-EBDF2AD9C590}"/>
              </a:ext>
            </a:extLst>
          </p:cNvPr>
          <p:cNvCxnSpPr>
            <a:cxnSpLocks/>
          </p:cNvCxnSpPr>
          <p:nvPr/>
        </p:nvCxnSpPr>
        <p:spPr>
          <a:xfrm>
            <a:off x="6001339" y="2010923"/>
            <a:ext cx="0" cy="33783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176EB1E-37AA-6C43-A70E-C8AEDAEF843A}"/>
              </a:ext>
            </a:extLst>
          </p:cNvPr>
          <p:cNvCxnSpPr>
            <a:cxnSpLocks/>
          </p:cNvCxnSpPr>
          <p:nvPr/>
        </p:nvCxnSpPr>
        <p:spPr>
          <a:xfrm>
            <a:off x="2064639" y="2348753"/>
            <a:ext cx="7788352" cy="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EDA0E85-CF03-CA4C-83DD-95CC630804E3}"/>
              </a:ext>
            </a:extLst>
          </p:cNvPr>
          <p:cNvCxnSpPr>
            <a:cxnSpLocks/>
          </p:cNvCxnSpPr>
          <p:nvPr/>
        </p:nvCxnSpPr>
        <p:spPr>
          <a:xfrm>
            <a:off x="6001339" y="2348753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EE9B863-F0D0-904E-ABD4-FB333606D02B}"/>
              </a:ext>
            </a:extLst>
          </p:cNvPr>
          <p:cNvCxnSpPr>
            <a:cxnSpLocks/>
          </p:cNvCxnSpPr>
          <p:nvPr/>
        </p:nvCxnSpPr>
        <p:spPr>
          <a:xfrm>
            <a:off x="6001339" y="2985247"/>
            <a:ext cx="0" cy="321718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E0AAC27-933E-694F-98BB-E720B4032691}"/>
              </a:ext>
            </a:extLst>
          </p:cNvPr>
          <p:cNvSpPr txBox="1"/>
          <p:nvPr/>
        </p:nvSpPr>
        <p:spPr>
          <a:xfrm>
            <a:off x="325000" y="3373518"/>
            <a:ext cx="8373217" cy="2429385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lvl="0" defTabSz="457200">
              <a:spcAft>
                <a:spcPts val="300"/>
              </a:spcAft>
              <a:buSzPct val="100000"/>
            </a:pPr>
            <a:endParaRPr lang="en-US" b="1" kern="0">
              <a:solidFill>
                <a:srgbClr val="001135"/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EF31E64-FA7F-DB4D-8CE3-B938F825090A}"/>
              </a:ext>
            </a:extLst>
          </p:cNvPr>
          <p:cNvSpPr txBox="1"/>
          <p:nvPr/>
        </p:nvSpPr>
        <p:spPr>
          <a:xfrm>
            <a:off x="427871" y="3571150"/>
            <a:ext cx="82703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spcAft>
                <a:spcPts val="300"/>
              </a:spcAft>
              <a:buSzPct val="100000"/>
            </a:pPr>
            <a:r>
              <a:rPr lang="en-US" kern="0" dirty="0" err="1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gnmic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–a </a:t>
            </a:r>
            <a:r>
              <a:rPr lang="en-US" kern="0" dirty="0" err="1">
                <a:solidFill>
                  <a:srgbClr val="00C9FF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target.address</a:t>
            </a:r>
            <a:r>
              <a:rPr lang="en-US" kern="0" dirty="0">
                <a:solidFill>
                  <a:srgbClr val="00C9FF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98A2AE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\</a:t>
            </a:r>
          </a:p>
          <a:p>
            <a:pPr lvl="0" defTabSz="457200">
              <a:spcAft>
                <a:spcPts val="300"/>
              </a:spcAft>
              <a:buSzPct val="100000"/>
            </a:pPr>
            <a:r>
              <a:rPr lang="en-US" b="1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 </a:t>
            </a:r>
            <a:r>
              <a:rPr lang="en-US" b="1" kern="0" dirty="0">
                <a:solidFill>
                  <a:srgbClr val="00C9FF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set</a:t>
            </a:r>
            <a:r>
              <a:rPr lang="en-US" b="1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98A2AE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\</a:t>
            </a:r>
          </a:p>
          <a:p>
            <a:pPr lvl="0" defTabSz="457200">
              <a:spcAft>
                <a:spcPts val="300"/>
              </a:spcAft>
              <a:buSzPct val="100000"/>
            </a:pPr>
            <a:r>
              <a:rPr lang="en-US" b="1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	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--update-path </a:t>
            </a:r>
            <a:r>
              <a:rPr lang="en-US" kern="0" dirty="0">
                <a:solidFill>
                  <a:srgbClr val="4BDD33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"/interface[name=ethernet-1/1]/admin-state"</a:t>
            </a:r>
            <a:r>
              <a:rPr lang="en-US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98A2AE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\</a:t>
            </a:r>
            <a:endParaRPr lang="en-US" b="1" kern="0" dirty="0">
              <a:solidFill>
                <a:srgbClr val="98A2AE"/>
              </a:solidFill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pPr lvl="0" defTabSz="457200">
              <a:spcAft>
                <a:spcPts val="300"/>
              </a:spcAft>
              <a:buSzPct val="100000"/>
            </a:pPr>
            <a:r>
              <a:rPr lang="en-US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	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--update-value </a:t>
            </a:r>
            <a:r>
              <a:rPr lang="en-US" kern="0" dirty="0">
                <a:solidFill>
                  <a:srgbClr val="4BDD33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"enable"</a:t>
            </a:r>
            <a:r>
              <a:rPr lang="en-US" kern="0" dirty="0">
                <a:solidFill>
                  <a:srgbClr val="00C9FF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98A2AE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\</a:t>
            </a:r>
            <a:endParaRPr lang="en-US" kern="0" dirty="0">
              <a:solidFill>
                <a:srgbClr val="00C9FF"/>
              </a:solidFill>
              <a:latin typeface="Consolas" panose="020B0609020204030204" pitchFamily="49" charset="0"/>
              <a:ea typeface="+mn-lt"/>
              <a:cs typeface="Consolas" panose="020B0609020204030204" pitchFamily="49" charset="0"/>
            </a:endParaRPr>
          </a:p>
          <a:p>
            <a:pPr lvl="0" defTabSz="457200">
              <a:spcAft>
                <a:spcPts val="300"/>
              </a:spcAft>
              <a:buSzPct val="100000"/>
            </a:pPr>
            <a:r>
              <a:rPr lang="en-US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	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--encoding </a:t>
            </a:r>
            <a:r>
              <a:rPr lang="en-US" kern="0" dirty="0" err="1">
                <a:solidFill>
                  <a:srgbClr val="4BDD33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json_ietf</a:t>
            </a:r>
            <a:endParaRPr lang="en-US" kern="0" dirty="0">
              <a:solidFill>
                <a:srgbClr val="4BDD33"/>
              </a:solidFill>
              <a:latin typeface="Consolas" panose="020B0609020204030204" pitchFamily="49" charset="0"/>
              <a:ea typeface="+mn-lt"/>
              <a:cs typeface="Consolas" panose="020B0609020204030204" pitchFamily="49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B55C8B5-8429-E046-8450-A93ED0100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844" y="1462169"/>
            <a:ext cx="1919441" cy="5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46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33F5486-AA94-C848-9CF2-87BBEC52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800" y="749846"/>
            <a:ext cx="11078400" cy="412800"/>
          </a:xfrm>
        </p:spPr>
        <p:txBody>
          <a:bodyPr>
            <a:normAutofit/>
          </a:bodyPr>
          <a:lstStyle/>
          <a:p>
            <a:pPr defTabSz="609585" fontAlgn="base">
              <a:spcBef>
                <a:spcPct val="0"/>
              </a:spcBef>
              <a:spcAft>
                <a:spcPts val="800"/>
              </a:spcAft>
            </a:pPr>
            <a:r>
              <a:rPr lang="en-US" sz="2670" b="1" dirty="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Get / Set / Subscribe</a:t>
            </a:r>
            <a:r>
              <a:rPr lang="en-US" sz="2670" dirty="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 from the comfort of your terminal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AEC58B-4A38-514C-8DEA-92052B3A9258}"/>
              </a:ext>
            </a:extLst>
          </p:cNvPr>
          <p:cNvGrpSpPr/>
          <p:nvPr/>
        </p:nvGrpSpPr>
        <p:grpSpPr>
          <a:xfrm>
            <a:off x="4661566" y="1949389"/>
            <a:ext cx="2490082" cy="298976"/>
            <a:chOff x="4441934" y="1824859"/>
            <a:chExt cx="2436919" cy="3153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2F562E3-1484-7F4D-8525-030076CB6CC4}"/>
                </a:ext>
              </a:extLst>
            </p:cNvPr>
            <p:cNvSpPr/>
            <p:nvPr/>
          </p:nvSpPr>
          <p:spPr>
            <a:xfrm>
              <a:off x="4441934" y="1824859"/>
              <a:ext cx="484790" cy="244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32289B-F4D7-E54F-BC8C-E9A3E98A9416}"/>
                </a:ext>
              </a:extLst>
            </p:cNvPr>
            <p:cNvSpPr/>
            <p:nvPr/>
          </p:nvSpPr>
          <p:spPr>
            <a:xfrm>
              <a:off x="4480034" y="1824859"/>
              <a:ext cx="484790" cy="77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841B08-213F-824D-8AF8-883DFC68D54B}"/>
                </a:ext>
              </a:extLst>
            </p:cNvPr>
            <p:cNvSpPr/>
            <p:nvPr/>
          </p:nvSpPr>
          <p:spPr>
            <a:xfrm>
              <a:off x="6394063" y="1824859"/>
              <a:ext cx="484790" cy="315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39C34A5-BEFD-D74E-947B-5CD6D482D026}"/>
                </a:ext>
              </a:extLst>
            </p:cNvPr>
            <p:cNvSpPr/>
            <p:nvPr/>
          </p:nvSpPr>
          <p:spPr>
            <a:xfrm>
              <a:off x="6355963" y="1973149"/>
              <a:ext cx="244534" cy="12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75E50C0-4525-754A-A78C-4118F3940919}"/>
              </a:ext>
            </a:extLst>
          </p:cNvPr>
          <p:cNvSpPr txBox="1"/>
          <p:nvPr/>
        </p:nvSpPr>
        <p:spPr>
          <a:xfrm>
            <a:off x="8410776" y="2652249"/>
            <a:ext cx="18562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strike="noStrike" kern="1200" cap="none" spc="0" normalizeH="0" baseline="0" noProof="0" dirty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Subscribe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A17DA9C-E330-E948-B222-EBDF2AD9C590}"/>
              </a:ext>
            </a:extLst>
          </p:cNvPr>
          <p:cNvCxnSpPr>
            <a:cxnSpLocks/>
          </p:cNvCxnSpPr>
          <p:nvPr/>
        </p:nvCxnSpPr>
        <p:spPr>
          <a:xfrm>
            <a:off x="6001339" y="2010923"/>
            <a:ext cx="0" cy="33783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176EB1E-37AA-6C43-A70E-C8AEDAEF843A}"/>
              </a:ext>
            </a:extLst>
          </p:cNvPr>
          <p:cNvCxnSpPr>
            <a:cxnSpLocks/>
          </p:cNvCxnSpPr>
          <p:nvPr/>
        </p:nvCxnSpPr>
        <p:spPr>
          <a:xfrm>
            <a:off x="2064639" y="2348753"/>
            <a:ext cx="7788352" cy="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EDA0E85-CF03-CA4C-83DD-95CC630804E3}"/>
              </a:ext>
            </a:extLst>
          </p:cNvPr>
          <p:cNvCxnSpPr>
            <a:cxnSpLocks/>
          </p:cNvCxnSpPr>
          <p:nvPr/>
        </p:nvCxnSpPr>
        <p:spPr>
          <a:xfrm>
            <a:off x="9338899" y="2348753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EE9B863-F0D0-904E-ABD4-FB333606D02B}"/>
              </a:ext>
            </a:extLst>
          </p:cNvPr>
          <p:cNvCxnSpPr>
            <a:cxnSpLocks/>
          </p:cNvCxnSpPr>
          <p:nvPr/>
        </p:nvCxnSpPr>
        <p:spPr>
          <a:xfrm>
            <a:off x="9338899" y="2985247"/>
            <a:ext cx="0" cy="321718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E0AAC27-933E-694F-98BB-E720B4032691}"/>
              </a:ext>
            </a:extLst>
          </p:cNvPr>
          <p:cNvSpPr txBox="1"/>
          <p:nvPr/>
        </p:nvSpPr>
        <p:spPr>
          <a:xfrm>
            <a:off x="325000" y="3373518"/>
            <a:ext cx="10819243" cy="2429385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lvl="0" defTabSz="457200">
              <a:spcAft>
                <a:spcPts val="300"/>
              </a:spcAft>
              <a:buSzPct val="100000"/>
            </a:pPr>
            <a:endParaRPr lang="en-US" b="1" kern="0">
              <a:solidFill>
                <a:srgbClr val="001135"/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EF31E64-FA7F-DB4D-8CE3-B938F825090A}"/>
              </a:ext>
            </a:extLst>
          </p:cNvPr>
          <p:cNvSpPr txBox="1"/>
          <p:nvPr/>
        </p:nvSpPr>
        <p:spPr>
          <a:xfrm>
            <a:off x="427870" y="3571150"/>
            <a:ext cx="9047599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spcAft>
                <a:spcPts val="300"/>
              </a:spcAft>
              <a:buSzPct val="100000"/>
            </a:pPr>
            <a:r>
              <a:rPr lang="en-US" kern="0" dirty="0" err="1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gnmic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–a </a:t>
            </a:r>
            <a:r>
              <a:rPr lang="en-US" kern="0" dirty="0" err="1">
                <a:solidFill>
                  <a:srgbClr val="00C9FF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target.address</a:t>
            </a:r>
            <a:r>
              <a:rPr lang="en-US" kern="0" dirty="0">
                <a:solidFill>
                  <a:srgbClr val="00C9FF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98A2AE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\</a:t>
            </a:r>
          </a:p>
          <a:p>
            <a:pPr lvl="0" defTabSz="457200">
              <a:spcAft>
                <a:spcPts val="300"/>
              </a:spcAft>
              <a:buSzPct val="100000"/>
            </a:pPr>
            <a:r>
              <a:rPr lang="en-US" b="1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 </a:t>
            </a:r>
            <a:r>
              <a:rPr lang="en-US" b="1" kern="0" dirty="0">
                <a:solidFill>
                  <a:srgbClr val="00C9FF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subscribe</a:t>
            </a:r>
            <a:r>
              <a:rPr lang="en-US" b="1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98A2AE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\</a:t>
            </a:r>
          </a:p>
          <a:p>
            <a:pPr lvl="0" defTabSz="457200">
              <a:spcAft>
                <a:spcPts val="300"/>
              </a:spcAft>
              <a:buSzPct val="100000"/>
            </a:pPr>
            <a:r>
              <a:rPr lang="en-US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	--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path </a:t>
            </a:r>
            <a:r>
              <a:rPr lang="en-US" kern="0" dirty="0">
                <a:solidFill>
                  <a:srgbClr val="4BDD33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"/interface[name=ethernet-1/1]/statistics/in-octets"</a:t>
            </a:r>
            <a:r>
              <a:rPr lang="en-US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</a:t>
            </a:r>
            <a:r>
              <a:rPr lang="en-US" kern="0" dirty="0">
                <a:solidFill>
                  <a:srgbClr val="98A2AE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\</a:t>
            </a:r>
            <a:endParaRPr lang="en-US" b="1" kern="0" dirty="0">
              <a:solidFill>
                <a:srgbClr val="98A2AE"/>
              </a:solidFill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pPr lvl="0" defTabSz="457200">
              <a:spcAft>
                <a:spcPts val="300"/>
              </a:spcAft>
              <a:buSzPct val="100000"/>
            </a:pPr>
            <a:r>
              <a:rPr lang="en-US" kern="0" dirty="0">
                <a:solidFill>
                  <a:srgbClr val="001135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	</a:t>
            </a:r>
            <a:r>
              <a:rPr lang="en-US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--encoding </a:t>
            </a:r>
            <a:r>
              <a:rPr lang="en-US" kern="0" dirty="0" err="1">
                <a:solidFill>
                  <a:srgbClr val="4BDD33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json_ietf</a:t>
            </a:r>
            <a:endParaRPr lang="en-US" kern="0" dirty="0">
              <a:solidFill>
                <a:srgbClr val="4BDD33"/>
              </a:solidFill>
              <a:latin typeface="Consolas" panose="020B0609020204030204" pitchFamily="49" charset="0"/>
              <a:ea typeface="+mn-lt"/>
              <a:cs typeface="Consolas" panose="020B0609020204030204" pitchFamily="49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B55C8B5-8429-E046-8450-A93ED0100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844" y="1462169"/>
            <a:ext cx="1919441" cy="5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15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800" y="787200"/>
            <a:ext cx="11224896" cy="412800"/>
          </a:xfrm>
        </p:spPr>
        <p:txBody>
          <a:bodyPr/>
          <a:lstStyle/>
          <a:p>
            <a:r>
              <a:rPr lang="en-US" sz="2670" dirty="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A performant and highly available gNMI collector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3B3A3C-0ED2-0F41-8ADE-9E3C9ABB38D7}"/>
              </a:ext>
            </a:extLst>
          </p:cNvPr>
          <p:cNvSpPr txBox="1"/>
          <p:nvPr/>
        </p:nvSpPr>
        <p:spPr>
          <a:xfrm>
            <a:off x="-170688" y="1389888"/>
            <a:ext cx="0" cy="0"/>
          </a:xfrm>
          <a:prstGeom prst="rect">
            <a:avLst/>
          </a:prstGeom>
          <a:noFill/>
        </p:spPr>
        <p:txBody>
          <a:bodyPr wrap="none" lIns="96000" tIns="96000" rIns="96000" bIns="96000" rtlCol="0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endParaRPr kumimoji="0" lang="en-RU" sz="16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83B05750-FED4-869B-53A9-1B7CA1576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FBC453-7F59-8BF7-5376-6D8236009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1906430"/>
            <a:ext cx="10568114" cy="39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96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800" y="787200"/>
            <a:ext cx="2817478" cy="412800"/>
          </a:xfrm>
        </p:spPr>
        <p:txBody>
          <a:bodyPr/>
          <a:lstStyle/>
          <a:p>
            <a:r>
              <a:rPr lang="en-US" sz="2670" dirty="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Defining</a:t>
            </a:r>
            <a:r>
              <a:rPr lang="en-US" dirty="0"/>
              <a:t> </a:t>
            </a:r>
            <a:r>
              <a:rPr lang="en-US" sz="2670" dirty="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targets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3B3A3C-0ED2-0F41-8ADE-9E3C9ABB38D7}"/>
              </a:ext>
            </a:extLst>
          </p:cNvPr>
          <p:cNvSpPr txBox="1"/>
          <p:nvPr/>
        </p:nvSpPr>
        <p:spPr>
          <a:xfrm>
            <a:off x="-170688" y="1389888"/>
            <a:ext cx="0" cy="0"/>
          </a:xfrm>
          <a:prstGeom prst="rect">
            <a:avLst/>
          </a:prstGeom>
          <a:noFill/>
        </p:spPr>
        <p:txBody>
          <a:bodyPr wrap="none" lIns="96000" tIns="96000" rIns="96000" bIns="96000" rtlCol="0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endParaRPr kumimoji="0" lang="en-RU" sz="16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83B05750-FED4-869B-53A9-1B7CA1576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8231BB0-6FDD-74B8-C73D-FAAC3378876E}"/>
              </a:ext>
            </a:extLst>
          </p:cNvPr>
          <p:cNvSpPr txBox="1"/>
          <p:nvPr/>
        </p:nvSpPr>
        <p:spPr>
          <a:xfrm>
            <a:off x="410304" y="1357078"/>
            <a:ext cx="4983311" cy="5332109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defTabSz="457200">
              <a:spcAft>
                <a:spcPts val="300"/>
              </a:spcAft>
              <a:buSzPct val="100000"/>
              <a:defRPr/>
            </a:pPr>
            <a:endParaRPr lang="en-US" sz="2000" kern="0" dirty="0">
              <a:solidFill>
                <a:srgbClr val="BEC8D2"/>
              </a:solidFill>
              <a:latin typeface="Consolas" panose="020B0609020204030204" pitchFamily="49" charset="0"/>
              <a:ea typeface="Fira Code"/>
              <a:cs typeface="Consolas" panose="020B0609020204030204" pitchFamily="49" charset="0"/>
            </a:endParaRPr>
          </a:p>
          <a:p>
            <a:pPr defTabSz="457200">
              <a:spcAft>
                <a:spcPts val="300"/>
              </a:spcAft>
              <a:buSzPct val="100000"/>
              <a:defRPr/>
            </a:pPr>
            <a:r>
              <a:rPr lang="en-US" sz="20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targets: </a:t>
            </a:r>
          </a:p>
          <a:p>
            <a:pPr defTabSz="457200">
              <a:spcAft>
                <a:spcPts val="300"/>
              </a:spcAft>
              <a:buSzPct val="100000"/>
              <a:defRPr/>
            </a:pPr>
            <a:r>
              <a:rPr lang="en-US" sz="2000" kern="0" dirty="0">
                <a:solidFill>
                  <a:srgbClr val="55B4D4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  </a:t>
            </a:r>
            <a:r>
              <a:rPr lang="en-US" sz="20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leaf1:</a:t>
            </a:r>
          </a:p>
          <a:p>
            <a:pPr defTabSz="457200">
              <a:spcAft>
                <a:spcPts val="300"/>
              </a:spcAft>
              <a:buSzPct val="100000"/>
              <a:defRPr/>
            </a:pPr>
            <a:r>
              <a:rPr lang="en-US" sz="20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  ...: </a:t>
            </a:r>
            <a:r>
              <a:rPr lang="en-US" sz="2000" kern="0" dirty="0">
                <a:solidFill>
                  <a:srgbClr val="55B4D4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...</a:t>
            </a:r>
          </a:p>
          <a:p>
            <a:pPr defTabSz="457200">
              <a:spcAft>
                <a:spcPts val="300"/>
              </a:spcAft>
              <a:buSzPct val="100000"/>
              <a:defRPr/>
            </a:pPr>
            <a:endParaRPr lang="en-US" sz="2000" kern="0" dirty="0">
              <a:solidFill>
                <a:srgbClr val="124191"/>
              </a:solidFill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pPr defTabSz="457200">
              <a:spcAft>
                <a:spcPts val="300"/>
              </a:spcAft>
              <a:buSzPct val="100000"/>
              <a:defRPr/>
            </a:pPr>
            <a:endParaRPr lang="en-US" sz="2000" kern="0" dirty="0">
              <a:solidFill>
                <a:srgbClr val="124191"/>
              </a:solidFill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pPr defTabSz="457200">
              <a:spcAft>
                <a:spcPts val="300"/>
              </a:spcAft>
              <a:buSzPct val="100000"/>
              <a:defRPr/>
            </a:pPr>
            <a:br>
              <a:rPr lang="en-US" sz="20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</a:br>
            <a:r>
              <a:rPr lang="en-US" sz="20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subscriptions:</a:t>
            </a:r>
          </a:p>
          <a:p>
            <a:pPr defTabSz="457200">
              <a:spcAft>
                <a:spcPts val="300"/>
              </a:spcAft>
              <a:buSzPct val="100000"/>
              <a:defRPr/>
            </a:pPr>
            <a:r>
              <a:rPr lang="en-US" sz="20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  - </a:t>
            </a:r>
            <a:r>
              <a:rPr lang="en-US" sz="2000" kern="0" dirty="0">
                <a:solidFill>
                  <a:srgbClr val="55B4D4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...</a:t>
            </a:r>
          </a:p>
          <a:p>
            <a:pPr defTabSz="457200">
              <a:spcAft>
                <a:spcPts val="300"/>
              </a:spcAft>
              <a:buSzPct val="100000"/>
              <a:defRPr/>
            </a:pPr>
            <a:endParaRPr lang="en-US" sz="2000" kern="0" dirty="0">
              <a:solidFill>
                <a:srgbClr val="55B4D4"/>
              </a:solidFill>
              <a:latin typeface="Consolas" panose="020B0609020204030204" pitchFamily="49" charset="0"/>
              <a:ea typeface="+mn-lt"/>
              <a:cs typeface="Consolas" panose="020B0609020204030204" pitchFamily="49" charset="0"/>
            </a:endParaRPr>
          </a:p>
          <a:p>
            <a:pPr defTabSz="457200">
              <a:spcAft>
                <a:spcPts val="300"/>
              </a:spcAft>
              <a:buSzPct val="100000"/>
              <a:defRPr/>
            </a:pPr>
            <a:r>
              <a:rPr lang="en-US" sz="20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outputs:</a:t>
            </a:r>
          </a:p>
          <a:p>
            <a:pPr defTabSz="457200">
              <a:spcAft>
                <a:spcPts val="300"/>
              </a:spcAft>
              <a:buSzPct val="100000"/>
              <a:defRPr/>
            </a:pPr>
            <a:r>
              <a:rPr lang="en-US" sz="20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  - </a:t>
            </a:r>
            <a:r>
              <a:rPr lang="en-US" sz="2000" kern="0" dirty="0">
                <a:solidFill>
                  <a:srgbClr val="55B4D4"/>
                </a:solidFill>
                <a:latin typeface="Consolas" panose="020B0609020204030204" pitchFamily="49" charset="0"/>
                <a:ea typeface="+mn-lt"/>
                <a:cs typeface="Consolas" panose="020B0609020204030204" pitchFamily="49" charset="0"/>
              </a:rPr>
              <a:t>...</a:t>
            </a:r>
          </a:p>
          <a:p>
            <a:pPr defTabSz="457200">
              <a:spcAft>
                <a:spcPts val="300"/>
              </a:spcAft>
              <a:buSzPct val="100000"/>
              <a:defRPr/>
            </a:pPr>
            <a:endParaRPr lang="en-US" sz="2000" kern="0" dirty="0">
              <a:solidFill>
                <a:srgbClr val="55B4D4"/>
              </a:solidFill>
              <a:latin typeface="Consolas" panose="020B0609020204030204" pitchFamily="49" charset="0"/>
              <a:ea typeface="+mn-lt"/>
              <a:cs typeface="Consolas" panose="020B0609020204030204" pitchFamily="49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4EF2A54-C9E8-AEF9-7DD2-CD96A55714AF}"/>
              </a:ext>
            </a:extLst>
          </p:cNvPr>
          <p:cNvSpPr txBox="1"/>
          <p:nvPr/>
        </p:nvSpPr>
        <p:spPr>
          <a:xfrm>
            <a:off x="6385562" y="1357078"/>
            <a:ext cx="4600301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Nokia Pure Text Light" panose="020B0403020202020204" pitchFamily="34" charset="0"/>
                <a:ea typeface="Nokia Pure Text Light" panose="020B0403020202020204" pitchFamily="34" charset="0"/>
              </a:rPr>
              <a:t>Define per target connection options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Nokia Pure Text Light" panose="020B0403020202020204" pitchFamily="34" charset="0"/>
                <a:ea typeface="Nokia Pure Text Light" panose="020B0403020202020204" pitchFamily="34" charset="0"/>
              </a:rPr>
              <a:t>Bind specific subscriptions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Nokia Pure Text Light" panose="020B0403020202020204" pitchFamily="34" charset="0"/>
                <a:ea typeface="Nokia Pure Text Light" panose="020B0403020202020204" pitchFamily="34" charset="0"/>
              </a:rPr>
              <a:t>Bind specific outputs</a:t>
            </a:r>
            <a:endParaRPr lang="en-TW" dirty="0"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4AB02-B4C7-0717-4767-F6B5743E3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536" y="3687646"/>
            <a:ext cx="594132" cy="5941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FE924F-E1D8-B977-03D6-A9C2D2B81764}"/>
              </a:ext>
            </a:extLst>
          </p:cNvPr>
          <p:cNvCxnSpPr>
            <a:cxnSpLocks/>
          </p:cNvCxnSpPr>
          <p:nvPr/>
        </p:nvCxnSpPr>
        <p:spPr>
          <a:xfrm>
            <a:off x="5408023" y="1463040"/>
            <a:ext cx="812921" cy="212924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C1994A-7AD7-D395-FB81-D1C13FD261F8}"/>
              </a:ext>
            </a:extLst>
          </p:cNvPr>
          <p:cNvCxnSpPr>
            <a:cxnSpLocks/>
          </p:cNvCxnSpPr>
          <p:nvPr/>
        </p:nvCxnSpPr>
        <p:spPr>
          <a:xfrm flipV="1">
            <a:off x="5460274" y="4604944"/>
            <a:ext cx="635726" cy="1951684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2F508A3-F85E-72FB-47F6-D3AAFE59FF61}"/>
              </a:ext>
            </a:extLst>
          </p:cNvPr>
          <p:cNvSpPr txBox="1"/>
          <p:nvPr/>
        </p:nvSpPr>
        <p:spPr>
          <a:xfrm>
            <a:off x="5510820" y="4266390"/>
            <a:ext cx="185624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strike="noStrike" kern="1200" cap="none" spc="0" normalizeH="0" baseline="0" noProof="0" dirty="0" err="1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gnmic.yaml</a:t>
            </a:r>
            <a:endParaRPr kumimoji="0" lang="en-US" sz="1600" strike="noStrike" kern="1200" cap="none" spc="0" normalizeH="0" baseline="0" noProof="0" dirty="0">
              <a:ln>
                <a:noFill/>
              </a:ln>
              <a:solidFill>
                <a:srgbClr val="00C9FF"/>
              </a:solidFill>
              <a:effectLst/>
              <a:uLnTx/>
              <a:uFillTx/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AFEC13-52EF-8E9E-ABBE-268A7BC2A3E1}"/>
              </a:ext>
            </a:extLst>
          </p:cNvPr>
          <p:cNvCxnSpPr>
            <a:cxnSpLocks/>
          </p:cNvCxnSpPr>
          <p:nvPr/>
        </p:nvCxnSpPr>
        <p:spPr>
          <a:xfrm>
            <a:off x="6815076" y="3984712"/>
            <a:ext cx="1364420" cy="0"/>
          </a:xfrm>
          <a:prstGeom prst="line">
            <a:avLst/>
          </a:prstGeom>
          <a:ln>
            <a:solidFill>
              <a:srgbClr val="00C9FF"/>
            </a:solidFill>
            <a:prstDash val="dash"/>
            <a:headEnd type="diamond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C723ACA8-5C21-731C-BABC-37E706727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103" y="4878652"/>
            <a:ext cx="2223640" cy="14390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BEE15DB-B3DD-DE42-2D3F-2043FE9E8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208" y="3793210"/>
            <a:ext cx="1604462" cy="473180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2B72B40-DA77-6F9C-F6B4-579C6F35A2A4}"/>
              </a:ext>
            </a:extLst>
          </p:cNvPr>
          <p:cNvSpPr/>
          <p:nvPr/>
        </p:nvSpPr>
        <p:spPr>
          <a:xfrm>
            <a:off x="8301208" y="3647060"/>
            <a:ext cx="1777430" cy="689492"/>
          </a:xfrm>
          <a:prstGeom prst="roundRect">
            <a:avLst/>
          </a:prstGeom>
          <a:noFill/>
          <a:ln>
            <a:solidFill>
              <a:srgbClr val="001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F435583-0997-AABF-5287-E818AF50A9D6}"/>
              </a:ext>
            </a:extLst>
          </p:cNvPr>
          <p:cNvCxnSpPr>
            <a:cxnSpLocks/>
          </p:cNvCxnSpPr>
          <p:nvPr/>
        </p:nvCxnSpPr>
        <p:spPr>
          <a:xfrm>
            <a:off x="9144535" y="4472518"/>
            <a:ext cx="0" cy="512841"/>
          </a:xfrm>
          <a:prstGeom prst="line">
            <a:avLst/>
          </a:prstGeom>
          <a:ln w="19050">
            <a:solidFill>
              <a:srgbClr val="98A2AE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2B029BF-E8DB-8E38-0DBC-8D3DF4A77C42}"/>
              </a:ext>
            </a:extLst>
          </p:cNvPr>
          <p:cNvSpPr txBox="1"/>
          <p:nvPr/>
        </p:nvSpPr>
        <p:spPr>
          <a:xfrm>
            <a:off x="833798" y="2846361"/>
            <a:ext cx="7483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>
                <a:solidFill>
                  <a:srgbClr val="124191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subscriptions: </a:t>
            </a:r>
            <a:r>
              <a:rPr lang="en-US" sz="1800" kern="0" dirty="0">
                <a:solidFill>
                  <a:srgbClr val="55B4D4"/>
                </a:solidFill>
                <a:latin typeface="Fira Code"/>
                <a:ea typeface="+mn-lt"/>
                <a:cs typeface="+mn-lt"/>
              </a:rPr>
              <a:t>...</a:t>
            </a:r>
            <a:endParaRPr lang="en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696277-F063-61AD-ED26-3DAB6895EE00}"/>
              </a:ext>
            </a:extLst>
          </p:cNvPr>
          <p:cNvSpPr txBox="1"/>
          <p:nvPr/>
        </p:nvSpPr>
        <p:spPr>
          <a:xfrm>
            <a:off x="833798" y="3230048"/>
            <a:ext cx="7483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>
                <a:solidFill>
                  <a:srgbClr val="124191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outputs: </a:t>
            </a:r>
            <a:r>
              <a:rPr lang="en-US" sz="1800" kern="0" dirty="0">
                <a:solidFill>
                  <a:srgbClr val="55B4D4"/>
                </a:solidFill>
                <a:latin typeface="Fira Code"/>
                <a:ea typeface="+mn-lt"/>
                <a:cs typeface="+mn-lt"/>
              </a:rPr>
              <a:t>...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0141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67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Collector outputs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3B3A3C-0ED2-0F41-8ADE-9E3C9ABB38D7}"/>
              </a:ext>
            </a:extLst>
          </p:cNvPr>
          <p:cNvSpPr txBox="1"/>
          <p:nvPr/>
        </p:nvSpPr>
        <p:spPr>
          <a:xfrm>
            <a:off x="-170688" y="1389888"/>
            <a:ext cx="0" cy="0"/>
          </a:xfrm>
          <a:prstGeom prst="rect">
            <a:avLst/>
          </a:prstGeom>
          <a:noFill/>
        </p:spPr>
        <p:txBody>
          <a:bodyPr wrap="none" lIns="96000" tIns="96000" rIns="96000" bIns="96000" rtlCol="0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endParaRPr kumimoji="0" lang="en-RU" sz="16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5C998-E4BC-A104-F5B6-9AE9045AA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115" y="4199351"/>
            <a:ext cx="1252775" cy="369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C3BE12-BF5D-1A72-85F7-AFD503BAB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474" y="3168237"/>
            <a:ext cx="688704" cy="72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7F21E-1D77-479F-5DC3-D5422E61D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474" y="4018236"/>
            <a:ext cx="688704" cy="725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98741E-C407-B1FD-B34E-79801F60B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474" y="4868235"/>
            <a:ext cx="688704" cy="725773"/>
          </a:xfrm>
          <a:prstGeom prst="rect">
            <a:avLst/>
          </a:prstGeom>
        </p:spPr>
      </p:pic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15708FCD-5F4A-F0EF-F194-85485EEA01B5}"/>
              </a:ext>
            </a:extLst>
          </p:cNvPr>
          <p:cNvCxnSpPr>
            <a:stCxn id="7" idx="3"/>
            <a:endCxn id="6" idx="1"/>
          </p:cNvCxnSpPr>
          <p:nvPr/>
        </p:nvCxnSpPr>
        <p:spPr>
          <a:xfrm>
            <a:off x="1942178" y="3531124"/>
            <a:ext cx="2571937" cy="852958"/>
          </a:xfrm>
          <a:prstGeom prst="bentConnector3">
            <a:avLst>
              <a:gd name="adj1" fmla="val 25524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25D4DE78-121A-0BD1-FAB3-FDE61F866483}"/>
              </a:ext>
            </a:extLst>
          </p:cNvPr>
          <p:cNvCxnSpPr>
            <a:cxnSpLocks/>
            <a:stCxn id="9" idx="3"/>
            <a:endCxn id="6" idx="1"/>
          </p:cNvCxnSpPr>
          <p:nvPr/>
        </p:nvCxnSpPr>
        <p:spPr>
          <a:xfrm flipV="1">
            <a:off x="1942178" y="4384082"/>
            <a:ext cx="2571937" cy="847040"/>
          </a:xfrm>
          <a:prstGeom prst="bentConnector3">
            <a:avLst>
              <a:gd name="adj1" fmla="val 25632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C44732F0-B88E-3815-C7AE-2CA2590A38CA}"/>
              </a:ext>
            </a:extLst>
          </p:cNvPr>
          <p:cNvCxnSpPr>
            <a:cxnSpLocks/>
            <a:stCxn id="8" idx="3"/>
            <a:endCxn id="6" idx="1"/>
          </p:cNvCxnSpPr>
          <p:nvPr/>
        </p:nvCxnSpPr>
        <p:spPr>
          <a:xfrm>
            <a:off x="1942178" y="4381123"/>
            <a:ext cx="2571937" cy="2959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D4267212-F629-8A44-7F0B-0E94A47DFC1F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766890" y="3212926"/>
            <a:ext cx="1641236" cy="1171156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50FB727-EE42-46F2-DBBC-4DAA16F8E69D}"/>
              </a:ext>
            </a:extLst>
          </p:cNvPr>
          <p:cNvSpPr txBox="1"/>
          <p:nvPr/>
        </p:nvSpPr>
        <p:spPr>
          <a:xfrm>
            <a:off x="3008493" y="4010048"/>
            <a:ext cx="91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>
                <a:solidFill>
                  <a:srgbClr val="98A2AE"/>
                </a:solidFill>
                <a:latin typeface="Nokia Pure Headline" panose="020B0504020202020204" pitchFamily="34" charset="0"/>
              </a:rPr>
              <a:t>gNM</a:t>
            </a:r>
            <a:r>
              <a:rPr lang="en-US">
                <a:solidFill>
                  <a:srgbClr val="98A2AE"/>
                </a:solidFill>
                <a:latin typeface="Nokia Pure Headline" panose="020B0504020202020204" pitchFamily="34" charset="0"/>
              </a:rPr>
              <a:t>I</a:t>
            </a:r>
            <a:endParaRPr lang="en-TW">
              <a:solidFill>
                <a:srgbClr val="98A2AE"/>
              </a:solidFill>
              <a:latin typeface="Nokia Pure Headline" panose="020B05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60F74A-7110-07B9-74F0-495E0DD04515}"/>
              </a:ext>
            </a:extLst>
          </p:cNvPr>
          <p:cNvGrpSpPr/>
          <p:nvPr/>
        </p:nvGrpSpPr>
        <p:grpSpPr>
          <a:xfrm>
            <a:off x="7489053" y="2876725"/>
            <a:ext cx="1914342" cy="618105"/>
            <a:chOff x="7510380" y="2610226"/>
            <a:chExt cx="1914342" cy="6181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88BE15E-3C35-8A8B-0FED-1F2B94965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380" y="2610226"/>
              <a:ext cx="618105" cy="6181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D67672-E20F-F4B5-CCE7-8B0B77A51BBA}"/>
                </a:ext>
              </a:extLst>
            </p:cNvPr>
            <p:cNvSpPr txBox="1"/>
            <p:nvPr/>
          </p:nvSpPr>
          <p:spPr>
            <a:xfrm>
              <a:off x="8210323" y="2730362"/>
              <a:ext cx="1214399" cy="393297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r>
                <a:rPr lang="en-US">
                  <a:solidFill>
                    <a:srgbClr val="001135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Database</a:t>
              </a:r>
              <a:endParaRPr lang="en-NL">
                <a:solidFill>
                  <a:srgbClr val="001135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2E7CA1-2D85-86B3-3597-F2280A2FAF65}"/>
              </a:ext>
            </a:extLst>
          </p:cNvPr>
          <p:cNvGrpSpPr/>
          <p:nvPr/>
        </p:nvGrpSpPr>
        <p:grpSpPr>
          <a:xfrm>
            <a:off x="7601827" y="4262648"/>
            <a:ext cx="1885056" cy="612656"/>
            <a:chOff x="7601827" y="3492297"/>
            <a:chExt cx="1885056" cy="61265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1FA99B-36D5-6AB3-C1C0-F7BFDE391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1827" y="3492297"/>
              <a:ext cx="612656" cy="61265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80E4F44-06C1-4FB0-0608-00CDCF364B84}"/>
                </a:ext>
              </a:extLst>
            </p:cNvPr>
            <p:cNvSpPr txBox="1"/>
            <p:nvPr/>
          </p:nvSpPr>
          <p:spPr>
            <a:xfrm>
              <a:off x="8361521" y="3517160"/>
              <a:ext cx="1125362" cy="393297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r>
                <a:rPr lang="en-US">
                  <a:solidFill>
                    <a:srgbClr val="001135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Message queue</a:t>
              </a:r>
              <a:endParaRPr lang="en-NL">
                <a:solidFill>
                  <a:srgbClr val="001135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8DF7DE95-85DF-5F0E-195B-2A75292FD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874E946-0E04-C354-92B3-901FC5A2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301" y="2449212"/>
            <a:ext cx="2345662" cy="87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metheus SVG Vector Logos - Vector Logo Zone">
            <a:extLst>
              <a:ext uri="{FF2B5EF4-FFF2-40B4-BE49-F238E27FC236}">
                <a16:creationId xmlns:a16="http://schemas.microsoft.com/office/drawing/2014/main" id="{3A9BB845-FB94-CDEF-EF01-4B29F6F24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016" y="3043895"/>
            <a:ext cx="1385050" cy="69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TS.io – Cloud Native, Open Source, High-performance Messaging">
            <a:extLst>
              <a:ext uri="{FF2B5EF4-FFF2-40B4-BE49-F238E27FC236}">
                <a16:creationId xmlns:a16="http://schemas.microsoft.com/office/drawing/2014/main" id="{E88730A6-2752-AB6D-E726-0D4E2556D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969" y="4287511"/>
            <a:ext cx="1221476" cy="31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f - Revision 1903270: /kafka/site/logos/originals/png">
            <a:extLst>
              <a:ext uri="{FF2B5EF4-FFF2-40B4-BE49-F238E27FC236}">
                <a16:creationId xmlns:a16="http://schemas.microsoft.com/office/drawing/2014/main" id="{F7588016-F37B-93D4-A0BB-92F1E680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654" y="4529487"/>
            <a:ext cx="884957" cy="46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206ABB9C-64EE-7343-71AB-79749B00CC44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766890" y="4379380"/>
            <a:ext cx="1672058" cy="470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F5BAF904-C4C1-42D0-BBEB-8B727537B89A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86294" y="4675992"/>
            <a:ext cx="1512130" cy="918903"/>
          </a:xfrm>
          <a:prstGeom prst="bentConnector3">
            <a:avLst>
              <a:gd name="adj1" fmla="val 99702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A31057D0-E39D-7DF6-502F-58291D2A2B7E}"/>
              </a:ext>
            </a:extLst>
          </p:cNvPr>
          <p:cNvGrpSpPr/>
          <p:nvPr/>
        </p:nvGrpSpPr>
        <p:grpSpPr>
          <a:xfrm>
            <a:off x="7601827" y="5508903"/>
            <a:ext cx="2302101" cy="634194"/>
            <a:chOff x="7601827" y="5508903"/>
            <a:chExt cx="2302101" cy="6341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1287A40-E14A-F06D-5238-DF8C578F1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01827" y="5508903"/>
              <a:ext cx="634194" cy="634194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03F6646-6AE8-20B5-4E63-F7AB61C41EEE}"/>
                </a:ext>
              </a:extLst>
            </p:cNvPr>
            <p:cNvSpPr txBox="1"/>
            <p:nvPr/>
          </p:nvSpPr>
          <p:spPr>
            <a:xfrm>
              <a:off x="8321722" y="5629351"/>
              <a:ext cx="1582206" cy="393297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r>
                <a:rPr lang="en-US">
                  <a:solidFill>
                    <a:srgbClr val="001135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Terminal/File</a:t>
              </a:r>
              <a:endParaRPr lang="en-NL">
                <a:solidFill>
                  <a:srgbClr val="001135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</p:grpSp>
      <p:sp>
        <p:nvSpPr>
          <p:cNvPr id="49" name="Left Bracket 48">
            <a:extLst>
              <a:ext uri="{FF2B5EF4-FFF2-40B4-BE49-F238E27FC236}">
                <a16:creationId xmlns:a16="http://schemas.microsoft.com/office/drawing/2014/main" id="{99A40384-6758-FD98-7D7D-C020859A1490}"/>
              </a:ext>
            </a:extLst>
          </p:cNvPr>
          <p:cNvSpPr/>
          <p:nvPr/>
        </p:nvSpPr>
        <p:spPr>
          <a:xfrm rot="5400000">
            <a:off x="1786466" y="1265487"/>
            <a:ext cx="108961" cy="1766928"/>
          </a:xfrm>
          <a:prstGeom prst="leftBracket">
            <a:avLst/>
          </a:prstGeom>
          <a:ln w="12700">
            <a:solidFill>
              <a:srgbClr val="00C9FF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RU">
              <a:solidFill>
                <a:srgbClr val="00C9FF"/>
              </a:solidFill>
            </a:endParaRPr>
          </a:p>
        </p:txBody>
      </p:sp>
      <p:sp>
        <p:nvSpPr>
          <p:cNvPr id="54" name="Left Bracket 53">
            <a:extLst>
              <a:ext uri="{FF2B5EF4-FFF2-40B4-BE49-F238E27FC236}">
                <a16:creationId xmlns:a16="http://schemas.microsoft.com/office/drawing/2014/main" id="{6C96C3EF-E972-DB1C-A3DD-B7314B86CA0D}"/>
              </a:ext>
            </a:extLst>
          </p:cNvPr>
          <p:cNvSpPr/>
          <p:nvPr/>
        </p:nvSpPr>
        <p:spPr>
          <a:xfrm rot="5400000">
            <a:off x="5147223" y="1508607"/>
            <a:ext cx="108961" cy="1280686"/>
          </a:xfrm>
          <a:prstGeom prst="leftBracket">
            <a:avLst/>
          </a:prstGeom>
          <a:ln w="12700">
            <a:solidFill>
              <a:srgbClr val="00C9FF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RU">
              <a:solidFill>
                <a:srgbClr val="00C9FF"/>
              </a:solidFill>
            </a:endParaRPr>
          </a:p>
        </p:txBody>
      </p:sp>
      <p:sp>
        <p:nvSpPr>
          <p:cNvPr id="55" name="Left Bracket 54">
            <a:extLst>
              <a:ext uri="{FF2B5EF4-FFF2-40B4-BE49-F238E27FC236}">
                <a16:creationId xmlns:a16="http://schemas.microsoft.com/office/drawing/2014/main" id="{CB9CBEB3-D078-AA63-AB2B-21DD3527AD9F}"/>
              </a:ext>
            </a:extLst>
          </p:cNvPr>
          <p:cNvSpPr/>
          <p:nvPr/>
        </p:nvSpPr>
        <p:spPr>
          <a:xfrm rot="5400000">
            <a:off x="8731951" y="-63761"/>
            <a:ext cx="118148" cy="4416235"/>
          </a:xfrm>
          <a:prstGeom prst="leftBracket">
            <a:avLst/>
          </a:prstGeom>
          <a:ln w="12700">
            <a:solidFill>
              <a:srgbClr val="00C9FF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RU">
              <a:solidFill>
                <a:srgbClr val="00C9FF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C5B226F-FC66-0659-71AD-2F1A225DB1EA}"/>
              </a:ext>
            </a:extLst>
          </p:cNvPr>
          <p:cNvSpPr txBox="1"/>
          <p:nvPr/>
        </p:nvSpPr>
        <p:spPr>
          <a:xfrm>
            <a:off x="1377622" y="1737295"/>
            <a:ext cx="91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C9FF"/>
                </a:solidFill>
                <a:latin typeface="Nokia Pure Headline Ultra Light" panose="020B0204020202020204" pitchFamily="34" charset="0"/>
              </a:rPr>
              <a:t>Targets</a:t>
            </a:r>
            <a:endParaRPr lang="en-TW">
              <a:solidFill>
                <a:srgbClr val="00C9FF"/>
              </a:solidFill>
              <a:latin typeface="Nokia Pure Headline Ultra Light" panose="020B02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E5EB6FE-0B6B-718B-ABDA-C1018B937C8C}"/>
              </a:ext>
            </a:extLst>
          </p:cNvPr>
          <p:cNvSpPr txBox="1"/>
          <p:nvPr/>
        </p:nvSpPr>
        <p:spPr>
          <a:xfrm>
            <a:off x="4604006" y="1737295"/>
            <a:ext cx="119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C9FF"/>
                </a:solidFill>
                <a:latin typeface="Nokia Pure Headline Ultra Light" panose="020B0204020202020204" pitchFamily="34" charset="0"/>
              </a:rPr>
              <a:t>Collector</a:t>
            </a:r>
            <a:endParaRPr lang="en-TW">
              <a:solidFill>
                <a:srgbClr val="00C9FF"/>
              </a:solidFill>
              <a:latin typeface="Nokia Pure Headline Ultra Light" panose="020B02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6CFCDD2-8B93-0AD1-7F39-0087F336347D}"/>
              </a:ext>
            </a:extLst>
          </p:cNvPr>
          <p:cNvSpPr txBox="1"/>
          <p:nvPr/>
        </p:nvSpPr>
        <p:spPr>
          <a:xfrm>
            <a:off x="8195387" y="1737295"/>
            <a:ext cx="119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C9FF"/>
                </a:solidFill>
                <a:latin typeface="Nokia Pure Headline Ultra Light" panose="020B0204020202020204" pitchFamily="34" charset="0"/>
              </a:rPr>
              <a:t>Outputs</a:t>
            </a:r>
            <a:endParaRPr lang="en-TW">
              <a:solidFill>
                <a:srgbClr val="00C9FF"/>
              </a:solidFill>
              <a:latin typeface="Nokia Pure Headline Ultra Light" panose="020B02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E420FB4-8484-D18F-B28F-F61CECA2E0F6}"/>
              </a:ext>
            </a:extLst>
          </p:cNvPr>
          <p:cNvSpPr/>
          <p:nvPr/>
        </p:nvSpPr>
        <p:spPr>
          <a:xfrm>
            <a:off x="7290148" y="2625218"/>
            <a:ext cx="3708991" cy="1104728"/>
          </a:xfrm>
          <a:prstGeom prst="rect">
            <a:avLst/>
          </a:prstGeom>
          <a:noFill/>
          <a:ln w="3175">
            <a:solidFill>
              <a:srgbClr val="98A2A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0ECFD09-01F6-FE05-2087-B84E1C4BD4CA}"/>
              </a:ext>
            </a:extLst>
          </p:cNvPr>
          <p:cNvSpPr/>
          <p:nvPr/>
        </p:nvSpPr>
        <p:spPr>
          <a:xfrm>
            <a:off x="7284283" y="3939742"/>
            <a:ext cx="3708991" cy="1104728"/>
          </a:xfrm>
          <a:prstGeom prst="rect">
            <a:avLst/>
          </a:prstGeom>
          <a:noFill/>
          <a:ln w="3175">
            <a:solidFill>
              <a:srgbClr val="98A2A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4D80A5B-048D-BE7A-7F75-DC565A247FA4}"/>
              </a:ext>
            </a:extLst>
          </p:cNvPr>
          <p:cNvSpPr/>
          <p:nvPr/>
        </p:nvSpPr>
        <p:spPr>
          <a:xfrm>
            <a:off x="7284282" y="5231121"/>
            <a:ext cx="3708991" cy="1104728"/>
          </a:xfrm>
          <a:prstGeom prst="rect">
            <a:avLst/>
          </a:prstGeom>
          <a:noFill/>
          <a:ln w="3175">
            <a:solidFill>
              <a:srgbClr val="98A2A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66126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4" grpId="0" animBg="1"/>
      <p:bldP spid="55" grpId="0" animBg="1"/>
      <p:bldP spid="56" grpId="0"/>
      <p:bldP spid="57" grpId="0"/>
      <p:bldP spid="58" grpId="0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B210FAA-1D22-B51C-112E-74F6C1D8033E}"/>
              </a:ext>
            </a:extLst>
          </p:cNvPr>
          <p:cNvSpPr/>
          <p:nvPr/>
        </p:nvSpPr>
        <p:spPr>
          <a:xfrm>
            <a:off x="4423125" y="4441813"/>
            <a:ext cx="4294803" cy="614451"/>
          </a:xfrm>
          <a:prstGeom prst="roundRect">
            <a:avLst>
              <a:gd name="adj" fmla="val 562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67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Processors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3B3A3C-0ED2-0F41-8ADE-9E3C9ABB38D7}"/>
              </a:ext>
            </a:extLst>
          </p:cNvPr>
          <p:cNvSpPr txBox="1"/>
          <p:nvPr/>
        </p:nvSpPr>
        <p:spPr>
          <a:xfrm>
            <a:off x="-170688" y="1389888"/>
            <a:ext cx="0" cy="0"/>
          </a:xfrm>
          <a:prstGeom prst="rect">
            <a:avLst/>
          </a:prstGeom>
          <a:noFill/>
        </p:spPr>
        <p:txBody>
          <a:bodyPr wrap="none" lIns="96000" tIns="96000" rIns="96000" bIns="96000" rtlCol="0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endParaRPr kumimoji="0" lang="en-RU" sz="16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3C6F43-148C-5C4C-B7F7-B15AA41D1CE4}"/>
              </a:ext>
            </a:extLst>
          </p:cNvPr>
          <p:cNvSpPr txBox="1"/>
          <p:nvPr/>
        </p:nvSpPr>
        <p:spPr>
          <a:xfrm>
            <a:off x="556800" y="1198439"/>
            <a:ext cx="4745450" cy="2550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Nokia Pure Text Light" panose="020B0403020202020204" pitchFamily="34" charset="0"/>
                <a:ea typeface="Nokia Pure Text Light" panose="020B0403020202020204" pitchFamily="34" charset="0"/>
              </a:rPr>
              <a:t>Data manipulation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Nokia Pure Text Light" panose="020B0403020202020204" pitchFamily="34" charset="0"/>
                <a:ea typeface="Nokia Pure Text Light" panose="020B0403020202020204" pitchFamily="34" charset="0"/>
              </a:rPr>
              <a:t>Type conversion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Nokia Pure Text Light" panose="020B0403020202020204" pitchFamily="34" charset="0"/>
                <a:ea typeface="Nokia Pure Text Light" panose="020B0403020202020204" pitchFamily="34" charset="0"/>
              </a:rPr>
              <a:t>Grouping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Nokia Pure Text Light" panose="020B0403020202020204" pitchFamily="34" charset="0"/>
                <a:ea typeface="Nokia Pure Text Light" panose="020B0403020202020204" pitchFamily="34" charset="0"/>
              </a:rPr>
              <a:t>Message enrichment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Nokia Pure Text Light" panose="020B0403020202020204" pitchFamily="34" charset="0"/>
                <a:ea typeface="Nokia Pure Text Light" panose="020B0403020202020204" pitchFamily="34" charset="0"/>
              </a:rPr>
              <a:t>Filtering (allow/deny lists)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Nokia Pure Text Light" panose="020B0403020202020204" pitchFamily="34" charset="0"/>
                <a:ea typeface="Nokia Pure Text Light" panose="020B0403020202020204" pitchFamily="34" charset="0"/>
              </a:rPr>
              <a:t>Trigger (gNMI, HTTP, script, template)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4F18A-76C1-4979-E0E9-26F16FEB1029}"/>
              </a:ext>
            </a:extLst>
          </p:cNvPr>
          <p:cNvSpPr txBox="1"/>
          <p:nvPr/>
        </p:nvSpPr>
        <p:spPr>
          <a:xfrm>
            <a:off x="7813376" y="1529568"/>
            <a:ext cx="2922716" cy="1535831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defTabSz="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Tx/>
              <a:buNone/>
              <a:tabLst/>
              <a:defRPr/>
            </a:pPr>
            <a:r>
              <a:rPr lang="en-US" sz="16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outputs:</a:t>
            </a:r>
          </a:p>
          <a:p>
            <a:pPr defTabSz="457200">
              <a:spcAft>
                <a:spcPts val="300"/>
              </a:spcAft>
            </a:pPr>
            <a:r>
              <a:rPr lang="en-US" sz="16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  output1: </a:t>
            </a:r>
          </a:p>
          <a:p>
            <a:pPr defTabSz="457200">
              <a:spcAft>
                <a:spcPts val="300"/>
              </a:spcAft>
            </a:pPr>
            <a:r>
              <a:rPr lang="en-US" sz="16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  event-processors:</a:t>
            </a:r>
          </a:p>
          <a:p>
            <a:pPr defTabSz="457200">
              <a:spcAft>
                <a:spcPts val="300"/>
              </a:spcAft>
            </a:pPr>
            <a:r>
              <a:rPr lang="en-US" sz="16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    - proc1</a:t>
            </a:r>
          </a:p>
          <a:p>
            <a:pPr defTabSz="457200">
              <a:spcAft>
                <a:spcPts val="300"/>
              </a:spcAft>
            </a:pPr>
            <a:r>
              <a:rPr lang="en-US" sz="1600" kern="0" dirty="0">
                <a:solidFill>
                  <a:srgbClr val="124191"/>
                </a:solidFill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     - proc2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B01578-29B4-8F58-2CDB-9B9B951CE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6A2546-7A20-43D0-CC66-C7013EAD2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997" y="3950713"/>
            <a:ext cx="1115877" cy="363369"/>
          </a:xfrm>
          <a:prstGeom prst="rect">
            <a:avLst/>
          </a:prstGeom>
        </p:spPr>
      </p:pic>
      <p:pic>
        <p:nvPicPr>
          <p:cNvPr id="15" name="Picture 4" descr="Prometheus SVG Vector Logos - Vector Logo Zone">
            <a:extLst>
              <a:ext uri="{FF2B5EF4-FFF2-40B4-BE49-F238E27FC236}">
                <a16:creationId xmlns:a16="http://schemas.microsoft.com/office/drawing/2014/main" id="{AB091D6D-73E9-A5DD-1C13-B8FE42781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30" y="4374682"/>
            <a:ext cx="1385050" cy="69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590233-41C2-A284-7176-8266070722BC}"/>
              </a:ext>
            </a:extLst>
          </p:cNvPr>
          <p:cNvCxnSpPr>
            <a:cxnSpLocks/>
          </p:cNvCxnSpPr>
          <p:nvPr/>
        </p:nvCxnSpPr>
        <p:spPr>
          <a:xfrm flipH="1" flipV="1">
            <a:off x="8904331" y="4571323"/>
            <a:ext cx="1161378" cy="11277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2BA453-A181-D665-1CD5-7751702086FC}"/>
              </a:ext>
            </a:extLst>
          </p:cNvPr>
          <p:cNvCxnSpPr>
            <a:cxnSpLocks/>
          </p:cNvCxnSpPr>
          <p:nvPr/>
        </p:nvCxnSpPr>
        <p:spPr>
          <a:xfrm flipH="1">
            <a:off x="8904331" y="4752930"/>
            <a:ext cx="1161378" cy="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9029CCB-9CA7-618C-75E5-B7314A96131B}"/>
              </a:ext>
            </a:extLst>
          </p:cNvPr>
          <p:cNvCxnSpPr>
            <a:cxnSpLocks/>
          </p:cNvCxnSpPr>
          <p:nvPr/>
        </p:nvCxnSpPr>
        <p:spPr>
          <a:xfrm flipH="1">
            <a:off x="8904331" y="4928862"/>
            <a:ext cx="1161378" cy="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41416CE-CD42-A35F-1BB7-D843DE945EC3}"/>
              </a:ext>
            </a:extLst>
          </p:cNvPr>
          <p:cNvSpPr txBox="1"/>
          <p:nvPr/>
        </p:nvSpPr>
        <p:spPr>
          <a:xfrm>
            <a:off x="8877820" y="4212987"/>
            <a:ext cx="1214399" cy="393297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ctr">
              <a:spcAft>
                <a:spcPts val="300"/>
              </a:spcAft>
              <a:buSzPct val="100000"/>
            </a:pPr>
            <a:r>
              <a:rPr lang="en-US" sz="1600">
                <a:solidFill>
                  <a:srgbClr val="98A2AE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rPr>
              <a:t>scrape</a:t>
            </a:r>
            <a:endParaRPr lang="en-NL" sz="1600">
              <a:solidFill>
                <a:srgbClr val="98A2AE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7A9A9334-F1E4-4AFC-E656-FFF29F2A5AAD}"/>
              </a:ext>
            </a:extLst>
          </p:cNvPr>
          <p:cNvSpPr/>
          <p:nvPr/>
        </p:nvSpPr>
        <p:spPr>
          <a:xfrm>
            <a:off x="5022997" y="4670162"/>
            <a:ext cx="139200" cy="149622"/>
          </a:xfrm>
          <a:prstGeom prst="triangle">
            <a:avLst/>
          </a:prstGeom>
          <a:solidFill>
            <a:srgbClr val="4BD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F79FD024-7B64-6745-7977-ADD9B280C4E8}"/>
              </a:ext>
            </a:extLst>
          </p:cNvPr>
          <p:cNvSpPr/>
          <p:nvPr/>
        </p:nvSpPr>
        <p:spPr>
          <a:xfrm>
            <a:off x="5313834" y="4665090"/>
            <a:ext cx="139200" cy="149622"/>
          </a:xfrm>
          <a:prstGeom prst="triangle">
            <a:avLst/>
          </a:prstGeom>
          <a:solidFill>
            <a:srgbClr val="4BD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1BE23A31-0616-4432-5739-A16D55002D56}"/>
              </a:ext>
            </a:extLst>
          </p:cNvPr>
          <p:cNvSpPr/>
          <p:nvPr/>
        </p:nvSpPr>
        <p:spPr>
          <a:xfrm>
            <a:off x="4763903" y="4669931"/>
            <a:ext cx="139200" cy="149622"/>
          </a:xfrm>
          <a:prstGeom prst="triangle">
            <a:avLst/>
          </a:prstGeom>
          <a:solidFill>
            <a:srgbClr val="4BD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DE654382-D63C-7C20-4F65-64A94B6304A1}"/>
              </a:ext>
            </a:extLst>
          </p:cNvPr>
          <p:cNvSpPr/>
          <p:nvPr/>
        </p:nvSpPr>
        <p:spPr>
          <a:xfrm>
            <a:off x="5497943" y="6192638"/>
            <a:ext cx="139200" cy="149622"/>
          </a:xfrm>
          <a:prstGeom prst="triangle">
            <a:avLst/>
          </a:prstGeom>
          <a:solidFill>
            <a:srgbClr val="4BD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7AF447-27F6-BF79-B143-F7604AB8141A}"/>
              </a:ext>
            </a:extLst>
          </p:cNvPr>
          <p:cNvSpPr txBox="1"/>
          <p:nvPr/>
        </p:nvSpPr>
        <p:spPr>
          <a:xfrm>
            <a:off x="5663486" y="6070800"/>
            <a:ext cx="2630603" cy="393297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>
              <a:spcAft>
                <a:spcPts val="300"/>
              </a:spcAft>
              <a:buSzPct val="100000"/>
            </a:pPr>
            <a:r>
              <a:rPr lang="en-US" sz="1600">
                <a:solidFill>
                  <a:srgbClr val="001135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rPr>
              <a:t>Collected telemetry metric</a:t>
            </a:r>
            <a:endParaRPr lang="en-NL" sz="1600">
              <a:solidFill>
                <a:srgbClr val="001135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90D8D-856B-C2CF-6BE8-D673B91022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817" y="4170702"/>
            <a:ext cx="2223640" cy="1439008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FDD01F6-1AE3-27BF-A95C-E099E9177DC3}"/>
              </a:ext>
            </a:extLst>
          </p:cNvPr>
          <p:cNvCxnSpPr>
            <a:cxnSpLocks/>
          </p:cNvCxnSpPr>
          <p:nvPr/>
        </p:nvCxnSpPr>
        <p:spPr>
          <a:xfrm flipH="1">
            <a:off x="3620970" y="4779268"/>
            <a:ext cx="707198" cy="0"/>
          </a:xfrm>
          <a:prstGeom prst="straightConnector1">
            <a:avLst/>
          </a:prstGeom>
          <a:ln w="19050">
            <a:solidFill>
              <a:srgbClr val="98A2A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riangle 31">
            <a:extLst>
              <a:ext uri="{FF2B5EF4-FFF2-40B4-BE49-F238E27FC236}">
                <a16:creationId xmlns:a16="http://schemas.microsoft.com/office/drawing/2014/main" id="{FB2E25F3-86B7-E2D2-C457-E48B3AD7AF2C}"/>
              </a:ext>
            </a:extLst>
          </p:cNvPr>
          <p:cNvSpPr/>
          <p:nvPr/>
        </p:nvSpPr>
        <p:spPr>
          <a:xfrm>
            <a:off x="4174391" y="4571323"/>
            <a:ext cx="139200" cy="149622"/>
          </a:xfrm>
          <a:prstGeom prst="triangle">
            <a:avLst/>
          </a:prstGeom>
          <a:solidFill>
            <a:srgbClr val="4BD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CB6DFBE0-6AB3-C89F-2A19-2C093AE59994}"/>
              </a:ext>
            </a:extLst>
          </p:cNvPr>
          <p:cNvSpPr/>
          <p:nvPr/>
        </p:nvSpPr>
        <p:spPr>
          <a:xfrm>
            <a:off x="3979487" y="4571323"/>
            <a:ext cx="139200" cy="149622"/>
          </a:xfrm>
          <a:prstGeom prst="triangle">
            <a:avLst/>
          </a:prstGeom>
          <a:solidFill>
            <a:srgbClr val="4BD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4" name="Triangle 33">
            <a:extLst>
              <a:ext uri="{FF2B5EF4-FFF2-40B4-BE49-F238E27FC236}">
                <a16:creationId xmlns:a16="http://schemas.microsoft.com/office/drawing/2014/main" id="{7783C42C-EF12-D5CF-2FFA-82A3AFD676B0}"/>
              </a:ext>
            </a:extLst>
          </p:cNvPr>
          <p:cNvSpPr/>
          <p:nvPr/>
        </p:nvSpPr>
        <p:spPr>
          <a:xfrm>
            <a:off x="3771967" y="4571323"/>
            <a:ext cx="139200" cy="149622"/>
          </a:xfrm>
          <a:prstGeom prst="triangle">
            <a:avLst/>
          </a:prstGeom>
          <a:solidFill>
            <a:srgbClr val="4BD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9D5EF9-0790-E491-5751-3834EBC2449D}"/>
              </a:ext>
            </a:extLst>
          </p:cNvPr>
          <p:cNvSpPr txBox="1"/>
          <p:nvPr/>
        </p:nvSpPr>
        <p:spPr>
          <a:xfrm>
            <a:off x="3248005" y="4779268"/>
            <a:ext cx="1378292" cy="393297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ctr">
              <a:spcAft>
                <a:spcPts val="300"/>
              </a:spcAft>
              <a:buSzPct val="100000"/>
            </a:pPr>
            <a:r>
              <a:rPr lang="en-US" sz="1600">
                <a:solidFill>
                  <a:srgbClr val="001135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rPr>
              <a:t>gNMI</a:t>
            </a:r>
            <a:endParaRPr lang="en-NL" sz="1600">
              <a:solidFill>
                <a:srgbClr val="001135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pic>
        <p:nvPicPr>
          <p:cNvPr id="37" name="Graphic 36" descr="Single gear outline">
            <a:extLst>
              <a:ext uri="{FF2B5EF4-FFF2-40B4-BE49-F238E27FC236}">
                <a16:creationId xmlns:a16="http://schemas.microsoft.com/office/drawing/2014/main" id="{3E544E24-72C7-50AA-CA3B-C149F62A03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0532" y="4483790"/>
            <a:ext cx="554190" cy="554190"/>
          </a:xfrm>
          <a:prstGeom prst="rect">
            <a:avLst/>
          </a:prstGeom>
        </p:spPr>
      </p:pic>
      <p:pic>
        <p:nvPicPr>
          <p:cNvPr id="38" name="Graphic 37" descr="Single gear outline">
            <a:extLst>
              <a:ext uri="{FF2B5EF4-FFF2-40B4-BE49-F238E27FC236}">
                <a16:creationId xmlns:a16="http://schemas.microsoft.com/office/drawing/2014/main" id="{621F4F4E-0CC7-A18D-EE9B-C11390EF0E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5493" y="4467878"/>
            <a:ext cx="554190" cy="554190"/>
          </a:xfrm>
          <a:prstGeom prst="rect">
            <a:avLst/>
          </a:prstGeom>
        </p:spPr>
      </p:pic>
      <p:sp>
        <p:nvSpPr>
          <p:cNvPr id="40" name="Triangle 39">
            <a:extLst>
              <a:ext uri="{FF2B5EF4-FFF2-40B4-BE49-F238E27FC236}">
                <a16:creationId xmlns:a16="http://schemas.microsoft.com/office/drawing/2014/main" id="{2541F3C4-A0AD-074F-B83B-F0B04827ED08}"/>
              </a:ext>
            </a:extLst>
          </p:cNvPr>
          <p:cNvSpPr/>
          <p:nvPr/>
        </p:nvSpPr>
        <p:spPr>
          <a:xfrm>
            <a:off x="6520048" y="4669415"/>
            <a:ext cx="139200" cy="149622"/>
          </a:xfrm>
          <a:prstGeom prst="triangle">
            <a:avLst/>
          </a:prstGeom>
          <a:solidFill>
            <a:srgbClr val="4BD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1" name="Triangle 40">
            <a:extLst>
              <a:ext uri="{FF2B5EF4-FFF2-40B4-BE49-F238E27FC236}">
                <a16:creationId xmlns:a16="http://schemas.microsoft.com/office/drawing/2014/main" id="{86B4DDC4-C742-5156-0153-7A27B82645B6}"/>
              </a:ext>
            </a:extLst>
          </p:cNvPr>
          <p:cNvSpPr/>
          <p:nvPr/>
        </p:nvSpPr>
        <p:spPr>
          <a:xfrm>
            <a:off x="6810885" y="4664343"/>
            <a:ext cx="139200" cy="149622"/>
          </a:xfrm>
          <a:prstGeom prst="triangle">
            <a:avLst/>
          </a:prstGeom>
          <a:solidFill>
            <a:srgbClr val="4BD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221DA6D2-8F6C-06B6-586A-CB5B96FA4FC7}"/>
              </a:ext>
            </a:extLst>
          </p:cNvPr>
          <p:cNvSpPr/>
          <p:nvPr/>
        </p:nvSpPr>
        <p:spPr>
          <a:xfrm>
            <a:off x="6216476" y="4669433"/>
            <a:ext cx="139200" cy="14962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  <a:highlight>
                <a:srgbClr val="FF0000"/>
              </a:highlight>
            </a:endParaRPr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36795E54-CEB2-8172-D3BB-5F085BAEFD0A}"/>
              </a:ext>
            </a:extLst>
          </p:cNvPr>
          <p:cNvSpPr/>
          <p:nvPr/>
        </p:nvSpPr>
        <p:spPr>
          <a:xfrm>
            <a:off x="8003252" y="4660650"/>
            <a:ext cx="139200" cy="149622"/>
          </a:xfrm>
          <a:prstGeom prst="triangle">
            <a:avLst/>
          </a:prstGeom>
          <a:solidFill>
            <a:srgbClr val="4BD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1369FEA7-B39F-44C8-FA9E-6DA3D679C8AB}"/>
              </a:ext>
            </a:extLst>
          </p:cNvPr>
          <p:cNvSpPr/>
          <p:nvPr/>
        </p:nvSpPr>
        <p:spPr>
          <a:xfrm>
            <a:off x="8294089" y="4655578"/>
            <a:ext cx="139200" cy="14962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4B4CDFBB-0691-A077-1F87-D909AE551D11}"/>
              </a:ext>
            </a:extLst>
          </p:cNvPr>
          <p:cNvSpPr/>
          <p:nvPr/>
        </p:nvSpPr>
        <p:spPr>
          <a:xfrm>
            <a:off x="7699680" y="4660668"/>
            <a:ext cx="139200" cy="14962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1" name="Triangle 50">
            <a:extLst>
              <a:ext uri="{FF2B5EF4-FFF2-40B4-BE49-F238E27FC236}">
                <a16:creationId xmlns:a16="http://schemas.microsoft.com/office/drawing/2014/main" id="{B115D26C-EE17-4176-FE52-D4EC8418FD59}"/>
              </a:ext>
            </a:extLst>
          </p:cNvPr>
          <p:cNvSpPr/>
          <p:nvPr/>
        </p:nvSpPr>
        <p:spPr>
          <a:xfrm>
            <a:off x="4494335" y="4674227"/>
            <a:ext cx="139200" cy="149622"/>
          </a:xfrm>
          <a:prstGeom prst="triangle">
            <a:avLst/>
          </a:prstGeom>
          <a:solidFill>
            <a:srgbClr val="4BD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2" name="Triangle 51">
            <a:extLst>
              <a:ext uri="{FF2B5EF4-FFF2-40B4-BE49-F238E27FC236}">
                <a16:creationId xmlns:a16="http://schemas.microsoft.com/office/drawing/2014/main" id="{84509C28-C831-8EC2-E677-66886A39ACFF}"/>
              </a:ext>
            </a:extLst>
          </p:cNvPr>
          <p:cNvSpPr/>
          <p:nvPr/>
        </p:nvSpPr>
        <p:spPr>
          <a:xfrm>
            <a:off x="3593987" y="4573855"/>
            <a:ext cx="139200" cy="149622"/>
          </a:xfrm>
          <a:prstGeom prst="triangle">
            <a:avLst/>
          </a:prstGeom>
          <a:solidFill>
            <a:srgbClr val="4BD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D9FEE9-878A-3EE4-22B5-8E94B3AC1C39}"/>
              </a:ext>
            </a:extLst>
          </p:cNvPr>
          <p:cNvSpPr txBox="1"/>
          <p:nvPr/>
        </p:nvSpPr>
        <p:spPr>
          <a:xfrm>
            <a:off x="6069573" y="3941768"/>
            <a:ext cx="1989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Nokia Pure Headline Ultra Light" panose="020B0204020202020204" pitchFamily="34" charset="0"/>
              </a:rPr>
              <a:t>processing pipeline</a:t>
            </a:r>
            <a:endParaRPr lang="en-NL">
              <a:latin typeface="Nokia Pure Headline Ultra Light" panose="020B0204020202020204" pitchFamily="34" charset="0"/>
            </a:endParaRPr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09A6673B-F0B0-B304-727D-172872F26634}"/>
              </a:ext>
            </a:extLst>
          </p:cNvPr>
          <p:cNvSpPr/>
          <p:nvPr/>
        </p:nvSpPr>
        <p:spPr>
          <a:xfrm>
            <a:off x="5340526" y="6418479"/>
            <a:ext cx="139200" cy="14962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  <a:highlight>
                <a:srgbClr val="FF0000"/>
              </a:highlight>
            </a:endParaRPr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942C1110-9F1C-6027-EB81-F38A30071BB6}"/>
              </a:ext>
            </a:extLst>
          </p:cNvPr>
          <p:cNvSpPr/>
          <p:nvPr/>
        </p:nvSpPr>
        <p:spPr>
          <a:xfrm>
            <a:off x="5497943" y="6412007"/>
            <a:ext cx="139200" cy="14962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E86ABA0-C78A-091D-B1ED-FA5835952989}"/>
              </a:ext>
            </a:extLst>
          </p:cNvPr>
          <p:cNvSpPr txBox="1"/>
          <p:nvPr/>
        </p:nvSpPr>
        <p:spPr>
          <a:xfrm>
            <a:off x="5661644" y="6316215"/>
            <a:ext cx="2630603" cy="393297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>
              <a:spcAft>
                <a:spcPts val="300"/>
              </a:spcAft>
              <a:buSzPct val="100000"/>
            </a:pPr>
            <a:r>
              <a:rPr lang="en-US" sz="1600">
                <a:solidFill>
                  <a:srgbClr val="001135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rPr>
              <a:t>Changed/processed metric</a:t>
            </a:r>
            <a:endParaRPr lang="en-NL" sz="1600">
              <a:solidFill>
                <a:srgbClr val="001135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pic>
        <p:nvPicPr>
          <p:cNvPr id="50" name="Graphic 49" descr="Single gear outline">
            <a:extLst>
              <a:ext uri="{FF2B5EF4-FFF2-40B4-BE49-F238E27FC236}">
                <a16:creationId xmlns:a16="http://schemas.microsoft.com/office/drawing/2014/main" id="{A14D40B6-64FB-1D92-2691-8AD86A7065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00134" y="5838247"/>
            <a:ext cx="334817" cy="33481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177F0C0-74BB-9E30-0601-9477495D9DC9}"/>
              </a:ext>
            </a:extLst>
          </p:cNvPr>
          <p:cNvSpPr txBox="1"/>
          <p:nvPr/>
        </p:nvSpPr>
        <p:spPr>
          <a:xfrm>
            <a:off x="5661644" y="5806641"/>
            <a:ext cx="2630603" cy="393297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>
              <a:spcAft>
                <a:spcPts val="300"/>
              </a:spcAft>
              <a:buSzPct val="100000"/>
            </a:pPr>
            <a:r>
              <a:rPr lang="en-US" sz="1600">
                <a:solidFill>
                  <a:srgbClr val="001135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rPr>
              <a:t>Processor</a:t>
            </a:r>
            <a:endParaRPr lang="en-NL" sz="1600">
              <a:solidFill>
                <a:srgbClr val="001135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5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emetery with a church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F34F7B1A-F9B1-0E64-03A4-45F5521C0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80808"/>
            <a:ext cx="12192000" cy="813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08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1553FEA6-CC77-B8C9-CC79-1F39C5E5554C}"/>
              </a:ext>
            </a:extLst>
          </p:cNvPr>
          <p:cNvSpPr/>
          <p:nvPr/>
        </p:nvSpPr>
        <p:spPr>
          <a:xfrm>
            <a:off x="6317870" y="2606557"/>
            <a:ext cx="5073143" cy="1206987"/>
          </a:xfrm>
          <a:prstGeom prst="roundRect">
            <a:avLst>
              <a:gd name="adj" fmla="val 5629"/>
            </a:avLst>
          </a:prstGeom>
          <a:solidFill>
            <a:srgbClr val="98A2AE">
              <a:alpha val="6980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3B3A3C-0ED2-0F41-8ADE-9E3C9ABB38D7}"/>
              </a:ext>
            </a:extLst>
          </p:cNvPr>
          <p:cNvSpPr txBox="1"/>
          <p:nvPr/>
        </p:nvSpPr>
        <p:spPr>
          <a:xfrm>
            <a:off x="-170688" y="1389888"/>
            <a:ext cx="0" cy="0"/>
          </a:xfrm>
          <a:prstGeom prst="rect">
            <a:avLst/>
          </a:prstGeom>
          <a:noFill/>
        </p:spPr>
        <p:txBody>
          <a:bodyPr wrap="none" lIns="96000" tIns="96000" rIns="96000" bIns="96000" rtlCol="0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endParaRPr kumimoji="0" lang="en-RU" sz="16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D83062-1575-27AD-1E4C-F3B0F98E51F6}"/>
              </a:ext>
            </a:extLst>
          </p:cNvPr>
          <p:cNvSpPr txBox="1"/>
          <p:nvPr/>
        </p:nvSpPr>
        <p:spPr>
          <a:xfrm>
            <a:off x="556800" y="1302354"/>
            <a:ext cx="4835007" cy="17197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Nokia Pure Text" panose="020B0503020202020204" pitchFamily="34" charset="0"/>
                <a:ea typeface="Nokia Pure Text" panose="020B0503020202020204" pitchFamily="34" charset="0"/>
              </a:rPr>
              <a:t>High availability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Nokia Pure Text" panose="020B0503020202020204" pitchFamily="34" charset="0"/>
                <a:ea typeface="Nokia Pure Text" panose="020B0503020202020204" pitchFamily="34" charset="0"/>
              </a:rPr>
              <a:t>Scaling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Nokia Pure Text" panose="020B0503020202020204" pitchFamily="34" charset="0"/>
                <a:ea typeface="Nokia Pure Text" panose="020B0503020202020204" pitchFamily="34" charset="0"/>
              </a:rPr>
              <a:t>Automatic cluster formation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Nokia Pure Text" panose="020B0503020202020204" pitchFamily="34" charset="0"/>
                <a:ea typeface="Nokia Pure Text" panose="020B0503020202020204" pitchFamily="34" charset="0"/>
              </a:rPr>
              <a:t>Automatic target redistribution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404752-1365-C130-D8CB-61107C962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67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Clustering: The more the merrier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4F14B4-1A23-CCAE-B702-AA95973DAC7E}"/>
              </a:ext>
            </a:extLst>
          </p:cNvPr>
          <p:cNvGrpSpPr/>
          <p:nvPr/>
        </p:nvGrpSpPr>
        <p:grpSpPr>
          <a:xfrm>
            <a:off x="6677362" y="3077845"/>
            <a:ext cx="1353396" cy="559981"/>
            <a:chOff x="7513675" y="2055628"/>
            <a:chExt cx="1353396" cy="55998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6C54ADA-B67D-DAA1-67A0-F7C0118E7524}"/>
                </a:ext>
              </a:extLst>
            </p:cNvPr>
            <p:cNvSpPr/>
            <p:nvPr/>
          </p:nvSpPr>
          <p:spPr>
            <a:xfrm>
              <a:off x="7513675" y="2055628"/>
              <a:ext cx="1353396" cy="559981"/>
            </a:xfrm>
            <a:prstGeom prst="roundRect">
              <a:avLst>
                <a:gd name="adj" fmla="val 562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1BFF5D-5456-1E85-3D9F-57FDEABA1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9815" y="2162452"/>
              <a:ext cx="1281115" cy="37782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D764A7A-F48F-811E-EE49-F2D2587222DE}"/>
              </a:ext>
            </a:extLst>
          </p:cNvPr>
          <p:cNvGrpSpPr/>
          <p:nvPr/>
        </p:nvGrpSpPr>
        <p:grpSpPr>
          <a:xfrm>
            <a:off x="8219082" y="3080480"/>
            <a:ext cx="1353396" cy="559981"/>
            <a:chOff x="7513675" y="2055628"/>
            <a:chExt cx="1353396" cy="559981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B742642-AD82-FA07-97A9-88927198CE8B}"/>
                </a:ext>
              </a:extLst>
            </p:cNvPr>
            <p:cNvSpPr/>
            <p:nvPr/>
          </p:nvSpPr>
          <p:spPr>
            <a:xfrm>
              <a:off x="7513675" y="2055628"/>
              <a:ext cx="1353396" cy="559981"/>
            </a:xfrm>
            <a:prstGeom prst="roundRect">
              <a:avLst>
                <a:gd name="adj" fmla="val 562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802549-2AC7-59BF-D7D3-C3A941DE4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9815" y="2162452"/>
              <a:ext cx="1281115" cy="37782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3D21EC-B143-DE5B-0D15-C07BFEF60C2C}"/>
              </a:ext>
            </a:extLst>
          </p:cNvPr>
          <p:cNvGrpSpPr/>
          <p:nvPr/>
        </p:nvGrpSpPr>
        <p:grpSpPr>
          <a:xfrm>
            <a:off x="9760802" y="3079160"/>
            <a:ext cx="1353396" cy="559981"/>
            <a:chOff x="7513675" y="2055628"/>
            <a:chExt cx="1353396" cy="559981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A5B9E1F6-0032-9BDE-6109-37B9528451C5}"/>
                </a:ext>
              </a:extLst>
            </p:cNvPr>
            <p:cNvSpPr/>
            <p:nvPr/>
          </p:nvSpPr>
          <p:spPr>
            <a:xfrm>
              <a:off x="7513675" y="2055628"/>
              <a:ext cx="1353396" cy="559981"/>
            </a:xfrm>
            <a:prstGeom prst="roundRect">
              <a:avLst>
                <a:gd name="adj" fmla="val 562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5540BB-C3C6-44C7-9E69-99FF972F2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9815" y="2162452"/>
              <a:ext cx="1281115" cy="37782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58CC7F3-0CD9-8A47-F1EF-8636693B4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58" y="5202600"/>
            <a:ext cx="688704" cy="725773"/>
          </a:xfrm>
          <a:prstGeom prst="rect">
            <a:avLst/>
          </a:prstGeom>
        </p:spPr>
      </p:pic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0213D212-0031-AA21-63F6-351A4D7ACDC0}"/>
              </a:ext>
            </a:extLst>
          </p:cNvPr>
          <p:cNvCxnSpPr>
            <a:cxnSpLocks/>
            <a:stCxn id="16" idx="0"/>
            <a:endCxn id="5" idx="2"/>
          </p:cNvCxnSpPr>
          <p:nvPr/>
        </p:nvCxnSpPr>
        <p:spPr>
          <a:xfrm rot="5400000" flipH="1" flipV="1">
            <a:off x="6061148" y="3909688"/>
            <a:ext cx="1564774" cy="1021050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1D9CD14-9215-00F2-D62C-DA9B5F2D8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705" y="5202599"/>
            <a:ext cx="688704" cy="725773"/>
          </a:xfrm>
          <a:prstGeom prst="rect">
            <a:avLst/>
          </a:prstGeom>
        </p:spPr>
      </p:pic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D917E4AB-F243-1456-F087-70B53F3C4212}"/>
              </a:ext>
            </a:extLst>
          </p:cNvPr>
          <p:cNvCxnSpPr>
            <a:cxnSpLocks/>
            <a:stCxn id="22" idx="0"/>
            <a:endCxn id="5" idx="2"/>
          </p:cNvCxnSpPr>
          <p:nvPr/>
        </p:nvCxnSpPr>
        <p:spPr>
          <a:xfrm rot="5400000" flipH="1" flipV="1">
            <a:off x="6568672" y="4417212"/>
            <a:ext cx="1564773" cy="6003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49CFC2AA-1B98-225C-9B4A-34349CE42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752" y="5237775"/>
            <a:ext cx="688704" cy="7257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EBA58CB-4A8E-618D-D2A5-4894360C2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799" y="5237774"/>
            <a:ext cx="688704" cy="7257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BF51AC-463A-45FD-224A-999ACF6E0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9" y="5237774"/>
            <a:ext cx="688704" cy="7257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C7CE10-CA72-8E6B-5C6B-06829ECBD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4200" y="5231532"/>
            <a:ext cx="688704" cy="725773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039FDF0-CDAA-1D3A-3D3B-423B9AE3A160}"/>
              </a:ext>
            </a:extLst>
          </p:cNvPr>
          <p:cNvCxnSpPr>
            <a:cxnSpLocks/>
            <a:stCxn id="28" idx="0"/>
            <a:endCxn id="11" idx="2"/>
          </p:cNvCxnSpPr>
          <p:nvPr/>
        </p:nvCxnSpPr>
        <p:spPr>
          <a:xfrm rot="5400000" flipH="1" flipV="1">
            <a:off x="7830785" y="4172780"/>
            <a:ext cx="1597314" cy="532676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76DECB43-D343-BA9B-9099-9D5CDB0025DA}"/>
              </a:ext>
            </a:extLst>
          </p:cNvPr>
          <p:cNvCxnSpPr>
            <a:cxnSpLocks/>
            <a:stCxn id="29" idx="0"/>
            <a:endCxn id="11" idx="2"/>
          </p:cNvCxnSpPr>
          <p:nvPr/>
        </p:nvCxnSpPr>
        <p:spPr>
          <a:xfrm rot="16200000" flipV="1">
            <a:off x="8338310" y="4197932"/>
            <a:ext cx="1597313" cy="482371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FF9A5E02-C5C0-E33A-FD22-2C9A3561C87F}"/>
              </a:ext>
            </a:extLst>
          </p:cNvPr>
          <p:cNvCxnSpPr>
            <a:cxnSpLocks/>
            <a:stCxn id="30" idx="0"/>
            <a:endCxn id="14" idx="2"/>
          </p:cNvCxnSpPr>
          <p:nvPr/>
        </p:nvCxnSpPr>
        <p:spPr>
          <a:xfrm rot="16200000" flipV="1">
            <a:off x="9638185" y="4438457"/>
            <a:ext cx="1598633" cy="1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0374B8F5-2D6A-0F02-EE9E-D1C7AE881E5E}"/>
              </a:ext>
            </a:extLst>
          </p:cNvPr>
          <p:cNvCxnSpPr>
            <a:cxnSpLocks/>
            <a:stCxn id="31" idx="0"/>
            <a:endCxn id="14" idx="2"/>
          </p:cNvCxnSpPr>
          <p:nvPr/>
        </p:nvCxnSpPr>
        <p:spPr>
          <a:xfrm rot="16200000" flipV="1">
            <a:off x="10151831" y="3924811"/>
            <a:ext cx="1592391" cy="1021052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076C0BB-627F-19AF-3E6F-5BEB7C28F98B}"/>
              </a:ext>
            </a:extLst>
          </p:cNvPr>
          <p:cNvSpPr txBox="1"/>
          <p:nvPr/>
        </p:nvSpPr>
        <p:spPr>
          <a:xfrm>
            <a:off x="6317870" y="2561252"/>
            <a:ext cx="1966410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124191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gNMIc cluster</a:t>
            </a:r>
          </a:p>
        </p:txBody>
      </p:sp>
    </p:spTree>
    <p:extLst>
      <p:ext uri="{BB962C8B-B14F-4D97-AF65-F5344CB8AC3E}">
        <p14:creationId xmlns:p14="http://schemas.microsoft.com/office/powerpoint/2010/main" val="704487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06ED2-833A-FE3A-7DCB-0EA82CEB20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Deployment 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C54A5-9EDF-9F8A-2A9E-DB61C6FE2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555F3EC-F747-5FB7-6B47-F39299C0937B}"/>
              </a:ext>
            </a:extLst>
          </p:cNvPr>
          <p:cNvSpPr txBox="1">
            <a:spLocks/>
          </p:cNvSpPr>
          <p:nvPr/>
        </p:nvSpPr>
        <p:spPr>
          <a:xfrm>
            <a:off x="709200" y="939600"/>
            <a:ext cx="11078400" cy="41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B789BD-1697-B235-702B-62A151644D17}"/>
              </a:ext>
            </a:extLst>
          </p:cNvPr>
          <p:cNvGrpSpPr/>
          <p:nvPr/>
        </p:nvGrpSpPr>
        <p:grpSpPr>
          <a:xfrm>
            <a:off x="4700000" y="6367004"/>
            <a:ext cx="2792000" cy="455200"/>
            <a:chOff x="3788094" y="6328157"/>
            <a:chExt cx="2792000" cy="455200"/>
          </a:xfrm>
        </p:grpSpPr>
        <p:pic>
          <p:nvPicPr>
            <p:cNvPr id="4" name="Graphic 3" descr="Internet with solid fill">
              <a:extLst>
                <a:ext uri="{FF2B5EF4-FFF2-40B4-BE49-F238E27FC236}">
                  <a16:creationId xmlns:a16="http://schemas.microsoft.com/office/drawing/2014/main" id="{36D2B226-FD76-6D86-11A2-C44E38DF6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8094" y="6328157"/>
              <a:ext cx="455200" cy="455200"/>
            </a:xfrm>
            <a:prstGeom prst="rect">
              <a:avLst/>
            </a:prstGeom>
          </p:spPr>
        </p:pic>
        <p:sp>
          <p:nvSpPr>
            <p:cNvPr id="6" name="TextBox 5">
              <a:hlinkClick r:id="rId5"/>
              <a:extLst>
                <a:ext uri="{FF2B5EF4-FFF2-40B4-BE49-F238E27FC236}">
                  <a16:creationId xmlns:a16="http://schemas.microsoft.com/office/drawing/2014/main" id="{525E20B9-8229-5001-5ACE-9FAF6245D619}"/>
                </a:ext>
              </a:extLst>
            </p:cNvPr>
            <p:cNvSpPr txBox="1"/>
            <p:nvPr/>
          </p:nvSpPr>
          <p:spPr>
            <a:xfrm>
              <a:off x="4243294" y="6386480"/>
              <a:ext cx="233680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dirty="0">
                  <a:latin typeface="Nokia Pure Text Light" panose="020B0403020202020204" pitchFamily="34" charset="0"/>
                  <a:ea typeface="Nokia Pure Text Light" panose="020B0403020202020204" pitchFamily="34" charset="0"/>
                  <a:hlinkClick r:id="rId6"/>
                </a:rPr>
                <a:t>deployment examples</a:t>
              </a:r>
              <a:endParaRPr lang="en-US" dirty="0"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9E77A40-B193-22C9-AB1E-1BBCAE6C8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7" y="2443639"/>
            <a:ext cx="5045869" cy="3923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4659F-E34F-99D1-CBD9-BB94F8257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6812" y="587120"/>
            <a:ext cx="5158375" cy="41372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650266-8C02-6592-4965-DBBCFB6D90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5114" y="2340791"/>
            <a:ext cx="5436850" cy="40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5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5B4C3237-B680-C449-9B26-1F944497D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524678"/>
            <a:ext cx="3867045" cy="132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penConfig">
            <a:extLst>
              <a:ext uri="{FF2B5EF4-FFF2-40B4-BE49-F238E27FC236}">
                <a16:creationId xmlns:a16="http://schemas.microsoft.com/office/drawing/2014/main" id="{78B0B9D5-7921-B04B-BEBB-2F308FC73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00" y="2640816"/>
            <a:ext cx="4698209" cy="106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CB12A9-C805-574C-B2CA-CD506AA1589C}"/>
              </a:ext>
            </a:extLst>
          </p:cNvPr>
          <p:cNvSpPr txBox="1"/>
          <p:nvPr/>
        </p:nvSpPr>
        <p:spPr>
          <a:xfrm>
            <a:off x="6096000" y="2272695"/>
            <a:ext cx="4892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800">
                <a:solidFill>
                  <a:srgbClr val="001135"/>
                </a:solidFill>
                <a:latin typeface="Nokia Pure Headline Ultra Light" panose="020B0204020202020204" pitchFamily="34" charset="0"/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586FDD-75AF-0243-B866-852F65C7C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470" y="4793875"/>
            <a:ext cx="594659" cy="5946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1F1640-8205-4C4F-882D-ED5E5F7ED46C}"/>
              </a:ext>
            </a:extLst>
          </p:cNvPr>
          <p:cNvSpPr txBox="1"/>
          <p:nvPr/>
        </p:nvSpPr>
        <p:spPr>
          <a:xfrm>
            <a:off x="5047129" y="4793875"/>
            <a:ext cx="2902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spc="40" dirty="0">
                <a:latin typeface="Nokia Pure Headline Ultra Light" panose="020B0204020202020204" pitchFamily="34" charset="0"/>
              </a:rPr>
              <a:t>o</a:t>
            </a:r>
            <a:r>
              <a:rPr lang="en-NL" sz="2800" spc="40" dirty="0">
                <a:latin typeface="Nokia Pure Headline Ultra Light" panose="020B0204020202020204" pitchFamily="34" charset="0"/>
              </a:rPr>
              <a:t>penconfig/gnmic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2DD5AA55-5034-0B4B-BD7C-A5CA904F86F4}"/>
              </a:ext>
            </a:extLst>
          </p:cNvPr>
          <p:cNvSpPr txBox="1">
            <a:spLocks/>
          </p:cNvSpPr>
          <p:nvPr/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>
                <a:solidFill>
                  <a:srgbClr val="124191"/>
                </a:solidFill>
                <a:latin typeface="Nokia Pure Headline Ultra Light" panose="020B0204020202020204" pitchFamily="34" charset="0"/>
              </a:rPr>
              <a:t>Nokia donate</a:t>
            </a:r>
            <a:r>
              <a:rPr lang="en-US">
                <a:solidFill>
                  <a:srgbClr val="124191"/>
                </a:solidFill>
                <a:latin typeface="Nokia Pure Headline Ultra Light" panose="020B0204020202020204" pitchFamily="34" charset="0"/>
              </a:rPr>
              <a:t>d</a:t>
            </a:r>
            <a:r>
              <a:rPr lang="en-NL">
                <a:solidFill>
                  <a:srgbClr val="124191"/>
                </a:solidFill>
                <a:latin typeface="Nokia Pure Headline Ultra Light" panose="020B0204020202020204" pitchFamily="34" charset="0"/>
              </a:rPr>
              <a:t> gNMIc to Openconfig</a:t>
            </a:r>
          </a:p>
        </p:txBody>
      </p:sp>
    </p:spTree>
    <p:extLst>
      <p:ext uri="{BB962C8B-B14F-4D97-AF65-F5344CB8AC3E}">
        <p14:creationId xmlns:p14="http://schemas.microsoft.com/office/powerpoint/2010/main" val="26155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07422 0.000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14205 -0.0006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72370C1-B418-5520-9667-57B01B99D258}"/>
              </a:ext>
            </a:extLst>
          </p:cNvPr>
          <p:cNvSpPr txBox="1">
            <a:spLocks/>
          </p:cNvSpPr>
          <p:nvPr/>
        </p:nvSpPr>
        <p:spPr>
          <a:xfrm>
            <a:off x="378128" y="700606"/>
            <a:ext cx="8308800" cy="30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60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Sounds interesting, what’s next?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607A6-F98E-C8EE-1AFC-14288F1E0794}"/>
              </a:ext>
            </a:extLst>
          </p:cNvPr>
          <p:cNvSpPr txBox="1"/>
          <p:nvPr/>
        </p:nvSpPr>
        <p:spPr>
          <a:xfrm>
            <a:off x="378127" y="2408042"/>
            <a:ext cx="9345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C9FF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1</a:t>
            </a:r>
            <a:r>
              <a:rPr lang="en-GB" sz="2400" dirty="0">
                <a:solidFill>
                  <a:schemeClr val="tx2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 Explore </a:t>
            </a:r>
            <a:r>
              <a:rPr lang="en-GB" sz="2400" dirty="0">
                <a:solidFill>
                  <a:schemeClr val="tx2"/>
                </a:solidFill>
                <a:latin typeface="Nokia Pure Text" panose="020B0503020202020204" pitchFamily="34" charset="0"/>
                <a:ea typeface="Nokia Pure Text" panose="020B0503020202020204" pitchFamily="34" charset="0"/>
                <a:hlinkClick r:id="rId2"/>
              </a:rPr>
              <a:t>gnmic.openconfig.net</a:t>
            </a:r>
            <a:r>
              <a:rPr lang="en-GB" sz="2400" dirty="0">
                <a:solidFill>
                  <a:schemeClr val="tx2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 documentation portal</a:t>
            </a:r>
            <a:endParaRPr lang="en-RU" sz="2400">
              <a:latin typeface="Nokia Pure Text" panose="020B0503020202020204" pitchFamily="34" charset="0"/>
              <a:ea typeface="Nokia Pure Text" panose="020B05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76D5AC-D47A-2046-4482-00BE41CCEAA9}"/>
              </a:ext>
            </a:extLst>
          </p:cNvPr>
          <p:cNvSpPr txBox="1"/>
          <p:nvPr/>
        </p:nvSpPr>
        <p:spPr>
          <a:xfrm>
            <a:off x="378127" y="3088481"/>
            <a:ext cx="7106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C9FF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2</a:t>
            </a:r>
            <a:r>
              <a:rPr lang="en-GB" sz="2400" dirty="0">
                <a:solidFill>
                  <a:schemeClr val="tx2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 Try out the </a:t>
            </a:r>
            <a:r>
              <a:rPr lang="en-GB" sz="2400" dirty="0">
                <a:solidFill>
                  <a:schemeClr val="tx2"/>
                </a:solidFill>
                <a:latin typeface="Nokia Pure Text" panose="020B0503020202020204" pitchFamily="34" charset="0"/>
                <a:ea typeface="Nokia Pure Text" panose="020B0503020202020204" pitchFamily="34" charset="0"/>
                <a:hlinkClick r:id="rId3"/>
              </a:rPr>
              <a:t>deployment</a:t>
            </a:r>
            <a:r>
              <a:rPr lang="en-GB" sz="2400" dirty="0">
                <a:solidFill>
                  <a:schemeClr val="tx2"/>
                </a:solidFill>
                <a:latin typeface="Nokia Pure Text" panose="020B0503020202020204" pitchFamily="34" charset="0"/>
                <a:ea typeface="Nokia Pure Text" panose="020B0503020202020204" pitchFamily="34" charset="0"/>
                <a:hlinkClick r:id="rId4"/>
              </a:rPr>
              <a:t> examples</a:t>
            </a:r>
            <a:endParaRPr lang="en-GB" sz="2400" dirty="0">
              <a:solidFill>
                <a:schemeClr val="tx2"/>
              </a:solidFill>
              <a:latin typeface="Nokia Pure Text" panose="020B0503020202020204" pitchFamily="34" charset="0"/>
              <a:ea typeface="Nokia Pure Text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40B46B-2DA9-BD44-16F9-2363BE148D41}"/>
              </a:ext>
            </a:extLst>
          </p:cNvPr>
          <p:cNvSpPr txBox="1"/>
          <p:nvPr/>
        </p:nvSpPr>
        <p:spPr>
          <a:xfrm>
            <a:off x="378127" y="3729050"/>
            <a:ext cx="113845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C9FF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3</a:t>
            </a:r>
            <a:r>
              <a:rPr lang="en-GB" sz="2400" dirty="0">
                <a:solidFill>
                  <a:schemeClr val="tx2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 </a:t>
            </a:r>
            <a:r>
              <a:rPr lang="en-GB" sz="2200" dirty="0">
                <a:solidFill>
                  <a:schemeClr val="tx2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Missing feature</a:t>
            </a:r>
            <a:r>
              <a:rPr lang="en-US" sz="2200" dirty="0">
                <a:solidFill>
                  <a:schemeClr val="tx2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, a problem, a nice idea</a:t>
            </a:r>
            <a:r>
              <a:rPr lang="en-GB" sz="2200" dirty="0">
                <a:solidFill>
                  <a:schemeClr val="tx2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? Reach out to us via </a:t>
            </a:r>
            <a:r>
              <a:rPr lang="en-GB" sz="2200" dirty="0" err="1">
                <a:solidFill>
                  <a:schemeClr val="tx2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Github</a:t>
            </a:r>
            <a:r>
              <a:rPr lang="en-GB" sz="2200" dirty="0">
                <a:solidFill>
                  <a:schemeClr val="tx2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 </a:t>
            </a:r>
            <a:r>
              <a:rPr lang="en-GB" sz="2200" dirty="0">
                <a:solidFill>
                  <a:schemeClr val="tx2"/>
                </a:solidFill>
                <a:latin typeface="Nokia Pure Text" panose="020B0503020202020204" pitchFamily="34" charset="0"/>
                <a:ea typeface="Nokia Pure Text" panose="020B0503020202020204" pitchFamily="34" charset="0"/>
                <a:hlinkClick r:id="rId5"/>
              </a:rPr>
              <a:t>Issues</a:t>
            </a:r>
            <a:r>
              <a:rPr lang="en-GB" sz="2200" dirty="0">
                <a:solidFill>
                  <a:schemeClr val="tx2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/</a:t>
            </a:r>
            <a:r>
              <a:rPr lang="en-GB" sz="2200" dirty="0">
                <a:solidFill>
                  <a:schemeClr val="tx2"/>
                </a:solidFill>
                <a:latin typeface="Nokia Pure Text" panose="020B0503020202020204" pitchFamily="34" charset="0"/>
                <a:ea typeface="Nokia Pure Text" panose="020B0503020202020204" pitchFamily="34" charset="0"/>
                <a:hlinkClick r:id="rId6"/>
              </a:rPr>
              <a:t>Discussions</a:t>
            </a:r>
            <a:endParaRPr lang="en-RU" sz="2200">
              <a:latin typeface="Nokia Pure Text" panose="020B0503020202020204" pitchFamily="34" charset="0"/>
              <a:ea typeface="Nokia Pure Text" panose="020B0503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485CEC-8874-5306-DB0D-F4A31D2B7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2FC097B-5058-A407-6C58-B99A04FC32AA}"/>
              </a:ext>
            </a:extLst>
          </p:cNvPr>
          <p:cNvGrpSpPr/>
          <p:nvPr/>
        </p:nvGrpSpPr>
        <p:grpSpPr>
          <a:xfrm>
            <a:off x="378127" y="4369619"/>
            <a:ext cx="9162334" cy="461665"/>
            <a:chOff x="885433" y="2577416"/>
            <a:chExt cx="9162334" cy="4616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591422-6F94-0C3F-4558-7F466D024F5F}"/>
                </a:ext>
              </a:extLst>
            </p:cNvPr>
            <p:cNvSpPr txBox="1"/>
            <p:nvPr/>
          </p:nvSpPr>
          <p:spPr>
            <a:xfrm>
              <a:off x="885433" y="2577416"/>
              <a:ext cx="916233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C9FF"/>
                  </a:solidFill>
                  <a:latin typeface="Nokia Pure Text" panose="020B0503020202020204" pitchFamily="34" charset="0"/>
                  <a:ea typeface="Nokia Pure Text" panose="020B0503020202020204" pitchFamily="34" charset="0"/>
                </a:rPr>
                <a:t>4</a:t>
              </a:r>
              <a:r>
                <a:rPr lang="en-GB" sz="2400" dirty="0">
                  <a:solidFill>
                    <a:schemeClr val="tx2"/>
                  </a:solidFill>
                  <a:latin typeface="Nokia Pure Text" panose="020B0503020202020204" pitchFamily="34" charset="0"/>
                  <a:ea typeface="Nokia Pure Text" panose="020B0503020202020204" pitchFamily="34" charset="0"/>
                </a:rPr>
                <a:t> Give gNMIc </a:t>
              </a:r>
              <a:r>
                <a:rPr lang="en-GB" sz="2400" dirty="0">
                  <a:solidFill>
                    <a:schemeClr val="tx2"/>
                  </a:solidFill>
                  <a:latin typeface="Nokia Pure Text" panose="020B0503020202020204" pitchFamily="34" charset="0"/>
                  <a:ea typeface="Nokia Pure Text" panose="020B0503020202020204" pitchFamily="34" charset="0"/>
                  <a:hlinkClick r:id="rId8"/>
                </a:rPr>
                <a:t>repo</a:t>
              </a:r>
              <a:r>
                <a:rPr lang="en-GB" sz="2400" dirty="0">
                  <a:solidFill>
                    <a:schemeClr val="tx2"/>
                  </a:solidFill>
                  <a:latin typeface="Nokia Pure Text" panose="020B0503020202020204" pitchFamily="34" charset="0"/>
                  <a:ea typeface="Nokia Pure Text" panose="020B0503020202020204" pitchFamily="34" charset="0"/>
                </a:rPr>
                <a:t> a </a:t>
              </a:r>
              <a:r>
                <a:rPr lang="en-RU" sz="2400">
                  <a:latin typeface="Nokia Pure Text" panose="020B0503020202020204" pitchFamily="34" charset="0"/>
                  <a:ea typeface="Nokia Pure Text" panose="020B0503020202020204" pitchFamily="34" charset="0"/>
                </a:rPr>
                <a:t>⭐ </a:t>
              </a:r>
              <a:r>
                <a:rPr lang="en-US" sz="2400" dirty="0">
                  <a:solidFill>
                    <a:schemeClr val="tx2"/>
                  </a:solidFill>
                  <a:latin typeface="Nokia Pure Text" panose="020B0503020202020204" pitchFamily="34" charset="0"/>
                  <a:ea typeface="Nokia Pure Text" panose="020B0503020202020204" pitchFamily="34" charset="0"/>
                </a:rPr>
                <a:t>and grab a                    sticker</a:t>
              </a:r>
              <a:endParaRPr lang="en-RU" sz="2400">
                <a:latin typeface="Nokia Pure Text" panose="020B0503020202020204" pitchFamily="34" charset="0"/>
                <a:ea typeface="Nokia Pure Text" panose="020B0503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37C5A92-E2C2-8E8E-14D6-4CE2B1D3C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07674" y="2635579"/>
              <a:ext cx="1170974" cy="345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424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building, street&#10;&#10;Description automatically generated">
            <a:extLst>
              <a:ext uri="{FF2B5EF4-FFF2-40B4-BE49-F238E27FC236}">
                <a16:creationId xmlns:a16="http://schemas.microsoft.com/office/drawing/2014/main" id="{DB89DFA1-B440-BB29-CFD8-37FBFCB57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04047"/>
            <a:ext cx="12192000" cy="841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90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0A3E0-1901-15F6-FEB7-910E2DA70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918" y="-8965"/>
            <a:ext cx="1287233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8FA35D-52A5-6E09-6697-7AAFD18A2DF6}"/>
              </a:ext>
            </a:extLst>
          </p:cNvPr>
          <p:cNvSpPr/>
          <p:nvPr/>
        </p:nvSpPr>
        <p:spPr>
          <a:xfrm>
            <a:off x="188258" y="259978"/>
            <a:ext cx="3935505" cy="968188"/>
          </a:xfrm>
          <a:prstGeom prst="rect">
            <a:avLst/>
          </a:prstGeom>
          <a:solidFill>
            <a:srgbClr val="98A2AE">
              <a:alpha val="5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>
              <a:solidFill>
                <a:schemeClr val="bg1"/>
              </a:solidFill>
              <a:latin typeface="Nokia Pure Headline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7EC48-6494-8F5A-BEE7-8E90FC8E7272}"/>
              </a:ext>
            </a:extLst>
          </p:cNvPr>
          <p:cNvSpPr txBox="1"/>
          <p:nvPr/>
        </p:nvSpPr>
        <p:spPr>
          <a:xfrm>
            <a:off x="188258" y="408819"/>
            <a:ext cx="39355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400" dirty="0">
                <a:solidFill>
                  <a:schemeClr val="bg1"/>
                </a:solidFill>
                <a:latin typeface="Nokia Pure Headline" panose="020B0504020202020204" pitchFamily="34" charset="0"/>
              </a:rPr>
              <a:t>June 27, 2018, </a:t>
            </a:r>
            <a:r>
              <a:rPr lang="en-NL" sz="2400" b="1" dirty="0">
                <a:solidFill>
                  <a:schemeClr val="bg1"/>
                </a:solidFill>
                <a:latin typeface="Nokia Pure Headline" panose="020B0504020202020204" pitchFamily="34" charset="0"/>
              </a:rPr>
              <a:t>NANOG 73</a:t>
            </a:r>
            <a:br>
              <a:rPr lang="en-NL" sz="2400" b="1" dirty="0">
                <a:solidFill>
                  <a:schemeClr val="bg1"/>
                </a:solidFill>
                <a:latin typeface="Nokia Pure Headline" panose="020B0504020202020204" pitchFamily="34" charset="0"/>
              </a:rPr>
            </a:br>
            <a:br>
              <a:rPr lang="en-NL" sz="2400" b="1" dirty="0">
                <a:solidFill>
                  <a:schemeClr val="bg1"/>
                </a:solidFill>
                <a:latin typeface="Nokia Pure Headline" panose="020B0504020202020204" pitchFamily="34" charset="0"/>
              </a:rPr>
            </a:br>
            <a:endParaRPr lang="en-NL" sz="2400" b="1" dirty="0">
              <a:solidFill>
                <a:schemeClr val="bg1"/>
              </a:solidFill>
              <a:latin typeface="Nokia Pure Headline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2A3F3-57C4-8893-C861-AE0B6F6170B2}"/>
              </a:ext>
            </a:extLst>
          </p:cNvPr>
          <p:cNvSpPr txBox="1"/>
          <p:nvPr/>
        </p:nvSpPr>
        <p:spPr>
          <a:xfrm>
            <a:off x="188257" y="824317"/>
            <a:ext cx="3639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C9FF"/>
                </a:solidFill>
                <a:latin typeface="Nokia Pure Headline" panose="020B05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https://youtu.be/McNm_WfQTHw</a:t>
            </a:r>
            <a:endParaRPr lang="en-NL" dirty="0">
              <a:solidFill>
                <a:srgbClr val="00C9FF"/>
              </a:solidFill>
              <a:latin typeface="Nokia Pure Headline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F3062-4A7A-3487-B73F-63069DC386F5}"/>
              </a:ext>
            </a:extLst>
          </p:cNvPr>
          <p:cNvSpPr txBox="1"/>
          <p:nvPr/>
        </p:nvSpPr>
        <p:spPr>
          <a:xfrm>
            <a:off x="3648636" y="2572872"/>
            <a:ext cx="5468471" cy="1323439"/>
          </a:xfrm>
          <a:prstGeom prst="rect">
            <a:avLst/>
          </a:prstGeom>
          <a:solidFill>
            <a:schemeClr val="bg1">
              <a:lumMod val="50000"/>
              <a:alpha val="85749"/>
            </a:schemeClr>
          </a:solidFill>
        </p:spPr>
        <p:txBody>
          <a:bodyPr wrap="square">
            <a:spAutoFit/>
          </a:bodyPr>
          <a:lstStyle/>
          <a:p>
            <a:r>
              <a:rPr lang="en-NL" sz="8000" b="1" dirty="0">
                <a:solidFill>
                  <a:srgbClr val="00C9FF"/>
                </a:solidFill>
                <a:latin typeface="Nokia Pure Headline" panose="020B0504020202020204" pitchFamily="34" charset="0"/>
              </a:rPr>
              <a:t>SNMP is</a:t>
            </a:r>
            <a:endParaRPr lang="en-NL" sz="8000" dirty="0">
              <a:solidFill>
                <a:srgbClr val="00C9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0CB87D-8DF8-602A-C441-B6B49D94B3B7}"/>
              </a:ext>
            </a:extLst>
          </p:cNvPr>
          <p:cNvSpPr txBox="1"/>
          <p:nvPr/>
        </p:nvSpPr>
        <p:spPr>
          <a:xfrm>
            <a:off x="7637931" y="2647404"/>
            <a:ext cx="14791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9600" b="0" i="0" dirty="0">
                <a:solidFill>
                  <a:srgbClr val="124191"/>
                </a:solidFill>
                <a:effectLst/>
                <a:latin typeface="-apple-system"/>
              </a:rPr>
              <a:t>💀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7366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33F5486-AA94-C848-9CF2-87BBEC52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800" y="749846"/>
            <a:ext cx="11078400" cy="412800"/>
          </a:xfrm>
        </p:spPr>
        <p:txBody>
          <a:bodyPr>
            <a:normAutofit/>
          </a:bodyPr>
          <a:lstStyle/>
          <a:p>
            <a:pPr defTabSz="609585" fontAlgn="base">
              <a:spcBef>
                <a:spcPct val="0"/>
              </a:spcBef>
              <a:spcAft>
                <a:spcPts val="800"/>
              </a:spcAft>
            </a:pPr>
            <a:r>
              <a:rPr lang="en-US" sz="267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From Monitoring to Telemetry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6C0EF7-DCEE-9544-9343-73CC87F81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00" y="2473993"/>
            <a:ext cx="1749031" cy="17490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91C3471-CC7D-914F-A520-975CDCB1AFBA}"/>
              </a:ext>
            </a:extLst>
          </p:cNvPr>
          <p:cNvSpPr txBox="1"/>
          <p:nvPr/>
        </p:nvSpPr>
        <p:spPr>
          <a:xfrm>
            <a:off x="962266" y="4036136"/>
            <a:ext cx="1672498" cy="5103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Network size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62D62D-25F9-5E41-AE01-D7CC9E6B3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721" y="2625855"/>
            <a:ext cx="1342002" cy="134200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A3BC2EB-885B-2744-87F4-B96A4992666C}"/>
              </a:ext>
            </a:extLst>
          </p:cNvPr>
          <p:cNvSpPr txBox="1"/>
          <p:nvPr/>
        </p:nvSpPr>
        <p:spPr>
          <a:xfrm>
            <a:off x="3708473" y="4036136"/>
            <a:ext cx="167249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High data definition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0FB52B-4282-0048-A00E-EDF6B53AD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5339" y="2625855"/>
            <a:ext cx="1252785" cy="12527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B424D20-D99E-724B-9598-DA90A8A64C36}"/>
              </a:ext>
            </a:extLst>
          </p:cNvPr>
          <p:cNvSpPr txBox="1"/>
          <p:nvPr/>
        </p:nvSpPr>
        <p:spPr>
          <a:xfrm>
            <a:off x="6395482" y="4036136"/>
            <a:ext cx="167249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CPU-friendly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>
                <a:solidFill>
                  <a:srgbClr val="00C9FF"/>
                </a:solidFill>
                <a:latin typeface="Nokia Pure Headline" panose="020B0504020202020204" pitchFamily="34" charset="0"/>
              </a:rPr>
              <a:t>Push-based mode</a:t>
            </a:r>
            <a:endParaRPr kumimoji="0" lang="en-US" sz="2000" strike="noStrike" kern="1200" cap="none" spc="0" normalizeH="0" baseline="0" noProof="0">
              <a:ln>
                <a:noFill/>
              </a:ln>
              <a:solidFill>
                <a:srgbClr val="00C9FF"/>
              </a:solidFill>
              <a:effectLst/>
              <a:uLnTx/>
              <a:uFillTx/>
              <a:latin typeface="Nokia Pure Headline" panose="020B05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16CEF03-7BFB-E74B-BFA1-D37161F58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5629" y="2335805"/>
            <a:ext cx="1542835" cy="154283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35E9B83-595C-6B48-B02D-2C2C72A0E0A0}"/>
              </a:ext>
            </a:extLst>
          </p:cNvPr>
          <p:cNvSpPr/>
          <p:nvPr/>
        </p:nvSpPr>
        <p:spPr>
          <a:xfrm>
            <a:off x="10090320" y="2734418"/>
            <a:ext cx="658368" cy="252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b="1">
                <a:solidFill>
                  <a:schemeClr val="tx1"/>
                </a:solidFill>
                <a:latin typeface="Nokia Pure Headline" panose="020B0504020202020204" pitchFamily="34" charset="0"/>
              </a:rPr>
              <a:t>TCP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EAE0DD-9FCD-7A49-9445-7E3B4DF91A8E}"/>
              </a:ext>
            </a:extLst>
          </p:cNvPr>
          <p:cNvSpPr txBox="1"/>
          <p:nvPr/>
        </p:nvSpPr>
        <p:spPr>
          <a:xfrm>
            <a:off x="9254071" y="4036136"/>
            <a:ext cx="167249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Reliable delivery</a:t>
            </a:r>
          </a:p>
        </p:txBody>
      </p:sp>
    </p:spTree>
    <p:extLst>
      <p:ext uri="{BB962C8B-B14F-4D97-AF65-F5344CB8AC3E}">
        <p14:creationId xmlns:p14="http://schemas.microsoft.com/office/powerpoint/2010/main" val="326095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F6EA6E4-C598-F643-AF74-2AFB3303D1A5}"/>
              </a:ext>
            </a:extLst>
          </p:cNvPr>
          <p:cNvSpPr/>
          <p:nvPr/>
        </p:nvSpPr>
        <p:spPr>
          <a:xfrm>
            <a:off x="2594941" y="5898807"/>
            <a:ext cx="7301730" cy="6391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98A2A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33F5486-AA94-C848-9CF2-87BBEC52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800" y="749846"/>
            <a:ext cx="11078400" cy="412800"/>
          </a:xfrm>
        </p:spPr>
        <p:txBody>
          <a:bodyPr>
            <a:normAutofit/>
          </a:bodyPr>
          <a:lstStyle/>
          <a:p>
            <a:pPr defTabSz="609585" fontAlgn="base">
              <a:spcBef>
                <a:spcPct val="0"/>
              </a:spcBef>
              <a:spcAft>
                <a:spcPts val="800"/>
              </a:spcAft>
            </a:pPr>
            <a:r>
              <a:rPr lang="en-US" sz="2670" dirty="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gRPC Network Management Interface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AEC58B-4A38-514C-8DEA-92052B3A9258}"/>
              </a:ext>
            </a:extLst>
          </p:cNvPr>
          <p:cNvGrpSpPr/>
          <p:nvPr/>
        </p:nvGrpSpPr>
        <p:grpSpPr>
          <a:xfrm>
            <a:off x="4519963" y="1463199"/>
            <a:ext cx="2631684" cy="832624"/>
            <a:chOff x="4303355" y="1558636"/>
            <a:chExt cx="2575498" cy="878113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C7BA41D9-D8F3-9045-804A-6E02D92E6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355" y="1558636"/>
              <a:ext cx="2556448" cy="878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2F562E3-1484-7F4D-8525-030076CB6CC4}"/>
                </a:ext>
              </a:extLst>
            </p:cNvPr>
            <p:cNvSpPr/>
            <p:nvPr/>
          </p:nvSpPr>
          <p:spPr>
            <a:xfrm>
              <a:off x="4441934" y="1824859"/>
              <a:ext cx="484790" cy="244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32289B-F4D7-E54F-BC8C-E9A3E98A9416}"/>
                </a:ext>
              </a:extLst>
            </p:cNvPr>
            <p:cNvSpPr/>
            <p:nvPr/>
          </p:nvSpPr>
          <p:spPr>
            <a:xfrm>
              <a:off x="4480034" y="1824859"/>
              <a:ext cx="484790" cy="77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841B08-213F-824D-8AF8-883DFC68D54B}"/>
                </a:ext>
              </a:extLst>
            </p:cNvPr>
            <p:cNvSpPr/>
            <p:nvPr/>
          </p:nvSpPr>
          <p:spPr>
            <a:xfrm>
              <a:off x="6394063" y="1824859"/>
              <a:ext cx="484790" cy="315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39C34A5-BEFD-D74E-947B-5CD6D482D026}"/>
                </a:ext>
              </a:extLst>
            </p:cNvPr>
            <p:cNvSpPr/>
            <p:nvPr/>
          </p:nvSpPr>
          <p:spPr>
            <a:xfrm>
              <a:off x="6355963" y="1973149"/>
              <a:ext cx="244534" cy="12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5124" name="Picture 4" descr="gRPC">
            <a:extLst>
              <a:ext uri="{FF2B5EF4-FFF2-40B4-BE49-F238E27FC236}">
                <a16:creationId xmlns:a16="http://schemas.microsoft.com/office/drawing/2014/main" id="{36053204-6C9C-184E-8962-7964CCD3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29" y="2570887"/>
            <a:ext cx="1144124" cy="114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2B1A95-E723-CA40-8B76-E69438AE7F73}"/>
              </a:ext>
            </a:extLst>
          </p:cNvPr>
          <p:cNvCxnSpPr/>
          <p:nvPr/>
        </p:nvCxnSpPr>
        <p:spPr>
          <a:xfrm>
            <a:off x="6014591" y="2277238"/>
            <a:ext cx="0" cy="587298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3C2A812-1A51-F144-9925-40640DB29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4639" y="3429000"/>
            <a:ext cx="1060605" cy="1060605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63174F-AA20-934F-8198-AD3D75E9466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94941" y="3142948"/>
            <a:ext cx="2695516" cy="286049"/>
          </a:xfrm>
          <a:prstGeom prst="bentConnector3">
            <a:avLst>
              <a:gd name="adj1" fmla="val 99915"/>
            </a:avLst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AC89DF3-EF20-7645-933F-1A7FFB620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4052" y="3428998"/>
            <a:ext cx="832625" cy="832625"/>
          </a:xfrm>
          <a:prstGeom prst="rect">
            <a:avLst/>
          </a:prstGeom>
        </p:spPr>
      </p:pic>
      <p:cxnSp>
        <p:nvCxnSpPr>
          <p:cNvPr id="35" name="Straight Arrow Connector 29">
            <a:extLst>
              <a:ext uri="{FF2B5EF4-FFF2-40B4-BE49-F238E27FC236}">
                <a16:creationId xmlns:a16="http://schemas.microsoft.com/office/drawing/2014/main" id="{2B00F9E3-9E45-6047-B161-B44927B12829}"/>
              </a:ext>
            </a:extLst>
          </p:cNvPr>
          <p:cNvCxnSpPr>
            <a:cxnSpLocks/>
          </p:cNvCxnSpPr>
          <p:nvPr/>
        </p:nvCxnSpPr>
        <p:spPr>
          <a:xfrm>
            <a:off x="6656281" y="3142946"/>
            <a:ext cx="2940778" cy="233803"/>
          </a:xfrm>
          <a:prstGeom prst="bentConnector3">
            <a:avLst>
              <a:gd name="adj1" fmla="val 99972"/>
            </a:avLst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3FBE7BE-CFAA-584C-96FC-33E105B97565}"/>
              </a:ext>
            </a:extLst>
          </p:cNvPr>
          <p:cNvSpPr txBox="1"/>
          <p:nvPr/>
        </p:nvSpPr>
        <p:spPr>
          <a:xfrm>
            <a:off x="1692346" y="4489605"/>
            <a:ext cx="167249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Network</a:t>
            </a:r>
            <a:b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</a:b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Management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6C715E-2174-514C-8063-3CF35E9DF498}"/>
              </a:ext>
            </a:extLst>
          </p:cNvPr>
          <p:cNvSpPr txBox="1"/>
          <p:nvPr/>
        </p:nvSpPr>
        <p:spPr>
          <a:xfrm>
            <a:off x="8760810" y="4261623"/>
            <a:ext cx="167249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Streaming</a:t>
            </a:r>
            <a:b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</a:b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Telemetry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528BF87-8D01-1748-9D86-565EE62B1E8A}"/>
              </a:ext>
            </a:extLst>
          </p:cNvPr>
          <p:cNvSpPr txBox="1"/>
          <p:nvPr/>
        </p:nvSpPr>
        <p:spPr>
          <a:xfrm>
            <a:off x="2594941" y="5899107"/>
            <a:ext cx="7201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24292F"/>
                </a:solidFill>
                <a:effectLst/>
                <a:latin typeface="Nokia Pure Headline Ultra Light" panose="020B0204020202020204" pitchFamily="34" charset="0"/>
              </a:rPr>
              <a:t>The intention is that a single gRPC service definition can cover both configuration and telemetry</a:t>
            </a:r>
            <a:endParaRPr lang="en-NL" sz="1600">
              <a:latin typeface="Nokia Pure Headline Ultra Light" panose="020B02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61ABE7A-93B7-7946-8A42-BA9465DFEC0D}"/>
              </a:ext>
            </a:extLst>
          </p:cNvPr>
          <p:cNvCxnSpPr>
            <a:cxnSpLocks/>
          </p:cNvCxnSpPr>
          <p:nvPr/>
        </p:nvCxnSpPr>
        <p:spPr>
          <a:xfrm>
            <a:off x="2594941" y="5898807"/>
            <a:ext cx="0" cy="639154"/>
          </a:xfrm>
          <a:prstGeom prst="line">
            <a:avLst/>
          </a:prstGeom>
          <a:ln w="28575">
            <a:solidFill>
              <a:srgbClr val="00C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19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9" grpId="0"/>
      <p:bldP spid="40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33F5486-AA94-C848-9CF2-87BBEC52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800" y="749846"/>
            <a:ext cx="11078400" cy="412800"/>
          </a:xfrm>
        </p:spPr>
        <p:txBody>
          <a:bodyPr>
            <a:normAutofit/>
          </a:bodyPr>
          <a:lstStyle/>
          <a:p>
            <a:pPr defTabSz="609585" fontAlgn="base">
              <a:spcBef>
                <a:spcPct val="0"/>
              </a:spcBef>
              <a:spcAft>
                <a:spcPts val="800"/>
              </a:spcAft>
            </a:pPr>
            <a:r>
              <a:rPr lang="en-US" sz="2670" dirty="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gNMI wasn’t the only option, wasn’t it?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5D93668-11F4-60BC-DF85-895E87DB0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6389"/>
            <a:ext cx="6357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BFE30D-13E8-909E-F16A-3E877DF2064D}"/>
              </a:ext>
            </a:extLst>
          </p:cNvPr>
          <p:cNvSpPr txBox="1"/>
          <p:nvPr/>
        </p:nvSpPr>
        <p:spPr>
          <a:xfrm>
            <a:off x="145198" y="1494479"/>
            <a:ext cx="620181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C9FF"/>
                </a:solidFill>
                <a:effectLst/>
              </a:rPr>
              <a:t>RFC 8641 </a:t>
            </a:r>
            <a:r>
              <a:rPr lang="en-GB" sz="2000" b="1" dirty="0">
                <a:solidFill>
                  <a:schemeClr val="bg1">
                    <a:lumMod val="85000"/>
                  </a:schemeClr>
                </a:solidFill>
                <a:effectLst/>
              </a:rPr>
              <a:t>(sept 2019)</a:t>
            </a:r>
            <a:br>
              <a:rPr lang="en-GB" sz="2000" b="1" dirty="0">
                <a:solidFill>
                  <a:srgbClr val="00C9FF"/>
                </a:solidFill>
                <a:effectLst/>
              </a:rPr>
            </a:br>
            <a:r>
              <a:rPr lang="en-GB" sz="2400" dirty="0">
                <a:effectLst/>
              </a:rPr>
              <a:t>Subscription to YANG Notifications</a:t>
            </a:r>
            <a:br>
              <a:rPr lang="en-GB" sz="2400" dirty="0">
                <a:effectLst/>
              </a:rPr>
            </a:br>
            <a:r>
              <a:rPr lang="en-GB" sz="2400" dirty="0">
                <a:effectLst/>
              </a:rPr>
              <a:t>for Datastore Updates</a:t>
            </a:r>
            <a:r>
              <a:rPr lang="en-GB" sz="2400" dirty="0"/>
              <a:t> (aka YANG Push)</a:t>
            </a:r>
            <a:br>
              <a:rPr lang="en-GB" sz="2400" dirty="0"/>
            </a:br>
            <a:endParaRPr lang="en-GB" sz="2400" dirty="0"/>
          </a:p>
          <a:p>
            <a:br>
              <a:rPr lang="ru-RU" sz="2400" dirty="0">
                <a:latin typeface="Nokia Pure Headline" panose="020B0504020202020204" pitchFamily="34" charset="0"/>
              </a:rPr>
            </a:br>
            <a:br>
              <a:rPr lang="ru-RU" sz="2400" dirty="0">
                <a:latin typeface="Nokia Pure Headline" panose="020B0504020202020204" pitchFamily="34" charset="0"/>
              </a:rPr>
            </a:br>
            <a:br>
              <a:rPr lang="ru-RU" sz="2400" dirty="0">
                <a:latin typeface="Nokia Pure Headline" panose="020B0504020202020204" pitchFamily="34" charset="0"/>
              </a:rPr>
            </a:br>
            <a:br>
              <a:rPr lang="ru-RU" sz="2400" dirty="0">
                <a:latin typeface="Nokia Pure Headline" panose="020B0504020202020204" pitchFamily="34" charset="0"/>
              </a:rPr>
            </a:br>
            <a:br>
              <a:rPr lang="ru-RU" sz="2400" dirty="0">
                <a:latin typeface="Nokia Pure Headline" panose="020B0504020202020204" pitchFamily="34" charset="0"/>
              </a:rPr>
            </a:br>
            <a:br>
              <a:rPr lang="ru-RU" sz="2400" dirty="0">
                <a:latin typeface="Nokia Pure Headline" panose="020B0504020202020204" pitchFamily="34" charset="0"/>
              </a:rPr>
            </a:br>
            <a:br>
              <a:rPr lang="ru-RU" sz="2400" dirty="0">
                <a:latin typeface="Nokia Pure Headline" panose="020B0504020202020204" pitchFamily="34" charset="0"/>
              </a:rPr>
            </a:br>
            <a:br>
              <a:rPr lang="ru-RU" sz="2400" dirty="0">
                <a:latin typeface="Nokia Pure Headline" panose="020B0504020202020204" pitchFamily="34" charset="0"/>
              </a:rPr>
            </a:br>
            <a:r>
              <a:rPr lang="en-GB" sz="2400" dirty="0">
                <a:latin typeface="Nokia Pure Headline" panose="020B0504020202020204" pitchFamily="34" charset="0"/>
              </a:rPr>
              <a:t>Has </a:t>
            </a:r>
            <a:r>
              <a:rPr lang="en-GB" sz="2400" b="1" dirty="0">
                <a:solidFill>
                  <a:srgbClr val="124191"/>
                </a:solidFill>
                <a:latin typeface="Nokia Pure Headline" panose="020B0504020202020204" pitchFamily="34" charset="0"/>
              </a:rPr>
              <a:t>all</a:t>
            </a:r>
            <a:r>
              <a:rPr lang="en-GB" sz="2400" b="1" dirty="0">
                <a:latin typeface="Nokia Pure Headline" panose="020B0504020202020204" pitchFamily="34" charset="0"/>
              </a:rPr>
              <a:t> </a:t>
            </a:r>
            <a:r>
              <a:rPr lang="en-GB" sz="2400" dirty="0">
                <a:latin typeface="Nokia Pure Headline" panose="020B0504020202020204" pitchFamily="34" charset="0"/>
              </a:rPr>
              <a:t>there is, but </a:t>
            </a:r>
            <a:r>
              <a:rPr lang="en-GB" sz="2400" b="1" dirty="0">
                <a:solidFill>
                  <a:srgbClr val="124191"/>
                </a:solidFill>
                <a:latin typeface="Nokia Pure Headline" panose="020B0504020202020204" pitchFamily="34" charset="0"/>
              </a:rPr>
              <a:t>lacks adoption</a:t>
            </a:r>
            <a:r>
              <a:rPr lang="en-GB" sz="2400" dirty="0">
                <a:latin typeface="Nokia Pure Headline" panose="020B0504020202020204" pitchFamily="34" charset="0"/>
              </a:rPr>
              <a:t>.</a:t>
            </a:r>
            <a:endParaRPr lang="en-TW" sz="2000" dirty="0">
              <a:latin typeface="Nokia Pure Headline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7FC1D-7173-75BA-E74A-E19BC6366B72}"/>
              </a:ext>
            </a:extLst>
          </p:cNvPr>
          <p:cNvSpPr txBox="1"/>
          <p:nvPr/>
        </p:nvSpPr>
        <p:spPr>
          <a:xfrm>
            <a:off x="6481482" y="1176236"/>
            <a:ext cx="12406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TW" sz="2000" dirty="0">
              <a:latin typeface="Nokia Pure Headline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529F6A-4C6D-176C-8A8F-A70E95B9521A}"/>
              </a:ext>
            </a:extLst>
          </p:cNvPr>
          <p:cNvSpPr txBox="1"/>
          <p:nvPr/>
        </p:nvSpPr>
        <p:spPr>
          <a:xfrm>
            <a:off x="6571104" y="1176236"/>
            <a:ext cx="1061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00C9FF"/>
                </a:solidFill>
                <a:effectLst/>
              </a:rPr>
              <a:t>RFC 8641</a:t>
            </a:r>
            <a:br>
              <a:rPr lang="en-GB" sz="1800" b="1" dirty="0">
                <a:solidFill>
                  <a:srgbClr val="00C9FF"/>
                </a:solidFill>
                <a:effectLst/>
              </a:rPr>
            </a:br>
            <a:endParaRPr lang="en-TW" sz="1800">
              <a:latin typeface="Nokia Pure Headline" panose="020B0504020202020204" pitchFamily="34" charset="0"/>
            </a:endParaRPr>
          </a:p>
          <a:p>
            <a:endParaRPr lang="en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4F37FC-2B07-DF04-18DA-9083E5FB7F2B}"/>
              </a:ext>
            </a:extLst>
          </p:cNvPr>
          <p:cNvSpPr txBox="1"/>
          <p:nvPr/>
        </p:nvSpPr>
        <p:spPr>
          <a:xfrm>
            <a:off x="11130556" y="5441993"/>
            <a:ext cx="8462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TW" sz="2000" dirty="0">
              <a:latin typeface="Nokia Pure Headline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3EAF5-C97C-9A1D-089E-AEFF01204A61}"/>
              </a:ext>
            </a:extLst>
          </p:cNvPr>
          <p:cNvSpPr txBox="1"/>
          <p:nvPr/>
        </p:nvSpPr>
        <p:spPr>
          <a:xfrm>
            <a:off x="11044254" y="5463690"/>
            <a:ext cx="1061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00C9FF"/>
                </a:solidFill>
                <a:effectLst/>
              </a:rPr>
              <a:t>RFC 8641</a:t>
            </a:r>
            <a:br>
              <a:rPr lang="en-GB" sz="1800" b="1" dirty="0">
                <a:solidFill>
                  <a:srgbClr val="00C9FF"/>
                </a:solidFill>
                <a:effectLst/>
              </a:rPr>
            </a:br>
            <a:endParaRPr lang="en-TW" sz="1800">
              <a:latin typeface="Nokia Pure Headline" panose="020B0504020202020204" pitchFamily="34" charset="0"/>
            </a:endParaRPr>
          </a:p>
          <a:p>
            <a:endParaRPr lang="en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29BF7B-AACD-2DED-17DA-E295FB67D9C6}"/>
              </a:ext>
            </a:extLst>
          </p:cNvPr>
          <p:cNvSpPr txBox="1"/>
          <p:nvPr/>
        </p:nvSpPr>
        <p:spPr>
          <a:xfrm>
            <a:off x="10292255" y="5241938"/>
            <a:ext cx="7088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TW" sz="2000" dirty="0">
              <a:latin typeface="Nokia Pure Headline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8BA16F-B8C7-90C5-3C37-9A6C1DC04CF1}"/>
              </a:ext>
            </a:extLst>
          </p:cNvPr>
          <p:cNvSpPr txBox="1"/>
          <p:nvPr/>
        </p:nvSpPr>
        <p:spPr>
          <a:xfrm>
            <a:off x="10292255" y="5234416"/>
            <a:ext cx="708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C9FF"/>
                </a:solidFill>
                <a:effectLst/>
              </a:rPr>
              <a:t>gNMI</a:t>
            </a:r>
            <a:endParaRPr lang="en-TW" sz="1800">
              <a:latin typeface="Nokia Pure Headline" panose="020B0504020202020204" pitchFamily="34" charset="0"/>
            </a:endParaRPr>
          </a:p>
          <a:p>
            <a:endParaRPr lang="en-NL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536569-0791-FC06-954D-4CBFD746701D}"/>
              </a:ext>
            </a:extLst>
          </p:cNvPr>
          <p:cNvSpPr txBox="1"/>
          <p:nvPr/>
        </p:nvSpPr>
        <p:spPr>
          <a:xfrm>
            <a:off x="9453954" y="5441993"/>
            <a:ext cx="7088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TW" sz="2000" dirty="0">
              <a:latin typeface="Nokia Pure Headline" panose="020B05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DEBC58-E025-2542-45ED-A142CEB9BD53}"/>
              </a:ext>
            </a:extLst>
          </p:cNvPr>
          <p:cNvSpPr txBox="1"/>
          <p:nvPr/>
        </p:nvSpPr>
        <p:spPr>
          <a:xfrm>
            <a:off x="9453954" y="5434471"/>
            <a:ext cx="77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C9FF"/>
                </a:solidFill>
                <a:effectLst/>
              </a:rPr>
              <a:t>SNMP</a:t>
            </a:r>
            <a:endParaRPr lang="en-TW" sz="1800">
              <a:latin typeface="Nokia Pure Headline" panose="020B0504020202020204" pitchFamily="34" charset="0"/>
            </a:endParaRP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3286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3" grpId="0"/>
      <p:bldP spid="15" grpId="0" animBg="1"/>
      <p:bldP spid="18" grpId="0"/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33F5486-AA94-C848-9CF2-87BBEC525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800" y="749846"/>
            <a:ext cx="11078400" cy="412800"/>
          </a:xfrm>
        </p:spPr>
        <p:txBody>
          <a:bodyPr>
            <a:normAutofit/>
          </a:bodyPr>
          <a:lstStyle/>
          <a:p>
            <a:pPr defTabSz="609585" fontAlgn="base">
              <a:spcBef>
                <a:spcPct val="0"/>
              </a:spcBef>
              <a:spcAft>
                <a:spcPts val="800"/>
              </a:spcAft>
            </a:pPr>
            <a:r>
              <a:rPr lang="en-US" sz="2670" dirty="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What is gNMIc to gNMI?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AEC58B-4A38-514C-8DEA-92052B3A9258}"/>
              </a:ext>
            </a:extLst>
          </p:cNvPr>
          <p:cNvGrpSpPr/>
          <p:nvPr/>
        </p:nvGrpSpPr>
        <p:grpSpPr>
          <a:xfrm>
            <a:off x="4519963" y="1419051"/>
            <a:ext cx="2631684" cy="832624"/>
            <a:chOff x="4303355" y="1558636"/>
            <a:chExt cx="2575498" cy="878113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C7BA41D9-D8F3-9045-804A-6E02D92E6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355" y="1558636"/>
              <a:ext cx="2556448" cy="878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2F562E3-1484-7F4D-8525-030076CB6CC4}"/>
                </a:ext>
              </a:extLst>
            </p:cNvPr>
            <p:cNvSpPr/>
            <p:nvPr/>
          </p:nvSpPr>
          <p:spPr>
            <a:xfrm>
              <a:off x="4441934" y="1824859"/>
              <a:ext cx="484790" cy="244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32289B-F4D7-E54F-BC8C-E9A3E98A9416}"/>
                </a:ext>
              </a:extLst>
            </p:cNvPr>
            <p:cNvSpPr/>
            <p:nvPr/>
          </p:nvSpPr>
          <p:spPr>
            <a:xfrm>
              <a:off x="4480034" y="1824859"/>
              <a:ext cx="484790" cy="77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841B08-213F-824D-8AF8-883DFC68D54B}"/>
                </a:ext>
              </a:extLst>
            </p:cNvPr>
            <p:cNvSpPr/>
            <p:nvPr/>
          </p:nvSpPr>
          <p:spPr>
            <a:xfrm>
              <a:off x="6394063" y="1824859"/>
              <a:ext cx="484790" cy="315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39C34A5-BEFD-D74E-947B-5CD6D482D026}"/>
                </a:ext>
              </a:extLst>
            </p:cNvPr>
            <p:cNvSpPr/>
            <p:nvPr/>
          </p:nvSpPr>
          <p:spPr>
            <a:xfrm>
              <a:off x="6355963" y="1973149"/>
              <a:ext cx="244534" cy="12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16DB00B6-346E-E44F-BAD6-6B534F215A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8" r="5505"/>
          <a:stretch/>
        </p:blipFill>
        <p:spPr bwMode="auto">
          <a:xfrm>
            <a:off x="6656800" y="1419051"/>
            <a:ext cx="342900" cy="83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1D662837-7128-F447-A792-43A67CCEE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789" b="57060" l="6950" r="25150">
                        <a14:foregroundMark x1="17750" y1="38719" x2="17750" y2="38719"/>
                        <a14:foregroundMark x1="16900" y1="38282" x2="16900" y2="38282"/>
                        <a14:foregroundMark x1="16650" y1="38282" x2="16650" y2="38282"/>
                        <a14:foregroundMark x1="7900" y1="44396" x2="7900" y2="44396"/>
                        <a14:foregroundMark x1="6950" y1="47016" x2="6950" y2="47016"/>
                        <a14:foregroundMark x1="6950" y1="47016" x2="6950" y2="47016"/>
                        <a14:foregroundMark x1="7050" y1="47453" x2="7050" y2="47453"/>
                        <a14:foregroundMark x1="7650" y1="46288" x2="7650" y2="46288"/>
                        <a14:foregroundMark x1="7300" y1="45997" x2="7300" y2="45997"/>
                        <a14:foregroundMark x1="20050" y1="56623" x2="20050" y2="56623"/>
                        <a14:foregroundMark x1="19600" y1="54731" x2="19600" y2="54731"/>
                        <a14:foregroundMark x1="19200" y1="54731" x2="19200" y2="54731"/>
                        <a14:foregroundMark x1="17850" y1="54294" x2="17850" y2="54294"/>
                        <a14:foregroundMark x1="24700" y1="37991" x2="24700" y2="37991"/>
                        <a14:foregroundMark x1="24800" y1="36827" x2="24800" y2="36827"/>
                        <a14:foregroundMark x1="25150" y1="36390" x2="25150" y2="36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3" t="32087" r="73753" b="40077"/>
          <a:stretch/>
        </p:blipFill>
        <p:spPr bwMode="auto">
          <a:xfrm>
            <a:off x="4666355" y="1695833"/>
            <a:ext cx="534297" cy="2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C07B8D-A80A-E44E-8CAE-50F065E972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4639" y="3150809"/>
            <a:ext cx="854381" cy="854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BA638E-B753-DD45-8C8A-0AC1E820DB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4148" y="3150810"/>
            <a:ext cx="854381" cy="854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A92D7-F370-0345-8444-7FA6ACC9B0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3123" y="3150809"/>
            <a:ext cx="854381" cy="8543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75E50C0-4525-754A-A78C-4118F3940919}"/>
              </a:ext>
            </a:extLst>
          </p:cNvPr>
          <p:cNvSpPr txBox="1"/>
          <p:nvPr/>
        </p:nvSpPr>
        <p:spPr>
          <a:xfrm>
            <a:off x="1563706" y="4098493"/>
            <a:ext cx="185624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Command Line</a:t>
            </a:r>
            <a:b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</a:b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Interface for gNMI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7664F0-AC76-DB4B-A493-6DD790075E94}"/>
              </a:ext>
            </a:extLst>
          </p:cNvPr>
          <p:cNvSpPr txBox="1"/>
          <p:nvPr/>
        </p:nvSpPr>
        <p:spPr>
          <a:xfrm>
            <a:off x="5073215" y="4098494"/>
            <a:ext cx="185624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Highly Available and flexible collector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40D43D-7336-B442-A23E-73C5B9D7D593}"/>
              </a:ext>
            </a:extLst>
          </p:cNvPr>
          <p:cNvSpPr txBox="1"/>
          <p:nvPr/>
        </p:nvSpPr>
        <p:spPr>
          <a:xfrm>
            <a:off x="8232190" y="4098493"/>
            <a:ext cx="185624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>
                <a:solidFill>
                  <a:srgbClr val="00C9FF"/>
                </a:solidFill>
                <a:latin typeface="Nokia Pure Headline" panose="020B0504020202020204" pitchFamily="34" charset="0"/>
              </a:rPr>
              <a:t>Go API for gNMI with a human touch</a:t>
            </a:r>
            <a:endParaRPr kumimoji="0" lang="en-US" sz="2000" strike="noStrike" kern="1200" cap="none" spc="0" normalizeH="0" baseline="0" noProof="0">
              <a:ln>
                <a:noFill/>
              </a:ln>
              <a:solidFill>
                <a:srgbClr val="00C9FF"/>
              </a:solidFill>
              <a:effectLst/>
              <a:uLnTx/>
              <a:uFillTx/>
              <a:latin typeface="Nokia Pure Headline" panose="020B0504020202020204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A17DA9C-E330-E948-B222-EBDF2AD9C590}"/>
              </a:ext>
            </a:extLst>
          </p:cNvPr>
          <p:cNvCxnSpPr/>
          <p:nvPr/>
        </p:nvCxnSpPr>
        <p:spPr>
          <a:xfrm>
            <a:off x="6001339" y="2164595"/>
            <a:ext cx="0" cy="587298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176EB1E-37AA-6C43-A70E-C8AEDAEF843A}"/>
              </a:ext>
            </a:extLst>
          </p:cNvPr>
          <p:cNvCxnSpPr>
            <a:cxnSpLocks/>
          </p:cNvCxnSpPr>
          <p:nvPr/>
        </p:nvCxnSpPr>
        <p:spPr>
          <a:xfrm>
            <a:off x="2064639" y="2751893"/>
            <a:ext cx="7788352" cy="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EDA0E85-CF03-CA4C-83DD-95CC630804E3}"/>
              </a:ext>
            </a:extLst>
          </p:cNvPr>
          <p:cNvCxnSpPr>
            <a:cxnSpLocks/>
          </p:cNvCxnSpPr>
          <p:nvPr/>
        </p:nvCxnSpPr>
        <p:spPr>
          <a:xfrm>
            <a:off x="2516017" y="2751893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340FE7-9BF1-924D-AB5D-EFB7BE36715B}"/>
              </a:ext>
            </a:extLst>
          </p:cNvPr>
          <p:cNvCxnSpPr>
            <a:cxnSpLocks/>
          </p:cNvCxnSpPr>
          <p:nvPr/>
        </p:nvCxnSpPr>
        <p:spPr>
          <a:xfrm>
            <a:off x="6001339" y="2751893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F7A8429-C1F9-1C49-AFC0-19E1BB1B454F}"/>
              </a:ext>
            </a:extLst>
          </p:cNvPr>
          <p:cNvCxnSpPr>
            <a:cxnSpLocks/>
          </p:cNvCxnSpPr>
          <p:nvPr/>
        </p:nvCxnSpPr>
        <p:spPr>
          <a:xfrm>
            <a:off x="9181860" y="2751893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2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5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45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5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45" grpId="0"/>
          <p:bldP spid="4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33F5486-AA94-C848-9CF2-87BBEC52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8" y="168813"/>
            <a:ext cx="1919441" cy="5660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00D968-1457-CD4B-9EFF-156A143E744C}"/>
              </a:ext>
            </a:extLst>
          </p:cNvPr>
          <p:cNvSpPr txBox="1"/>
          <p:nvPr/>
        </p:nvSpPr>
        <p:spPr>
          <a:xfrm>
            <a:off x="14775084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B436-2BE1-DD4E-9957-D4C0BCE5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800" y="749846"/>
            <a:ext cx="11078400" cy="412800"/>
          </a:xfrm>
        </p:spPr>
        <p:txBody>
          <a:bodyPr>
            <a:normAutofit/>
          </a:bodyPr>
          <a:lstStyle/>
          <a:p>
            <a:pPr defTabSz="609585" fontAlgn="base">
              <a:spcBef>
                <a:spcPct val="0"/>
              </a:spcBef>
              <a:spcAft>
                <a:spcPts val="800"/>
              </a:spcAft>
            </a:pPr>
            <a:r>
              <a:rPr lang="en-US" sz="2670">
                <a:solidFill>
                  <a:schemeClr val="bg1">
                    <a:lumMod val="50000"/>
                  </a:schemeClr>
                </a:solidFill>
                <a:latin typeface="Nokia Pure Headline Ultra Light" panose="020B0204020202020204" pitchFamily="34" charset="0"/>
                <a:ea typeface="ヒラギノ角ゴ Pro W3" charset="0"/>
              </a:rPr>
              <a:t>Rich CLI to explore and test gNMI enabled targets</a:t>
            </a:r>
            <a:endParaRPr lang="en-RU" sz="2670">
              <a:solidFill>
                <a:schemeClr val="bg1">
                  <a:lumMod val="50000"/>
                </a:schemeClr>
              </a:solidFill>
              <a:latin typeface="Nokia Pure Headline Ultra Light" panose="020B0204020202020204" pitchFamily="34" charset="0"/>
              <a:ea typeface="ヒラギノ角ゴ Pro W3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AEC58B-4A38-514C-8DEA-92052B3A9258}"/>
              </a:ext>
            </a:extLst>
          </p:cNvPr>
          <p:cNvGrpSpPr/>
          <p:nvPr/>
        </p:nvGrpSpPr>
        <p:grpSpPr>
          <a:xfrm>
            <a:off x="4661566" y="1949389"/>
            <a:ext cx="2490082" cy="298976"/>
            <a:chOff x="4441934" y="1824859"/>
            <a:chExt cx="2436919" cy="3153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2F562E3-1484-7F4D-8525-030076CB6CC4}"/>
                </a:ext>
              </a:extLst>
            </p:cNvPr>
            <p:cNvSpPr/>
            <p:nvPr/>
          </p:nvSpPr>
          <p:spPr>
            <a:xfrm>
              <a:off x="4441934" y="1824859"/>
              <a:ext cx="484790" cy="244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32289B-F4D7-E54F-BC8C-E9A3E98A9416}"/>
                </a:ext>
              </a:extLst>
            </p:cNvPr>
            <p:cNvSpPr/>
            <p:nvPr/>
          </p:nvSpPr>
          <p:spPr>
            <a:xfrm>
              <a:off x="4480034" y="1824859"/>
              <a:ext cx="484790" cy="77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841B08-213F-824D-8AF8-883DFC68D54B}"/>
                </a:ext>
              </a:extLst>
            </p:cNvPr>
            <p:cNvSpPr/>
            <p:nvPr/>
          </p:nvSpPr>
          <p:spPr>
            <a:xfrm>
              <a:off x="6394063" y="1824859"/>
              <a:ext cx="484790" cy="315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39C34A5-BEFD-D74E-947B-5CD6D482D026}"/>
                </a:ext>
              </a:extLst>
            </p:cNvPr>
            <p:cNvSpPr/>
            <p:nvPr/>
          </p:nvSpPr>
          <p:spPr>
            <a:xfrm>
              <a:off x="6355963" y="1973149"/>
              <a:ext cx="244534" cy="12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3C07B8D-A80A-E44E-8CAE-50F065E97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977" y="1548770"/>
            <a:ext cx="854381" cy="8543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75E50C0-4525-754A-A78C-4118F3940919}"/>
              </a:ext>
            </a:extLst>
          </p:cNvPr>
          <p:cNvSpPr txBox="1"/>
          <p:nvPr/>
        </p:nvSpPr>
        <p:spPr>
          <a:xfrm>
            <a:off x="1436344" y="3388584"/>
            <a:ext cx="21593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RPC</a:t>
            </a:r>
            <a:r>
              <a:rPr kumimoji="0" lang="en-US" sz="2000" strike="noStrike" kern="1200" cap="none" spc="0" normalizeH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Nokia Pure Headline" panose="020B0504020202020204" pitchFamily="34" charset="0"/>
              </a:rPr>
              <a:t> commands</a:t>
            </a:r>
            <a:endParaRPr kumimoji="0" lang="en-US" sz="2000" strike="noStrike" kern="1200" cap="none" spc="0" normalizeH="0" baseline="0" noProof="0">
              <a:ln>
                <a:noFill/>
              </a:ln>
              <a:solidFill>
                <a:srgbClr val="00C9FF"/>
              </a:solidFill>
              <a:effectLst/>
              <a:uLnTx/>
              <a:uFillTx/>
              <a:latin typeface="Nokia Pure Headline" panose="020B05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40D43D-7336-B442-A23E-73C5B9D7D593}"/>
              </a:ext>
            </a:extLst>
          </p:cNvPr>
          <p:cNvSpPr txBox="1"/>
          <p:nvPr/>
        </p:nvSpPr>
        <p:spPr>
          <a:xfrm>
            <a:off x="8088212" y="3388584"/>
            <a:ext cx="2159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>
                <a:solidFill>
                  <a:srgbClr val="00C9FF"/>
                </a:solidFill>
                <a:latin typeface="Nokia Pure Headline" panose="020B0504020202020204" pitchFamily="34" charset="0"/>
              </a:rPr>
              <a:t>Utility commands</a:t>
            </a:r>
            <a:endParaRPr kumimoji="0" lang="en-US" sz="2000" strike="noStrike" kern="1200" cap="none" spc="0" normalizeH="0" baseline="0" noProof="0">
              <a:ln>
                <a:noFill/>
              </a:ln>
              <a:solidFill>
                <a:srgbClr val="00C9FF"/>
              </a:solidFill>
              <a:effectLst/>
              <a:uLnTx/>
              <a:uFillTx/>
              <a:latin typeface="Nokia Pure Headline" panose="020B0504020202020204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A17DA9C-E330-E948-B222-EBDF2AD9C590}"/>
              </a:ext>
            </a:extLst>
          </p:cNvPr>
          <p:cNvCxnSpPr/>
          <p:nvPr/>
        </p:nvCxnSpPr>
        <p:spPr>
          <a:xfrm>
            <a:off x="6001339" y="2442501"/>
            <a:ext cx="0" cy="587298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176EB1E-37AA-6C43-A70E-C8AEDAEF843A}"/>
              </a:ext>
            </a:extLst>
          </p:cNvPr>
          <p:cNvCxnSpPr>
            <a:cxnSpLocks/>
          </p:cNvCxnSpPr>
          <p:nvPr/>
        </p:nvCxnSpPr>
        <p:spPr>
          <a:xfrm>
            <a:off x="2064639" y="3029799"/>
            <a:ext cx="7788352" cy="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EDA0E85-CF03-CA4C-83DD-95CC630804E3}"/>
              </a:ext>
            </a:extLst>
          </p:cNvPr>
          <p:cNvCxnSpPr>
            <a:cxnSpLocks/>
          </p:cNvCxnSpPr>
          <p:nvPr/>
        </p:nvCxnSpPr>
        <p:spPr>
          <a:xfrm>
            <a:off x="2516017" y="3029799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F7A8429-C1F9-1C49-AFC0-19E1BB1B454F}"/>
              </a:ext>
            </a:extLst>
          </p:cNvPr>
          <p:cNvCxnSpPr>
            <a:cxnSpLocks/>
          </p:cNvCxnSpPr>
          <p:nvPr/>
        </p:nvCxnSpPr>
        <p:spPr>
          <a:xfrm>
            <a:off x="9181860" y="3029799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BE1B15-C696-7B45-A2EF-F5269C89C47A}"/>
              </a:ext>
            </a:extLst>
          </p:cNvPr>
          <p:cNvCxnSpPr>
            <a:cxnSpLocks/>
          </p:cNvCxnSpPr>
          <p:nvPr/>
        </p:nvCxnSpPr>
        <p:spPr>
          <a:xfrm>
            <a:off x="1218829" y="4087906"/>
            <a:ext cx="2594375" cy="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EE9B863-F0D0-904E-ABD4-FB333606D02B}"/>
              </a:ext>
            </a:extLst>
          </p:cNvPr>
          <p:cNvCxnSpPr>
            <a:cxnSpLocks/>
          </p:cNvCxnSpPr>
          <p:nvPr/>
        </p:nvCxnSpPr>
        <p:spPr>
          <a:xfrm>
            <a:off x="2502039" y="3706906"/>
            <a:ext cx="0" cy="38100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77357C8-3598-FF4B-AC36-16DFBEDD4878}"/>
              </a:ext>
            </a:extLst>
          </p:cNvPr>
          <p:cNvCxnSpPr>
            <a:cxnSpLocks/>
          </p:cNvCxnSpPr>
          <p:nvPr/>
        </p:nvCxnSpPr>
        <p:spPr>
          <a:xfrm>
            <a:off x="1363777" y="4087906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CE5DE4E-703B-3F48-BF0D-4FDA3945CC8C}"/>
              </a:ext>
            </a:extLst>
          </p:cNvPr>
          <p:cNvCxnSpPr>
            <a:cxnSpLocks/>
          </p:cNvCxnSpPr>
          <p:nvPr/>
        </p:nvCxnSpPr>
        <p:spPr>
          <a:xfrm>
            <a:off x="2064639" y="4097515"/>
            <a:ext cx="0" cy="721587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46BAD0-7239-9C40-8413-DA2599CC2A51}"/>
              </a:ext>
            </a:extLst>
          </p:cNvPr>
          <p:cNvCxnSpPr>
            <a:cxnSpLocks/>
          </p:cNvCxnSpPr>
          <p:nvPr/>
        </p:nvCxnSpPr>
        <p:spPr>
          <a:xfrm>
            <a:off x="2937358" y="4087906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CE5D03-C88F-3343-8082-CFCA0A264F62}"/>
              </a:ext>
            </a:extLst>
          </p:cNvPr>
          <p:cNvCxnSpPr>
            <a:cxnSpLocks/>
          </p:cNvCxnSpPr>
          <p:nvPr/>
        </p:nvCxnSpPr>
        <p:spPr>
          <a:xfrm>
            <a:off x="3582817" y="4087906"/>
            <a:ext cx="0" cy="731196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3C2E367-58AE-A242-9E61-0838405B5615}"/>
              </a:ext>
            </a:extLst>
          </p:cNvPr>
          <p:cNvSpPr txBox="1"/>
          <p:nvPr/>
        </p:nvSpPr>
        <p:spPr>
          <a:xfrm>
            <a:off x="435654" y="4418992"/>
            <a:ext cx="18562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Nokia Pure Headline" panose="020B0504020202020204" pitchFamily="34" charset="0"/>
              </a:rPr>
              <a:t>Capabilities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DA8B1B-27B4-6C42-A857-4A2B40D979CC}"/>
              </a:ext>
            </a:extLst>
          </p:cNvPr>
          <p:cNvSpPr txBox="1"/>
          <p:nvPr/>
        </p:nvSpPr>
        <p:spPr>
          <a:xfrm>
            <a:off x="1136516" y="4799888"/>
            <a:ext cx="18562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Nokia Pure Headline" panose="020B0504020202020204" pitchFamily="34" charset="0"/>
              </a:rPr>
              <a:t>Get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05EC19-1CA7-F34B-8491-D83D02785F2E}"/>
              </a:ext>
            </a:extLst>
          </p:cNvPr>
          <p:cNvSpPr txBox="1"/>
          <p:nvPr/>
        </p:nvSpPr>
        <p:spPr>
          <a:xfrm>
            <a:off x="1993703" y="4431050"/>
            <a:ext cx="18562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Nokia Pure Headline" panose="020B0504020202020204" pitchFamily="34" charset="0"/>
              </a:rPr>
              <a:t>Set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0DD7FA-BEDA-8C44-9B1A-7AAA699E7AB2}"/>
              </a:ext>
            </a:extLst>
          </p:cNvPr>
          <p:cNvSpPr txBox="1"/>
          <p:nvPr/>
        </p:nvSpPr>
        <p:spPr>
          <a:xfrm>
            <a:off x="2654694" y="4831160"/>
            <a:ext cx="18562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Nokia Pure Headline" panose="020B0504020202020204" pitchFamily="34" charset="0"/>
              </a:rPr>
              <a:t>Subscribe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00C1EB1-EB59-424D-8771-6FBFD8D9A66D}"/>
              </a:ext>
            </a:extLst>
          </p:cNvPr>
          <p:cNvCxnSpPr>
            <a:cxnSpLocks/>
          </p:cNvCxnSpPr>
          <p:nvPr/>
        </p:nvCxnSpPr>
        <p:spPr>
          <a:xfrm>
            <a:off x="8333625" y="4141210"/>
            <a:ext cx="1842034" cy="9609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838BDCB-6CC1-C44A-B7FE-EFC06E820236}"/>
              </a:ext>
            </a:extLst>
          </p:cNvPr>
          <p:cNvCxnSpPr>
            <a:cxnSpLocks/>
          </p:cNvCxnSpPr>
          <p:nvPr/>
        </p:nvCxnSpPr>
        <p:spPr>
          <a:xfrm>
            <a:off x="9167882" y="3760210"/>
            <a:ext cx="0" cy="381000"/>
          </a:xfrm>
          <a:prstGeom prst="straightConnector1">
            <a:avLst/>
          </a:prstGeom>
          <a:ln w="19050">
            <a:solidFill>
              <a:srgbClr val="98A2A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2F6423A-1429-834C-AA77-67110F7F1FDC}"/>
              </a:ext>
            </a:extLst>
          </p:cNvPr>
          <p:cNvCxnSpPr>
            <a:cxnSpLocks/>
          </p:cNvCxnSpPr>
          <p:nvPr/>
        </p:nvCxnSpPr>
        <p:spPr>
          <a:xfrm>
            <a:off x="8478573" y="4141210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DB4E6BE-A5CF-864B-ADE3-A409E7D452C0}"/>
              </a:ext>
            </a:extLst>
          </p:cNvPr>
          <p:cNvCxnSpPr>
            <a:cxnSpLocks/>
          </p:cNvCxnSpPr>
          <p:nvPr/>
        </p:nvCxnSpPr>
        <p:spPr>
          <a:xfrm>
            <a:off x="9163988" y="4162877"/>
            <a:ext cx="0" cy="721587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01764F7-0FE1-C34A-9355-19A4AF7D3335}"/>
              </a:ext>
            </a:extLst>
          </p:cNvPr>
          <p:cNvCxnSpPr>
            <a:cxnSpLocks/>
          </p:cNvCxnSpPr>
          <p:nvPr/>
        </p:nvCxnSpPr>
        <p:spPr>
          <a:xfrm>
            <a:off x="10052154" y="4141210"/>
            <a:ext cx="0" cy="342490"/>
          </a:xfrm>
          <a:prstGeom prst="straightConnector1">
            <a:avLst/>
          </a:prstGeom>
          <a:ln w="19050">
            <a:solidFill>
              <a:srgbClr val="98A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652AEB3-1D54-E74C-AB7A-1E11086079CF}"/>
              </a:ext>
            </a:extLst>
          </p:cNvPr>
          <p:cNvSpPr txBox="1"/>
          <p:nvPr/>
        </p:nvSpPr>
        <p:spPr>
          <a:xfrm>
            <a:off x="7550450" y="4472296"/>
            <a:ext cx="18562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Nokia Pure Headline" panose="020B0504020202020204" pitchFamily="34" charset="0"/>
              </a:rPr>
              <a:t>Prompt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198B33-E1D2-1247-8A00-4DC4C8FC8F97}"/>
              </a:ext>
            </a:extLst>
          </p:cNvPr>
          <p:cNvSpPr txBox="1"/>
          <p:nvPr/>
        </p:nvSpPr>
        <p:spPr>
          <a:xfrm>
            <a:off x="8251312" y="4853192"/>
            <a:ext cx="18562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Nokia Pure Headline" panose="020B0504020202020204" pitchFamily="34" charset="0"/>
              </a:rPr>
              <a:t>Generate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5931C8-5EFD-4A49-BCB6-3AB43DEBB360}"/>
              </a:ext>
            </a:extLst>
          </p:cNvPr>
          <p:cNvSpPr txBox="1"/>
          <p:nvPr/>
        </p:nvSpPr>
        <p:spPr>
          <a:xfrm>
            <a:off x="9108499" y="4484354"/>
            <a:ext cx="18562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Nokia Pure Headline" panose="020B0504020202020204" pitchFamily="34" charset="0"/>
              </a:rPr>
              <a:t>Diff</a:t>
            </a:r>
          </a:p>
        </p:txBody>
      </p:sp>
    </p:spTree>
    <p:extLst>
      <p:ext uri="{BB962C8B-B14F-4D97-AF65-F5344CB8AC3E}">
        <p14:creationId xmlns:p14="http://schemas.microsoft.com/office/powerpoint/2010/main" val="159521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4" grpId="0"/>
      <p:bldP spid="55" grpId="0"/>
      <p:bldP spid="56" grpId="0"/>
    </p:bldLst>
  </p:timing>
</p:sld>
</file>

<file path=ppt/theme/theme1.xml><?xml version="1.0" encoding="utf-8"?>
<a:theme xmlns:a="http://schemas.openxmlformats.org/drawingml/2006/main" name="Nokia PowerPoint Template Nokia Pure v13">
  <a:themeElements>
    <a:clrScheme name="Nokia Master Theme">
      <a:dk1>
        <a:srgbClr val="124191"/>
      </a:dk1>
      <a:lt1>
        <a:srgbClr val="FFFFFF"/>
      </a:lt1>
      <a:dk2>
        <a:srgbClr val="FFFFFF"/>
      </a:dk2>
      <a:lt2>
        <a:srgbClr val="68717A"/>
      </a:lt2>
      <a:accent1>
        <a:srgbClr val="00C9FF"/>
      </a:accent1>
      <a:accent2>
        <a:srgbClr val="00C9FF"/>
      </a:accent2>
      <a:accent3>
        <a:srgbClr val="00C9FF"/>
      </a:accent3>
      <a:accent4>
        <a:srgbClr val="A8BBC0"/>
      </a:accent4>
      <a:accent5>
        <a:srgbClr val="A8BBC0"/>
      </a:accent5>
      <a:accent6>
        <a:srgbClr val="D8D9DA"/>
      </a:accent6>
      <a:hlink>
        <a:srgbClr val="124191"/>
      </a:hlink>
      <a:folHlink>
        <a:srgbClr val="124191"/>
      </a:folHlink>
    </a:clrScheme>
    <a:fontScheme name="Nokia Pure v2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tIns="90000" bIns="90000" rtlCol="0" anchor="t" anchorCtr="0"/>
      <a:lstStyle>
        <a:defPPr algn="ctr" fontAlgn="auto">
          <a:spcBef>
            <a:spcPts val="0"/>
          </a:spcBef>
          <a:spcAft>
            <a:spcPts val="0"/>
          </a:spcAft>
          <a:defRPr dirty="0" smtClean="0">
            <a:solidFill>
              <a:schemeClr val="accent4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kia PowerPoint Template Nokia Pure v12" id="{7AC05BEF-BBDF-4CF1-AA23-A676535EABCE}" vid="{991539CA-B441-4AED-8339-F6770207F6A2}"/>
    </a:ext>
  </a:extLst>
</a:theme>
</file>

<file path=ppt/theme/theme2.xml><?xml version="1.0" encoding="utf-8"?>
<a:theme xmlns:a="http://schemas.openxmlformats.org/drawingml/2006/main" name="Nokia Master Blue Background">
  <a:themeElements>
    <a:clrScheme name="Nokia Master Theme">
      <a:dk1>
        <a:srgbClr val="124191"/>
      </a:dk1>
      <a:lt1>
        <a:srgbClr val="FFFFFF"/>
      </a:lt1>
      <a:dk2>
        <a:srgbClr val="FFFFFF"/>
      </a:dk2>
      <a:lt2>
        <a:srgbClr val="68717A"/>
      </a:lt2>
      <a:accent1>
        <a:srgbClr val="00C9FF"/>
      </a:accent1>
      <a:accent2>
        <a:srgbClr val="00C9FF"/>
      </a:accent2>
      <a:accent3>
        <a:srgbClr val="00C9FF"/>
      </a:accent3>
      <a:accent4>
        <a:srgbClr val="A8BBC0"/>
      </a:accent4>
      <a:accent5>
        <a:srgbClr val="A8BBC0"/>
      </a:accent5>
      <a:accent6>
        <a:srgbClr val="D8D9DA"/>
      </a:accent6>
      <a:hlink>
        <a:srgbClr val="124191"/>
      </a:hlink>
      <a:folHlink>
        <a:srgbClr val="124191"/>
      </a:folHlink>
    </a:clrScheme>
    <a:fontScheme name="Nokia Pure v2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tIns="90000" bIns="90000" rtlCol="0" anchor="t" anchorCtr="0"/>
      <a:lstStyle>
        <a:defPPr algn="ctr" fontAlgn="auto">
          <a:spcBef>
            <a:spcPts val="0"/>
          </a:spcBef>
          <a:spcAft>
            <a:spcPts val="0"/>
          </a:spcAft>
          <a:defRPr dirty="0" smtClean="0">
            <a:solidFill>
              <a:schemeClr val="accent4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 PowerPoint Template Nokia Pure v12" id="{7AC05BEF-BBDF-4CF1-AA23-A676535EABCE}" vid="{AF106B15-0C1E-44CE-A53A-F2CB8A6EA7E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23685</TotalTime>
  <Words>834</Words>
  <Application>Microsoft Macintosh PowerPoint</Application>
  <PresentationFormat>Widescreen</PresentationFormat>
  <Paragraphs>179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-apple-system</vt:lpstr>
      <vt:lpstr>Arial</vt:lpstr>
      <vt:lpstr>Calibri</vt:lpstr>
      <vt:lpstr>Calibri Light</vt:lpstr>
      <vt:lpstr>Consolas</vt:lpstr>
      <vt:lpstr>Fira Code</vt:lpstr>
      <vt:lpstr>Lucida Grande</vt:lpstr>
      <vt:lpstr>Nokia Pure Headline</vt:lpstr>
      <vt:lpstr>Nokia Pure Headline Light</vt:lpstr>
      <vt:lpstr>Nokia Pure Headline Ultra Light</vt:lpstr>
      <vt:lpstr>Nokia Pure Text</vt:lpstr>
      <vt:lpstr>Nokia Pure Text Light</vt:lpstr>
      <vt:lpstr>Söhne</vt:lpstr>
      <vt:lpstr>Wingdings</vt:lpstr>
      <vt:lpstr>Nokia PowerPoint Template Nokia Pure v13</vt:lpstr>
      <vt:lpstr>Nokia Master Blue Background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gNMIc</dc:title>
  <dc:subject/>
  <dc:creator>Radhouani, Karim (Nokia - US/Mountain View)</dc:creator>
  <cp:keywords/>
  <dc:description/>
  <cp:lastModifiedBy>Roman Dodin</cp:lastModifiedBy>
  <cp:revision>143</cp:revision>
  <dcterms:created xsi:type="dcterms:W3CDTF">2021-11-15T15:48:17Z</dcterms:created>
  <dcterms:modified xsi:type="dcterms:W3CDTF">2023-02-28T21:10:32Z</dcterms:modified>
  <cp:category/>
</cp:coreProperties>
</file>