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omassetti.me/antlr-mega-tutorial/" TargetMode="External"/><Relationship Id="rId3" Type="http://schemas.openxmlformats.org/officeDocument/2006/relationships/hyperlink" Target="https://github.com/antlr/antlr4/blob/master/doc/getting-started.md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c1c4124c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c1c4124c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27f9730c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27f9730c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c1c4124c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c1c4124c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c1c4124c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c1c4124c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Tutorials: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https://tomassetti.me/antlr-mega-tutorial/</a:t>
            </a:r>
            <a:endParaRPr sz="13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https://github.com/antlr/antlr4/blob/master/doc/getting-started.md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c1c4124c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c1c4124c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c1c4124c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c1c4124c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c1c4124c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0c1c4124c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c1c4124c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c1c4124c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27f9730c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127f9730c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6a7ea5b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6a7ea5b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256bfeed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256bfeed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27f9730c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27f9730c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27f9730c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127f9730c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27f9730c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127f9730c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27f9730c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127f9730c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27f9730c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127f9730c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6a7ea5bd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16a7ea5bd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6a7ea5bd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16a7ea5bd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6a7ea5bd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16a7ea5bd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c1c4124c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0c1c4124c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Never rely on output being consistent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Gonna be hard to support large regex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your regex capture groups to break them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dont need to get it perfect, just working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 to you how to implement features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27f9730c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27f9730c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27f9730c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27f9730c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c1c4124c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0c1c4124c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27f9730c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27f9730c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27f9730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27f9730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c1c4124c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c1c4124c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6a7ea5bdf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6a7ea5bd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c1c4124c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c1c4124c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c1c4124c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c1c4124c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27f9730c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27f9730c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sirikothe/gotextfsm" TargetMode="External"/><Relationship Id="rId4" Type="http://schemas.openxmlformats.org/officeDocument/2006/relationships/hyperlink" Target="https://github.com/google/textfsm" TargetMode="External"/><Relationship Id="rId5" Type="http://schemas.openxmlformats.org/officeDocument/2006/relationships/hyperlink" Target="https://github.com/networktocode/ntc-templates/tree/master/ntc_templates/templat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ruairi@unicast.network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 Parsing Strategies for Network Devices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3475" y="4153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Ruairí Carroll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DKNOG13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ctrTitle"/>
          </p:nvPr>
        </p:nvSpPr>
        <p:spPr>
          <a:xfrm>
            <a:off x="355050" y="783175"/>
            <a:ext cx="8633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Regex - Named Capture Groups</a:t>
            </a:r>
            <a:endParaRPr/>
          </a:p>
        </p:txBody>
      </p:sp>
      <p:sp>
        <p:nvSpPr>
          <p:cNvPr id="108" name="Google Shape;108;p22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Can make </a:t>
            </a:r>
            <a:r>
              <a:rPr lang="en-GB"/>
              <a:t>regex</a:t>
            </a:r>
            <a:r>
              <a:rPr lang="en-GB"/>
              <a:t> more readable (!!)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Extract multiple variables from text blobs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32629"/>
                </a:solidFill>
                <a:highlight>
                  <a:srgbClr val="FFFFFF"/>
                </a:highlight>
              </a:rPr>
              <a:t>ZA̡͊͠͝LGΌ ISͮ̂҉̯͈͕̹̘̱ TO͇̹̺ͅƝ̴ȳ̳ TH̘Ë͖́̉ ͠P̯͍̭O̚​N̐Y̡ H̸̡̪̯ͨ͊̽̅̾̎Ȩ̬̩̾͛ͪ̈́̀́͘ ̶̧̨̱̹̭̯ͧ̾ͬC̷̙̲̝͖ͭ̏ͥͮ͟Oͮ͏̮̪̝͍M̲̖͊̒ͪͩͬ̚̚͜Ȇ̴̟̟͙̞ͩ͌͝S̨̥̫͎̭ͯ̿̔̀ͅ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TextFSM</a:t>
            </a:r>
            <a:endParaRPr/>
          </a:p>
        </p:txBody>
      </p:sp>
      <p:sp>
        <p:nvSpPr>
          <p:cNvPr id="119" name="Google Shape;119;p24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Named Capture Groups on Speed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Can auto map command to parser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Comes in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Go</a:t>
            </a:r>
            <a:r>
              <a:rPr lang="en-GB"/>
              <a:t> and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Python</a:t>
            </a:r>
            <a:r>
              <a:rPr lang="en-GB"/>
              <a:t> versions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Excellent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templates</a:t>
            </a:r>
            <a:r>
              <a:rPr lang="en-GB"/>
              <a:t> available via NTC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Antlr4</a:t>
            </a:r>
            <a:endParaRPr/>
          </a:p>
        </p:txBody>
      </p:sp>
      <p:sp>
        <p:nvSpPr>
          <p:cNvPr id="125" name="Google Shape;125;p25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 complete </a:t>
            </a:r>
            <a:r>
              <a:rPr lang="en-GB"/>
              <a:t>grammar/lexer/tokeniser!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Compiles </a:t>
            </a:r>
            <a:r>
              <a:rPr i="1" lang="en-GB"/>
              <a:t>into</a:t>
            </a:r>
            <a:r>
              <a:rPr lang="en-GB"/>
              <a:t> various languages (Go/Python)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Grammar needs to be “compiled” to code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Import generated code, build on top of it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Pulling it all together</a:t>
            </a:r>
            <a:endParaRPr/>
          </a:p>
        </p:txBody>
      </p:sp>
      <p:sp>
        <p:nvSpPr>
          <p:cNvPr id="131" name="Google Shape;131;p26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 said a bunch of words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You were promised something useful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Well, here goes nothing…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Vendor Neutral Code</a:t>
            </a:r>
            <a:endParaRPr/>
          </a:p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Let's</a:t>
            </a:r>
            <a:r>
              <a:rPr lang="en-GB"/>
              <a:t> build a </a:t>
            </a:r>
            <a:r>
              <a:rPr lang="en-GB"/>
              <a:t>vendor</a:t>
            </a:r>
            <a:r>
              <a:rPr lang="en-GB"/>
              <a:t> neutral class!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IN PYTHON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Why?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Nobody showed me how to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Now I’m showing you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Setup and boilerplate </a:t>
            </a:r>
            <a:endParaRPr/>
          </a:p>
        </p:txBody>
      </p:sp>
      <p:sp>
        <p:nvSpPr>
          <p:cNvPr id="143" name="Google Shape;143;p28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●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bc</a:t>
            </a:r>
            <a:r>
              <a:rPr lang="en-GB"/>
              <a:t> for modelling the API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Implement each strategy in a method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Code is on GitHub (If it’s still up)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Sketch API</a:t>
            </a:r>
            <a:endParaRPr/>
          </a:p>
        </p:txBody>
      </p:sp>
      <p:sp>
        <p:nvSpPr>
          <p:cNvPr id="149" name="Google Shape;149;p29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Picking 5x interactions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Sketch out via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isUserConfigured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fetchModel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fetchRunningVersion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fetchARPTable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288" y="847925"/>
            <a:ext cx="6049425" cy="405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2310350" y="1647675"/>
            <a:ext cx="1041000" cy="335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2394550" y="3158825"/>
            <a:ext cx="2091000" cy="241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0"/>
          <p:cNvSpPr/>
          <p:nvPr/>
        </p:nvSpPr>
        <p:spPr>
          <a:xfrm>
            <a:off x="3823975" y="2117150"/>
            <a:ext cx="797400" cy="241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30"/>
          <p:cNvCxnSpPr>
            <a:stCxn id="157" idx="6"/>
            <a:endCxn id="160" idx="1"/>
          </p:cNvCxnSpPr>
          <p:nvPr/>
        </p:nvCxnSpPr>
        <p:spPr>
          <a:xfrm>
            <a:off x="4485550" y="3279725"/>
            <a:ext cx="2033100" cy="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30"/>
          <p:cNvSpPr txBox="1"/>
          <p:nvPr/>
        </p:nvSpPr>
        <p:spPr>
          <a:xfrm>
            <a:off x="6518725" y="3051925"/>
            <a:ext cx="209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decorator abc.abstractmethod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900" y="1167350"/>
            <a:ext cx="5894201" cy="362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Getting Started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7" name="Google Shape;167;p31"/>
          <p:cNvSpPr/>
          <p:nvPr/>
        </p:nvSpPr>
        <p:spPr>
          <a:xfrm>
            <a:off x="1952850" y="1894075"/>
            <a:ext cx="3088800" cy="59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1"/>
          <p:cNvSpPr/>
          <p:nvPr/>
        </p:nvSpPr>
        <p:spPr>
          <a:xfrm>
            <a:off x="4312725" y="2571750"/>
            <a:ext cx="2121900" cy="561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Titled this talk to sound boring</a:t>
            </a:r>
            <a:r>
              <a:rPr lang="en-GB"/>
              <a:t> (Sorry, PC!)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Cookbook style approach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GitHub repo accompaniment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6148"/>
            <a:ext cx="9144003" cy="391120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isUserConfigured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2702275" y="2906900"/>
            <a:ext cx="4713300" cy="317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8475"/>
            <a:ext cx="9144003" cy="326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fetchModel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2366675" y="2752925"/>
            <a:ext cx="2268900" cy="414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/>
          <p:nvPr/>
        </p:nvSpPr>
        <p:spPr>
          <a:xfrm>
            <a:off x="1954375" y="3254850"/>
            <a:ext cx="6350100" cy="378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350" y="1259525"/>
            <a:ext cx="7081298" cy="342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fetchRunningVersion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2965800" y="2324750"/>
            <a:ext cx="1606200" cy="345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4"/>
          <p:cNvSpPr/>
          <p:nvPr/>
        </p:nvSpPr>
        <p:spPr>
          <a:xfrm>
            <a:off x="6294575" y="3640675"/>
            <a:ext cx="1163100" cy="345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900"/>
            <a:ext cx="9144003" cy="414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fetchARPTable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Google Shape;198;p35"/>
          <p:cNvSpPr/>
          <p:nvPr/>
        </p:nvSpPr>
        <p:spPr>
          <a:xfrm>
            <a:off x="2494850" y="2419350"/>
            <a:ext cx="5499000" cy="304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5"/>
          <p:cNvSpPr/>
          <p:nvPr/>
        </p:nvSpPr>
        <p:spPr>
          <a:xfrm>
            <a:off x="1942200" y="2911550"/>
            <a:ext cx="5416800" cy="348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625" y="1259525"/>
            <a:ext cx="5998743" cy="3579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/>
          <p:nvPr/>
        </p:nvSpPr>
        <p:spPr>
          <a:xfrm>
            <a:off x="1509500" y="1222975"/>
            <a:ext cx="1740000" cy="342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6"/>
          <p:cNvSpPr/>
          <p:nvPr/>
        </p:nvSpPr>
        <p:spPr>
          <a:xfrm>
            <a:off x="1361375" y="4496100"/>
            <a:ext cx="2524200" cy="342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25" y="1575800"/>
            <a:ext cx="8232151" cy="307501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7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2782975" y="3407825"/>
            <a:ext cx="702600" cy="23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150" y="1276700"/>
            <a:ext cx="7067699" cy="3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1" name="Google Shape;221;p38"/>
          <p:cNvSpPr/>
          <p:nvPr/>
        </p:nvSpPr>
        <p:spPr>
          <a:xfrm>
            <a:off x="3464625" y="2493425"/>
            <a:ext cx="895800" cy="272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fetchISISAdjacency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27" name="Google Shape;2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825"/>
            <a:ext cx="8839204" cy="294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did we learn?</a:t>
            </a:r>
            <a:endParaRPr/>
          </a:p>
        </p:txBody>
      </p:sp>
      <p:sp>
        <p:nvSpPr>
          <p:cNvPr id="233" name="Google Shape;233;p40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Never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Gonna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Give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You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Up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>
            <p:ph type="ctrTitle"/>
          </p:nvPr>
        </p:nvSpPr>
        <p:spPr>
          <a:xfrm>
            <a:off x="355050" y="2175450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Questions?</a:t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phrases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Regex: Regular Expressions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Parser: Takes lexer and makes data structure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Lexer: Convert sequence of characters into “words” aka tokeniser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Grammar: Combination of Lexer and Parser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DSL: Domain Specific Language. For this talk, vendors CLI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Penultimate Slide</a:t>
            </a:r>
            <a:endParaRPr/>
          </a:p>
        </p:txBody>
      </p:sp>
      <p:sp>
        <p:nvSpPr>
          <p:cNvPr id="244" name="Google Shape;244;p42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Normally it’s “We’re hiring!”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Layoffs at work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Is my skillset interesting to you? Are you hiring?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Lets talk!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ruairi@unicast.network</a:t>
            </a:r>
            <a:r>
              <a:rPr lang="en-GB"/>
              <a:t> - or anywhere you see me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>
            <p:ph type="ctrTitle"/>
          </p:nvPr>
        </p:nvSpPr>
        <p:spPr>
          <a:xfrm>
            <a:off x="355050" y="2175450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Kamelåså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Historical Context</a:t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Devices managed by hand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This is generally regarded as a big mistake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Very little automation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Paraphrasing someone smart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db -&gt; network is easy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network -&gt;db is very hard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state of affairs</a:t>
            </a:r>
            <a:endParaRPr/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NetCONF, RestCONF, gRPC, OMGWTFBBQ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Many options, but…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Still got devices needing console/SSH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Why This Talk?</a:t>
            </a:r>
            <a:endParaRPr/>
          </a:p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Outline some options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Not exhaustive or authoritive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Hopefully helpful to someone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Substring matching</a:t>
            </a:r>
            <a:endParaRPr/>
          </a:p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Is X contained in 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Simple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Fragile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ctrTitle"/>
          </p:nvPr>
        </p:nvSpPr>
        <p:spPr>
          <a:xfrm>
            <a:off x="355050" y="466925"/>
            <a:ext cx="8433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Regex</a:t>
            </a:r>
            <a:endParaRPr/>
          </a:p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311700" y="15757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Allows match via meta language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Lets you abstract and describe desired match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Often used as wrong tool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Perl-esque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Bad rep, however still useful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1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