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6" r:id="rId4"/>
    <p:sldMasterId id="214748369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Roboto"/>
      <p:regular r:id="rId28"/>
      <p:bold r:id="rId29"/>
      <p:italic r:id="rId30"/>
      <p:boldItalic r:id="rId31"/>
    </p:embeddedFont>
    <p:embeddedFont>
      <p:font typeface="Source Sans Pro SemiBold"/>
      <p:regular r:id="rId32"/>
      <p:bold r:id="rId33"/>
      <p:italic r:id="rId34"/>
      <p:boldItalic r:id="rId35"/>
    </p:embeddedFont>
    <p:embeddedFont>
      <p:font typeface="Source Sans Pro Black"/>
      <p:bold r:id="rId36"/>
      <p:boldItalic r:id="rId37"/>
    </p:embeddedFont>
    <p:embeddedFont>
      <p:font typeface="Source Sans Pr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323">
          <p15:clr>
            <a:srgbClr val="A4A3A4"/>
          </p15:clr>
        </p15:guide>
        <p15:guide id="2" pos="3002">
          <p15:clr>
            <a:srgbClr val="A4A3A4"/>
          </p15:clr>
        </p15:guide>
        <p15:guide id="3" orient="horz" pos="1981">
          <p15:clr>
            <a:srgbClr val="9AA0A6"/>
          </p15:clr>
        </p15:guide>
        <p15:guide id="4" pos="543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323" orient="horz"/>
        <p:guide pos="3002"/>
        <p:guide pos="1981" orient="horz"/>
        <p:guide pos="543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SansPro-italic.fntdata"/><Relationship Id="rId20" Type="http://schemas.openxmlformats.org/officeDocument/2006/relationships/slide" Target="slides/slide14.xml"/><Relationship Id="rId41" Type="http://schemas.openxmlformats.org/officeDocument/2006/relationships/font" Target="fonts/SourceSansPro-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oboto-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5.xml"/><Relationship Id="rId33" Type="http://schemas.openxmlformats.org/officeDocument/2006/relationships/font" Target="fonts/SourceSansProSemiBold-bold.fntdata"/><Relationship Id="rId10" Type="http://schemas.openxmlformats.org/officeDocument/2006/relationships/slide" Target="slides/slide4.xml"/><Relationship Id="rId32" Type="http://schemas.openxmlformats.org/officeDocument/2006/relationships/font" Target="fonts/SourceSansProSemiBold-regular.fntdata"/><Relationship Id="rId13" Type="http://schemas.openxmlformats.org/officeDocument/2006/relationships/slide" Target="slides/slide7.xml"/><Relationship Id="rId35" Type="http://schemas.openxmlformats.org/officeDocument/2006/relationships/font" Target="fonts/SourceSansProSemiBold-boldItalic.fntdata"/><Relationship Id="rId12" Type="http://schemas.openxmlformats.org/officeDocument/2006/relationships/slide" Target="slides/slide6.xml"/><Relationship Id="rId34" Type="http://schemas.openxmlformats.org/officeDocument/2006/relationships/font" Target="fonts/SourceSansProSemiBold-italic.fntdata"/><Relationship Id="rId15" Type="http://schemas.openxmlformats.org/officeDocument/2006/relationships/slide" Target="slides/slide9.xml"/><Relationship Id="rId37" Type="http://schemas.openxmlformats.org/officeDocument/2006/relationships/font" Target="fonts/SourceSansProBlack-boldItalic.fntdata"/><Relationship Id="rId14" Type="http://schemas.openxmlformats.org/officeDocument/2006/relationships/slide" Target="slides/slide8.xml"/><Relationship Id="rId36" Type="http://schemas.openxmlformats.org/officeDocument/2006/relationships/font" Target="fonts/SourceSansProBlack-bold.fntdata"/><Relationship Id="rId17" Type="http://schemas.openxmlformats.org/officeDocument/2006/relationships/slide" Target="slides/slide11.xml"/><Relationship Id="rId39" Type="http://schemas.openxmlformats.org/officeDocument/2006/relationships/font" Target="fonts/SourceSansPro-bold.fntdata"/><Relationship Id="rId16" Type="http://schemas.openxmlformats.org/officeDocument/2006/relationships/slide" Target="slides/slide10.xml"/><Relationship Id="rId38" Type="http://schemas.openxmlformats.org/officeDocument/2006/relationships/font" Target="fonts/SourceSansPro-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025af4c5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025af4c5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Context about the panel in 2012 at NANOG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0125e0a11b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0125e0a11b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Only Netflix  do this cleanly.  Google and Facebook allow some BGP parameters to influence their mappings but since their mappings involve quality measures ( check this with google)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0125e0a11b_0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0125e0a11b_0_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Only Netflix  do this cleanly.  Google and Facebook allow some BGP parameters to influence their mappings but since their mappings involve quality measures ( check this with google)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02829683d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02829683d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different methods also defines how much the host ISP can influence which end-user groups gets to use which Servers.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10dd4fbd0e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10dd4fbd0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10dd4fbd0e_0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10dd4fbd0e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10dd4fbd0e_0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10dd4fbd0e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d69db9f383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d69db9f383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041e0a97f5_0_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041e0a97f5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febc3738fd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1febc3738fd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0125e0a11b_2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0125e0a11b_2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febc3738fd_1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febc3738fd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d69db9f383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1d69db9f383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0125e0a11b_2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0125e0a11b_2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041e0a97f5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041e0a97f5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Edgecomputing = on the road to be a cloud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041e0a97f5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041e0a97f5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chemeClr val="dk1"/>
                </a:solidFill>
                <a:highlight>
                  <a:srgbClr val="FFFFFF"/>
                </a:highlight>
                <a:latin typeface="Roboto"/>
                <a:ea typeface="Roboto"/>
                <a:cs typeface="Roboto"/>
                <a:sym typeface="Roboto"/>
              </a:rPr>
              <a:t>Might want to make the point that in the early days of CDN it was all about traffic volume (gave you leverage in the market) - In the last 10 years there's been more focus on value added services such as security.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041e0a97f5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041e0a97f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f34d4aba8d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source for this is netflow data from a sample of the internet that consist of Kentik customers that have deployed embedded servers (any provider)</a:t>
            </a:r>
            <a:endParaRPr/>
          </a:p>
          <a:p>
            <a:pPr indent="0" lvl="0" marL="0" rtl="0" algn="l">
              <a:spcBef>
                <a:spcPts val="0"/>
              </a:spcBef>
              <a:spcAft>
                <a:spcPts val="0"/>
              </a:spcAft>
              <a:buNone/>
            </a:pPr>
            <a:r>
              <a:rPr lang="en"/>
              <a:t>Top 5 when counting number of customers they are embedded into - new kids on the block are Facebook, Apple, CDN77, Cloudflare and Amazon ( not Twitch or AWS)</a:t>
            </a:r>
            <a:endParaRPr/>
          </a:p>
        </p:txBody>
      </p:sp>
      <p:sp>
        <p:nvSpPr>
          <p:cNvPr id="312" name="Google Shape;312;g1f34d4aba8d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febc3738fd_1_1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source for this and the next slide is a netflow data from  sample of the internet that consist of Kentik </a:t>
            </a:r>
            <a:r>
              <a:rPr lang="en"/>
              <a:t>customers</a:t>
            </a:r>
            <a:r>
              <a:rPr lang="en"/>
              <a:t>. </a:t>
            </a:r>
            <a:endParaRPr/>
          </a:p>
        </p:txBody>
      </p:sp>
      <p:sp>
        <p:nvSpPr>
          <p:cNvPr id="328" name="Google Shape;328;g1febc3738fd_1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febc3738fd_1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febc3738fd_1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Looking at the average traffic from the 4 biggest CDNs that use embedded servers, we see very different traffic patterns - ( note these </a:t>
            </a:r>
            <a:r>
              <a:rPr lang="en"/>
              <a:t>statistics</a:t>
            </a:r>
            <a:r>
              <a:rPr lang="en"/>
              <a:t> includes networks that have deployed embedded caches in their network from that CDN)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d69db9f383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d69db9f383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different methods also defines how much the host ISP can influence which end-user groups gets to use which </a:t>
            </a:r>
            <a:r>
              <a:rPr lang="en"/>
              <a:t>Servers</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442650" y="444875"/>
            <a:ext cx="4133700" cy="2052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Clr>
                <a:schemeClr val="lt1"/>
              </a:buClr>
              <a:buSzPts val="3800"/>
              <a:buNone/>
              <a:defRPr sz="3800">
                <a:solidFill>
                  <a:schemeClr val="lt1"/>
                </a:solidFill>
              </a:defRPr>
            </a:lvl1pPr>
            <a:lvl2pPr lvl="1">
              <a:spcBef>
                <a:spcPts val="0"/>
              </a:spcBef>
              <a:spcAft>
                <a:spcPts val="0"/>
              </a:spcAft>
              <a:buClr>
                <a:schemeClr val="lt1"/>
              </a:buClr>
              <a:buSzPts val="5200"/>
              <a:buNone/>
              <a:defRPr sz="5200">
                <a:solidFill>
                  <a:schemeClr val="lt1"/>
                </a:solidFill>
              </a:defRPr>
            </a:lvl2pPr>
            <a:lvl3pPr lvl="2">
              <a:spcBef>
                <a:spcPts val="0"/>
              </a:spcBef>
              <a:spcAft>
                <a:spcPts val="0"/>
              </a:spcAft>
              <a:buClr>
                <a:schemeClr val="lt1"/>
              </a:buClr>
              <a:buSzPts val="5200"/>
              <a:buNone/>
              <a:defRPr sz="5200">
                <a:solidFill>
                  <a:schemeClr val="lt1"/>
                </a:solidFill>
              </a:defRPr>
            </a:lvl3pPr>
            <a:lvl4pPr lvl="3">
              <a:spcBef>
                <a:spcPts val="0"/>
              </a:spcBef>
              <a:spcAft>
                <a:spcPts val="0"/>
              </a:spcAft>
              <a:buClr>
                <a:schemeClr val="lt1"/>
              </a:buClr>
              <a:buSzPts val="5200"/>
              <a:buNone/>
              <a:defRPr sz="5200">
                <a:solidFill>
                  <a:schemeClr val="lt1"/>
                </a:solidFill>
              </a:defRPr>
            </a:lvl4pPr>
            <a:lvl5pPr lvl="4">
              <a:spcBef>
                <a:spcPts val="0"/>
              </a:spcBef>
              <a:spcAft>
                <a:spcPts val="0"/>
              </a:spcAft>
              <a:buClr>
                <a:schemeClr val="lt1"/>
              </a:buClr>
              <a:buSzPts val="5200"/>
              <a:buNone/>
              <a:defRPr sz="5200">
                <a:solidFill>
                  <a:schemeClr val="lt1"/>
                </a:solidFill>
              </a:defRPr>
            </a:lvl5pPr>
            <a:lvl6pPr lvl="5">
              <a:spcBef>
                <a:spcPts val="0"/>
              </a:spcBef>
              <a:spcAft>
                <a:spcPts val="0"/>
              </a:spcAft>
              <a:buClr>
                <a:schemeClr val="lt1"/>
              </a:buClr>
              <a:buSzPts val="5200"/>
              <a:buNone/>
              <a:defRPr sz="5200">
                <a:solidFill>
                  <a:schemeClr val="lt1"/>
                </a:solidFill>
              </a:defRPr>
            </a:lvl6pPr>
            <a:lvl7pPr lvl="6">
              <a:spcBef>
                <a:spcPts val="0"/>
              </a:spcBef>
              <a:spcAft>
                <a:spcPts val="0"/>
              </a:spcAft>
              <a:buClr>
                <a:schemeClr val="lt1"/>
              </a:buClr>
              <a:buSzPts val="5200"/>
              <a:buNone/>
              <a:defRPr sz="5200">
                <a:solidFill>
                  <a:schemeClr val="lt1"/>
                </a:solidFill>
              </a:defRPr>
            </a:lvl7pPr>
            <a:lvl8pPr lvl="7">
              <a:spcBef>
                <a:spcPts val="0"/>
              </a:spcBef>
              <a:spcAft>
                <a:spcPts val="0"/>
              </a:spcAft>
              <a:buClr>
                <a:schemeClr val="lt1"/>
              </a:buClr>
              <a:buSzPts val="5200"/>
              <a:buNone/>
              <a:defRPr sz="5200">
                <a:solidFill>
                  <a:schemeClr val="lt1"/>
                </a:solidFill>
              </a:defRPr>
            </a:lvl8pPr>
            <a:lvl9pPr lvl="8">
              <a:spcBef>
                <a:spcPts val="0"/>
              </a:spcBef>
              <a:spcAft>
                <a:spcPts val="0"/>
              </a:spcAft>
              <a:buClr>
                <a:schemeClr val="lt1"/>
              </a:buClr>
              <a:buSzPts val="5200"/>
              <a:buNone/>
              <a:defRPr sz="5200">
                <a:solidFill>
                  <a:schemeClr val="lt1"/>
                </a:solidFill>
              </a:defRPr>
            </a:lvl9pPr>
          </a:lstStyle>
          <a:p/>
        </p:txBody>
      </p:sp>
      <p:sp>
        <p:nvSpPr>
          <p:cNvPr id="11" name="Google Shape;11;p2"/>
          <p:cNvSpPr txBox="1"/>
          <p:nvPr>
            <p:ph idx="1" type="subTitle"/>
          </p:nvPr>
        </p:nvSpPr>
        <p:spPr>
          <a:xfrm>
            <a:off x="442650" y="2534425"/>
            <a:ext cx="4133700" cy="7926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2200"/>
              <a:buNone/>
              <a:defRPr b="1" sz="2200">
                <a:solidFill>
                  <a:schemeClr val="lt1"/>
                </a:solidFill>
              </a:defRPr>
            </a:lvl1pPr>
            <a:lvl2pPr lvl="1">
              <a:lnSpc>
                <a:spcPct val="100000"/>
              </a:lnSpc>
              <a:spcBef>
                <a:spcPts val="0"/>
              </a:spcBef>
              <a:spcAft>
                <a:spcPts val="0"/>
              </a:spcAft>
              <a:buClr>
                <a:schemeClr val="lt1"/>
              </a:buClr>
              <a:buSzPts val="2800"/>
              <a:buNone/>
              <a:defRPr sz="2800">
                <a:solidFill>
                  <a:schemeClr val="lt1"/>
                </a:solidFill>
              </a:defRPr>
            </a:lvl2pPr>
            <a:lvl3pPr lvl="2">
              <a:lnSpc>
                <a:spcPct val="100000"/>
              </a:lnSpc>
              <a:spcBef>
                <a:spcPts val="0"/>
              </a:spcBef>
              <a:spcAft>
                <a:spcPts val="0"/>
              </a:spcAft>
              <a:buClr>
                <a:schemeClr val="lt1"/>
              </a:buClr>
              <a:buSzPts val="2800"/>
              <a:buNone/>
              <a:defRPr sz="2800">
                <a:solidFill>
                  <a:schemeClr val="lt1"/>
                </a:solidFill>
              </a:defRPr>
            </a:lvl3pPr>
            <a:lvl4pPr lvl="3">
              <a:lnSpc>
                <a:spcPct val="100000"/>
              </a:lnSpc>
              <a:spcBef>
                <a:spcPts val="0"/>
              </a:spcBef>
              <a:spcAft>
                <a:spcPts val="0"/>
              </a:spcAft>
              <a:buClr>
                <a:schemeClr val="lt1"/>
              </a:buClr>
              <a:buSzPts val="2800"/>
              <a:buNone/>
              <a:defRPr sz="2800">
                <a:solidFill>
                  <a:schemeClr val="lt1"/>
                </a:solidFill>
              </a:defRPr>
            </a:lvl4pPr>
            <a:lvl5pPr lvl="4">
              <a:lnSpc>
                <a:spcPct val="100000"/>
              </a:lnSpc>
              <a:spcBef>
                <a:spcPts val="0"/>
              </a:spcBef>
              <a:spcAft>
                <a:spcPts val="0"/>
              </a:spcAft>
              <a:buClr>
                <a:schemeClr val="lt1"/>
              </a:buClr>
              <a:buSzPts val="2800"/>
              <a:buNone/>
              <a:defRPr sz="2800">
                <a:solidFill>
                  <a:schemeClr val="lt1"/>
                </a:solidFill>
              </a:defRPr>
            </a:lvl5pPr>
            <a:lvl6pPr lvl="5">
              <a:lnSpc>
                <a:spcPct val="100000"/>
              </a:lnSpc>
              <a:spcBef>
                <a:spcPts val="0"/>
              </a:spcBef>
              <a:spcAft>
                <a:spcPts val="0"/>
              </a:spcAft>
              <a:buClr>
                <a:schemeClr val="lt1"/>
              </a:buClr>
              <a:buSzPts val="2800"/>
              <a:buNone/>
              <a:defRPr sz="2800">
                <a:solidFill>
                  <a:schemeClr val="lt1"/>
                </a:solidFill>
              </a:defRPr>
            </a:lvl6pPr>
            <a:lvl7pPr lvl="6">
              <a:lnSpc>
                <a:spcPct val="100000"/>
              </a:lnSpc>
              <a:spcBef>
                <a:spcPts val="0"/>
              </a:spcBef>
              <a:spcAft>
                <a:spcPts val="0"/>
              </a:spcAft>
              <a:buClr>
                <a:schemeClr val="lt1"/>
              </a:buClr>
              <a:buSzPts val="2800"/>
              <a:buNone/>
              <a:defRPr sz="2800">
                <a:solidFill>
                  <a:schemeClr val="lt1"/>
                </a:solidFill>
              </a:defRPr>
            </a:lvl7pPr>
            <a:lvl8pPr lvl="7">
              <a:lnSpc>
                <a:spcPct val="100000"/>
              </a:lnSpc>
              <a:spcBef>
                <a:spcPts val="0"/>
              </a:spcBef>
              <a:spcAft>
                <a:spcPts val="0"/>
              </a:spcAft>
              <a:buClr>
                <a:schemeClr val="lt1"/>
              </a:buClr>
              <a:buSzPts val="2800"/>
              <a:buNone/>
              <a:defRPr sz="2800">
                <a:solidFill>
                  <a:schemeClr val="lt1"/>
                </a:solidFill>
              </a:defRPr>
            </a:lvl8pPr>
            <a:lvl9pPr lvl="8">
              <a:lnSpc>
                <a:spcPct val="100000"/>
              </a:lnSpc>
              <a:spcBef>
                <a:spcPts val="0"/>
              </a:spcBef>
              <a:spcAft>
                <a:spcPts val="0"/>
              </a:spcAft>
              <a:buClr>
                <a:schemeClr val="lt1"/>
              </a:buClr>
              <a:buSzPts val="2800"/>
              <a:buNone/>
              <a:defRPr sz="2800">
                <a:solidFill>
                  <a:schemeClr val="lt1"/>
                </a:solidFill>
              </a:defRPr>
            </a:lvl9pPr>
          </a:lstStyle>
          <a:p/>
        </p:txBody>
      </p:sp>
      <p:sp>
        <p:nvSpPr>
          <p:cNvPr id="12" name="Google Shape;12;p2"/>
          <p:cNvSpPr txBox="1"/>
          <p:nvPr>
            <p:ph idx="2" type="subTitle"/>
          </p:nvPr>
        </p:nvSpPr>
        <p:spPr>
          <a:xfrm>
            <a:off x="442650" y="3508850"/>
            <a:ext cx="4133700" cy="657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500"/>
              <a:buFont typeface="Source Sans Pro SemiBold"/>
              <a:buNone/>
              <a:defRPr sz="1500">
                <a:solidFill>
                  <a:schemeClr val="lt1"/>
                </a:solidFill>
                <a:latin typeface="Source Sans Pro SemiBold"/>
                <a:ea typeface="Source Sans Pro SemiBold"/>
                <a:cs typeface="Source Sans Pro SemiBold"/>
                <a:sym typeface="Source Sans Pro SemiBold"/>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 Orange">
  <p:cSld name="BLANK_1_1_1">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11"/>
          <p:cNvSpPr txBox="1"/>
          <p:nvPr>
            <p:ph type="title"/>
          </p:nvPr>
        </p:nvSpPr>
        <p:spPr>
          <a:xfrm>
            <a:off x="406825" y="1567800"/>
            <a:ext cx="5984700" cy="10140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lnSpc>
                <a:spcPct val="90000"/>
              </a:lnSpc>
              <a:spcBef>
                <a:spcPts val="0"/>
              </a:spcBef>
              <a:spcAft>
                <a:spcPts val="0"/>
              </a:spcAft>
              <a:buClr>
                <a:schemeClr val="lt1"/>
              </a:buClr>
              <a:buSzPts val="2800"/>
              <a:buNone/>
              <a:defRPr>
                <a:solidFill>
                  <a:schemeClr val="lt1"/>
                </a:solidFill>
              </a:defRPr>
            </a:lvl2pPr>
            <a:lvl3pPr lvl="2" rtl="0">
              <a:lnSpc>
                <a:spcPct val="90000"/>
              </a:lnSpc>
              <a:spcBef>
                <a:spcPts val="0"/>
              </a:spcBef>
              <a:spcAft>
                <a:spcPts val="0"/>
              </a:spcAft>
              <a:buClr>
                <a:schemeClr val="lt1"/>
              </a:buClr>
              <a:buSzPts val="2800"/>
              <a:buNone/>
              <a:defRPr>
                <a:solidFill>
                  <a:schemeClr val="lt1"/>
                </a:solidFill>
              </a:defRPr>
            </a:lvl3pPr>
            <a:lvl4pPr lvl="3" rtl="0">
              <a:lnSpc>
                <a:spcPct val="90000"/>
              </a:lnSpc>
              <a:spcBef>
                <a:spcPts val="0"/>
              </a:spcBef>
              <a:spcAft>
                <a:spcPts val="0"/>
              </a:spcAft>
              <a:buClr>
                <a:schemeClr val="lt1"/>
              </a:buClr>
              <a:buSzPts val="2800"/>
              <a:buNone/>
              <a:defRPr>
                <a:solidFill>
                  <a:schemeClr val="lt1"/>
                </a:solidFill>
              </a:defRPr>
            </a:lvl4pPr>
            <a:lvl5pPr lvl="4" rtl="0">
              <a:lnSpc>
                <a:spcPct val="90000"/>
              </a:lnSpc>
              <a:spcBef>
                <a:spcPts val="0"/>
              </a:spcBef>
              <a:spcAft>
                <a:spcPts val="0"/>
              </a:spcAft>
              <a:buClr>
                <a:schemeClr val="lt1"/>
              </a:buClr>
              <a:buSzPts val="2800"/>
              <a:buNone/>
              <a:defRPr>
                <a:solidFill>
                  <a:schemeClr val="lt1"/>
                </a:solidFill>
              </a:defRPr>
            </a:lvl5pPr>
            <a:lvl6pPr lvl="5" rtl="0">
              <a:lnSpc>
                <a:spcPct val="90000"/>
              </a:lnSpc>
              <a:spcBef>
                <a:spcPts val="0"/>
              </a:spcBef>
              <a:spcAft>
                <a:spcPts val="0"/>
              </a:spcAft>
              <a:buClr>
                <a:schemeClr val="lt1"/>
              </a:buClr>
              <a:buSzPts val="2800"/>
              <a:buNone/>
              <a:defRPr>
                <a:solidFill>
                  <a:schemeClr val="lt1"/>
                </a:solidFill>
              </a:defRPr>
            </a:lvl6pPr>
            <a:lvl7pPr lvl="6" rtl="0">
              <a:lnSpc>
                <a:spcPct val="90000"/>
              </a:lnSpc>
              <a:spcBef>
                <a:spcPts val="0"/>
              </a:spcBef>
              <a:spcAft>
                <a:spcPts val="0"/>
              </a:spcAft>
              <a:buClr>
                <a:schemeClr val="lt1"/>
              </a:buClr>
              <a:buSzPts val="2800"/>
              <a:buNone/>
              <a:defRPr>
                <a:solidFill>
                  <a:schemeClr val="lt1"/>
                </a:solidFill>
              </a:defRPr>
            </a:lvl7pPr>
            <a:lvl8pPr lvl="7" rtl="0">
              <a:lnSpc>
                <a:spcPct val="90000"/>
              </a:lnSpc>
              <a:spcBef>
                <a:spcPts val="0"/>
              </a:spcBef>
              <a:spcAft>
                <a:spcPts val="0"/>
              </a:spcAft>
              <a:buClr>
                <a:schemeClr val="lt1"/>
              </a:buClr>
              <a:buSzPts val="2800"/>
              <a:buNone/>
              <a:defRPr>
                <a:solidFill>
                  <a:schemeClr val="lt1"/>
                </a:solidFill>
              </a:defRPr>
            </a:lvl8pPr>
            <a:lvl9pPr lvl="8" rtl="0">
              <a:lnSpc>
                <a:spcPct val="90000"/>
              </a:lnSpc>
              <a:spcBef>
                <a:spcPts val="0"/>
              </a:spcBef>
              <a:spcAft>
                <a:spcPts val="0"/>
              </a:spcAft>
              <a:buClr>
                <a:schemeClr val="lt1"/>
              </a:buClr>
              <a:buSzPts val="2800"/>
              <a:buNone/>
              <a:defRPr>
                <a:solidFill>
                  <a:schemeClr val="lt1"/>
                </a:solidFill>
              </a:defRPr>
            </a:lvl9pPr>
          </a:lstStyle>
          <a:p/>
        </p:txBody>
      </p:sp>
      <p:sp>
        <p:nvSpPr>
          <p:cNvPr id="48" name="Google Shape;48;p11"/>
          <p:cNvSpPr txBox="1"/>
          <p:nvPr>
            <p:ph idx="1" type="subTitle"/>
          </p:nvPr>
        </p:nvSpPr>
        <p:spPr>
          <a:xfrm>
            <a:off x="406898" y="2567525"/>
            <a:ext cx="5530800" cy="9063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2500"/>
              <a:buNone/>
              <a:defRPr b="1" sz="2500">
                <a:solidFill>
                  <a:schemeClr val="lt1"/>
                </a:solidFill>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 Blue">
  <p:cSld name="BLANK_1_1_1_1">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12"/>
          <p:cNvSpPr txBox="1"/>
          <p:nvPr>
            <p:ph type="title"/>
          </p:nvPr>
        </p:nvSpPr>
        <p:spPr>
          <a:xfrm>
            <a:off x="406825" y="1567800"/>
            <a:ext cx="5984700" cy="10140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lnSpc>
                <a:spcPct val="90000"/>
              </a:lnSpc>
              <a:spcBef>
                <a:spcPts val="0"/>
              </a:spcBef>
              <a:spcAft>
                <a:spcPts val="0"/>
              </a:spcAft>
              <a:buClr>
                <a:schemeClr val="lt1"/>
              </a:buClr>
              <a:buSzPts val="2800"/>
              <a:buNone/>
              <a:defRPr>
                <a:solidFill>
                  <a:schemeClr val="lt1"/>
                </a:solidFill>
              </a:defRPr>
            </a:lvl2pPr>
            <a:lvl3pPr lvl="2" rtl="0">
              <a:lnSpc>
                <a:spcPct val="90000"/>
              </a:lnSpc>
              <a:spcBef>
                <a:spcPts val="0"/>
              </a:spcBef>
              <a:spcAft>
                <a:spcPts val="0"/>
              </a:spcAft>
              <a:buClr>
                <a:schemeClr val="lt1"/>
              </a:buClr>
              <a:buSzPts val="2800"/>
              <a:buNone/>
              <a:defRPr>
                <a:solidFill>
                  <a:schemeClr val="lt1"/>
                </a:solidFill>
              </a:defRPr>
            </a:lvl3pPr>
            <a:lvl4pPr lvl="3" rtl="0">
              <a:lnSpc>
                <a:spcPct val="90000"/>
              </a:lnSpc>
              <a:spcBef>
                <a:spcPts val="0"/>
              </a:spcBef>
              <a:spcAft>
                <a:spcPts val="0"/>
              </a:spcAft>
              <a:buClr>
                <a:schemeClr val="lt1"/>
              </a:buClr>
              <a:buSzPts val="2800"/>
              <a:buNone/>
              <a:defRPr>
                <a:solidFill>
                  <a:schemeClr val="lt1"/>
                </a:solidFill>
              </a:defRPr>
            </a:lvl4pPr>
            <a:lvl5pPr lvl="4" rtl="0">
              <a:lnSpc>
                <a:spcPct val="90000"/>
              </a:lnSpc>
              <a:spcBef>
                <a:spcPts val="0"/>
              </a:spcBef>
              <a:spcAft>
                <a:spcPts val="0"/>
              </a:spcAft>
              <a:buClr>
                <a:schemeClr val="lt1"/>
              </a:buClr>
              <a:buSzPts val="2800"/>
              <a:buNone/>
              <a:defRPr>
                <a:solidFill>
                  <a:schemeClr val="lt1"/>
                </a:solidFill>
              </a:defRPr>
            </a:lvl5pPr>
            <a:lvl6pPr lvl="5" rtl="0">
              <a:lnSpc>
                <a:spcPct val="90000"/>
              </a:lnSpc>
              <a:spcBef>
                <a:spcPts val="0"/>
              </a:spcBef>
              <a:spcAft>
                <a:spcPts val="0"/>
              </a:spcAft>
              <a:buClr>
                <a:schemeClr val="lt1"/>
              </a:buClr>
              <a:buSzPts val="2800"/>
              <a:buNone/>
              <a:defRPr>
                <a:solidFill>
                  <a:schemeClr val="lt1"/>
                </a:solidFill>
              </a:defRPr>
            </a:lvl6pPr>
            <a:lvl7pPr lvl="6" rtl="0">
              <a:lnSpc>
                <a:spcPct val="90000"/>
              </a:lnSpc>
              <a:spcBef>
                <a:spcPts val="0"/>
              </a:spcBef>
              <a:spcAft>
                <a:spcPts val="0"/>
              </a:spcAft>
              <a:buClr>
                <a:schemeClr val="lt1"/>
              </a:buClr>
              <a:buSzPts val="2800"/>
              <a:buNone/>
              <a:defRPr>
                <a:solidFill>
                  <a:schemeClr val="lt1"/>
                </a:solidFill>
              </a:defRPr>
            </a:lvl7pPr>
            <a:lvl8pPr lvl="7" rtl="0">
              <a:lnSpc>
                <a:spcPct val="90000"/>
              </a:lnSpc>
              <a:spcBef>
                <a:spcPts val="0"/>
              </a:spcBef>
              <a:spcAft>
                <a:spcPts val="0"/>
              </a:spcAft>
              <a:buClr>
                <a:schemeClr val="lt1"/>
              </a:buClr>
              <a:buSzPts val="2800"/>
              <a:buNone/>
              <a:defRPr>
                <a:solidFill>
                  <a:schemeClr val="lt1"/>
                </a:solidFill>
              </a:defRPr>
            </a:lvl8pPr>
            <a:lvl9pPr lvl="8" rtl="0">
              <a:lnSpc>
                <a:spcPct val="90000"/>
              </a:lnSpc>
              <a:spcBef>
                <a:spcPts val="0"/>
              </a:spcBef>
              <a:spcAft>
                <a:spcPts val="0"/>
              </a:spcAft>
              <a:buClr>
                <a:schemeClr val="lt1"/>
              </a:buClr>
              <a:buSzPts val="2800"/>
              <a:buNone/>
              <a:defRPr>
                <a:solidFill>
                  <a:schemeClr val="lt1"/>
                </a:solidFill>
              </a:defRPr>
            </a:lvl9pPr>
          </a:lstStyle>
          <a:p/>
        </p:txBody>
      </p:sp>
      <p:sp>
        <p:nvSpPr>
          <p:cNvPr id="51" name="Google Shape;51;p12"/>
          <p:cNvSpPr txBox="1"/>
          <p:nvPr>
            <p:ph idx="1" type="subTitle"/>
          </p:nvPr>
        </p:nvSpPr>
        <p:spPr>
          <a:xfrm>
            <a:off x="406898" y="2567525"/>
            <a:ext cx="5538600" cy="9063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2500"/>
              <a:buNone/>
              <a:defRPr b="1" sz="2500">
                <a:solidFill>
                  <a:schemeClr val="lt1"/>
                </a:solidFill>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itle and subtitle">
  <p:cSld name="Boxes">
    <p:bg>
      <p:bgPr>
        <a:solidFill>
          <a:srgbClr val="FFFFFF"/>
        </a:solidFill>
      </p:bgPr>
    </p:bg>
    <p:spTree>
      <p:nvGrpSpPr>
        <p:cNvPr id="52" name="Shape 52"/>
        <p:cNvGrpSpPr/>
        <p:nvPr/>
      </p:nvGrpSpPr>
      <p:grpSpPr>
        <a:xfrm>
          <a:off x="0" y="0"/>
          <a:ext cx="0" cy="0"/>
          <a:chOff x="0" y="0"/>
          <a:chExt cx="0" cy="0"/>
        </a:xfrm>
      </p:grpSpPr>
      <p:sp>
        <p:nvSpPr>
          <p:cNvPr id="53" name="Google Shape;53;p13"/>
          <p:cNvSpPr txBox="1"/>
          <p:nvPr>
            <p:ph idx="1" type="subTitle"/>
          </p:nvPr>
        </p:nvSpPr>
        <p:spPr>
          <a:xfrm>
            <a:off x="624000" y="887155"/>
            <a:ext cx="7896000" cy="468000"/>
          </a:xfrm>
          <a:prstGeom prst="rect">
            <a:avLst/>
          </a:prstGeom>
          <a:ln>
            <a:noFill/>
          </a:ln>
        </p:spPr>
        <p:txBody>
          <a:bodyPr anchorCtr="0" anchor="t" bIns="91425" lIns="91425" spcFirstLastPara="1" rIns="91425" wrap="square" tIns="91425">
            <a:normAutofit/>
          </a:bodyPr>
          <a:lstStyle>
            <a:lvl1pPr lvl="0" rtl="0" algn="ctr">
              <a:spcBef>
                <a:spcPts val="0"/>
              </a:spcBef>
              <a:spcAft>
                <a:spcPts val="0"/>
              </a:spcAft>
              <a:buClr>
                <a:schemeClr val="accent3"/>
              </a:buClr>
              <a:buSzPts val="1800"/>
              <a:buNone/>
              <a:defRPr b="1" sz="1800">
                <a:solidFill>
                  <a:schemeClr val="accent3"/>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54" name="Google Shape;54;p13"/>
          <p:cNvSpPr txBox="1"/>
          <p:nvPr>
            <p:ph type="title"/>
          </p:nvPr>
        </p:nvSpPr>
        <p:spPr>
          <a:xfrm>
            <a:off x="628650" y="158550"/>
            <a:ext cx="7886700" cy="7773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dk1"/>
              </a:buClr>
              <a:buSzPts val="2800"/>
              <a:buNone/>
              <a:defRPr i="0" u="none" cap="none" strike="noStrike">
                <a:solidFill>
                  <a:schemeClr val="dk1"/>
                </a:solidFil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55" name="Google Shape;55;p13"/>
          <p:cNvSpPr txBox="1"/>
          <p:nvPr>
            <p:ph idx="12" type="sldNum"/>
          </p:nvPr>
        </p:nvSpPr>
        <p:spPr>
          <a:xfrm>
            <a:off x="6718825" y="4812675"/>
            <a:ext cx="2302200" cy="320400"/>
          </a:xfrm>
          <a:prstGeom prst="rect">
            <a:avLst/>
          </a:prstGeom>
        </p:spPr>
        <p:txBody>
          <a:bodyPr anchorCtr="0" anchor="ctr" bIns="91425" lIns="91425" spcFirstLastPara="1" rIns="91425" wrap="square" tIns="91425">
            <a:normAutofit/>
          </a:bodyPr>
          <a:lstStyle>
            <a:lvl1pPr lvl="0" rtl="0">
              <a:buNone/>
              <a:defRPr sz="800">
                <a:latin typeface="Source Sans Pro"/>
                <a:ea typeface="Source Sans Pro"/>
                <a:cs typeface="Source Sans Pro"/>
                <a:sym typeface="Source Sans Pro"/>
              </a:defRPr>
            </a:lvl1pPr>
            <a:lvl2pPr lvl="1" rtl="0">
              <a:buNone/>
              <a:defRPr sz="800">
                <a:latin typeface="Source Sans Pro"/>
                <a:ea typeface="Source Sans Pro"/>
                <a:cs typeface="Source Sans Pro"/>
                <a:sym typeface="Source Sans Pro"/>
              </a:defRPr>
            </a:lvl2pPr>
            <a:lvl3pPr lvl="2" rtl="0">
              <a:buNone/>
              <a:defRPr sz="800">
                <a:latin typeface="Source Sans Pro"/>
                <a:ea typeface="Source Sans Pro"/>
                <a:cs typeface="Source Sans Pro"/>
                <a:sym typeface="Source Sans Pro"/>
              </a:defRPr>
            </a:lvl3pPr>
            <a:lvl4pPr lvl="3" rtl="0">
              <a:buNone/>
              <a:defRPr sz="800">
                <a:latin typeface="Source Sans Pro"/>
                <a:ea typeface="Source Sans Pro"/>
                <a:cs typeface="Source Sans Pro"/>
                <a:sym typeface="Source Sans Pro"/>
              </a:defRPr>
            </a:lvl4pPr>
            <a:lvl5pPr lvl="4" rtl="0">
              <a:buNone/>
              <a:defRPr sz="800">
                <a:latin typeface="Source Sans Pro"/>
                <a:ea typeface="Source Sans Pro"/>
                <a:cs typeface="Source Sans Pro"/>
                <a:sym typeface="Source Sans Pro"/>
              </a:defRPr>
            </a:lvl5pPr>
            <a:lvl6pPr lvl="5" rtl="0">
              <a:buNone/>
              <a:defRPr sz="800">
                <a:latin typeface="Source Sans Pro"/>
                <a:ea typeface="Source Sans Pro"/>
                <a:cs typeface="Source Sans Pro"/>
                <a:sym typeface="Source Sans Pro"/>
              </a:defRPr>
            </a:lvl6pPr>
            <a:lvl7pPr lvl="6" rtl="0">
              <a:buNone/>
              <a:defRPr sz="800">
                <a:latin typeface="Source Sans Pro"/>
                <a:ea typeface="Source Sans Pro"/>
                <a:cs typeface="Source Sans Pro"/>
                <a:sym typeface="Source Sans Pro"/>
              </a:defRPr>
            </a:lvl7pPr>
            <a:lvl8pPr lvl="7" rtl="0">
              <a:buNone/>
              <a:defRPr sz="800">
                <a:latin typeface="Source Sans Pro"/>
                <a:ea typeface="Source Sans Pro"/>
                <a:cs typeface="Source Sans Pro"/>
                <a:sym typeface="Source Sans Pro"/>
              </a:defRPr>
            </a:lvl8pPr>
            <a:lvl9pPr lvl="8" rtl="0">
              <a:buNone/>
              <a:defRPr sz="800">
                <a:latin typeface="Source Sans Pro"/>
                <a:ea typeface="Source Sans Pro"/>
                <a:cs typeface="Source Sans Pro"/>
                <a:sym typeface="Source Sans Pro"/>
              </a:defRPr>
            </a:lvl9pPr>
          </a:lstStyle>
          <a:p>
            <a:pPr indent="0" lvl="0" marL="0" rtl="0" algn="r">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Divider 1b">
  <p:cSld name="BLANK_1_1_3">
    <p:spTree>
      <p:nvGrpSpPr>
        <p:cNvPr id="56" name="Shape 56"/>
        <p:cNvGrpSpPr/>
        <p:nvPr/>
      </p:nvGrpSpPr>
      <p:grpSpPr>
        <a:xfrm>
          <a:off x="0" y="0"/>
          <a:ext cx="0" cy="0"/>
          <a:chOff x="0" y="0"/>
          <a:chExt cx="0" cy="0"/>
        </a:xfrm>
      </p:grpSpPr>
      <p:sp>
        <p:nvSpPr>
          <p:cNvPr id="57" name="Google Shape;57;p14"/>
          <p:cNvSpPr txBox="1"/>
          <p:nvPr>
            <p:ph type="title"/>
          </p:nvPr>
        </p:nvSpPr>
        <p:spPr>
          <a:xfrm>
            <a:off x="728450" y="2183100"/>
            <a:ext cx="7604100" cy="777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58" name="Google Shape;58;p14"/>
          <p:cNvSpPr/>
          <p:nvPr/>
        </p:nvSpPr>
        <p:spPr>
          <a:xfrm>
            <a:off x="-1122125" y="-867850"/>
            <a:ext cx="8370225" cy="284150"/>
          </a:xfrm>
          <a:custGeom>
            <a:rect b="b" l="l" r="r" t="t"/>
            <a:pathLst>
              <a:path extrusionOk="0" h="11366" w="334809">
                <a:moveTo>
                  <a:pt x="0" y="11366"/>
                </a:moveTo>
                <a:lnTo>
                  <a:pt x="66846" y="11366"/>
                </a:lnTo>
                <a:lnTo>
                  <a:pt x="75515" y="0"/>
                </a:lnTo>
                <a:lnTo>
                  <a:pt x="334809" y="0"/>
                </a:lnTo>
              </a:path>
            </a:pathLst>
          </a:custGeom>
          <a:noFill/>
          <a:ln cap="flat" cmpd="sng" w="28575">
            <a:solidFill>
              <a:schemeClr val="accent2"/>
            </a:solidFill>
            <a:prstDash val="solid"/>
            <a:round/>
            <a:headEnd len="med" w="med" type="none"/>
            <a:tailEnd len="med" w="med" type="none"/>
          </a:ln>
        </p:spPr>
      </p:sp>
      <p:grpSp>
        <p:nvGrpSpPr>
          <p:cNvPr id="59" name="Google Shape;59;p14"/>
          <p:cNvGrpSpPr/>
          <p:nvPr/>
        </p:nvGrpSpPr>
        <p:grpSpPr>
          <a:xfrm>
            <a:off x="4489016" y="248069"/>
            <a:ext cx="5976642" cy="5948202"/>
            <a:chOff x="4271437" y="-2203256"/>
            <a:chExt cx="7432710" cy="7397341"/>
          </a:xfrm>
        </p:grpSpPr>
        <p:grpSp>
          <p:nvGrpSpPr>
            <p:cNvPr id="60" name="Google Shape;60;p14"/>
            <p:cNvGrpSpPr/>
            <p:nvPr/>
          </p:nvGrpSpPr>
          <p:grpSpPr>
            <a:xfrm rot="-1355861">
              <a:off x="5135776" y="-1323788"/>
              <a:ext cx="5704031" cy="5638406"/>
              <a:chOff x="5618542" y="687107"/>
              <a:chExt cx="4222345" cy="4173766"/>
            </a:xfrm>
          </p:grpSpPr>
          <p:sp>
            <p:nvSpPr>
              <p:cNvPr id="61" name="Google Shape;61;p14"/>
              <p:cNvSpPr/>
              <p:nvPr/>
            </p:nvSpPr>
            <p:spPr>
              <a:xfrm>
                <a:off x="6283415" y="978509"/>
                <a:ext cx="932137" cy="669823"/>
              </a:xfrm>
              <a:custGeom>
                <a:rect b="b" l="l" r="r" t="t"/>
                <a:pathLst>
                  <a:path extrusionOk="0" h="722181" w="1004999">
                    <a:moveTo>
                      <a:pt x="5667" y="697928"/>
                    </a:moveTo>
                    <a:lnTo>
                      <a:pt x="3173" y="701273"/>
                    </a:lnTo>
                    <a:lnTo>
                      <a:pt x="11902" y="707964"/>
                    </a:lnTo>
                    <a:lnTo>
                      <a:pt x="17720" y="707964"/>
                    </a:lnTo>
                    <a:cubicBezTo>
                      <a:pt x="27542" y="717151"/>
                      <a:pt x="40468" y="722236"/>
                      <a:pt x="53881" y="722182"/>
                    </a:cubicBezTo>
                    <a:cubicBezTo>
                      <a:pt x="67971" y="721985"/>
                      <a:pt x="81475" y="716461"/>
                      <a:pt x="91704" y="706709"/>
                    </a:cubicBezTo>
                    <a:cubicBezTo>
                      <a:pt x="102024" y="696598"/>
                      <a:pt x="107868" y="682731"/>
                      <a:pt x="107914" y="668237"/>
                    </a:cubicBezTo>
                    <a:cubicBezTo>
                      <a:pt x="108487" y="653794"/>
                      <a:pt x="102889" y="639789"/>
                      <a:pt x="92535" y="629766"/>
                    </a:cubicBezTo>
                    <a:cubicBezTo>
                      <a:pt x="91163" y="628055"/>
                      <a:pt x="89468" y="626634"/>
                      <a:pt x="87547" y="625584"/>
                    </a:cubicBezTo>
                    <a:cubicBezTo>
                      <a:pt x="308496" y="376108"/>
                      <a:pt x="589021" y="187421"/>
                      <a:pt x="902610" y="77362"/>
                    </a:cubicBezTo>
                    <a:cubicBezTo>
                      <a:pt x="905046" y="82921"/>
                      <a:pt x="908421" y="88015"/>
                      <a:pt x="912586" y="92416"/>
                    </a:cubicBezTo>
                    <a:cubicBezTo>
                      <a:pt x="922765" y="103163"/>
                      <a:pt x="936900" y="109214"/>
                      <a:pt x="951655" y="109143"/>
                    </a:cubicBezTo>
                    <a:cubicBezTo>
                      <a:pt x="965787" y="109160"/>
                      <a:pt x="979366" y="103607"/>
                      <a:pt x="989478" y="93671"/>
                    </a:cubicBezTo>
                    <a:cubicBezTo>
                      <a:pt x="1010173" y="72248"/>
                      <a:pt x="1010173" y="38150"/>
                      <a:pt x="989478" y="16727"/>
                    </a:cubicBezTo>
                    <a:cubicBezTo>
                      <a:pt x="979299" y="5980"/>
                      <a:pt x="965164" y="-70"/>
                      <a:pt x="950409" y="1"/>
                    </a:cubicBezTo>
                    <a:cubicBezTo>
                      <a:pt x="921027" y="22"/>
                      <a:pt x="897224" y="24005"/>
                      <a:pt x="897244" y="53566"/>
                    </a:cubicBezTo>
                    <a:cubicBezTo>
                      <a:pt x="897249" y="56637"/>
                      <a:pt x="897515" y="59701"/>
                      <a:pt x="898038" y="62726"/>
                    </a:cubicBezTo>
                    <a:cubicBezTo>
                      <a:pt x="581091" y="173755"/>
                      <a:pt x="297548" y="364319"/>
                      <a:pt x="74247" y="616384"/>
                    </a:cubicBezTo>
                    <a:cubicBezTo>
                      <a:pt x="54425" y="608050"/>
                      <a:pt x="31582" y="612316"/>
                      <a:pt x="16058" y="627257"/>
                    </a:cubicBezTo>
                    <a:cubicBezTo>
                      <a:pt x="-2700" y="645539"/>
                      <a:pt x="-5347" y="674870"/>
                      <a:pt x="9823" y="69625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 name="Google Shape;62;p14"/>
              <p:cNvSpPr/>
              <p:nvPr/>
            </p:nvSpPr>
            <p:spPr>
              <a:xfrm>
                <a:off x="7575830" y="909015"/>
                <a:ext cx="1945056" cy="1352767"/>
              </a:xfrm>
              <a:custGeom>
                <a:rect b="b" l="l" r="r" t="t"/>
                <a:pathLst>
                  <a:path extrusionOk="0" h="1458509" w="2097095">
                    <a:moveTo>
                      <a:pt x="158500" y="25927"/>
                    </a:moveTo>
                    <a:cubicBezTo>
                      <a:pt x="136887" y="25927"/>
                      <a:pt x="116936" y="25927"/>
                      <a:pt x="97401" y="25927"/>
                    </a:cubicBezTo>
                    <a:cubicBezTo>
                      <a:pt x="96213" y="22624"/>
                      <a:pt x="94529" y="19522"/>
                      <a:pt x="92414" y="16727"/>
                    </a:cubicBezTo>
                    <a:cubicBezTo>
                      <a:pt x="82235" y="5980"/>
                      <a:pt x="68099" y="-70"/>
                      <a:pt x="53344" y="1"/>
                    </a:cubicBezTo>
                    <a:cubicBezTo>
                      <a:pt x="39212" y="-17"/>
                      <a:pt x="25633" y="5537"/>
                      <a:pt x="15521" y="15473"/>
                    </a:cubicBezTo>
                    <a:cubicBezTo>
                      <a:pt x="-5174" y="36895"/>
                      <a:pt x="-5174" y="70994"/>
                      <a:pt x="15521" y="92416"/>
                    </a:cubicBezTo>
                    <a:cubicBezTo>
                      <a:pt x="25700" y="103163"/>
                      <a:pt x="39836" y="109214"/>
                      <a:pt x="54591" y="109143"/>
                    </a:cubicBezTo>
                    <a:cubicBezTo>
                      <a:pt x="67297" y="108903"/>
                      <a:pt x="79512" y="104165"/>
                      <a:pt x="89088" y="95762"/>
                    </a:cubicBezTo>
                    <a:cubicBezTo>
                      <a:pt x="102713" y="82457"/>
                      <a:pt x="108258" y="62855"/>
                      <a:pt x="103636" y="44327"/>
                    </a:cubicBezTo>
                    <a:cubicBezTo>
                      <a:pt x="121924" y="44327"/>
                      <a:pt x="140212" y="44327"/>
                      <a:pt x="158500" y="44327"/>
                    </a:cubicBezTo>
                    <a:cubicBezTo>
                      <a:pt x="990354" y="45360"/>
                      <a:pt x="1731326" y="573568"/>
                      <a:pt x="2008082" y="1362819"/>
                    </a:cubicBezTo>
                    <a:lnTo>
                      <a:pt x="2004341" y="1365328"/>
                    </a:lnTo>
                    <a:cubicBezTo>
                      <a:pt x="1983106" y="1386425"/>
                      <a:pt x="1982894" y="1420844"/>
                      <a:pt x="2003859" y="1442205"/>
                    </a:cubicBezTo>
                    <a:cubicBezTo>
                      <a:pt x="2004021" y="1442368"/>
                      <a:pt x="2004179" y="1442531"/>
                      <a:pt x="2004341" y="1442690"/>
                    </a:cubicBezTo>
                    <a:cubicBezTo>
                      <a:pt x="2025684" y="1463782"/>
                      <a:pt x="2059870" y="1463782"/>
                      <a:pt x="2081234" y="1442690"/>
                    </a:cubicBezTo>
                    <a:cubicBezTo>
                      <a:pt x="2102348" y="1421476"/>
                      <a:pt x="2102390" y="1387056"/>
                      <a:pt x="2081317" y="1365809"/>
                    </a:cubicBezTo>
                    <a:cubicBezTo>
                      <a:pt x="2081275" y="1365788"/>
                      <a:pt x="2081275" y="1365767"/>
                      <a:pt x="2081234" y="1365746"/>
                    </a:cubicBezTo>
                    <a:cubicBezTo>
                      <a:pt x="2071383" y="1355643"/>
                      <a:pt x="2057917" y="1349923"/>
                      <a:pt x="2043826" y="1349856"/>
                    </a:cubicBezTo>
                    <a:cubicBezTo>
                      <a:pt x="2035934" y="1349827"/>
                      <a:pt x="2028132" y="1351541"/>
                      <a:pt x="2020966" y="1354874"/>
                    </a:cubicBezTo>
                    <a:cubicBezTo>
                      <a:pt x="1927452" y="1083435"/>
                      <a:pt x="1775928" y="835924"/>
                      <a:pt x="1577067" y="629766"/>
                    </a:cubicBezTo>
                    <a:cubicBezTo>
                      <a:pt x="1203888" y="245149"/>
                      <a:pt x="692730" y="27567"/>
                      <a:pt x="158500" y="25927"/>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 name="Google Shape;63;p14"/>
              <p:cNvSpPr/>
              <p:nvPr/>
            </p:nvSpPr>
            <p:spPr>
              <a:xfrm>
                <a:off x="7687094" y="3706766"/>
                <a:ext cx="1640148" cy="950464"/>
              </a:xfrm>
              <a:custGeom>
                <a:rect b="b" l="l" r="r" t="t"/>
                <a:pathLst>
                  <a:path extrusionOk="0" h="1024759" w="1768354">
                    <a:moveTo>
                      <a:pt x="1681665" y="96836"/>
                    </a:moveTo>
                    <a:cubicBezTo>
                      <a:pt x="1691249" y="104455"/>
                      <a:pt x="1703116" y="108583"/>
                      <a:pt x="1715331" y="108545"/>
                    </a:cubicBezTo>
                    <a:cubicBezTo>
                      <a:pt x="1729214" y="108524"/>
                      <a:pt x="1742518" y="102958"/>
                      <a:pt x="1752323" y="93073"/>
                    </a:cubicBezTo>
                    <a:cubicBezTo>
                      <a:pt x="1773442" y="72189"/>
                      <a:pt x="1773732" y="38033"/>
                      <a:pt x="1752976" y="16786"/>
                    </a:cubicBezTo>
                    <a:cubicBezTo>
                      <a:pt x="1752759" y="16564"/>
                      <a:pt x="1752543" y="16347"/>
                      <a:pt x="1752323" y="16129"/>
                    </a:cubicBezTo>
                    <a:cubicBezTo>
                      <a:pt x="1731566" y="-5118"/>
                      <a:pt x="1697617" y="-5411"/>
                      <a:pt x="1676498" y="15473"/>
                    </a:cubicBezTo>
                    <a:cubicBezTo>
                      <a:pt x="1676278" y="15690"/>
                      <a:pt x="1676062" y="15908"/>
                      <a:pt x="1675846" y="16129"/>
                    </a:cubicBezTo>
                    <a:cubicBezTo>
                      <a:pt x="1656731" y="34746"/>
                      <a:pt x="1654079" y="64650"/>
                      <a:pt x="1669611" y="86382"/>
                    </a:cubicBezTo>
                    <a:cubicBezTo>
                      <a:pt x="1320984" y="612930"/>
                      <a:pt x="742647" y="939450"/>
                      <a:pt x="114300" y="964540"/>
                    </a:cubicBezTo>
                    <a:cubicBezTo>
                      <a:pt x="113319" y="952414"/>
                      <a:pt x="108174" y="941039"/>
                      <a:pt x="99753" y="932341"/>
                    </a:cubicBezTo>
                    <a:cubicBezTo>
                      <a:pt x="89574" y="921595"/>
                      <a:pt x="75438" y="915543"/>
                      <a:pt x="60683" y="915614"/>
                    </a:cubicBezTo>
                    <a:cubicBezTo>
                      <a:pt x="46551" y="915598"/>
                      <a:pt x="32972" y="921151"/>
                      <a:pt x="22860" y="931087"/>
                    </a:cubicBezTo>
                    <a:cubicBezTo>
                      <a:pt x="12831" y="940705"/>
                      <a:pt x="6999" y="953961"/>
                      <a:pt x="6650" y="967886"/>
                    </a:cubicBezTo>
                    <a:lnTo>
                      <a:pt x="4156" y="967886"/>
                    </a:lnTo>
                    <a:lnTo>
                      <a:pt x="0" y="967886"/>
                    </a:lnTo>
                    <a:lnTo>
                      <a:pt x="0" y="978758"/>
                    </a:lnTo>
                    <a:lnTo>
                      <a:pt x="0" y="983358"/>
                    </a:lnTo>
                    <a:lnTo>
                      <a:pt x="4156" y="983358"/>
                    </a:lnTo>
                    <a:lnTo>
                      <a:pt x="4156" y="979177"/>
                    </a:lnTo>
                    <a:lnTo>
                      <a:pt x="7481" y="979177"/>
                    </a:lnTo>
                    <a:cubicBezTo>
                      <a:pt x="11230" y="1005521"/>
                      <a:pt x="33804" y="1025008"/>
                      <a:pt x="60267" y="1024757"/>
                    </a:cubicBezTo>
                    <a:cubicBezTo>
                      <a:pt x="74357" y="1024548"/>
                      <a:pt x="87861" y="1019028"/>
                      <a:pt x="98090" y="1009285"/>
                    </a:cubicBezTo>
                    <a:cubicBezTo>
                      <a:pt x="105942" y="1001298"/>
                      <a:pt x="111166" y="991094"/>
                      <a:pt x="113053" y="980013"/>
                    </a:cubicBezTo>
                    <a:cubicBezTo>
                      <a:pt x="416052" y="968095"/>
                      <a:pt x="712388" y="887016"/>
                      <a:pt x="979655" y="742910"/>
                    </a:cubicBezTo>
                    <a:cubicBezTo>
                      <a:pt x="1262496" y="588333"/>
                      <a:pt x="1503494" y="366539"/>
                      <a:pt x="1681665" y="9683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 name="Google Shape;64;p14"/>
              <p:cNvSpPr/>
              <p:nvPr/>
            </p:nvSpPr>
            <p:spPr>
              <a:xfrm>
                <a:off x="5891476" y="2034106"/>
                <a:ext cx="199054" cy="1276813"/>
              </a:xfrm>
              <a:custGeom>
                <a:rect b="b" l="l" r="r" t="t"/>
                <a:pathLst>
                  <a:path extrusionOk="0" h="1376618" w="214614">
                    <a:moveTo>
                      <a:pt x="160996" y="108306"/>
                    </a:moveTo>
                    <a:cubicBezTo>
                      <a:pt x="174807" y="108353"/>
                      <a:pt x="188091" y="102945"/>
                      <a:pt x="197987" y="93252"/>
                    </a:cubicBezTo>
                    <a:cubicBezTo>
                      <a:pt x="208245" y="83233"/>
                      <a:pt x="214210" y="69580"/>
                      <a:pt x="214613" y="55199"/>
                    </a:cubicBezTo>
                    <a:cubicBezTo>
                      <a:pt x="214717" y="40713"/>
                      <a:pt x="209197" y="26763"/>
                      <a:pt x="199234" y="16309"/>
                    </a:cubicBezTo>
                    <a:cubicBezTo>
                      <a:pt x="188902" y="5838"/>
                      <a:pt x="174832" y="-37"/>
                      <a:pt x="160164" y="0"/>
                    </a:cubicBezTo>
                    <a:cubicBezTo>
                      <a:pt x="146120" y="42"/>
                      <a:pt x="132612" y="5420"/>
                      <a:pt x="122342" y="15054"/>
                    </a:cubicBezTo>
                    <a:cubicBezTo>
                      <a:pt x="112020" y="25166"/>
                      <a:pt x="106178" y="39032"/>
                      <a:pt x="106132" y="53526"/>
                    </a:cubicBezTo>
                    <a:cubicBezTo>
                      <a:pt x="105607" y="67882"/>
                      <a:pt x="111025" y="81811"/>
                      <a:pt x="121095" y="91998"/>
                    </a:cubicBezTo>
                    <a:lnTo>
                      <a:pt x="125667" y="95343"/>
                    </a:lnTo>
                    <a:cubicBezTo>
                      <a:pt x="-14578" y="472717"/>
                      <a:pt x="-38051" y="883955"/>
                      <a:pt x="58334" y="1275003"/>
                    </a:cubicBezTo>
                    <a:cubicBezTo>
                      <a:pt x="54176" y="1277215"/>
                      <a:pt x="50273" y="1279879"/>
                      <a:pt x="46696" y="1282948"/>
                    </a:cubicBezTo>
                    <a:cubicBezTo>
                      <a:pt x="25577" y="1303832"/>
                      <a:pt x="25284" y="1337988"/>
                      <a:pt x="46042" y="1359235"/>
                    </a:cubicBezTo>
                    <a:cubicBezTo>
                      <a:pt x="46258" y="1359457"/>
                      <a:pt x="46476" y="1359674"/>
                      <a:pt x="46696" y="1359892"/>
                    </a:cubicBezTo>
                    <a:cubicBezTo>
                      <a:pt x="56876" y="1370639"/>
                      <a:pt x="71009" y="1376690"/>
                      <a:pt x="85766" y="1376618"/>
                    </a:cubicBezTo>
                    <a:cubicBezTo>
                      <a:pt x="99899" y="1376635"/>
                      <a:pt x="113477" y="1371082"/>
                      <a:pt x="123588" y="1361146"/>
                    </a:cubicBezTo>
                    <a:cubicBezTo>
                      <a:pt x="133992" y="1351089"/>
                      <a:pt x="139848" y="1337189"/>
                      <a:pt x="139798" y="1322674"/>
                    </a:cubicBezTo>
                    <a:cubicBezTo>
                      <a:pt x="140264" y="1308247"/>
                      <a:pt x="134686" y="1294289"/>
                      <a:pt x="124420" y="1284203"/>
                    </a:cubicBezTo>
                    <a:cubicBezTo>
                      <a:pt x="114262" y="1273171"/>
                      <a:pt x="99875" y="1267079"/>
                      <a:pt x="84934" y="1267476"/>
                    </a:cubicBezTo>
                    <a:cubicBezTo>
                      <a:pt x="80928" y="1267045"/>
                      <a:pt x="76887" y="1267045"/>
                      <a:pt x="72881" y="1267476"/>
                    </a:cubicBezTo>
                    <a:cubicBezTo>
                      <a:pt x="-22099" y="881119"/>
                      <a:pt x="1080" y="474917"/>
                      <a:pt x="139383" y="102034"/>
                    </a:cubicBezTo>
                    <a:cubicBezTo>
                      <a:pt x="146112" y="105517"/>
                      <a:pt x="153456" y="107650"/>
                      <a:pt x="160996" y="10830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 name="Google Shape;65;p14"/>
              <p:cNvSpPr/>
              <p:nvPr/>
            </p:nvSpPr>
            <p:spPr>
              <a:xfrm>
                <a:off x="8620840" y="1579100"/>
                <a:ext cx="588624" cy="1888313"/>
              </a:xfrm>
              <a:custGeom>
                <a:rect b="b" l="l" r="r" t="t"/>
                <a:pathLst>
                  <a:path extrusionOk="0" h="2035917" w="634635">
                    <a:moveTo>
                      <a:pt x="549554" y="778635"/>
                    </a:moveTo>
                    <a:cubicBezTo>
                      <a:pt x="473638" y="551907"/>
                      <a:pt x="348236" y="345155"/>
                      <a:pt x="182547" y="173542"/>
                    </a:cubicBezTo>
                    <a:cubicBezTo>
                      <a:pt x="156777" y="147197"/>
                      <a:pt x="127683" y="119597"/>
                      <a:pt x="93185" y="89907"/>
                    </a:cubicBezTo>
                    <a:cubicBezTo>
                      <a:pt x="111947" y="69166"/>
                      <a:pt x="111947" y="37469"/>
                      <a:pt x="93185" y="16728"/>
                    </a:cubicBezTo>
                    <a:cubicBezTo>
                      <a:pt x="83006" y="5981"/>
                      <a:pt x="68870" y="-70"/>
                      <a:pt x="54115" y="1"/>
                    </a:cubicBezTo>
                    <a:cubicBezTo>
                      <a:pt x="39979" y="-16"/>
                      <a:pt x="26405" y="5537"/>
                      <a:pt x="16292" y="15473"/>
                    </a:cubicBezTo>
                    <a:cubicBezTo>
                      <a:pt x="-5063" y="36444"/>
                      <a:pt x="-5479" y="70864"/>
                      <a:pt x="15365" y="92345"/>
                    </a:cubicBezTo>
                    <a:cubicBezTo>
                      <a:pt x="25253" y="102536"/>
                      <a:pt x="38720" y="108420"/>
                      <a:pt x="52868" y="108725"/>
                    </a:cubicBezTo>
                    <a:cubicBezTo>
                      <a:pt x="63525" y="108696"/>
                      <a:pt x="73937" y="105493"/>
                      <a:pt x="82794" y="99525"/>
                    </a:cubicBezTo>
                    <a:cubicBezTo>
                      <a:pt x="598911" y="555235"/>
                      <a:pt x="763220" y="1294248"/>
                      <a:pt x="489286" y="1927768"/>
                    </a:cubicBezTo>
                    <a:cubicBezTo>
                      <a:pt x="477379" y="1928784"/>
                      <a:pt x="466202" y="1933961"/>
                      <a:pt x="457698" y="1942404"/>
                    </a:cubicBezTo>
                    <a:cubicBezTo>
                      <a:pt x="436235" y="1963304"/>
                      <a:pt x="435678" y="1997753"/>
                      <a:pt x="456451" y="2019347"/>
                    </a:cubicBezTo>
                    <a:cubicBezTo>
                      <a:pt x="477225" y="2040941"/>
                      <a:pt x="511465" y="2041502"/>
                      <a:pt x="532928" y="2020602"/>
                    </a:cubicBezTo>
                    <a:cubicBezTo>
                      <a:pt x="554047" y="1999718"/>
                      <a:pt x="554338" y="1965562"/>
                      <a:pt x="533581" y="1944315"/>
                    </a:cubicBezTo>
                    <a:cubicBezTo>
                      <a:pt x="533365" y="1944093"/>
                      <a:pt x="533149" y="1943876"/>
                      <a:pt x="532928" y="1943658"/>
                    </a:cubicBezTo>
                    <a:cubicBezTo>
                      <a:pt x="525368" y="1935705"/>
                      <a:pt x="515455" y="1930423"/>
                      <a:pt x="504665" y="1928604"/>
                    </a:cubicBezTo>
                    <a:cubicBezTo>
                      <a:pt x="660845" y="1564143"/>
                      <a:pt x="676843" y="1154294"/>
                      <a:pt x="549554" y="778635"/>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 name="Google Shape;66;p14"/>
              <p:cNvSpPr/>
              <p:nvPr/>
            </p:nvSpPr>
            <p:spPr>
              <a:xfrm>
                <a:off x="8269767" y="3548978"/>
                <a:ext cx="750191" cy="649614"/>
              </a:xfrm>
              <a:custGeom>
                <a:rect b="b" l="l" r="r" t="t"/>
                <a:pathLst>
                  <a:path extrusionOk="0" h="700392" w="808831">
                    <a:moveTo>
                      <a:pt x="719052" y="95761"/>
                    </a:moveTo>
                    <a:cubicBezTo>
                      <a:pt x="728961" y="104104"/>
                      <a:pt x="741459" y="108691"/>
                      <a:pt x="754382" y="108724"/>
                    </a:cubicBezTo>
                    <a:cubicBezTo>
                      <a:pt x="768455" y="108854"/>
                      <a:pt x="782026" y="103451"/>
                      <a:pt x="792204" y="93670"/>
                    </a:cubicBezTo>
                    <a:cubicBezTo>
                      <a:pt x="802487" y="83496"/>
                      <a:pt x="808447" y="69705"/>
                      <a:pt x="808830" y="55199"/>
                    </a:cubicBezTo>
                    <a:cubicBezTo>
                      <a:pt x="809058" y="24944"/>
                      <a:pt x="784868" y="234"/>
                      <a:pt x="754797" y="0"/>
                    </a:cubicBezTo>
                    <a:cubicBezTo>
                      <a:pt x="754660" y="0"/>
                      <a:pt x="754519" y="0"/>
                      <a:pt x="754382" y="0"/>
                    </a:cubicBezTo>
                    <a:cubicBezTo>
                      <a:pt x="724767" y="-67"/>
                      <a:pt x="700710" y="24028"/>
                      <a:pt x="700639" y="53819"/>
                    </a:cubicBezTo>
                    <a:cubicBezTo>
                      <a:pt x="700615" y="64415"/>
                      <a:pt x="703694" y="74786"/>
                      <a:pt x="709493" y="83634"/>
                    </a:cubicBezTo>
                    <a:cubicBezTo>
                      <a:pt x="552723" y="309058"/>
                      <a:pt x="340283" y="489498"/>
                      <a:pt x="93104" y="607184"/>
                    </a:cubicBezTo>
                    <a:lnTo>
                      <a:pt x="93104" y="607184"/>
                    </a:lnTo>
                    <a:cubicBezTo>
                      <a:pt x="82900" y="596776"/>
                      <a:pt x="68980" y="590905"/>
                      <a:pt x="54450" y="590875"/>
                    </a:cubicBezTo>
                    <a:cubicBezTo>
                      <a:pt x="40289" y="590721"/>
                      <a:pt x="26660" y="596295"/>
                      <a:pt x="16627" y="606348"/>
                    </a:cubicBezTo>
                    <a:cubicBezTo>
                      <a:pt x="6294" y="616317"/>
                      <a:pt x="313" y="630004"/>
                      <a:pt x="1" y="644401"/>
                    </a:cubicBezTo>
                    <a:cubicBezTo>
                      <a:pt x="-103" y="658887"/>
                      <a:pt x="5417" y="672837"/>
                      <a:pt x="15380" y="683291"/>
                    </a:cubicBezTo>
                    <a:cubicBezTo>
                      <a:pt x="35605" y="705053"/>
                      <a:pt x="69533" y="706199"/>
                      <a:pt x="91163" y="685850"/>
                    </a:cubicBezTo>
                    <a:cubicBezTo>
                      <a:pt x="108404" y="669629"/>
                      <a:pt x="113075" y="643971"/>
                      <a:pt x="102664" y="622656"/>
                    </a:cubicBezTo>
                    <a:cubicBezTo>
                      <a:pt x="349838" y="503424"/>
                      <a:pt x="562174" y="321921"/>
                      <a:pt x="719052" y="9576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 name="Google Shape;67;p14"/>
              <p:cNvSpPr/>
              <p:nvPr/>
            </p:nvSpPr>
            <p:spPr>
              <a:xfrm>
                <a:off x="6237758" y="2263160"/>
                <a:ext cx="214324" cy="1212043"/>
              </a:xfrm>
              <a:custGeom>
                <a:rect b="b" l="l" r="r" t="t"/>
                <a:pathLst>
                  <a:path extrusionOk="0" h="1306785" w="231077">
                    <a:moveTo>
                      <a:pt x="143792" y="1209769"/>
                    </a:moveTo>
                    <a:lnTo>
                      <a:pt x="138805" y="1213114"/>
                    </a:lnTo>
                    <a:cubicBezTo>
                      <a:pt x="128485" y="1223226"/>
                      <a:pt x="122641" y="1237092"/>
                      <a:pt x="122595" y="1251586"/>
                    </a:cubicBezTo>
                    <a:cubicBezTo>
                      <a:pt x="122071" y="1265942"/>
                      <a:pt x="127487" y="1279871"/>
                      <a:pt x="137558" y="1290058"/>
                    </a:cubicBezTo>
                    <a:cubicBezTo>
                      <a:pt x="147737" y="1300805"/>
                      <a:pt x="161873" y="1306856"/>
                      <a:pt x="176628" y="1306785"/>
                    </a:cubicBezTo>
                    <a:cubicBezTo>
                      <a:pt x="206217" y="1306793"/>
                      <a:pt x="230399" y="1283020"/>
                      <a:pt x="231076" y="1253259"/>
                    </a:cubicBezTo>
                    <a:cubicBezTo>
                      <a:pt x="231180" y="1238773"/>
                      <a:pt x="225660" y="1224823"/>
                      <a:pt x="215698" y="1214369"/>
                    </a:cubicBezTo>
                    <a:cubicBezTo>
                      <a:pt x="205789" y="1204082"/>
                      <a:pt x="192114" y="1198336"/>
                      <a:pt x="177875" y="1198479"/>
                    </a:cubicBezTo>
                    <a:cubicBezTo>
                      <a:pt x="170460" y="1198366"/>
                      <a:pt x="163103" y="1199788"/>
                      <a:pt x="156262" y="1202660"/>
                    </a:cubicBezTo>
                    <a:cubicBezTo>
                      <a:pt x="132986" y="1149971"/>
                      <a:pt x="114698" y="1105645"/>
                      <a:pt x="100566" y="1062573"/>
                    </a:cubicBezTo>
                    <a:cubicBezTo>
                      <a:pt x="-5084" y="751759"/>
                      <a:pt x="-11622" y="415512"/>
                      <a:pt x="81863" y="100780"/>
                    </a:cubicBezTo>
                    <a:cubicBezTo>
                      <a:pt x="90333" y="105685"/>
                      <a:pt x="99935" y="108282"/>
                      <a:pt x="109710" y="108307"/>
                    </a:cubicBezTo>
                    <a:cubicBezTo>
                      <a:pt x="123347" y="108491"/>
                      <a:pt x="136498" y="103226"/>
                      <a:pt x="146286" y="93671"/>
                    </a:cubicBezTo>
                    <a:cubicBezTo>
                      <a:pt x="167405" y="72788"/>
                      <a:pt x="167696" y="38632"/>
                      <a:pt x="146939" y="17384"/>
                    </a:cubicBezTo>
                    <a:cubicBezTo>
                      <a:pt x="146723" y="17163"/>
                      <a:pt x="146507" y="16945"/>
                      <a:pt x="146286" y="16728"/>
                    </a:cubicBezTo>
                    <a:cubicBezTo>
                      <a:pt x="136107" y="5981"/>
                      <a:pt x="121972" y="-70"/>
                      <a:pt x="107217" y="1"/>
                    </a:cubicBezTo>
                    <a:cubicBezTo>
                      <a:pt x="93193" y="-91"/>
                      <a:pt x="79714" y="5483"/>
                      <a:pt x="69809" y="15473"/>
                    </a:cubicBezTo>
                    <a:cubicBezTo>
                      <a:pt x="59452" y="25597"/>
                      <a:pt x="53479" y="39418"/>
                      <a:pt x="53184" y="53945"/>
                    </a:cubicBezTo>
                    <a:cubicBezTo>
                      <a:pt x="52843" y="67816"/>
                      <a:pt x="58092" y="81239"/>
                      <a:pt x="67731" y="91162"/>
                    </a:cubicBezTo>
                    <a:cubicBezTo>
                      <a:pt x="-28198" y="410026"/>
                      <a:pt x="-22092" y="751157"/>
                      <a:pt x="85188" y="1066336"/>
                    </a:cubicBezTo>
                    <a:cubicBezTo>
                      <a:pt x="101805" y="1115300"/>
                      <a:pt x="121377" y="1163202"/>
                      <a:pt x="143792" y="1209769"/>
                    </a:cubicBezTo>
                    <a:close/>
                  </a:path>
                </a:pathLst>
              </a:custGeom>
              <a:solidFill>
                <a:srgbClr val="BA1E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 name="Google Shape;68;p14"/>
              <p:cNvSpPr/>
              <p:nvPr/>
            </p:nvSpPr>
            <p:spPr>
              <a:xfrm>
                <a:off x="6383601" y="1394691"/>
                <a:ext cx="767944" cy="724643"/>
              </a:xfrm>
              <a:custGeom>
                <a:rect b="b" l="l" r="r" t="t"/>
                <a:pathLst>
                  <a:path extrusionOk="0" h="781286" w="827972">
                    <a:moveTo>
                      <a:pt x="723209" y="71926"/>
                    </a:moveTo>
                    <a:cubicBezTo>
                      <a:pt x="725632" y="79495"/>
                      <a:pt x="729597" y="86474"/>
                      <a:pt x="734847" y="92416"/>
                    </a:cubicBezTo>
                    <a:cubicBezTo>
                      <a:pt x="745026" y="103163"/>
                      <a:pt x="759161" y="109214"/>
                      <a:pt x="773916" y="109143"/>
                    </a:cubicBezTo>
                    <a:cubicBezTo>
                      <a:pt x="788048" y="109160"/>
                      <a:pt x="801627" y="103607"/>
                      <a:pt x="811739" y="93671"/>
                    </a:cubicBezTo>
                    <a:cubicBezTo>
                      <a:pt x="822060" y="83560"/>
                      <a:pt x="827903" y="69693"/>
                      <a:pt x="827949" y="55199"/>
                    </a:cubicBezTo>
                    <a:cubicBezTo>
                      <a:pt x="828373" y="40860"/>
                      <a:pt x="822970" y="26969"/>
                      <a:pt x="812986" y="16728"/>
                    </a:cubicBezTo>
                    <a:cubicBezTo>
                      <a:pt x="802807" y="5981"/>
                      <a:pt x="788671" y="-70"/>
                      <a:pt x="773916" y="1"/>
                    </a:cubicBezTo>
                    <a:cubicBezTo>
                      <a:pt x="759781" y="-16"/>
                      <a:pt x="746206" y="5537"/>
                      <a:pt x="736094" y="15473"/>
                    </a:cubicBezTo>
                    <a:cubicBezTo>
                      <a:pt x="725063" y="26454"/>
                      <a:pt x="719302" y="41709"/>
                      <a:pt x="720299" y="57290"/>
                    </a:cubicBezTo>
                    <a:cubicBezTo>
                      <a:pt x="448095" y="195529"/>
                      <a:pt x="221037" y="409457"/>
                      <a:pt x="66088" y="673674"/>
                    </a:cubicBezTo>
                    <a:cubicBezTo>
                      <a:pt x="61815" y="673063"/>
                      <a:pt x="57476" y="673063"/>
                      <a:pt x="53203" y="673674"/>
                    </a:cubicBezTo>
                    <a:cubicBezTo>
                      <a:pt x="39516" y="673649"/>
                      <a:pt x="26374" y="679060"/>
                      <a:pt x="16627" y="688728"/>
                    </a:cubicBezTo>
                    <a:cubicBezTo>
                      <a:pt x="6294" y="698697"/>
                      <a:pt x="313" y="712384"/>
                      <a:pt x="1" y="726781"/>
                    </a:cubicBezTo>
                    <a:cubicBezTo>
                      <a:pt x="-102" y="741267"/>
                      <a:pt x="5417" y="755217"/>
                      <a:pt x="15380" y="765671"/>
                    </a:cubicBezTo>
                    <a:cubicBezTo>
                      <a:pt x="36673" y="786492"/>
                      <a:pt x="70564" y="786492"/>
                      <a:pt x="91857" y="765671"/>
                    </a:cubicBezTo>
                    <a:cubicBezTo>
                      <a:pt x="113092" y="744575"/>
                      <a:pt x="113304" y="710155"/>
                      <a:pt x="92339" y="688795"/>
                    </a:cubicBezTo>
                    <a:cubicBezTo>
                      <a:pt x="92177" y="688632"/>
                      <a:pt x="92019" y="688469"/>
                      <a:pt x="91857" y="688310"/>
                    </a:cubicBezTo>
                    <a:cubicBezTo>
                      <a:pt x="88216" y="684592"/>
                      <a:pt x="84006" y="681489"/>
                      <a:pt x="79388" y="679110"/>
                    </a:cubicBezTo>
                    <a:cubicBezTo>
                      <a:pt x="232297" y="419284"/>
                      <a:pt x="455622" y="208668"/>
                      <a:pt x="723209" y="7192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 name="Google Shape;69;p14"/>
              <p:cNvSpPr/>
              <p:nvPr/>
            </p:nvSpPr>
            <p:spPr>
              <a:xfrm>
                <a:off x="7898090" y="2833081"/>
                <a:ext cx="1052907" cy="1141843"/>
              </a:xfrm>
              <a:custGeom>
                <a:rect b="b" l="l" r="r" t="t"/>
                <a:pathLst>
                  <a:path extrusionOk="0" h="1231098" w="1135210">
                    <a:moveTo>
                      <a:pt x="840086" y="682038"/>
                    </a:moveTo>
                    <a:cubicBezTo>
                      <a:pt x="961473" y="512361"/>
                      <a:pt x="1039289" y="315131"/>
                      <a:pt x="1066608" y="107890"/>
                    </a:cubicBezTo>
                    <a:cubicBezTo>
                      <a:pt x="1071438" y="108530"/>
                      <a:pt x="1076326" y="108530"/>
                      <a:pt x="1081156" y="107890"/>
                    </a:cubicBezTo>
                    <a:cubicBezTo>
                      <a:pt x="1095162" y="107890"/>
                      <a:pt x="1108604" y="102328"/>
                      <a:pt x="1118563" y="92417"/>
                    </a:cubicBezTo>
                    <a:cubicBezTo>
                      <a:pt x="1139910" y="72107"/>
                      <a:pt x="1140854" y="38231"/>
                      <a:pt x="1120666" y="16750"/>
                    </a:cubicBezTo>
                    <a:cubicBezTo>
                      <a:pt x="1110512" y="5948"/>
                      <a:pt x="1096347" y="-119"/>
                      <a:pt x="1081571" y="2"/>
                    </a:cubicBezTo>
                    <a:lnTo>
                      <a:pt x="1075337" y="2"/>
                    </a:lnTo>
                    <a:lnTo>
                      <a:pt x="1075337" y="2"/>
                    </a:lnTo>
                    <a:lnTo>
                      <a:pt x="1064115" y="2"/>
                    </a:lnTo>
                    <a:lnTo>
                      <a:pt x="1059958" y="4183"/>
                    </a:lnTo>
                    <a:lnTo>
                      <a:pt x="1059958" y="4183"/>
                    </a:lnTo>
                    <a:cubicBezTo>
                      <a:pt x="1053499" y="6642"/>
                      <a:pt x="1047568" y="10335"/>
                      <a:pt x="1042501" y="15056"/>
                    </a:cubicBezTo>
                    <a:cubicBezTo>
                      <a:pt x="1021266" y="36153"/>
                      <a:pt x="1021055" y="70572"/>
                      <a:pt x="1042019" y="91932"/>
                    </a:cubicBezTo>
                    <a:cubicBezTo>
                      <a:pt x="1042181" y="92096"/>
                      <a:pt x="1042339" y="92259"/>
                      <a:pt x="1042501" y="92417"/>
                    </a:cubicBezTo>
                    <a:cubicBezTo>
                      <a:pt x="1045714" y="95257"/>
                      <a:pt x="1049197" y="97778"/>
                      <a:pt x="1052892" y="99945"/>
                    </a:cubicBezTo>
                    <a:cubicBezTo>
                      <a:pt x="987658" y="617473"/>
                      <a:pt x="609911" y="1039859"/>
                      <a:pt x="105241" y="1159589"/>
                    </a:cubicBezTo>
                    <a:cubicBezTo>
                      <a:pt x="103009" y="1151723"/>
                      <a:pt x="98866" y="1144535"/>
                      <a:pt x="93188" y="1138681"/>
                    </a:cubicBezTo>
                    <a:cubicBezTo>
                      <a:pt x="83196" y="1127913"/>
                      <a:pt x="69177" y="1121850"/>
                      <a:pt x="54534" y="1121954"/>
                    </a:cubicBezTo>
                    <a:cubicBezTo>
                      <a:pt x="40390" y="1121891"/>
                      <a:pt x="26798" y="1127453"/>
                      <a:pt x="16711" y="1137426"/>
                    </a:cubicBezTo>
                    <a:cubicBezTo>
                      <a:pt x="-4869" y="1158163"/>
                      <a:pt x="-5650" y="1192575"/>
                      <a:pt x="14961" y="1214286"/>
                    </a:cubicBezTo>
                    <a:cubicBezTo>
                      <a:pt x="25277" y="1225150"/>
                      <a:pt x="39600" y="1231235"/>
                      <a:pt x="54534" y="1231096"/>
                    </a:cubicBezTo>
                    <a:cubicBezTo>
                      <a:pt x="68624" y="1230900"/>
                      <a:pt x="82128" y="1225376"/>
                      <a:pt x="92357" y="1215624"/>
                    </a:cubicBezTo>
                    <a:cubicBezTo>
                      <a:pt x="103284" y="1204597"/>
                      <a:pt x="108899" y="1189334"/>
                      <a:pt x="107735" y="1173807"/>
                    </a:cubicBezTo>
                    <a:cubicBezTo>
                      <a:pt x="402804" y="1104085"/>
                      <a:pt x="662888" y="929441"/>
                      <a:pt x="840086" y="682038"/>
                    </a:cubicBezTo>
                    <a:close/>
                  </a:path>
                </a:pathLst>
              </a:custGeom>
              <a:solidFill>
                <a:srgbClr val="31C0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 name="Google Shape;70;p14"/>
              <p:cNvSpPr/>
              <p:nvPr/>
            </p:nvSpPr>
            <p:spPr>
              <a:xfrm>
                <a:off x="6539495" y="2606356"/>
                <a:ext cx="499359" cy="1113527"/>
              </a:xfrm>
              <a:custGeom>
                <a:rect b="b" l="l" r="r" t="t"/>
                <a:pathLst>
                  <a:path extrusionOk="0" h="1200568" w="538392">
                    <a:moveTo>
                      <a:pt x="434757" y="1126552"/>
                    </a:moveTo>
                    <a:cubicBezTo>
                      <a:pt x="423967" y="1154544"/>
                      <a:pt x="437779" y="1186037"/>
                      <a:pt x="465601" y="1196893"/>
                    </a:cubicBezTo>
                    <a:cubicBezTo>
                      <a:pt x="471803" y="1199310"/>
                      <a:pt x="478395" y="1200556"/>
                      <a:pt x="485049" y="1200568"/>
                    </a:cubicBezTo>
                    <a:cubicBezTo>
                      <a:pt x="499181" y="1200585"/>
                      <a:pt x="512760" y="1195032"/>
                      <a:pt x="522872" y="1185096"/>
                    </a:cubicBezTo>
                    <a:cubicBezTo>
                      <a:pt x="543566" y="1163673"/>
                      <a:pt x="543566" y="1129575"/>
                      <a:pt x="522872" y="1108153"/>
                    </a:cubicBezTo>
                    <a:cubicBezTo>
                      <a:pt x="501903" y="1086788"/>
                      <a:pt x="467692" y="1086575"/>
                      <a:pt x="446461" y="1107668"/>
                    </a:cubicBezTo>
                    <a:cubicBezTo>
                      <a:pt x="446299" y="1107831"/>
                      <a:pt x="446137" y="1107989"/>
                      <a:pt x="445979" y="1108153"/>
                    </a:cubicBezTo>
                    <a:cubicBezTo>
                      <a:pt x="444267" y="1110097"/>
                      <a:pt x="442733" y="1112196"/>
                      <a:pt x="441407" y="1114425"/>
                    </a:cubicBezTo>
                    <a:cubicBezTo>
                      <a:pt x="160624" y="857321"/>
                      <a:pt x="10446" y="486274"/>
                      <a:pt x="32837" y="104961"/>
                    </a:cubicBezTo>
                    <a:cubicBezTo>
                      <a:pt x="38577" y="106981"/>
                      <a:pt x="44628" y="107972"/>
                      <a:pt x="50709" y="107888"/>
                    </a:cubicBezTo>
                    <a:cubicBezTo>
                      <a:pt x="64616" y="107783"/>
                      <a:pt x="77975" y="102410"/>
                      <a:pt x="88116" y="92834"/>
                    </a:cubicBezTo>
                    <a:cubicBezTo>
                      <a:pt x="98437" y="82722"/>
                      <a:pt x="104280" y="68856"/>
                      <a:pt x="104326" y="54362"/>
                    </a:cubicBezTo>
                    <a:cubicBezTo>
                      <a:pt x="104783" y="24806"/>
                      <a:pt x="81342" y="468"/>
                      <a:pt x="51964" y="8"/>
                    </a:cubicBezTo>
                    <a:cubicBezTo>
                      <a:pt x="51682" y="4"/>
                      <a:pt x="51403" y="0"/>
                      <a:pt x="51125" y="0"/>
                    </a:cubicBezTo>
                    <a:lnTo>
                      <a:pt x="44890" y="0"/>
                    </a:lnTo>
                    <a:lnTo>
                      <a:pt x="34084" y="0"/>
                    </a:lnTo>
                    <a:lnTo>
                      <a:pt x="34084" y="0"/>
                    </a:lnTo>
                    <a:lnTo>
                      <a:pt x="34084" y="4182"/>
                    </a:lnTo>
                    <a:cubicBezTo>
                      <a:pt x="27525" y="6636"/>
                      <a:pt x="21569" y="10488"/>
                      <a:pt x="16627" y="15472"/>
                    </a:cubicBezTo>
                    <a:cubicBezTo>
                      <a:pt x="6369" y="25492"/>
                      <a:pt x="405" y="39145"/>
                      <a:pt x="1" y="53526"/>
                    </a:cubicBezTo>
                    <a:cubicBezTo>
                      <a:pt x="-102" y="68011"/>
                      <a:pt x="5417" y="81961"/>
                      <a:pt x="15380" y="92416"/>
                    </a:cubicBezTo>
                    <a:cubicBezTo>
                      <a:pt x="16714" y="94084"/>
                      <a:pt x="18663" y="95138"/>
                      <a:pt x="20783" y="95343"/>
                    </a:cubicBezTo>
                    <a:lnTo>
                      <a:pt x="20783" y="95343"/>
                    </a:lnTo>
                    <a:cubicBezTo>
                      <a:pt x="-4795" y="484614"/>
                      <a:pt x="147644" y="864342"/>
                      <a:pt x="434757" y="1126552"/>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 name="Google Shape;71;p14"/>
              <p:cNvSpPr/>
              <p:nvPr/>
            </p:nvSpPr>
            <p:spPr>
              <a:xfrm>
                <a:off x="6679395" y="1615982"/>
                <a:ext cx="746639" cy="642675"/>
              </a:xfrm>
              <a:custGeom>
                <a:rect b="b" l="l" r="r" t="t"/>
                <a:pathLst>
                  <a:path extrusionOk="0" h="692911" w="805002">
                    <a:moveTo>
                      <a:pt x="102019" y="511006"/>
                    </a:moveTo>
                    <a:cubicBezTo>
                      <a:pt x="84978" y="535260"/>
                      <a:pt x="67937" y="560768"/>
                      <a:pt x="54221" y="584604"/>
                    </a:cubicBezTo>
                    <a:cubicBezTo>
                      <a:pt x="40177" y="584646"/>
                      <a:pt x="26669" y="590023"/>
                      <a:pt x="16398" y="599658"/>
                    </a:cubicBezTo>
                    <a:cubicBezTo>
                      <a:pt x="-955" y="617782"/>
                      <a:pt x="-4961" y="644992"/>
                      <a:pt x="6423" y="667402"/>
                    </a:cubicBezTo>
                    <a:lnTo>
                      <a:pt x="4345" y="671165"/>
                    </a:lnTo>
                    <a:lnTo>
                      <a:pt x="14320" y="676183"/>
                    </a:lnTo>
                    <a:lnTo>
                      <a:pt x="14320" y="676183"/>
                    </a:lnTo>
                    <a:cubicBezTo>
                      <a:pt x="24312" y="686951"/>
                      <a:pt x="38331" y="693015"/>
                      <a:pt x="52974" y="692910"/>
                    </a:cubicBezTo>
                    <a:cubicBezTo>
                      <a:pt x="67118" y="692973"/>
                      <a:pt x="80710" y="687411"/>
                      <a:pt x="90797" y="677438"/>
                    </a:cubicBezTo>
                    <a:cubicBezTo>
                      <a:pt x="111916" y="656555"/>
                      <a:pt x="112207" y="622398"/>
                      <a:pt x="91450" y="601151"/>
                    </a:cubicBezTo>
                    <a:cubicBezTo>
                      <a:pt x="91234" y="600929"/>
                      <a:pt x="91017" y="600712"/>
                      <a:pt x="90797" y="600494"/>
                    </a:cubicBezTo>
                    <a:cubicBezTo>
                      <a:pt x="84267" y="593846"/>
                      <a:pt x="76088" y="589083"/>
                      <a:pt x="67106" y="586695"/>
                    </a:cubicBezTo>
                    <a:cubicBezTo>
                      <a:pt x="82069" y="562859"/>
                      <a:pt x="97032" y="540278"/>
                      <a:pt x="111995" y="519787"/>
                    </a:cubicBezTo>
                    <a:cubicBezTo>
                      <a:pt x="258960" y="314499"/>
                      <a:pt x="464733" y="159266"/>
                      <a:pt x="701783" y="74854"/>
                    </a:cubicBezTo>
                    <a:cubicBezTo>
                      <a:pt x="704189" y="81373"/>
                      <a:pt x="707863" y="87345"/>
                      <a:pt x="712589" y="92417"/>
                    </a:cubicBezTo>
                    <a:cubicBezTo>
                      <a:pt x="722768" y="103164"/>
                      <a:pt x="736904" y="109215"/>
                      <a:pt x="751659" y="109144"/>
                    </a:cubicBezTo>
                    <a:cubicBezTo>
                      <a:pt x="765791" y="109161"/>
                      <a:pt x="779369" y="103607"/>
                      <a:pt x="789482" y="93672"/>
                    </a:cubicBezTo>
                    <a:cubicBezTo>
                      <a:pt x="810176" y="72249"/>
                      <a:pt x="810176" y="38151"/>
                      <a:pt x="789482" y="16728"/>
                    </a:cubicBezTo>
                    <a:cubicBezTo>
                      <a:pt x="779274" y="6023"/>
                      <a:pt x="765159" y="-20"/>
                      <a:pt x="750412" y="1"/>
                    </a:cubicBezTo>
                    <a:cubicBezTo>
                      <a:pt x="721031" y="-204"/>
                      <a:pt x="697049" y="23594"/>
                      <a:pt x="696845" y="53155"/>
                    </a:cubicBezTo>
                    <a:cubicBezTo>
                      <a:pt x="696828" y="55375"/>
                      <a:pt x="696953" y="57596"/>
                      <a:pt x="697211" y="59800"/>
                    </a:cubicBezTo>
                    <a:cubicBezTo>
                      <a:pt x="457733" y="145642"/>
                      <a:pt x="250061" y="303075"/>
                      <a:pt x="102019" y="511006"/>
                    </a:cubicBezTo>
                    <a:close/>
                  </a:path>
                </a:pathLst>
              </a:custGeom>
              <a:solidFill>
                <a:srgbClr val="31C0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 name="Google Shape;72;p14"/>
              <p:cNvSpPr/>
              <p:nvPr/>
            </p:nvSpPr>
            <p:spPr>
              <a:xfrm>
                <a:off x="7553195" y="1568219"/>
                <a:ext cx="785681" cy="230396"/>
              </a:xfrm>
              <a:custGeom>
                <a:rect b="b" l="l" r="r" t="t"/>
                <a:pathLst>
                  <a:path extrusionOk="0" h="248405" w="847095">
                    <a:moveTo>
                      <a:pt x="753965" y="232097"/>
                    </a:moveTo>
                    <a:cubicBezTo>
                      <a:pt x="764297" y="242568"/>
                      <a:pt x="778366" y="248443"/>
                      <a:pt x="793034" y="248406"/>
                    </a:cubicBezTo>
                    <a:cubicBezTo>
                      <a:pt x="807079" y="248364"/>
                      <a:pt x="820587" y="242986"/>
                      <a:pt x="830857" y="233351"/>
                    </a:cubicBezTo>
                    <a:cubicBezTo>
                      <a:pt x="841177" y="223240"/>
                      <a:pt x="847021" y="209374"/>
                      <a:pt x="847067" y="194880"/>
                    </a:cubicBezTo>
                    <a:cubicBezTo>
                      <a:pt x="847549" y="180327"/>
                      <a:pt x="841976" y="166231"/>
                      <a:pt x="831688" y="155990"/>
                    </a:cubicBezTo>
                    <a:cubicBezTo>
                      <a:pt x="810603" y="134743"/>
                      <a:pt x="776392" y="134713"/>
                      <a:pt x="755274" y="155927"/>
                    </a:cubicBezTo>
                    <a:cubicBezTo>
                      <a:pt x="755253" y="155948"/>
                      <a:pt x="755232" y="155969"/>
                      <a:pt x="755211" y="155990"/>
                    </a:cubicBezTo>
                    <a:cubicBezTo>
                      <a:pt x="751338" y="159854"/>
                      <a:pt x="747983" y="164211"/>
                      <a:pt x="745236" y="168953"/>
                    </a:cubicBezTo>
                    <a:cubicBezTo>
                      <a:pt x="570586" y="82229"/>
                      <a:pt x="378474" y="37020"/>
                      <a:pt x="183711" y="36811"/>
                    </a:cubicBezTo>
                    <a:cubicBezTo>
                      <a:pt x="157389" y="36811"/>
                      <a:pt x="131204" y="37648"/>
                      <a:pt x="105156" y="39320"/>
                    </a:cubicBezTo>
                    <a:cubicBezTo>
                      <a:pt x="99337" y="15811"/>
                      <a:pt x="78111" y="-511"/>
                      <a:pt x="54033" y="12"/>
                    </a:cubicBezTo>
                    <a:cubicBezTo>
                      <a:pt x="39901" y="-5"/>
                      <a:pt x="26322" y="5549"/>
                      <a:pt x="16210" y="15484"/>
                    </a:cubicBezTo>
                    <a:cubicBezTo>
                      <a:pt x="6605" y="24722"/>
                      <a:pt x="815" y="37267"/>
                      <a:pt x="0" y="50611"/>
                    </a:cubicBezTo>
                    <a:lnTo>
                      <a:pt x="0" y="50611"/>
                    </a:lnTo>
                    <a:lnTo>
                      <a:pt x="0" y="61065"/>
                    </a:lnTo>
                    <a:lnTo>
                      <a:pt x="0" y="65247"/>
                    </a:lnTo>
                    <a:lnTo>
                      <a:pt x="0" y="65247"/>
                    </a:lnTo>
                    <a:cubicBezTo>
                      <a:pt x="1771" y="75275"/>
                      <a:pt x="6388" y="84570"/>
                      <a:pt x="13300" y="92010"/>
                    </a:cubicBezTo>
                    <a:cubicBezTo>
                      <a:pt x="23479" y="102757"/>
                      <a:pt x="37615" y="108808"/>
                      <a:pt x="52370" y="108737"/>
                    </a:cubicBezTo>
                    <a:cubicBezTo>
                      <a:pt x="66502" y="108753"/>
                      <a:pt x="80081" y="103200"/>
                      <a:pt x="90193" y="93264"/>
                    </a:cubicBezTo>
                    <a:cubicBezTo>
                      <a:pt x="100567" y="82881"/>
                      <a:pt x="106274" y="68680"/>
                      <a:pt x="105987" y="53956"/>
                    </a:cubicBezTo>
                    <a:cubicBezTo>
                      <a:pt x="131341" y="53956"/>
                      <a:pt x="156695" y="53956"/>
                      <a:pt x="181633" y="53956"/>
                    </a:cubicBezTo>
                    <a:cubicBezTo>
                      <a:pt x="375257" y="53045"/>
                      <a:pt x="566463" y="97270"/>
                      <a:pt x="740248" y="183171"/>
                    </a:cubicBezTo>
                    <a:cubicBezTo>
                      <a:pt x="736341" y="200763"/>
                      <a:pt x="741495" y="219150"/>
                      <a:pt x="753965" y="232097"/>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 name="Google Shape;73;p14"/>
              <p:cNvSpPr/>
              <p:nvPr/>
            </p:nvSpPr>
            <p:spPr>
              <a:xfrm>
                <a:off x="8177557" y="3100126"/>
                <a:ext cx="393997" cy="444151"/>
              </a:xfrm>
              <a:custGeom>
                <a:rect b="b" l="l" r="r" t="t"/>
                <a:pathLst>
                  <a:path extrusionOk="0" h="478869" w="424795">
                    <a:moveTo>
                      <a:pt x="342055" y="99170"/>
                    </a:moveTo>
                    <a:cubicBezTo>
                      <a:pt x="350846" y="104891"/>
                      <a:pt x="361095" y="107939"/>
                      <a:pt x="371565" y="107952"/>
                    </a:cubicBezTo>
                    <a:cubicBezTo>
                      <a:pt x="385202" y="108136"/>
                      <a:pt x="398353" y="102871"/>
                      <a:pt x="408141" y="93316"/>
                    </a:cubicBezTo>
                    <a:cubicBezTo>
                      <a:pt x="418574" y="83246"/>
                      <a:pt x="424563" y="69388"/>
                      <a:pt x="424767" y="54844"/>
                    </a:cubicBezTo>
                    <a:cubicBezTo>
                      <a:pt x="425249" y="40292"/>
                      <a:pt x="419675" y="26195"/>
                      <a:pt x="409388" y="15954"/>
                    </a:cubicBezTo>
                    <a:cubicBezTo>
                      <a:pt x="388303" y="-5293"/>
                      <a:pt x="354092" y="-5322"/>
                      <a:pt x="332973" y="15892"/>
                    </a:cubicBezTo>
                    <a:cubicBezTo>
                      <a:pt x="332953" y="15912"/>
                      <a:pt x="332932" y="15933"/>
                      <a:pt x="332911" y="15954"/>
                    </a:cubicBezTo>
                    <a:cubicBezTo>
                      <a:pt x="322653" y="25974"/>
                      <a:pt x="316689" y="39627"/>
                      <a:pt x="316286" y="54008"/>
                    </a:cubicBezTo>
                    <a:cubicBezTo>
                      <a:pt x="316136" y="67565"/>
                      <a:pt x="321028" y="80691"/>
                      <a:pt x="330002" y="90807"/>
                    </a:cubicBezTo>
                    <a:cubicBezTo>
                      <a:pt x="270657" y="204365"/>
                      <a:pt x="188241" y="304095"/>
                      <a:pt x="88101" y="383526"/>
                    </a:cubicBezTo>
                    <a:cubicBezTo>
                      <a:pt x="78371" y="375485"/>
                      <a:pt x="66193" y="371056"/>
                      <a:pt x="53604" y="370981"/>
                    </a:cubicBezTo>
                    <a:cubicBezTo>
                      <a:pt x="39576" y="370889"/>
                      <a:pt x="26101" y="376464"/>
                      <a:pt x="16196" y="386454"/>
                    </a:cubicBezTo>
                    <a:cubicBezTo>
                      <a:pt x="739" y="401512"/>
                      <a:pt x="-4183" y="424449"/>
                      <a:pt x="3727" y="444579"/>
                    </a:cubicBezTo>
                    <a:lnTo>
                      <a:pt x="3727" y="444579"/>
                    </a:lnTo>
                    <a:lnTo>
                      <a:pt x="9546" y="454197"/>
                    </a:lnTo>
                    <a:lnTo>
                      <a:pt x="12871" y="456706"/>
                    </a:lnTo>
                    <a:lnTo>
                      <a:pt x="17027" y="462561"/>
                    </a:lnTo>
                    <a:cubicBezTo>
                      <a:pt x="27360" y="473032"/>
                      <a:pt x="41430" y="478907"/>
                      <a:pt x="56097" y="478869"/>
                    </a:cubicBezTo>
                    <a:cubicBezTo>
                      <a:pt x="70029" y="478890"/>
                      <a:pt x="83430" y="473496"/>
                      <a:pt x="93505" y="463815"/>
                    </a:cubicBezTo>
                    <a:cubicBezTo>
                      <a:pt x="112453" y="445504"/>
                      <a:pt x="115280" y="416014"/>
                      <a:pt x="100155" y="394399"/>
                    </a:cubicBezTo>
                    <a:cubicBezTo>
                      <a:pt x="200348" y="314018"/>
                      <a:pt x="282744" y="213460"/>
                      <a:pt x="342055" y="99170"/>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 name="Google Shape;74;p14"/>
              <p:cNvSpPr/>
              <p:nvPr/>
            </p:nvSpPr>
            <p:spPr>
              <a:xfrm>
                <a:off x="6869035" y="1897449"/>
                <a:ext cx="686205" cy="650818"/>
              </a:xfrm>
              <a:custGeom>
                <a:rect b="b" l="l" r="r" t="t"/>
                <a:pathLst>
                  <a:path extrusionOk="0" h="701691" w="739844">
                    <a:moveTo>
                      <a:pt x="631768" y="52271"/>
                    </a:moveTo>
                    <a:cubicBezTo>
                      <a:pt x="369086" y="137332"/>
                      <a:pt x="157560" y="335440"/>
                      <a:pt x="54449" y="592966"/>
                    </a:cubicBezTo>
                    <a:cubicBezTo>
                      <a:pt x="40388" y="592924"/>
                      <a:pt x="26851" y="598310"/>
                      <a:pt x="16626" y="608020"/>
                    </a:cubicBezTo>
                    <a:cubicBezTo>
                      <a:pt x="6344" y="618194"/>
                      <a:pt x="383" y="631986"/>
                      <a:pt x="1" y="646492"/>
                    </a:cubicBezTo>
                    <a:cubicBezTo>
                      <a:pt x="-82" y="660848"/>
                      <a:pt x="5442" y="674664"/>
                      <a:pt x="15380" y="684964"/>
                    </a:cubicBezTo>
                    <a:cubicBezTo>
                      <a:pt x="25559" y="695711"/>
                      <a:pt x="39694" y="701762"/>
                      <a:pt x="54449" y="701691"/>
                    </a:cubicBezTo>
                    <a:cubicBezTo>
                      <a:pt x="68581" y="701707"/>
                      <a:pt x="82160" y="696154"/>
                      <a:pt x="92272" y="686218"/>
                    </a:cubicBezTo>
                    <a:cubicBezTo>
                      <a:pt x="102609" y="676291"/>
                      <a:pt x="108465" y="662541"/>
                      <a:pt x="108482" y="648165"/>
                    </a:cubicBezTo>
                    <a:cubicBezTo>
                      <a:pt x="108927" y="633700"/>
                      <a:pt x="103528" y="619671"/>
                      <a:pt x="93519" y="609275"/>
                    </a:cubicBezTo>
                    <a:cubicBezTo>
                      <a:pt x="86532" y="602362"/>
                      <a:pt x="77742" y="597579"/>
                      <a:pt x="68165" y="595475"/>
                    </a:cubicBezTo>
                    <a:cubicBezTo>
                      <a:pt x="170985" y="344828"/>
                      <a:pt x="377677" y="152005"/>
                      <a:pt x="633846" y="67744"/>
                    </a:cubicBezTo>
                    <a:cubicBezTo>
                      <a:pt x="635920" y="76960"/>
                      <a:pt x="640364" y="85470"/>
                      <a:pt x="646731" y="92416"/>
                    </a:cubicBezTo>
                    <a:cubicBezTo>
                      <a:pt x="667900" y="113901"/>
                      <a:pt x="702377" y="114056"/>
                      <a:pt x="723732" y="92759"/>
                    </a:cubicBezTo>
                    <a:cubicBezTo>
                      <a:pt x="733720" y="82798"/>
                      <a:pt x="739489" y="69341"/>
                      <a:pt x="739834" y="55199"/>
                    </a:cubicBezTo>
                    <a:cubicBezTo>
                      <a:pt x="740120" y="40680"/>
                      <a:pt x="734576" y="26663"/>
                      <a:pt x="724455" y="16309"/>
                    </a:cubicBezTo>
                    <a:cubicBezTo>
                      <a:pt x="714251" y="5900"/>
                      <a:pt x="700332" y="29"/>
                      <a:pt x="685801" y="0"/>
                    </a:cubicBezTo>
                    <a:cubicBezTo>
                      <a:pt x="656752" y="-21"/>
                      <a:pt x="632886" y="23066"/>
                      <a:pt x="631768" y="52271"/>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 name="Google Shape;75;p14"/>
              <p:cNvSpPr/>
              <p:nvPr/>
            </p:nvSpPr>
            <p:spPr>
              <a:xfrm>
                <a:off x="8043381" y="2995192"/>
                <a:ext cx="293498" cy="326743"/>
              </a:xfrm>
              <a:custGeom>
                <a:rect b="b" l="l" r="r" t="t"/>
                <a:pathLst>
                  <a:path extrusionOk="0" h="352284" w="316440">
                    <a:moveTo>
                      <a:pt x="233456" y="98036"/>
                    </a:moveTo>
                    <a:cubicBezTo>
                      <a:pt x="242525" y="103823"/>
                      <a:pt x="253057" y="106872"/>
                      <a:pt x="263797" y="106817"/>
                    </a:cubicBezTo>
                    <a:cubicBezTo>
                      <a:pt x="277418" y="106909"/>
                      <a:pt x="290535" y="101661"/>
                      <a:pt x="300373" y="92181"/>
                    </a:cubicBezTo>
                    <a:cubicBezTo>
                      <a:pt x="321608" y="71085"/>
                      <a:pt x="321820" y="36665"/>
                      <a:pt x="300855" y="15305"/>
                    </a:cubicBezTo>
                    <a:cubicBezTo>
                      <a:pt x="300693" y="15142"/>
                      <a:pt x="300535" y="14979"/>
                      <a:pt x="300373" y="14820"/>
                    </a:cubicBezTo>
                    <a:cubicBezTo>
                      <a:pt x="278436" y="-5875"/>
                      <a:pt x="243980" y="-4759"/>
                      <a:pt x="223410" y="17312"/>
                    </a:cubicBezTo>
                    <a:cubicBezTo>
                      <a:pt x="205084" y="36979"/>
                      <a:pt x="203700" y="67137"/>
                      <a:pt x="220155" y="88418"/>
                    </a:cubicBezTo>
                    <a:cubicBezTo>
                      <a:pt x="184215" y="151490"/>
                      <a:pt x="137988" y="208036"/>
                      <a:pt x="83411" y="255686"/>
                    </a:cubicBezTo>
                    <a:cubicBezTo>
                      <a:pt x="74159" y="249146"/>
                      <a:pt x="63128" y="245642"/>
                      <a:pt x="51823" y="245650"/>
                    </a:cubicBezTo>
                    <a:cubicBezTo>
                      <a:pt x="38028" y="245692"/>
                      <a:pt x="24777" y="251086"/>
                      <a:pt x="14831" y="260704"/>
                    </a:cubicBezTo>
                    <a:cubicBezTo>
                      <a:pt x="-41" y="275988"/>
                      <a:pt x="-4160" y="298850"/>
                      <a:pt x="4440" y="318412"/>
                    </a:cubicBezTo>
                    <a:lnTo>
                      <a:pt x="699" y="318412"/>
                    </a:lnTo>
                    <a:lnTo>
                      <a:pt x="6518" y="328030"/>
                    </a:lnTo>
                    <a:lnTo>
                      <a:pt x="11506" y="328030"/>
                    </a:lnTo>
                    <a:cubicBezTo>
                      <a:pt x="12769" y="331011"/>
                      <a:pt x="14606" y="333708"/>
                      <a:pt x="16909" y="335975"/>
                    </a:cubicBezTo>
                    <a:cubicBezTo>
                      <a:pt x="27059" y="346463"/>
                      <a:pt x="41012" y="352350"/>
                      <a:pt x="55563" y="352284"/>
                    </a:cubicBezTo>
                    <a:cubicBezTo>
                      <a:pt x="85173" y="352380"/>
                      <a:pt x="109259" y="328306"/>
                      <a:pt x="109355" y="298515"/>
                    </a:cubicBezTo>
                    <a:cubicBezTo>
                      <a:pt x="109392" y="285945"/>
                      <a:pt x="105070" y="273755"/>
                      <a:pt x="97127" y="264050"/>
                    </a:cubicBezTo>
                    <a:cubicBezTo>
                      <a:pt x="151102" y="216403"/>
                      <a:pt x="197129" y="160356"/>
                      <a:pt x="233456" y="9803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 name="Google Shape;76;p14"/>
              <p:cNvSpPr/>
              <p:nvPr/>
            </p:nvSpPr>
            <p:spPr>
              <a:xfrm>
                <a:off x="7117383" y="2137759"/>
                <a:ext cx="495529" cy="480167"/>
              </a:xfrm>
              <a:custGeom>
                <a:rect b="b" l="l" r="r" t="t"/>
                <a:pathLst>
                  <a:path extrusionOk="0" h="517700" w="534263">
                    <a:moveTo>
                      <a:pt x="50877" y="409393"/>
                    </a:moveTo>
                    <a:cubicBezTo>
                      <a:pt x="21088" y="411145"/>
                      <a:pt x="-1652" y="436867"/>
                      <a:pt x="94" y="466838"/>
                    </a:cubicBezTo>
                    <a:cubicBezTo>
                      <a:pt x="846" y="479792"/>
                      <a:pt x="6179" y="492049"/>
                      <a:pt x="15132" y="501391"/>
                    </a:cubicBezTo>
                    <a:cubicBezTo>
                      <a:pt x="25282" y="511879"/>
                      <a:pt x="39235" y="517767"/>
                      <a:pt x="53786" y="517700"/>
                    </a:cubicBezTo>
                    <a:cubicBezTo>
                      <a:pt x="67847" y="517741"/>
                      <a:pt x="81384" y="512355"/>
                      <a:pt x="91609" y="502646"/>
                    </a:cubicBezTo>
                    <a:cubicBezTo>
                      <a:pt x="112844" y="481549"/>
                      <a:pt x="113056" y="447129"/>
                      <a:pt x="92091" y="425769"/>
                    </a:cubicBezTo>
                    <a:cubicBezTo>
                      <a:pt x="91929" y="425606"/>
                      <a:pt x="91771" y="425443"/>
                      <a:pt x="91609" y="425284"/>
                    </a:cubicBezTo>
                    <a:cubicBezTo>
                      <a:pt x="84389" y="418154"/>
                      <a:pt x="75312" y="413224"/>
                      <a:pt x="65424" y="411066"/>
                    </a:cubicBezTo>
                    <a:cubicBezTo>
                      <a:pt x="138962" y="255720"/>
                      <a:pt x="270141" y="135600"/>
                      <a:pt x="430768" y="76529"/>
                    </a:cubicBezTo>
                    <a:cubicBezTo>
                      <a:pt x="433183" y="82451"/>
                      <a:pt x="436712" y="87845"/>
                      <a:pt x="441159" y="92420"/>
                    </a:cubicBezTo>
                    <a:cubicBezTo>
                      <a:pt x="462327" y="113906"/>
                      <a:pt x="496805" y="114060"/>
                      <a:pt x="518160" y="92763"/>
                    </a:cubicBezTo>
                    <a:cubicBezTo>
                      <a:pt x="528148" y="82802"/>
                      <a:pt x="533917" y="69345"/>
                      <a:pt x="534262" y="55203"/>
                    </a:cubicBezTo>
                    <a:cubicBezTo>
                      <a:pt x="534366" y="40717"/>
                      <a:pt x="528846" y="26767"/>
                      <a:pt x="518883" y="16313"/>
                    </a:cubicBezTo>
                    <a:cubicBezTo>
                      <a:pt x="508550" y="5842"/>
                      <a:pt x="494481" y="-33"/>
                      <a:pt x="479813" y="4"/>
                    </a:cubicBezTo>
                    <a:cubicBezTo>
                      <a:pt x="450665" y="-364"/>
                      <a:pt x="426736" y="23117"/>
                      <a:pt x="426371" y="52443"/>
                    </a:cubicBezTo>
                    <a:cubicBezTo>
                      <a:pt x="426333" y="55466"/>
                      <a:pt x="426554" y="58490"/>
                      <a:pt x="427027" y="61475"/>
                    </a:cubicBezTo>
                    <a:cubicBezTo>
                      <a:pt x="260790" y="122746"/>
                      <a:pt x="125508" y="247875"/>
                      <a:pt x="50877" y="409393"/>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 name="Google Shape;77;p14"/>
              <p:cNvSpPr/>
              <p:nvPr/>
            </p:nvSpPr>
            <p:spPr>
              <a:xfrm>
                <a:off x="7092822" y="3730281"/>
                <a:ext cx="721043" cy="275378"/>
              </a:xfrm>
              <a:custGeom>
                <a:rect b="b" l="l" r="r" t="t"/>
                <a:pathLst>
                  <a:path extrusionOk="0" h="296903" w="777405">
                    <a:moveTo>
                      <a:pt x="93126" y="16728"/>
                    </a:moveTo>
                    <a:cubicBezTo>
                      <a:pt x="82947" y="5981"/>
                      <a:pt x="68811" y="-70"/>
                      <a:pt x="54056" y="1"/>
                    </a:cubicBezTo>
                    <a:cubicBezTo>
                      <a:pt x="39924" y="-16"/>
                      <a:pt x="26345" y="5537"/>
                      <a:pt x="16233" y="15473"/>
                    </a:cubicBezTo>
                    <a:cubicBezTo>
                      <a:pt x="5913" y="25584"/>
                      <a:pt x="69" y="39451"/>
                      <a:pt x="23" y="53945"/>
                    </a:cubicBezTo>
                    <a:cubicBezTo>
                      <a:pt x="-401" y="68284"/>
                      <a:pt x="5003" y="82175"/>
                      <a:pt x="14986" y="92416"/>
                    </a:cubicBezTo>
                    <a:cubicBezTo>
                      <a:pt x="25165" y="103163"/>
                      <a:pt x="39301" y="109214"/>
                      <a:pt x="54056" y="109143"/>
                    </a:cubicBezTo>
                    <a:cubicBezTo>
                      <a:pt x="67955" y="109214"/>
                      <a:pt x="81297" y="103636"/>
                      <a:pt x="91048" y="93671"/>
                    </a:cubicBezTo>
                    <a:cubicBezTo>
                      <a:pt x="269260" y="189901"/>
                      <a:pt x="468192" y="240725"/>
                      <a:pt x="670445" y="241704"/>
                    </a:cubicBezTo>
                    <a:cubicBezTo>
                      <a:pt x="669526" y="271251"/>
                      <a:pt x="692586" y="295953"/>
                      <a:pt x="721955" y="296877"/>
                    </a:cubicBezTo>
                    <a:cubicBezTo>
                      <a:pt x="722657" y="296898"/>
                      <a:pt x="723359" y="296906"/>
                      <a:pt x="724062" y="296902"/>
                    </a:cubicBezTo>
                    <a:cubicBezTo>
                      <a:pt x="738198" y="296919"/>
                      <a:pt x="751772" y="291366"/>
                      <a:pt x="761885" y="281430"/>
                    </a:cubicBezTo>
                    <a:cubicBezTo>
                      <a:pt x="782579" y="260007"/>
                      <a:pt x="782579" y="225909"/>
                      <a:pt x="761885" y="204486"/>
                    </a:cubicBezTo>
                    <a:cubicBezTo>
                      <a:pt x="751706" y="193739"/>
                      <a:pt x="737570" y="187688"/>
                      <a:pt x="722815" y="187760"/>
                    </a:cubicBezTo>
                    <a:cubicBezTo>
                      <a:pt x="708683" y="187743"/>
                      <a:pt x="695104" y="193296"/>
                      <a:pt x="684992" y="203232"/>
                    </a:cubicBezTo>
                    <a:cubicBezTo>
                      <a:pt x="678566" y="209709"/>
                      <a:pt x="673978" y="217793"/>
                      <a:pt x="671692" y="226649"/>
                    </a:cubicBezTo>
                    <a:cubicBezTo>
                      <a:pt x="471920" y="225621"/>
                      <a:pt x="275378" y="175829"/>
                      <a:pt x="98945" y="81544"/>
                    </a:cubicBezTo>
                    <a:cubicBezTo>
                      <a:pt x="111784" y="61096"/>
                      <a:pt x="109398" y="34529"/>
                      <a:pt x="93126" y="16728"/>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 name="Google Shape;78;p14"/>
              <p:cNvSpPr/>
              <p:nvPr/>
            </p:nvSpPr>
            <p:spPr>
              <a:xfrm>
                <a:off x="6667955" y="3801394"/>
                <a:ext cx="1489623" cy="467684"/>
              </a:xfrm>
              <a:custGeom>
                <a:rect b="b" l="l" r="r" t="t"/>
                <a:pathLst>
                  <a:path extrusionOk="0" h="504242" w="1606062">
                    <a:moveTo>
                      <a:pt x="54075" y="106563"/>
                    </a:moveTo>
                    <a:cubicBezTo>
                      <a:pt x="63032" y="106525"/>
                      <a:pt x="71860" y="104376"/>
                      <a:pt x="79844" y="100290"/>
                    </a:cubicBezTo>
                    <a:cubicBezTo>
                      <a:pt x="269337" y="268332"/>
                      <a:pt x="495422" y="389225"/>
                      <a:pt x="739875" y="453226"/>
                    </a:cubicBezTo>
                    <a:cubicBezTo>
                      <a:pt x="869636" y="487131"/>
                      <a:pt x="1003160" y="504272"/>
                      <a:pt x="1137223" y="504243"/>
                    </a:cubicBezTo>
                    <a:cubicBezTo>
                      <a:pt x="1259354" y="504138"/>
                      <a:pt x="1381081" y="490109"/>
                      <a:pt x="1500074" y="462426"/>
                    </a:cubicBezTo>
                    <a:cubicBezTo>
                      <a:pt x="1502040" y="471559"/>
                      <a:pt x="1506504" y="479960"/>
                      <a:pt x="1512958" y="486680"/>
                    </a:cubicBezTo>
                    <a:cubicBezTo>
                      <a:pt x="1523067" y="497280"/>
                      <a:pt x="1537011" y="503315"/>
                      <a:pt x="1551613" y="503406"/>
                    </a:cubicBezTo>
                    <a:cubicBezTo>
                      <a:pt x="1580736" y="503436"/>
                      <a:pt x="1604727" y="480407"/>
                      <a:pt x="1606061" y="451135"/>
                    </a:cubicBezTo>
                    <a:cubicBezTo>
                      <a:pt x="1606290" y="420880"/>
                      <a:pt x="1582100" y="396171"/>
                      <a:pt x="1552033" y="395937"/>
                    </a:cubicBezTo>
                    <a:cubicBezTo>
                      <a:pt x="1552028" y="395937"/>
                      <a:pt x="1552028" y="395937"/>
                      <a:pt x="1552028" y="395937"/>
                    </a:cubicBezTo>
                    <a:cubicBezTo>
                      <a:pt x="1537867" y="395782"/>
                      <a:pt x="1524239" y="401356"/>
                      <a:pt x="1514205" y="411409"/>
                    </a:cubicBezTo>
                    <a:cubicBezTo>
                      <a:pt x="1503931" y="421207"/>
                      <a:pt x="1498075" y="434801"/>
                      <a:pt x="1497996" y="449044"/>
                    </a:cubicBezTo>
                    <a:cubicBezTo>
                      <a:pt x="1000084" y="563953"/>
                      <a:pt x="477608" y="431606"/>
                      <a:pt x="93145" y="93181"/>
                    </a:cubicBezTo>
                    <a:lnTo>
                      <a:pt x="93145" y="93181"/>
                    </a:lnTo>
                    <a:cubicBezTo>
                      <a:pt x="114379" y="72084"/>
                      <a:pt x="114591" y="37664"/>
                      <a:pt x="93627" y="16304"/>
                    </a:cubicBezTo>
                    <a:cubicBezTo>
                      <a:pt x="93465" y="16141"/>
                      <a:pt x="93307" y="15978"/>
                      <a:pt x="93145" y="15819"/>
                    </a:cubicBezTo>
                    <a:cubicBezTo>
                      <a:pt x="71802" y="-5273"/>
                      <a:pt x="37595" y="-5273"/>
                      <a:pt x="16252" y="15819"/>
                    </a:cubicBezTo>
                    <a:cubicBezTo>
                      <a:pt x="5873" y="25717"/>
                      <a:pt x="9" y="39484"/>
                      <a:pt x="42" y="53873"/>
                    </a:cubicBezTo>
                    <a:cubicBezTo>
                      <a:pt x="-1105" y="82948"/>
                      <a:pt x="21389" y="107457"/>
                      <a:pt x="50292" y="108616"/>
                    </a:cubicBezTo>
                    <a:cubicBezTo>
                      <a:pt x="51136" y="108649"/>
                      <a:pt x="51980" y="108662"/>
                      <a:pt x="52828" y="108653"/>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 name="Google Shape;79;p14"/>
              <p:cNvSpPr/>
              <p:nvPr/>
            </p:nvSpPr>
            <p:spPr>
              <a:xfrm>
                <a:off x="6022415" y="3475214"/>
                <a:ext cx="1119916" cy="1066985"/>
              </a:xfrm>
              <a:custGeom>
                <a:rect b="b" l="l" r="r" t="t"/>
                <a:pathLst>
                  <a:path extrusionOk="0" h="1150388" w="1207457">
                    <a:moveTo>
                      <a:pt x="108488" y="55617"/>
                    </a:moveTo>
                    <a:cubicBezTo>
                      <a:pt x="108592" y="41132"/>
                      <a:pt x="103072" y="27182"/>
                      <a:pt x="93109" y="16728"/>
                    </a:cubicBezTo>
                    <a:cubicBezTo>
                      <a:pt x="82930" y="5981"/>
                      <a:pt x="68795" y="-71"/>
                      <a:pt x="54039" y="1"/>
                    </a:cubicBezTo>
                    <a:cubicBezTo>
                      <a:pt x="39904" y="-16"/>
                      <a:pt x="26329" y="5537"/>
                      <a:pt x="16216" y="15473"/>
                    </a:cubicBezTo>
                    <a:cubicBezTo>
                      <a:pt x="5813" y="25530"/>
                      <a:pt x="-43" y="39430"/>
                      <a:pt x="7" y="53945"/>
                    </a:cubicBezTo>
                    <a:cubicBezTo>
                      <a:pt x="-455" y="83501"/>
                      <a:pt x="22991" y="107839"/>
                      <a:pt x="52369" y="108303"/>
                    </a:cubicBezTo>
                    <a:cubicBezTo>
                      <a:pt x="52788" y="108307"/>
                      <a:pt x="53204" y="108311"/>
                      <a:pt x="53624" y="108307"/>
                    </a:cubicBezTo>
                    <a:lnTo>
                      <a:pt x="56118" y="108307"/>
                    </a:lnTo>
                    <a:cubicBezTo>
                      <a:pt x="235760" y="482946"/>
                      <a:pt x="528634" y="790782"/>
                      <a:pt x="892794" y="987720"/>
                    </a:cubicBezTo>
                    <a:cubicBezTo>
                      <a:pt x="960135" y="1024586"/>
                      <a:pt x="1029521" y="1057534"/>
                      <a:pt x="1100612" y="1086408"/>
                    </a:cubicBezTo>
                    <a:cubicBezTo>
                      <a:pt x="1095105" y="1115680"/>
                      <a:pt x="1114224" y="1143903"/>
                      <a:pt x="1143318" y="1149448"/>
                    </a:cubicBezTo>
                    <a:cubicBezTo>
                      <a:pt x="1146639" y="1150079"/>
                      <a:pt x="1150014" y="1150397"/>
                      <a:pt x="1153398" y="1150388"/>
                    </a:cubicBezTo>
                    <a:cubicBezTo>
                      <a:pt x="1167533" y="1150405"/>
                      <a:pt x="1181108" y="1144852"/>
                      <a:pt x="1191221" y="1134916"/>
                    </a:cubicBezTo>
                    <a:cubicBezTo>
                      <a:pt x="1201624" y="1124859"/>
                      <a:pt x="1207480" y="1110959"/>
                      <a:pt x="1207430" y="1096444"/>
                    </a:cubicBezTo>
                    <a:cubicBezTo>
                      <a:pt x="1207896" y="1082017"/>
                      <a:pt x="1202318" y="1068059"/>
                      <a:pt x="1192052" y="1057973"/>
                    </a:cubicBezTo>
                    <a:cubicBezTo>
                      <a:pt x="1182060" y="1047205"/>
                      <a:pt x="1168040" y="1041141"/>
                      <a:pt x="1153398" y="1041246"/>
                    </a:cubicBezTo>
                    <a:cubicBezTo>
                      <a:pt x="1132865" y="1041338"/>
                      <a:pt x="1114099" y="1052955"/>
                      <a:pt x="1104768" y="1071354"/>
                    </a:cubicBezTo>
                    <a:cubicBezTo>
                      <a:pt x="652473" y="889931"/>
                      <a:pt x="283525" y="545567"/>
                      <a:pt x="69834" y="105380"/>
                    </a:cubicBezTo>
                    <a:cubicBezTo>
                      <a:pt x="77498" y="103272"/>
                      <a:pt x="84506" y="99245"/>
                      <a:pt x="90200" y="93671"/>
                    </a:cubicBezTo>
                    <a:cubicBezTo>
                      <a:pt x="101073" y="83932"/>
                      <a:pt x="107652" y="70241"/>
                      <a:pt x="108488" y="55617"/>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 name="Google Shape;80;p14"/>
              <p:cNvSpPr/>
              <p:nvPr/>
            </p:nvSpPr>
            <p:spPr>
              <a:xfrm>
                <a:off x="6646384" y="4530811"/>
                <a:ext cx="1668073" cy="330063"/>
              </a:xfrm>
              <a:custGeom>
                <a:rect b="b" l="l" r="r" t="t"/>
                <a:pathLst>
                  <a:path extrusionOk="0" h="355863" w="1798461">
                    <a:moveTo>
                      <a:pt x="1741518" y="223722"/>
                    </a:moveTo>
                    <a:cubicBezTo>
                      <a:pt x="1711999" y="223722"/>
                      <a:pt x="1687938" y="247558"/>
                      <a:pt x="1687485" y="277248"/>
                    </a:cubicBezTo>
                    <a:cubicBezTo>
                      <a:pt x="1605318" y="297445"/>
                      <a:pt x="1522049" y="312792"/>
                      <a:pt x="1438103" y="323247"/>
                    </a:cubicBezTo>
                    <a:cubicBezTo>
                      <a:pt x="1343542" y="335415"/>
                      <a:pt x="1248307" y="341562"/>
                      <a:pt x="1152977" y="341646"/>
                    </a:cubicBezTo>
                    <a:cubicBezTo>
                      <a:pt x="785824" y="342399"/>
                      <a:pt x="424424" y="249899"/>
                      <a:pt x="102248" y="72762"/>
                    </a:cubicBezTo>
                    <a:cubicBezTo>
                      <a:pt x="108790" y="53485"/>
                      <a:pt x="103969" y="32116"/>
                      <a:pt x="89779" y="17564"/>
                    </a:cubicBezTo>
                    <a:cubicBezTo>
                      <a:pt x="80722" y="7306"/>
                      <a:pt x="68049" y="1004"/>
                      <a:pt x="54450" y="1"/>
                    </a:cubicBezTo>
                    <a:cubicBezTo>
                      <a:pt x="40306" y="-62"/>
                      <a:pt x="26714" y="5499"/>
                      <a:pt x="16627" y="15473"/>
                    </a:cubicBezTo>
                    <a:cubicBezTo>
                      <a:pt x="6369" y="25492"/>
                      <a:pt x="405" y="39145"/>
                      <a:pt x="1" y="53526"/>
                    </a:cubicBezTo>
                    <a:cubicBezTo>
                      <a:pt x="-102" y="67995"/>
                      <a:pt x="5417" y="81962"/>
                      <a:pt x="15380" y="92416"/>
                    </a:cubicBezTo>
                    <a:cubicBezTo>
                      <a:pt x="25559" y="103163"/>
                      <a:pt x="39695" y="109227"/>
                      <a:pt x="54450" y="109143"/>
                    </a:cubicBezTo>
                    <a:cubicBezTo>
                      <a:pt x="68581" y="109143"/>
                      <a:pt x="82160" y="103623"/>
                      <a:pt x="92273" y="93671"/>
                    </a:cubicBezTo>
                    <a:cubicBezTo>
                      <a:pt x="94546" y="91120"/>
                      <a:pt x="96500" y="88318"/>
                      <a:pt x="98092" y="85307"/>
                    </a:cubicBezTo>
                    <a:cubicBezTo>
                      <a:pt x="423984" y="262737"/>
                      <a:pt x="788663" y="355696"/>
                      <a:pt x="1159211" y="355864"/>
                    </a:cubicBezTo>
                    <a:cubicBezTo>
                      <a:pt x="1254251" y="355696"/>
                      <a:pt x="1349195" y="349717"/>
                      <a:pt x="1443506" y="337883"/>
                    </a:cubicBezTo>
                    <a:cubicBezTo>
                      <a:pt x="1527419" y="327219"/>
                      <a:pt x="1610676" y="311872"/>
                      <a:pt x="1692888" y="291884"/>
                    </a:cubicBezTo>
                    <a:cubicBezTo>
                      <a:pt x="1694817" y="300707"/>
                      <a:pt x="1699135" y="308820"/>
                      <a:pt x="1705358" y="315301"/>
                    </a:cubicBezTo>
                    <a:cubicBezTo>
                      <a:pt x="1726114" y="336544"/>
                      <a:pt x="1760064" y="336837"/>
                      <a:pt x="1781182" y="315970"/>
                    </a:cubicBezTo>
                    <a:cubicBezTo>
                      <a:pt x="1781398" y="315761"/>
                      <a:pt x="1781619" y="315510"/>
                      <a:pt x="1781834" y="315301"/>
                    </a:cubicBezTo>
                    <a:cubicBezTo>
                      <a:pt x="1792192" y="305181"/>
                      <a:pt x="1798165" y="291340"/>
                      <a:pt x="1798460" y="276830"/>
                    </a:cubicBezTo>
                    <a:cubicBezTo>
                      <a:pt x="1798689" y="246596"/>
                      <a:pt x="1774499" y="221882"/>
                      <a:pt x="1744432" y="221631"/>
                    </a:cubicBezTo>
                    <a:cubicBezTo>
                      <a:pt x="1744427" y="221631"/>
                      <a:pt x="1744427" y="221631"/>
                      <a:pt x="1744427" y="221631"/>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 name="Google Shape;81;p14"/>
              <p:cNvSpPr/>
              <p:nvPr/>
            </p:nvSpPr>
            <p:spPr>
              <a:xfrm>
                <a:off x="5664227" y="3186758"/>
                <a:ext cx="818138" cy="1259307"/>
              </a:xfrm>
              <a:custGeom>
                <a:rect b="b" l="l" r="r" t="t"/>
                <a:pathLst>
                  <a:path extrusionOk="0" h="1357743" w="882090">
                    <a:moveTo>
                      <a:pt x="829304" y="1249914"/>
                    </a:moveTo>
                    <a:cubicBezTo>
                      <a:pt x="815180" y="1249940"/>
                      <a:pt x="801618" y="1255489"/>
                      <a:pt x="791481" y="1265387"/>
                    </a:cubicBezTo>
                    <a:lnTo>
                      <a:pt x="791481" y="1265387"/>
                    </a:lnTo>
                    <a:cubicBezTo>
                      <a:pt x="665971" y="1159560"/>
                      <a:pt x="552502" y="1040072"/>
                      <a:pt x="453153" y="909105"/>
                    </a:cubicBezTo>
                    <a:cubicBezTo>
                      <a:pt x="473054" y="887846"/>
                      <a:pt x="473054" y="854676"/>
                      <a:pt x="453153" y="833416"/>
                    </a:cubicBezTo>
                    <a:cubicBezTo>
                      <a:pt x="443269" y="823088"/>
                      <a:pt x="429578" y="817334"/>
                      <a:pt x="415330" y="817526"/>
                    </a:cubicBezTo>
                    <a:cubicBezTo>
                      <a:pt x="406822" y="817580"/>
                      <a:pt x="398434" y="819583"/>
                      <a:pt x="390807" y="823380"/>
                    </a:cubicBezTo>
                    <a:cubicBezTo>
                      <a:pt x="240081" y="605242"/>
                      <a:pt x="129565" y="361615"/>
                      <a:pt x="64533" y="104127"/>
                    </a:cubicBezTo>
                    <a:cubicBezTo>
                      <a:pt x="93112" y="98335"/>
                      <a:pt x="111614" y="70334"/>
                      <a:pt x="105858" y="41581"/>
                    </a:cubicBezTo>
                    <a:cubicBezTo>
                      <a:pt x="101660" y="20614"/>
                      <a:pt x="85372" y="4226"/>
                      <a:pt x="64533" y="2"/>
                    </a:cubicBezTo>
                    <a:lnTo>
                      <a:pt x="53726" y="2"/>
                    </a:lnTo>
                    <a:cubicBezTo>
                      <a:pt x="28657" y="-215"/>
                      <a:pt x="6839" y="17206"/>
                      <a:pt x="1356" y="41819"/>
                    </a:cubicBezTo>
                    <a:cubicBezTo>
                      <a:pt x="-1974" y="56254"/>
                      <a:pt x="893" y="71434"/>
                      <a:pt x="9253" y="83636"/>
                    </a:cubicBezTo>
                    <a:cubicBezTo>
                      <a:pt x="17943" y="96537"/>
                      <a:pt x="31715" y="105063"/>
                      <a:pt x="47076" y="107054"/>
                    </a:cubicBezTo>
                    <a:lnTo>
                      <a:pt x="47076" y="102872"/>
                    </a:lnTo>
                    <a:lnTo>
                      <a:pt x="49570" y="102872"/>
                    </a:lnTo>
                    <a:cubicBezTo>
                      <a:pt x="106891" y="336153"/>
                      <a:pt x="201353" y="558569"/>
                      <a:pt x="329293" y="761491"/>
                    </a:cubicBezTo>
                    <a:cubicBezTo>
                      <a:pt x="344533" y="785745"/>
                      <a:pt x="360328" y="809581"/>
                      <a:pt x="376676" y="832998"/>
                    </a:cubicBezTo>
                    <a:lnTo>
                      <a:pt x="376676" y="832998"/>
                    </a:lnTo>
                    <a:cubicBezTo>
                      <a:pt x="355321" y="853969"/>
                      <a:pt x="354906" y="888389"/>
                      <a:pt x="375749" y="909871"/>
                    </a:cubicBezTo>
                    <a:cubicBezTo>
                      <a:pt x="385637" y="920062"/>
                      <a:pt x="399104" y="925945"/>
                      <a:pt x="413252" y="926250"/>
                    </a:cubicBezTo>
                    <a:cubicBezTo>
                      <a:pt x="422712" y="926225"/>
                      <a:pt x="432009" y="923779"/>
                      <a:pt x="440268" y="919141"/>
                    </a:cubicBezTo>
                    <a:cubicBezTo>
                      <a:pt x="540603" y="1051978"/>
                      <a:pt x="655335" y="1173159"/>
                      <a:pt x="782337" y="1280441"/>
                    </a:cubicBezTo>
                    <a:cubicBezTo>
                      <a:pt x="769514" y="1307296"/>
                      <a:pt x="780757" y="1339524"/>
                      <a:pt x="807450" y="1352425"/>
                    </a:cubicBezTo>
                    <a:cubicBezTo>
                      <a:pt x="826577" y="1361666"/>
                      <a:pt x="849321" y="1358693"/>
                      <a:pt x="865464" y="1344839"/>
                    </a:cubicBezTo>
                    <a:cubicBezTo>
                      <a:pt x="875722" y="1334820"/>
                      <a:pt x="881686" y="1321167"/>
                      <a:pt x="882090" y="1306786"/>
                    </a:cubicBezTo>
                    <a:cubicBezTo>
                      <a:pt x="882194" y="1292300"/>
                      <a:pt x="876674" y="1278350"/>
                      <a:pt x="866711" y="1267896"/>
                    </a:cubicBezTo>
                    <a:cubicBezTo>
                      <a:pt x="857060" y="1257212"/>
                      <a:pt x="843631" y="1250755"/>
                      <a:pt x="829304" y="1249914"/>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 name="Google Shape;82;p14"/>
              <p:cNvSpPr/>
              <p:nvPr/>
            </p:nvSpPr>
            <p:spPr>
              <a:xfrm>
                <a:off x="5618542" y="1522417"/>
                <a:ext cx="491420" cy="1180238"/>
              </a:xfrm>
              <a:custGeom>
                <a:rect b="b" l="l" r="r" t="t"/>
                <a:pathLst>
                  <a:path extrusionOk="0" h="1272494" w="529833">
                    <a:moveTo>
                      <a:pt x="89634" y="1257023"/>
                    </a:moveTo>
                    <a:cubicBezTo>
                      <a:pt x="99893" y="1247003"/>
                      <a:pt x="105858" y="1233350"/>
                      <a:pt x="106260" y="1218969"/>
                    </a:cubicBezTo>
                    <a:cubicBezTo>
                      <a:pt x="106363" y="1204484"/>
                      <a:pt x="100845" y="1190533"/>
                      <a:pt x="90881" y="1180079"/>
                    </a:cubicBezTo>
                    <a:cubicBezTo>
                      <a:pt x="80943" y="1169834"/>
                      <a:pt x="67288" y="1164097"/>
                      <a:pt x="53058" y="1164189"/>
                    </a:cubicBezTo>
                    <a:cubicBezTo>
                      <a:pt x="84892" y="778732"/>
                      <a:pt x="216435" y="408370"/>
                      <a:pt x="434613" y="89908"/>
                    </a:cubicBezTo>
                    <a:lnTo>
                      <a:pt x="436691" y="92417"/>
                    </a:lnTo>
                    <a:cubicBezTo>
                      <a:pt x="446953" y="103043"/>
                      <a:pt x="461035" y="109069"/>
                      <a:pt x="475761" y="109144"/>
                    </a:cubicBezTo>
                    <a:cubicBezTo>
                      <a:pt x="489851" y="108947"/>
                      <a:pt x="503355" y="103423"/>
                      <a:pt x="513584" y="93672"/>
                    </a:cubicBezTo>
                    <a:cubicBezTo>
                      <a:pt x="523904" y="83560"/>
                      <a:pt x="529748" y="69694"/>
                      <a:pt x="529793" y="55200"/>
                    </a:cubicBezTo>
                    <a:cubicBezTo>
                      <a:pt x="530367" y="40756"/>
                      <a:pt x="524768" y="26752"/>
                      <a:pt x="514415" y="16728"/>
                    </a:cubicBezTo>
                    <a:cubicBezTo>
                      <a:pt x="504423" y="5960"/>
                      <a:pt x="490403" y="-103"/>
                      <a:pt x="475761" y="1"/>
                    </a:cubicBezTo>
                    <a:cubicBezTo>
                      <a:pt x="461617" y="-61"/>
                      <a:pt x="448025" y="5500"/>
                      <a:pt x="437938" y="15474"/>
                    </a:cubicBezTo>
                    <a:cubicBezTo>
                      <a:pt x="421869" y="30114"/>
                      <a:pt x="417601" y="53799"/>
                      <a:pt x="427547" y="73181"/>
                    </a:cubicBezTo>
                    <a:cubicBezTo>
                      <a:pt x="204686" y="396774"/>
                      <a:pt x="70765" y="773868"/>
                      <a:pt x="39342" y="1166280"/>
                    </a:cubicBezTo>
                    <a:cubicBezTo>
                      <a:pt x="30612" y="1168299"/>
                      <a:pt x="22576" y="1172632"/>
                      <a:pt x="16067" y="1178825"/>
                    </a:cubicBezTo>
                    <a:cubicBezTo>
                      <a:pt x="-5167" y="1199921"/>
                      <a:pt x="-5382" y="1234341"/>
                      <a:pt x="15586" y="1255701"/>
                    </a:cubicBezTo>
                    <a:cubicBezTo>
                      <a:pt x="15746" y="1255864"/>
                      <a:pt x="15906" y="1256027"/>
                      <a:pt x="16067" y="1256186"/>
                    </a:cubicBezTo>
                    <a:cubicBezTo>
                      <a:pt x="26272" y="1266595"/>
                      <a:pt x="40189" y="1272466"/>
                      <a:pt x="54721" y="1272495"/>
                    </a:cubicBezTo>
                    <a:cubicBezTo>
                      <a:pt x="67869" y="1271897"/>
                      <a:pt x="80321" y="1266377"/>
                      <a:pt x="89634" y="1257023"/>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 name="Google Shape;83;p14"/>
              <p:cNvSpPr/>
              <p:nvPr/>
            </p:nvSpPr>
            <p:spPr>
              <a:xfrm>
                <a:off x="8869029" y="2595873"/>
                <a:ext cx="971858" cy="1935776"/>
              </a:xfrm>
              <a:custGeom>
                <a:rect b="b" l="l" r="r" t="t"/>
                <a:pathLst>
                  <a:path extrusionOk="0" h="2087090" w="1047825">
                    <a:moveTo>
                      <a:pt x="1047826" y="55199"/>
                    </a:moveTo>
                    <a:cubicBezTo>
                      <a:pt x="1047826" y="40860"/>
                      <a:pt x="1042298" y="27077"/>
                      <a:pt x="1032447" y="16728"/>
                    </a:cubicBezTo>
                    <a:cubicBezTo>
                      <a:pt x="1022264" y="5981"/>
                      <a:pt x="1008132" y="-71"/>
                      <a:pt x="993378" y="1"/>
                    </a:cubicBezTo>
                    <a:cubicBezTo>
                      <a:pt x="979246" y="-16"/>
                      <a:pt x="965655" y="5537"/>
                      <a:pt x="955554" y="15473"/>
                    </a:cubicBezTo>
                    <a:cubicBezTo>
                      <a:pt x="945164" y="25530"/>
                      <a:pt x="939303" y="39430"/>
                      <a:pt x="939345" y="53945"/>
                    </a:cubicBezTo>
                    <a:cubicBezTo>
                      <a:pt x="938887" y="68371"/>
                      <a:pt x="944457" y="82330"/>
                      <a:pt x="954723" y="92416"/>
                    </a:cubicBezTo>
                    <a:cubicBezTo>
                      <a:pt x="961831" y="99705"/>
                      <a:pt x="970975" y="104660"/>
                      <a:pt x="980908" y="106634"/>
                    </a:cubicBezTo>
                    <a:cubicBezTo>
                      <a:pt x="1011375" y="844789"/>
                      <a:pt x="675416" y="1549959"/>
                      <a:pt x="84381" y="1988403"/>
                    </a:cubicBezTo>
                    <a:cubicBezTo>
                      <a:pt x="75282" y="1981871"/>
                      <a:pt x="64384" y="1978362"/>
                      <a:pt x="53208" y="1978367"/>
                    </a:cubicBezTo>
                    <a:cubicBezTo>
                      <a:pt x="23989" y="1978367"/>
                      <a:pt x="235" y="2002077"/>
                      <a:pt x="7" y="2031474"/>
                    </a:cubicBezTo>
                    <a:cubicBezTo>
                      <a:pt x="-455" y="2061725"/>
                      <a:pt x="23548" y="2086622"/>
                      <a:pt x="53615" y="2087087"/>
                    </a:cubicBezTo>
                    <a:cubicBezTo>
                      <a:pt x="53757" y="2087087"/>
                      <a:pt x="53898" y="2087091"/>
                      <a:pt x="54039" y="2087091"/>
                    </a:cubicBezTo>
                    <a:cubicBezTo>
                      <a:pt x="83786" y="2087095"/>
                      <a:pt x="108035" y="2063075"/>
                      <a:pt x="108488" y="2033147"/>
                    </a:cubicBezTo>
                    <a:cubicBezTo>
                      <a:pt x="108600" y="2020121"/>
                      <a:pt x="104024" y="2007496"/>
                      <a:pt x="95603" y="1997602"/>
                    </a:cubicBezTo>
                    <a:cubicBezTo>
                      <a:pt x="689381" y="1557331"/>
                      <a:pt x="1026795" y="848921"/>
                      <a:pt x="995871" y="107470"/>
                    </a:cubicBezTo>
                    <a:cubicBezTo>
                      <a:pt x="1009089" y="107011"/>
                      <a:pt x="1021682" y="101645"/>
                      <a:pt x="1031200" y="92416"/>
                    </a:cubicBezTo>
                    <a:cubicBezTo>
                      <a:pt x="1041259" y="82602"/>
                      <a:pt x="1047202" y="69287"/>
                      <a:pt x="1047826" y="55199"/>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 name="Google Shape;84;p14"/>
              <p:cNvSpPr/>
              <p:nvPr/>
            </p:nvSpPr>
            <p:spPr>
              <a:xfrm>
                <a:off x="9132753" y="1240176"/>
                <a:ext cx="673694" cy="1182953"/>
              </a:xfrm>
              <a:custGeom>
                <a:rect b="b" l="l" r="r" t="t"/>
                <a:pathLst>
                  <a:path extrusionOk="0" h="1275421" w="726355">
                    <a:moveTo>
                      <a:pt x="55103" y="110816"/>
                    </a:moveTo>
                    <a:cubicBezTo>
                      <a:pt x="61209" y="110758"/>
                      <a:pt x="67256" y="109625"/>
                      <a:pt x="72975" y="107471"/>
                    </a:cubicBezTo>
                    <a:cubicBezTo>
                      <a:pt x="225805" y="265581"/>
                      <a:pt x="354399" y="445696"/>
                      <a:pt x="454529" y="641893"/>
                    </a:cubicBezTo>
                    <a:cubicBezTo>
                      <a:pt x="436616" y="665332"/>
                      <a:pt x="440980" y="698936"/>
                      <a:pt x="464297" y="716951"/>
                    </a:cubicBezTo>
                    <a:cubicBezTo>
                      <a:pt x="473399" y="724014"/>
                      <a:pt x="484580" y="727903"/>
                      <a:pt x="496093" y="728036"/>
                    </a:cubicBezTo>
                    <a:cubicBezTo>
                      <a:pt x="561390" y="871176"/>
                      <a:pt x="611391" y="1020886"/>
                      <a:pt x="645307" y="1174643"/>
                    </a:cubicBezTo>
                    <a:cubicBezTo>
                      <a:pt x="641275" y="1176307"/>
                      <a:pt x="637617" y="1178720"/>
                      <a:pt x="634500" y="1181752"/>
                    </a:cubicBezTo>
                    <a:cubicBezTo>
                      <a:pt x="624234" y="1191926"/>
                      <a:pt x="618249" y="1205717"/>
                      <a:pt x="617875" y="1220223"/>
                    </a:cubicBezTo>
                    <a:cubicBezTo>
                      <a:pt x="617625" y="1250478"/>
                      <a:pt x="641815" y="1275188"/>
                      <a:pt x="671907" y="1275422"/>
                    </a:cubicBezTo>
                    <a:cubicBezTo>
                      <a:pt x="672032" y="1275422"/>
                      <a:pt x="672198" y="1275422"/>
                      <a:pt x="672323" y="1275422"/>
                    </a:cubicBezTo>
                    <a:cubicBezTo>
                      <a:pt x="702166" y="1275422"/>
                      <a:pt x="726356" y="1251084"/>
                      <a:pt x="726356" y="1221060"/>
                    </a:cubicBezTo>
                    <a:cubicBezTo>
                      <a:pt x="726356" y="1191035"/>
                      <a:pt x="702166" y="1166698"/>
                      <a:pt x="672323" y="1166698"/>
                    </a:cubicBezTo>
                    <a:cubicBezTo>
                      <a:pt x="667917" y="1166288"/>
                      <a:pt x="663428" y="1166288"/>
                      <a:pt x="659023" y="1166698"/>
                    </a:cubicBezTo>
                    <a:cubicBezTo>
                      <a:pt x="625190" y="1014350"/>
                      <a:pt x="575729" y="865941"/>
                      <a:pt x="511472" y="723855"/>
                    </a:cubicBezTo>
                    <a:cubicBezTo>
                      <a:pt x="520283" y="722090"/>
                      <a:pt x="528388" y="717724"/>
                      <a:pt x="534747" y="711310"/>
                    </a:cubicBezTo>
                    <a:cubicBezTo>
                      <a:pt x="545014" y="701290"/>
                      <a:pt x="550957" y="687637"/>
                      <a:pt x="551373" y="673256"/>
                    </a:cubicBezTo>
                    <a:cubicBezTo>
                      <a:pt x="551664" y="658737"/>
                      <a:pt x="546094" y="644720"/>
                      <a:pt x="535994" y="634366"/>
                    </a:cubicBezTo>
                    <a:cubicBezTo>
                      <a:pt x="525977" y="623899"/>
                      <a:pt x="512178" y="618007"/>
                      <a:pt x="497756" y="618058"/>
                    </a:cubicBezTo>
                    <a:cubicBezTo>
                      <a:pt x="486159" y="618133"/>
                      <a:pt x="474812" y="621783"/>
                      <a:pt x="465336" y="628512"/>
                    </a:cubicBezTo>
                    <a:cubicBezTo>
                      <a:pt x="365471" y="434046"/>
                      <a:pt x="237754" y="255391"/>
                      <a:pt x="86276" y="98271"/>
                    </a:cubicBezTo>
                    <a:cubicBezTo>
                      <a:pt x="88541" y="97017"/>
                      <a:pt x="90640" y="95470"/>
                      <a:pt x="92510" y="93671"/>
                    </a:cubicBezTo>
                    <a:cubicBezTo>
                      <a:pt x="113629" y="72788"/>
                      <a:pt x="113920" y="38632"/>
                      <a:pt x="93163" y="17384"/>
                    </a:cubicBezTo>
                    <a:cubicBezTo>
                      <a:pt x="92947" y="17163"/>
                      <a:pt x="92731" y="16945"/>
                      <a:pt x="92510" y="16728"/>
                    </a:cubicBezTo>
                    <a:cubicBezTo>
                      <a:pt x="82327" y="5981"/>
                      <a:pt x="68195" y="-70"/>
                      <a:pt x="53441" y="1"/>
                    </a:cubicBezTo>
                    <a:cubicBezTo>
                      <a:pt x="39413" y="-91"/>
                      <a:pt x="25938" y="5483"/>
                      <a:pt x="16033" y="15473"/>
                    </a:cubicBezTo>
                    <a:cubicBezTo>
                      <a:pt x="-5085" y="36357"/>
                      <a:pt x="-5381" y="70513"/>
                      <a:pt x="15381" y="91760"/>
                    </a:cubicBezTo>
                    <a:cubicBezTo>
                      <a:pt x="15597" y="91982"/>
                      <a:pt x="15813" y="92199"/>
                      <a:pt x="16033" y="92417"/>
                    </a:cubicBezTo>
                    <a:cubicBezTo>
                      <a:pt x="25788" y="103958"/>
                      <a:pt x="40044" y="110670"/>
                      <a:pt x="55103" y="11081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 name="Google Shape;85;p14"/>
              <p:cNvSpPr/>
              <p:nvPr/>
            </p:nvSpPr>
            <p:spPr>
              <a:xfrm>
                <a:off x="9355602" y="2415991"/>
                <a:ext cx="218614" cy="1162141"/>
              </a:xfrm>
              <a:custGeom>
                <a:rect b="b" l="l" r="r" t="t"/>
                <a:pathLst>
                  <a:path extrusionOk="0" h="1252982" w="235702">
                    <a:moveTo>
                      <a:pt x="235691" y="54505"/>
                    </a:moveTo>
                    <a:cubicBezTo>
                      <a:pt x="235982" y="39987"/>
                      <a:pt x="230413" y="25969"/>
                      <a:pt x="220313" y="15616"/>
                    </a:cubicBezTo>
                    <a:cubicBezTo>
                      <a:pt x="199032" y="-5205"/>
                      <a:pt x="165116" y="-5205"/>
                      <a:pt x="143836" y="15616"/>
                    </a:cubicBezTo>
                    <a:cubicBezTo>
                      <a:pt x="122601" y="36712"/>
                      <a:pt x="122389" y="71132"/>
                      <a:pt x="143337" y="92492"/>
                    </a:cubicBezTo>
                    <a:cubicBezTo>
                      <a:pt x="143503" y="92655"/>
                      <a:pt x="143669" y="92818"/>
                      <a:pt x="143836" y="92977"/>
                    </a:cubicBezTo>
                    <a:cubicBezTo>
                      <a:pt x="154060" y="103285"/>
                      <a:pt x="168026" y="108884"/>
                      <a:pt x="182490" y="108449"/>
                    </a:cubicBezTo>
                    <a:cubicBezTo>
                      <a:pt x="232906" y="459487"/>
                      <a:pt x="187353" y="817713"/>
                      <a:pt x="50733" y="1144677"/>
                    </a:cubicBezTo>
                    <a:cubicBezTo>
                      <a:pt x="37807" y="1145342"/>
                      <a:pt x="25550" y="1150686"/>
                      <a:pt x="16235" y="1159731"/>
                    </a:cubicBezTo>
                    <a:cubicBezTo>
                      <a:pt x="5898" y="1169658"/>
                      <a:pt x="42" y="1183408"/>
                      <a:pt x="25" y="1197784"/>
                    </a:cubicBezTo>
                    <a:cubicBezTo>
                      <a:pt x="-419" y="1212249"/>
                      <a:pt x="4980" y="1226279"/>
                      <a:pt x="14988" y="1236674"/>
                    </a:cubicBezTo>
                    <a:cubicBezTo>
                      <a:pt x="25321" y="1247145"/>
                      <a:pt x="39390" y="1253020"/>
                      <a:pt x="54058" y="1252983"/>
                    </a:cubicBezTo>
                    <a:cubicBezTo>
                      <a:pt x="68103" y="1252941"/>
                      <a:pt x="81611" y="1247563"/>
                      <a:pt x="91881" y="1237929"/>
                    </a:cubicBezTo>
                    <a:cubicBezTo>
                      <a:pt x="113390" y="1217794"/>
                      <a:pt x="114604" y="1183922"/>
                      <a:pt x="94591" y="1162282"/>
                    </a:cubicBezTo>
                    <a:cubicBezTo>
                      <a:pt x="87097" y="1154181"/>
                      <a:pt x="77292" y="1148616"/>
                      <a:pt x="66527" y="1146349"/>
                    </a:cubicBezTo>
                    <a:cubicBezTo>
                      <a:pt x="202814" y="816935"/>
                      <a:pt x="247620" y="456472"/>
                      <a:pt x="196206" y="103431"/>
                    </a:cubicBezTo>
                    <a:cubicBezTo>
                      <a:pt x="204810" y="101420"/>
                      <a:pt x="212706" y="97079"/>
                      <a:pt x="219066" y="90886"/>
                    </a:cubicBezTo>
                    <a:cubicBezTo>
                      <a:pt x="229166" y="81431"/>
                      <a:pt x="235109" y="68359"/>
                      <a:pt x="235691" y="54505"/>
                    </a:cubicBezTo>
                    <a:close/>
                  </a:path>
                </a:pathLst>
              </a:custGeom>
              <a:solidFill>
                <a:srgbClr val="BA1E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 name="Google Shape;86;p14"/>
              <p:cNvSpPr/>
              <p:nvPr/>
            </p:nvSpPr>
            <p:spPr>
              <a:xfrm>
                <a:off x="6375093" y="687107"/>
                <a:ext cx="2634559" cy="545198"/>
              </a:xfrm>
              <a:custGeom>
                <a:rect b="b" l="l" r="r" t="t"/>
                <a:pathLst>
                  <a:path extrusionOk="0" h="587815" w="2840495">
                    <a:moveTo>
                      <a:pt x="55717" y="587777"/>
                    </a:moveTo>
                    <a:cubicBezTo>
                      <a:pt x="69861" y="587840"/>
                      <a:pt x="83452" y="582279"/>
                      <a:pt x="93540" y="572305"/>
                    </a:cubicBezTo>
                    <a:cubicBezTo>
                      <a:pt x="114658" y="551422"/>
                      <a:pt x="114949" y="517265"/>
                      <a:pt x="94192" y="496018"/>
                    </a:cubicBezTo>
                    <a:cubicBezTo>
                      <a:pt x="93976" y="495797"/>
                      <a:pt x="93760" y="495579"/>
                      <a:pt x="93540" y="495362"/>
                    </a:cubicBezTo>
                    <a:lnTo>
                      <a:pt x="87721" y="490762"/>
                    </a:lnTo>
                    <a:cubicBezTo>
                      <a:pt x="339160" y="294131"/>
                      <a:pt x="629781" y="154353"/>
                      <a:pt x="939776" y="80954"/>
                    </a:cubicBezTo>
                    <a:cubicBezTo>
                      <a:pt x="941663" y="85216"/>
                      <a:pt x="944185" y="89165"/>
                      <a:pt x="947257" y="92663"/>
                    </a:cubicBezTo>
                    <a:cubicBezTo>
                      <a:pt x="957590" y="103135"/>
                      <a:pt x="971659" y="109008"/>
                      <a:pt x="986327" y="108972"/>
                    </a:cubicBezTo>
                    <a:cubicBezTo>
                      <a:pt x="1000371" y="108931"/>
                      <a:pt x="1013879" y="103554"/>
                      <a:pt x="1024150" y="93918"/>
                    </a:cubicBezTo>
                    <a:cubicBezTo>
                      <a:pt x="1032658" y="85178"/>
                      <a:pt x="1038061" y="73861"/>
                      <a:pt x="1039528" y="61719"/>
                    </a:cubicBezTo>
                    <a:cubicBezTo>
                      <a:pt x="1085664" y="53355"/>
                      <a:pt x="1127643" y="46246"/>
                      <a:pt x="1167960" y="41228"/>
                    </a:cubicBezTo>
                    <a:cubicBezTo>
                      <a:pt x="1261715" y="29396"/>
                      <a:pt x="1356102" y="23391"/>
                      <a:pt x="1450593" y="23247"/>
                    </a:cubicBezTo>
                    <a:cubicBezTo>
                      <a:pt x="1911563" y="22832"/>
                      <a:pt x="2361048" y="167919"/>
                      <a:pt x="2735741" y="438072"/>
                    </a:cubicBezTo>
                    <a:cubicBezTo>
                      <a:pt x="2723803" y="465337"/>
                      <a:pt x="2736094" y="497177"/>
                      <a:pt x="2763193" y="509186"/>
                    </a:cubicBezTo>
                    <a:cubicBezTo>
                      <a:pt x="2770126" y="512256"/>
                      <a:pt x="2777624" y="513816"/>
                      <a:pt x="2785201" y="513761"/>
                    </a:cubicBezTo>
                    <a:cubicBezTo>
                      <a:pt x="2799333" y="513778"/>
                      <a:pt x="2812912" y="508225"/>
                      <a:pt x="2823024" y="498289"/>
                    </a:cubicBezTo>
                    <a:cubicBezTo>
                      <a:pt x="2833822" y="488579"/>
                      <a:pt x="2840144" y="474804"/>
                      <a:pt x="2840481" y="460235"/>
                    </a:cubicBezTo>
                    <a:cubicBezTo>
                      <a:pt x="2841171" y="430219"/>
                      <a:pt x="2817542" y="405326"/>
                      <a:pt x="2787707" y="404633"/>
                    </a:cubicBezTo>
                    <a:cubicBezTo>
                      <a:pt x="2787288" y="404623"/>
                      <a:pt x="2786868" y="404619"/>
                      <a:pt x="2786448" y="404619"/>
                    </a:cubicBezTo>
                    <a:cubicBezTo>
                      <a:pt x="2772312" y="404601"/>
                      <a:pt x="2758738" y="410155"/>
                      <a:pt x="2748625" y="420091"/>
                    </a:cubicBezTo>
                    <a:lnTo>
                      <a:pt x="2744884" y="425109"/>
                    </a:lnTo>
                    <a:cubicBezTo>
                      <a:pt x="2367345" y="153187"/>
                      <a:pt x="1914489" y="7360"/>
                      <a:pt x="1450177" y="8193"/>
                    </a:cubicBezTo>
                    <a:cubicBezTo>
                      <a:pt x="1354992" y="8128"/>
                      <a:pt x="1259899" y="14134"/>
                      <a:pt x="1165466" y="26174"/>
                    </a:cubicBezTo>
                    <a:cubicBezTo>
                      <a:pt x="1126396" y="31192"/>
                      <a:pt x="1084833" y="37883"/>
                      <a:pt x="1038697" y="46246"/>
                    </a:cubicBezTo>
                    <a:cubicBezTo>
                      <a:pt x="1037288" y="35077"/>
                      <a:pt x="1032329" y="24663"/>
                      <a:pt x="1024565" y="16556"/>
                    </a:cubicBezTo>
                    <a:cubicBezTo>
                      <a:pt x="1003813" y="-5018"/>
                      <a:pt x="969606" y="-5581"/>
                      <a:pt x="948163" y="15299"/>
                    </a:cubicBezTo>
                    <a:cubicBezTo>
                      <a:pt x="934069" y="29021"/>
                      <a:pt x="928474" y="49348"/>
                      <a:pt x="933541" y="68409"/>
                    </a:cubicBezTo>
                    <a:cubicBezTo>
                      <a:pt x="620293" y="141599"/>
                      <a:pt x="326770" y="282904"/>
                      <a:pt x="73589" y="482398"/>
                    </a:cubicBezTo>
                    <a:cubicBezTo>
                      <a:pt x="67376" y="479910"/>
                      <a:pt x="60746" y="478631"/>
                      <a:pt x="54054" y="478635"/>
                    </a:cubicBezTo>
                    <a:cubicBezTo>
                      <a:pt x="39923" y="478618"/>
                      <a:pt x="26344" y="484171"/>
                      <a:pt x="16231" y="494107"/>
                    </a:cubicBezTo>
                    <a:cubicBezTo>
                      <a:pt x="5832" y="504164"/>
                      <a:pt x="-28" y="518064"/>
                      <a:pt x="22" y="532579"/>
                    </a:cubicBezTo>
                    <a:cubicBezTo>
                      <a:pt x="-394" y="546997"/>
                      <a:pt x="5180" y="560935"/>
                      <a:pt x="15400" y="571051"/>
                    </a:cubicBezTo>
                    <a:cubicBezTo>
                      <a:pt x="25783" y="582258"/>
                      <a:pt x="40501" y="588363"/>
                      <a:pt x="55717" y="587777"/>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 name="Google Shape;87;p14"/>
              <p:cNvSpPr/>
              <p:nvPr/>
            </p:nvSpPr>
            <p:spPr>
              <a:xfrm>
                <a:off x="7495865" y="1256481"/>
                <a:ext cx="888638" cy="218362"/>
              </a:xfrm>
              <a:custGeom>
                <a:rect b="b" l="l" r="r" t="t"/>
                <a:pathLst>
                  <a:path extrusionOk="0" h="235431" w="958100">
                    <a:moveTo>
                      <a:pt x="904246" y="124197"/>
                    </a:moveTo>
                    <a:cubicBezTo>
                      <a:pt x="890111" y="124181"/>
                      <a:pt x="876536" y="129734"/>
                      <a:pt x="866424" y="139670"/>
                    </a:cubicBezTo>
                    <a:cubicBezTo>
                      <a:pt x="861939" y="144299"/>
                      <a:pt x="858281" y="149676"/>
                      <a:pt x="855617" y="155560"/>
                    </a:cubicBezTo>
                    <a:cubicBezTo>
                      <a:pt x="662014" y="74414"/>
                      <a:pt x="454362" y="32630"/>
                      <a:pt x="244631" y="32618"/>
                    </a:cubicBezTo>
                    <a:cubicBezTo>
                      <a:pt x="198496" y="32618"/>
                      <a:pt x="151113" y="34709"/>
                      <a:pt x="104978" y="38891"/>
                    </a:cubicBezTo>
                    <a:cubicBezTo>
                      <a:pt x="102837" y="30615"/>
                      <a:pt x="98697" y="23004"/>
                      <a:pt x="92924" y="16727"/>
                    </a:cubicBezTo>
                    <a:cubicBezTo>
                      <a:pt x="82745" y="5980"/>
                      <a:pt x="68609" y="-70"/>
                      <a:pt x="53854" y="1"/>
                    </a:cubicBezTo>
                    <a:cubicBezTo>
                      <a:pt x="39723" y="-16"/>
                      <a:pt x="26144" y="5537"/>
                      <a:pt x="16031" y="15473"/>
                    </a:cubicBezTo>
                    <a:cubicBezTo>
                      <a:pt x="-5087" y="36356"/>
                      <a:pt x="-5378" y="70513"/>
                      <a:pt x="15379" y="91760"/>
                    </a:cubicBezTo>
                    <a:cubicBezTo>
                      <a:pt x="15595" y="91981"/>
                      <a:pt x="15811" y="92199"/>
                      <a:pt x="16031" y="92416"/>
                    </a:cubicBezTo>
                    <a:cubicBezTo>
                      <a:pt x="26210" y="103163"/>
                      <a:pt x="40346" y="109214"/>
                      <a:pt x="55101" y="109143"/>
                    </a:cubicBezTo>
                    <a:cubicBezTo>
                      <a:pt x="83996" y="108692"/>
                      <a:pt x="107251" y="85111"/>
                      <a:pt x="107472" y="56036"/>
                    </a:cubicBezTo>
                    <a:cubicBezTo>
                      <a:pt x="152776" y="51854"/>
                      <a:pt x="199327" y="50181"/>
                      <a:pt x="245047" y="50181"/>
                    </a:cubicBezTo>
                    <a:cubicBezTo>
                      <a:pt x="453223" y="50114"/>
                      <a:pt x="659345" y="91618"/>
                      <a:pt x="851461" y="172287"/>
                    </a:cubicBezTo>
                    <a:cubicBezTo>
                      <a:pt x="848347" y="189077"/>
                      <a:pt x="853451" y="206351"/>
                      <a:pt x="865176" y="218704"/>
                    </a:cubicBezTo>
                    <a:cubicBezTo>
                      <a:pt x="875356" y="229451"/>
                      <a:pt x="889491" y="235502"/>
                      <a:pt x="904246" y="235431"/>
                    </a:cubicBezTo>
                    <a:cubicBezTo>
                      <a:pt x="918378" y="235447"/>
                      <a:pt x="931957" y="229894"/>
                      <a:pt x="942069" y="219958"/>
                    </a:cubicBezTo>
                    <a:cubicBezTo>
                      <a:pt x="963188" y="199075"/>
                      <a:pt x="963479" y="164919"/>
                      <a:pt x="942722" y="143672"/>
                    </a:cubicBezTo>
                    <a:cubicBezTo>
                      <a:pt x="942506" y="143450"/>
                      <a:pt x="942290" y="143232"/>
                      <a:pt x="942069" y="143015"/>
                    </a:cubicBezTo>
                    <a:cubicBezTo>
                      <a:pt x="932547" y="131804"/>
                      <a:pt x="918881" y="125004"/>
                      <a:pt x="904246" y="124197"/>
                    </a:cubicBezTo>
                    <a:close/>
                  </a:path>
                </a:pathLst>
              </a:custGeom>
              <a:solidFill>
                <a:srgbClr val="F4773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 name="Google Shape;88;p14"/>
              <p:cNvSpPr/>
              <p:nvPr/>
            </p:nvSpPr>
            <p:spPr>
              <a:xfrm>
                <a:off x="8443931" y="2306122"/>
                <a:ext cx="202643" cy="608675"/>
              </a:xfrm>
              <a:custGeom>
                <a:rect b="b" l="l" r="r" t="t"/>
                <a:pathLst>
                  <a:path extrusionOk="0" h="656253" w="218483">
                    <a:moveTo>
                      <a:pt x="107923" y="54505"/>
                    </a:moveTo>
                    <a:cubicBezTo>
                      <a:pt x="108026" y="40020"/>
                      <a:pt x="102507" y="26070"/>
                      <a:pt x="92544" y="15615"/>
                    </a:cubicBezTo>
                    <a:cubicBezTo>
                      <a:pt x="71251" y="-5205"/>
                      <a:pt x="37360" y="-5205"/>
                      <a:pt x="16067" y="15615"/>
                    </a:cubicBezTo>
                    <a:cubicBezTo>
                      <a:pt x="-5168" y="36712"/>
                      <a:pt x="-5380" y="71132"/>
                      <a:pt x="15585" y="92492"/>
                    </a:cubicBezTo>
                    <a:cubicBezTo>
                      <a:pt x="15747" y="92655"/>
                      <a:pt x="15905" y="92818"/>
                      <a:pt x="16067" y="92977"/>
                    </a:cubicBezTo>
                    <a:cubicBezTo>
                      <a:pt x="26046" y="103109"/>
                      <a:pt x="39712" y="108700"/>
                      <a:pt x="53890" y="108449"/>
                    </a:cubicBezTo>
                    <a:lnTo>
                      <a:pt x="60124" y="108449"/>
                    </a:lnTo>
                    <a:cubicBezTo>
                      <a:pt x="125471" y="246065"/>
                      <a:pt x="156432" y="397648"/>
                      <a:pt x="150318" y="550038"/>
                    </a:cubicBezTo>
                    <a:cubicBezTo>
                      <a:pt x="141498" y="552154"/>
                      <a:pt x="133351" y="556469"/>
                      <a:pt x="126626" y="562583"/>
                    </a:cubicBezTo>
                    <a:cubicBezTo>
                      <a:pt x="116343" y="572757"/>
                      <a:pt x="110383" y="586548"/>
                      <a:pt x="110001" y="601055"/>
                    </a:cubicBezTo>
                    <a:cubicBezTo>
                      <a:pt x="109519" y="615607"/>
                      <a:pt x="115092" y="629703"/>
                      <a:pt x="125379" y="639944"/>
                    </a:cubicBezTo>
                    <a:cubicBezTo>
                      <a:pt x="135583" y="650353"/>
                      <a:pt x="149503" y="656224"/>
                      <a:pt x="164034" y="656253"/>
                    </a:cubicBezTo>
                    <a:cubicBezTo>
                      <a:pt x="193623" y="656262"/>
                      <a:pt x="217805" y="632493"/>
                      <a:pt x="218482" y="602727"/>
                    </a:cubicBezTo>
                    <a:cubicBezTo>
                      <a:pt x="218586" y="588242"/>
                      <a:pt x="213066" y="574292"/>
                      <a:pt x="203104" y="563837"/>
                    </a:cubicBezTo>
                    <a:cubicBezTo>
                      <a:pt x="193136" y="553885"/>
                      <a:pt x="179736" y="548194"/>
                      <a:pt x="165696" y="547947"/>
                    </a:cubicBezTo>
                    <a:cubicBezTo>
                      <a:pt x="171469" y="395139"/>
                      <a:pt x="140380" y="243197"/>
                      <a:pt x="75087" y="105104"/>
                    </a:cubicBezTo>
                    <a:cubicBezTo>
                      <a:pt x="81617" y="102992"/>
                      <a:pt x="87586" y="99421"/>
                      <a:pt x="92544" y="94650"/>
                    </a:cubicBezTo>
                    <a:cubicBezTo>
                      <a:pt x="102777" y="83861"/>
                      <a:pt x="108309" y="69413"/>
                      <a:pt x="107923" y="54505"/>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 name="Google Shape;89;p14"/>
              <p:cNvSpPr/>
              <p:nvPr/>
            </p:nvSpPr>
            <p:spPr>
              <a:xfrm>
                <a:off x="6978599" y="3216331"/>
                <a:ext cx="1081196" cy="438593"/>
              </a:xfrm>
              <a:custGeom>
                <a:rect b="b" l="l" r="r" t="t"/>
                <a:pathLst>
                  <a:path extrusionOk="0" h="472877" w="1165710">
                    <a:moveTo>
                      <a:pt x="1076941" y="454062"/>
                    </a:moveTo>
                    <a:cubicBezTo>
                      <a:pt x="1087120" y="464809"/>
                      <a:pt x="1101255" y="470860"/>
                      <a:pt x="1116011" y="470789"/>
                    </a:cubicBezTo>
                    <a:cubicBezTo>
                      <a:pt x="1145965" y="468150"/>
                      <a:pt x="1168123" y="441576"/>
                      <a:pt x="1165500" y="411438"/>
                    </a:cubicBezTo>
                    <a:cubicBezTo>
                      <a:pt x="1163193" y="384960"/>
                      <a:pt x="1142329" y="363967"/>
                      <a:pt x="1116011" y="361647"/>
                    </a:cubicBezTo>
                    <a:cubicBezTo>
                      <a:pt x="1101866" y="361584"/>
                      <a:pt x="1088275" y="367146"/>
                      <a:pt x="1078188" y="377119"/>
                    </a:cubicBezTo>
                    <a:cubicBezTo>
                      <a:pt x="1067061" y="388016"/>
                      <a:pt x="1061412" y="403380"/>
                      <a:pt x="1062809" y="418936"/>
                    </a:cubicBezTo>
                    <a:cubicBezTo>
                      <a:pt x="978963" y="443600"/>
                      <a:pt x="892053" y="456132"/>
                      <a:pt x="804699" y="456153"/>
                    </a:cubicBezTo>
                    <a:cubicBezTo>
                      <a:pt x="730753" y="456015"/>
                      <a:pt x="657081" y="447033"/>
                      <a:pt x="585243" y="429390"/>
                    </a:cubicBezTo>
                    <a:cubicBezTo>
                      <a:pt x="384569" y="381154"/>
                      <a:pt x="206012" y="266053"/>
                      <a:pt x="78582" y="102799"/>
                    </a:cubicBezTo>
                    <a:cubicBezTo>
                      <a:pt x="83881" y="100340"/>
                      <a:pt x="88782" y="97099"/>
                      <a:pt x="93129" y="93181"/>
                    </a:cubicBezTo>
                    <a:cubicBezTo>
                      <a:pt x="114364" y="72084"/>
                      <a:pt x="114576" y="37664"/>
                      <a:pt x="93612" y="16304"/>
                    </a:cubicBezTo>
                    <a:cubicBezTo>
                      <a:pt x="93449" y="16141"/>
                      <a:pt x="93291" y="15978"/>
                      <a:pt x="93129" y="15819"/>
                    </a:cubicBezTo>
                    <a:cubicBezTo>
                      <a:pt x="71786" y="-5273"/>
                      <a:pt x="37580" y="-5273"/>
                      <a:pt x="16237" y="15819"/>
                    </a:cubicBezTo>
                    <a:lnTo>
                      <a:pt x="16237" y="15819"/>
                    </a:lnTo>
                    <a:lnTo>
                      <a:pt x="7093" y="21674"/>
                    </a:lnTo>
                    <a:lnTo>
                      <a:pt x="7093" y="28364"/>
                    </a:lnTo>
                    <a:lnTo>
                      <a:pt x="7093" y="28364"/>
                    </a:lnTo>
                    <a:cubicBezTo>
                      <a:pt x="-7371" y="53296"/>
                      <a:pt x="991" y="85307"/>
                      <a:pt x="25771" y="99859"/>
                    </a:cubicBezTo>
                    <a:cubicBezTo>
                      <a:pt x="33968" y="104672"/>
                      <a:pt x="43319" y="107135"/>
                      <a:pt x="52813" y="106980"/>
                    </a:cubicBezTo>
                    <a:lnTo>
                      <a:pt x="61125" y="106980"/>
                    </a:lnTo>
                    <a:cubicBezTo>
                      <a:pt x="190638" y="276227"/>
                      <a:pt x="373838" y="395761"/>
                      <a:pt x="580255" y="445699"/>
                    </a:cubicBezTo>
                    <a:cubicBezTo>
                      <a:pt x="739747" y="485074"/>
                      <a:pt x="906725" y="481611"/>
                      <a:pt x="1064472" y="435663"/>
                    </a:cubicBezTo>
                    <a:cubicBezTo>
                      <a:pt x="1067219" y="442650"/>
                      <a:pt x="1071479" y="448936"/>
                      <a:pt x="1076941" y="454062"/>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 name="Google Shape;90;p14"/>
              <p:cNvSpPr/>
              <p:nvPr/>
            </p:nvSpPr>
            <p:spPr>
              <a:xfrm>
                <a:off x="6825983" y="2616839"/>
                <a:ext cx="171624" cy="556812"/>
              </a:xfrm>
              <a:custGeom>
                <a:rect b="b" l="l" r="r" t="t"/>
                <a:pathLst>
                  <a:path extrusionOk="0" h="600336" w="185039">
                    <a:moveTo>
                      <a:pt x="92093" y="583766"/>
                    </a:moveTo>
                    <a:cubicBezTo>
                      <a:pt x="112866" y="605361"/>
                      <a:pt x="147107" y="605921"/>
                      <a:pt x="168570" y="585021"/>
                    </a:cubicBezTo>
                    <a:cubicBezTo>
                      <a:pt x="190034" y="564121"/>
                      <a:pt x="190590" y="529672"/>
                      <a:pt x="169817" y="508077"/>
                    </a:cubicBezTo>
                    <a:cubicBezTo>
                      <a:pt x="159979" y="497636"/>
                      <a:pt x="146296" y="491735"/>
                      <a:pt x="131994" y="491769"/>
                    </a:cubicBezTo>
                    <a:cubicBezTo>
                      <a:pt x="121848" y="491836"/>
                      <a:pt x="111923" y="494729"/>
                      <a:pt x="103315" y="500132"/>
                    </a:cubicBezTo>
                    <a:cubicBezTo>
                      <a:pt x="56681" y="375722"/>
                      <a:pt x="37536" y="242585"/>
                      <a:pt x="47204" y="109979"/>
                    </a:cubicBezTo>
                    <a:lnTo>
                      <a:pt x="56348" y="109979"/>
                    </a:lnTo>
                    <a:cubicBezTo>
                      <a:pt x="69857" y="110142"/>
                      <a:pt x="82874" y="104873"/>
                      <a:pt x="92509" y="95343"/>
                    </a:cubicBezTo>
                    <a:cubicBezTo>
                      <a:pt x="113627" y="74459"/>
                      <a:pt x="113918" y="40303"/>
                      <a:pt x="93161" y="19056"/>
                    </a:cubicBezTo>
                    <a:cubicBezTo>
                      <a:pt x="92945" y="18834"/>
                      <a:pt x="92729" y="18617"/>
                      <a:pt x="92509" y="18399"/>
                    </a:cubicBezTo>
                    <a:cubicBezTo>
                      <a:pt x="83639" y="9016"/>
                      <a:pt x="71664" y="3216"/>
                      <a:pt x="58842" y="2091"/>
                    </a:cubicBezTo>
                    <a:lnTo>
                      <a:pt x="48036" y="0"/>
                    </a:lnTo>
                    <a:lnTo>
                      <a:pt x="43464" y="2509"/>
                    </a:lnTo>
                    <a:lnTo>
                      <a:pt x="43464" y="2509"/>
                    </a:lnTo>
                    <a:cubicBezTo>
                      <a:pt x="33164" y="4006"/>
                      <a:pt x="23579" y="8681"/>
                      <a:pt x="16032" y="15891"/>
                    </a:cubicBezTo>
                    <a:cubicBezTo>
                      <a:pt x="-5087" y="36774"/>
                      <a:pt x="-5378" y="70930"/>
                      <a:pt x="15379" y="92177"/>
                    </a:cubicBezTo>
                    <a:cubicBezTo>
                      <a:pt x="15595" y="92399"/>
                      <a:pt x="15811" y="92616"/>
                      <a:pt x="16032" y="92834"/>
                    </a:cubicBezTo>
                    <a:cubicBezTo>
                      <a:pt x="20737" y="97526"/>
                      <a:pt x="26223" y="101344"/>
                      <a:pt x="32241" y="104124"/>
                    </a:cubicBezTo>
                    <a:cubicBezTo>
                      <a:pt x="21751" y="241347"/>
                      <a:pt x="41768" y="379193"/>
                      <a:pt x="90846" y="507659"/>
                    </a:cubicBezTo>
                    <a:cubicBezTo>
                      <a:pt x="70596" y="529137"/>
                      <a:pt x="71149" y="562971"/>
                      <a:pt x="92093" y="58376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 name="Google Shape;91;p14"/>
              <p:cNvSpPr/>
              <p:nvPr/>
            </p:nvSpPr>
            <p:spPr>
              <a:xfrm>
                <a:off x="7755174" y="2121845"/>
                <a:ext cx="484822" cy="306793"/>
              </a:xfrm>
              <a:custGeom>
                <a:rect b="b" l="l" r="r" t="t"/>
                <a:pathLst>
                  <a:path extrusionOk="0" h="330774" w="522719">
                    <a:moveTo>
                      <a:pt x="470322" y="221213"/>
                    </a:moveTo>
                    <a:cubicBezTo>
                      <a:pt x="457720" y="221221"/>
                      <a:pt x="445517" y="225658"/>
                      <a:pt x="435824" y="233758"/>
                    </a:cubicBezTo>
                    <a:cubicBezTo>
                      <a:pt x="350016" y="147832"/>
                      <a:pt x="242520" y="87106"/>
                      <a:pt x="124928" y="58126"/>
                    </a:cubicBezTo>
                    <a:lnTo>
                      <a:pt x="111628" y="55617"/>
                    </a:lnTo>
                    <a:lnTo>
                      <a:pt x="107471" y="55617"/>
                    </a:lnTo>
                    <a:cubicBezTo>
                      <a:pt x="108162" y="25601"/>
                      <a:pt x="84537" y="707"/>
                      <a:pt x="54702" y="13"/>
                    </a:cubicBezTo>
                    <a:cubicBezTo>
                      <a:pt x="54420" y="9"/>
                      <a:pt x="54137" y="5"/>
                      <a:pt x="53855" y="1"/>
                    </a:cubicBezTo>
                    <a:cubicBezTo>
                      <a:pt x="39710" y="-62"/>
                      <a:pt x="26119" y="5499"/>
                      <a:pt x="16032" y="15473"/>
                    </a:cubicBezTo>
                    <a:cubicBezTo>
                      <a:pt x="-5087" y="36356"/>
                      <a:pt x="-5378" y="70512"/>
                      <a:pt x="15379" y="91760"/>
                    </a:cubicBezTo>
                    <a:cubicBezTo>
                      <a:pt x="15595" y="91981"/>
                      <a:pt x="15811" y="92199"/>
                      <a:pt x="16032" y="92416"/>
                    </a:cubicBezTo>
                    <a:cubicBezTo>
                      <a:pt x="26211" y="103163"/>
                      <a:pt x="40346" y="109214"/>
                      <a:pt x="55101" y="109143"/>
                    </a:cubicBezTo>
                    <a:cubicBezTo>
                      <a:pt x="69233" y="109160"/>
                      <a:pt x="82812" y="103607"/>
                      <a:pt x="92924" y="93671"/>
                    </a:cubicBezTo>
                    <a:cubicBezTo>
                      <a:pt x="99121" y="87252"/>
                      <a:pt x="103556" y="79327"/>
                      <a:pt x="105809" y="70671"/>
                    </a:cubicBezTo>
                    <a:lnTo>
                      <a:pt x="107056" y="70671"/>
                    </a:lnTo>
                    <a:lnTo>
                      <a:pt x="119525" y="73599"/>
                    </a:lnTo>
                    <a:cubicBezTo>
                      <a:pt x="234914" y="101925"/>
                      <a:pt x="340324" y="161682"/>
                      <a:pt x="424186" y="246303"/>
                    </a:cubicBezTo>
                    <a:cubicBezTo>
                      <a:pt x="409510" y="267241"/>
                      <a:pt x="411784" y="295731"/>
                      <a:pt x="429590" y="314047"/>
                    </a:cubicBezTo>
                    <a:cubicBezTo>
                      <a:pt x="439769" y="324794"/>
                      <a:pt x="453905" y="330845"/>
                      <a:pt x="468659" y="330774"/>
                    </a:cubicBezTo>
                    <a:cubicBezTo>
                      <a:pt x="482791" y="330790"/>
                      <a:pt x="496370" y="325237"/>
                      <a:pt x="506483" y="315301"/>
                    </a:cubicBezTo>
                    <a:cubicBezTo>
                      <a:pt x="516886" y="305244"/>
                      <a:pt x="522742" y="291344"/>
                      <a:pt x="522692" y="276830"/>
                    </a:cubicBezTo>
                    <a:cubicBezTo>
                      <a:pt x="523158" y="262403"/>
                      <a:pt x="517580" y="248444"/>
                      <a:pt x="507314" y="238358"/>
                    </a:cubicBezTo>
                    <a:cubicBezTo>
                      <a:pt x="497787" y="227858"/>
                      <a:pt x="484446" y="221673"/>
                      <a:pt x="470322" y="221213"/>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 name="Google Shape;92;p14"/>
              <p:cNvSpPr/>
              <p:nvPr/>
            </p:nvSpPr>
            <p:spPr>
              <a:xfrm>
                <a:off x="7072693" y="2658379"/>
                <a:ext cx="143108" cy="394835"/>
              </a:xfrm>
              <a:custGeom>
                <a:rect b="b" l="l" r="r" t="t"/>
                <a:pathLst>
                  <a:path extrusionOk="0" h="425698" w="154294">
                    <a:moveTo>
                      <a:pt x="92" y="53526"/>
                    </a:moveTo>
                    <a:cubicBezTo>
                      <a:pt x="-1375" y="77859"/>
                      <a:pt x="14756" y="99734"/>
                      <a:pt x="38331" y="105379"/>
                    </a:cubicBezTo>
                    <a:cubicBezTo>
                      <a:pt x="35505" y="180470"/>
                      <a:pt x="45775" y="255482"/>
                      <a:pt x="68672" y="327010"/>
                    </a:cubicBezTo>
                    <a:cubicBezTo>
                      <a:pt x="65863" y="328377"/>
                      <a:pt x="63211" y="330062"/>
                      <a:pt x="60775" y="332028"/>
                    </a:cubicBezTo>
                    <a:cubicBezTo>
                      <a:pt x="40031" y="353593"/>
                      <a:pt x="40031" y="387824"/>
                      <a:pt x="60775" y="409389"/>
                    </a:cubicBezTo>
                    <a:cubicBezTo>
                      <a:pt x="71133" y="419823"/>
                      <a:pt x="85190" y="425690"/>
                      <a:pt x="99845" y="425698"/>
                    </a:cubicBezTo>
                    <a:cubicBezTo>
                      <a:pt x="113989" y="425761"/>
                      <a:pt x="127581" y="420199"/>
                      <a:pt x="137668" y="410226"/>
                    </a:cubicBezTo>
                    <a:cubicBezTo>
                      <a:pt x="147926" y="400206"/>
                      <a:pt x="153890" y="386553"/>
                      <a:pt x="154294" y="372172"/>
                    </a:cubicBezTo>
                    <a:cubicBezTo>
                      <a:pt x="154397" y="357687"/>
                      <a:pt x="148878" y="343737"/>
                      <a:pt x="138915" y="333282"/>
                    </a:cubicBezTo>
                    <a:cubicBezTo>
                      <a:pt x="128711" y="322874"/>
                      <a:pt x="114791" y="317003"/>
                      <a:pt x="100261" y="316974"/>
                    </a:cubicBezTo>
                    <a:cubicBezTo>
                      <a:pt x="94450" y="316890"/>
                      <a:pt x="88673" y="317881"/>
                      <a:pt x="83220" y="319901"/>
                    </a:cubicBezTo>
                    <a:cubicBezTo>
                      <a:pt x="61432" y="251559"/>
                      <a:pt x="51037" y="180060"/>
                      <a:pt x="52463" y="108306"/>
                    </a:cubicBezTo>
                    <a:lnTo>
                      <a:pt x="52463" y="108306"/>
                    </a:lnTo>
                    <a:cubicBezTo>
                      <a:pt x="67833" y="109586"/>
                      <a:pt x="82995" y="104095"/>
                      <a:pt x="94026" y="93252"/>
                    </a:cubicBezTo>
                    <a:cubicBezTo>
                      <a:pt x="104359" y="83283"/>
                      <a:pt x="110340" y="69596"/>
                      <a:pt x="110652" y="55199"/>
                    </a:cubicBezTo>
                    <a:cubicBezTo>
                      <a:pt x="110756" y="40713"/>
                      <a:pt x="105236" y="26763"/>
                      <a:pt x="95273" y="16309"/>
                    </a:cubicBezTo>
                    <a:cubicBezTo>
                      <a:pt x="84940" y="5838"/>
                      <a:pt x="70871" y="-37"/>
                      <a:pt x="56203" y="0"/>
                    </a:cubicBezTo>
                    <a:cubicBezTo>
                      <a:pt x="42159" y="42"/>
                      <a:pt x="28651" y="5420"/>
                      <a:pt x="18380" y="15054"/>
                    </a:cubicBezTo>
                    <a:cubicBezTo>
                      <a:pt x="7291" y="24806"/>
                      <a:pt x="679" y="38719"/>
                      <a:pt x="92" y="5352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3" name="Google Shape;93;p14"/>
              <p:cNvSpPr/>
              <p:nvPr/>
            </p:nvSpPr>
            <p:spPr>
              <a:xfrm>
                <a:off x="7175554" y="3073785"/>
                <a:ext cx="772668" cy="351008"/>
              </a:xfrm>
              <a:custGeom>
                <a:rect b="b" l="l" r="r" t="t"/>
                <a:pathLst>
                  <a:path extrusionOk="0" h="378445" w="833065">
                    <a:moveTo>
                      <a:pt x="107923" y="55199"/>
                    </a:moveTo>
                    <a:cubicBezTo>
                      <a:pt x="108405" y="40647"/>
                      <a:pt x="102831" y="26550"/>
                      <a:pt x="92544" y="16309"/>
                    </a:cubicBezTo>
                    <a:cubicBezTo>
                      <a:pt x="82394" y="5821"/>
                      <a:pt x="68441" y="-66"/>
                      <a:pt x="53890" y="1"/>
                    </a:cubicBezTo>
                    <a:cubicBezTo>
                      <a:pt x="39829" y="-41"/>
                      <a:pt x="26292" y="5345"/>
                      <a:pt x="16067" y="15055"/>
                    </a:cubicBezTo>
                    <a:cubicBezTo>
                      <a:pt x="-5168" y="36151"/>
                      <a:pt x="-5380" y="70571"/>
                      <a:pt x="15585" y="91931"/>
                    </a:cubicBezTo>
                    <a:cubicBezTo>
                      <a:pt x="15747" y="92094"/>
                      <a:pt x="15905" y="92257"/>
                      <a:pt x="16067" y="92416"/>
                    </a:cubicBezTo>
                    <a:cubicBezTo>
                      <a:pt x="26059" y="102582"/>
                      <a:pt x="39679" y="108307"/>
                      <a:pt x="53890" y="108307"/>
                    </a:cubicBezTo>
                    <a:cubicBezTo>
                      <a:pt x="62269" y="108261"/>
                      <a:pt x="70520" y="106258"/>
                      <a:pt x="77997" y="102452"/>
                    </a:cubicBezTo>
                    <a:cubicBezTo>
                      <a:pt x="168971" y="215563"/>
                      <a:pt x="294448" y="295363"/>
                      <a:pt x="435028" y="329519"/>
                    </a:cubicBezTo>
                    <a:cubicBezTo>
                      <a:pt x="486592" y="342190"/>
                      <a:pt x="539474" y="348646"/>
                      <a:pt x="592555" y="348755"/>
                    </a:cubicBezTo>
                    <a:cubicBezTo>
                      <a:pt x="637655" y="348747"/>
                      <a:pt x="682636" y="344122"/>
                      <a:pt x="726805" y="334955"/>
                    </a:cubicBezTo>
                    <a:cubicBezTo>
                      <a:pt x="728543" y="345200"/>
                      <a:pt x="733327" y="354680"/>
                      <a:pt x="740521" y="362136"/>
                    </a:cubicBezTo>
                    <a:cubicBezTo>
                      <a:pt x="750671" y="372624"/>
                      <a:pt x="764624" y="378512"/>
                      <a:pt x="779175" y="378445"/>
                    </a:cubicBezTo>
                    <a:cubicBezTo>
                      <a:pt x="793236" y="378487"/>
                      <a:pt x="806774" y="373101"/>
                      <a:pt x="816998" y="363391"/>
                    </a:cubicBezTo>
                    <a:cubicBezTo>
                      <a:pt x="838233" y="342294"/>
                      <a:pt x="838445" y="307874"/>
                      <a:pt x="817481" y="286514"/>
                    </a:cubicBezTo>
                    <a:cubicBezTo>
                      <a:pt x="817318" y="286351"/>
                      <a:pt x="817160" y="286188"/>
                      <a:pt x="816998" y="286029"/>
                    </a:cubicBezTo>
                    <a:cubicBezTo>
                      <a:pt x="795655" y="264937"/>
                      <a:pt x="761448" y="264937"/>
                      <a:pt x="740106" y="286029"/>
                    </a:cubicBezTo>
                    <a:cubicBezTo>
                      <a:pt x="730928" y="295233"/>
                      <a:pt x="725201" y="307348"/>
                      <a:pt x="723896" y="320319"/>
                    </a:cubicBezTo>
                    <a:cubicBezTo>
                      <a:pt x="680291" y="329502"/>
                      <a:pt x="635860" y="334127"/>
                      <a:pt x="591308" y="334119"/>
                    </a:cubicBezTo>
                    <a:cubicBezTo>
                      <a:pt x="539478" y="333759"/>
                      <a:pt x="487864" y="327303"/>
                      <a:pt x="437522" y="314883"/>
                    </a:cubicBezTo>
                    <a:cubicBezTo>
                      <a:pt x="301102" y="281337"/>
                      <a:pt x="179262" y="203972"/>
                      <a:pt x="90466" y="94507"/>
                    </a:cubicBezTo>
                    <a:lnTo>
                      <a:pt x="90466" y="94507"/>
                    </a:lnTo>
                    <a:cubicBezTo>
                      <a:pt x="101763" y="84638"/>
                      <a:pt x="108151" y="70253"/>
                      <a:pt x="107923" y="55199"/>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4" name="Google Shape;94;p14"/>
              <p:cNvSpPr/>
              <p:nvPr/>
            </p:nvSpPr>
            <p:spPr>
              <a:xfrm>
                <a:off x="8235205" y="2445796"/>
                <a:ext cx="163419" cy="431127"/>
              </a:xfrm>
              <a:custGeom>
                <a:rect b="b" l="l" r="r" t="t"/>
                <a:pathLst>
                  <a:path extrusionOk="0" h="464827" w="176193">
                    <a:moveTo>
                      <a:pt x="107887" y="54601"/>
                    </a:moveTo>
                    <a:cubicBezTo>
                      <a:pt x="107883" y="40262"/>
                      <a:pt x="102372" y="26479"/>
                      <a:pt x="92508" y="16129"/>
                    </a:cubicBezTo>
                    <a:cubicBezTo>
                      <a:pt x="71752" y="-5118"/>
                      <a:pt x="37803" y="-5411"/>
                      <a:pt x="16684" y="15473"/>
                    </a:cubicBezTo>
                    <a:cubicBezTo>
                      <a:pt x="16464" y="15690"/>
                      <a:pt x="16248" y="15908"/>
                      <a:pt x="16032" y="16129"/>
                    </a:cubicBezTo>
                    <a:cubicBezTo>
                      <a:pt x="-5087" y="37013"/>
                      <a:pt x="-5378" y="71169"/>
                      <a:pt x="15379" y="92416"/>
                    </a:cubicBezTo>
                    <a:cubicBezTo>
                      <a:pt x="15595" y="92638"/>
                      <a:pt x="15811" y="92855"/>
                      <a:pt x="16032" y="93073"/>
                    </a:cubicBezTo>
                    <a:cubicBezTo>
                      <a:pt x="25063" y="102711"/>
                      <a:pt x="37391" y="108537"/>
                      <a:pt x="50529" y="109381"/>
                    </a:cubicBezTo>
                    <a:cubicBezTo>
                      <a:pt x="83519" y="188863"/>
                      <a:pt x="100472" y="274149"/>
                      <a:pt x="100406" y="360284"/>
                    </a:cubicBezTo>
                    <a:cubicBezTo>
                      <a:pt x="94196" y="362751"/>
                      <a:pt x="88543" y="366448"/>
                      <a:pt x="83780" y="371156"/>
                    </a:cubicBezTo>
                    <a:cubicBezTo>
                      <a:pt x="62662" y="392040"/>
                      <a:pt x="62371" y="426196"/>
                      <a:pt x="83128" y="447443"/>
                    </a:cubicBezTo>
                    <a:cubicBezTo>
                      <a:pt x="83344" y="447665"/>
                      <a:pt x="83560" y="447882"/>
                      <a:pt x="83780" y="448100"/>
                    </a:cubicBezTo>
                    <a:cubicBezTo>
                      <a:pt x="93959" y="458847"/>
                      <a:pt x="108095" y="464898"/>
                      <a:pt x="122850" y="464826"/>
                    </a:cubicBezTo>
                    <a:cubicBezTo>
                      <a:pt x="136982" y="464843"/>
                      <a:pt x="150561" y="459290"/>
                      <a:pt x="160673" y="449354"/>
                    </a:cubicBezTo>
                    <a:cubicBezTo>
                      <a:pt x="181367" y="427931"/>
                      <a:pt x="181367" y="393834"/>
                      <a:pt x="160673" y="372411"/>
                    </a:cubicBezTo>
                    <a:cubicBezTo>
                      <a:pt x="150789" y="362082"/>
                      <a:pt x="137098" y="356328"/>
                      <a:pt x="122850" y="356520"/>
                    </a:cubicBezTo>
                    <a:lnTo>
                      <a:pt x="115369" y="356520"/>
                    </a:lnTo>
                    <a:cubicBezTo>
                      <a:pt x="115489" y="270465"/>
                      <a:pt x="98826" y="185221"/>
                      <a:pt x="66324" y="105618"/>
                    </a:cubicBezTo>
                    <a:cubicBezTo>
                      <a:pt x="76141" y="103761"/>
                      <a:pt x="85227" y="99119"/>
                      <a:pt x="92508" y="92236"/>
                    </a:cubicBezTo>
                    <a:cubicBezTo>
                      <a:pt x="102210" y="82121"/>
                      <a:pt x="107713" y="68660"/>
                      <a:pt x="107887" y="54601"/>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 name="Google Shape;95;p14"/>
              <p:cNvSpPr/>
              <p:nvPr/>
            </p:nvSpPr>
            <p:spPr>
              <a:xfrm>
                <a:off x="7798778" y="1867167"/>
                <a:ext cx="650587" cy="403302"/>
              </a:xfrm>
              <a:custGeom>
                <a:rect b="b" l="l" r="r" t="t"/>
                <a:pathLst>
                  <a:path extrusionOk="0" h="434827" w="701441">
                    <a:moveTo>
                      <a:pt x="648630" y="326592"/>
                    </a:moveTo>
                    <a:cubicBezTo>
                      <a:pt x="634586" y="326634"/>
                      <a:pt x="621078" y="332012"/>
                      <a:pt x="610807" y="341646"/>
                    </a:cubicBezTo>
                    <a:lnTo>
                      <a:pt x="610807" y="341646"/>
                    </a:lnTo>
                    <a:cubicBezTo>
                      <a:pt x="609386" y="339618"/>
                      <a:pt x="607860" y="337661"/>
                      <a:pt x="606235" y="335792"/>
                    </a:cubicBezTo>
                    <a:cubicBezTo>
                      <a:pt x="602495" y="331192"/>
                      <a:pt x="598338" y="326592"/>
                      <a:pt x="594182" y="322410"/>
                    </a:cubicBezTo>
                    <a:cubicBezTo>
                      <a:pt x="470638" y="196482"/>
                      <a:pt x="314355" y="108081"/>
                      <a:pt x="143216" y="67326"/>
                    </a:cubicBezTo>
                    <a:cubicBezTo>
                      <a:pt x="133241" y="64817"/>
                      <a:pt x="123266" y="63144"/>
                      <a:pt x="112875" y="61054"/>
                    </a:cubicBezTo>
                    <a:lnTo>
                      <a:pt x="106640" y="61054"/>
                    </a:lnTo>
                    <a:cubicBezTo>
                      <a:pt x="109263" y="44929"/>
                      <a:pt x="104184" y="28503"/>
                      <a:pt x="92924" y="16728"/>
                    </a:cubicBezTo>
                    <a:cubicBezTo>
                      <a:pt x="82745" y="5981"/>
                      <a:pt x="68610" y="-70"/>
                      <a:pt x="53854" y="1"/>
                    </a:cubicBezTo>
                    <a:cubicBezTo>
                      <a:pt x="39719" y="-16"/>
                      <a:pt x="26144" y="5537"/>
                      <a:pt x="16031" y="15473"/>
                    </a:cubicBezTo>
                    <a:cubicBezTo>
                      <a:pt x="-5087" y="36356"/>
                      <a:pt x="-5378" y="70513"/>
                      <a:pt x="15379" y="91760"/>
                    </a:cubicBezTo>
                    <a:cubicBezTo>
                      <a:pt x="15595" y="91981"/>
                      <a:pt x="15811" y="92199"/>
                      <a:pt x="16031" y="92416"/>
                    </a:cubicBezTo>
                    <a:cubicBezTo>
                      <a:pt x="26210" y="103163"/>
                      <a:pt x="40346" y="109214"/>
                      <a:pt x="55101" y="109143"/>
                    </a:cubicBezTo>
                    <a:cubicBezTo>
                      <a:pt x="69233" y="109160"/>
                      <a:pt x="82812" y="103607"/>
                      <a:pt x="92924" y="93671"/>
                    </a:cubicBezTo>
                    <a:cubicBezTo>
                      <a:pt x="97916" y="88644"/>
                      <a:pt x="101869" y="82677"/>
                      <a:pt x="104562" y="76108"/>
                    </a:cubicBezTo>
                    <a:lnTo>
                      <a:pt x="111212" y="76108"/>
                    </a:lnTo>
                    <a:cubicBezTo>
                      <a:pt x="121188" y="76108"/>
                      <a:pt x="131163" y="79871"/>
                      <a:pt x="140722" y="82380"/>
                    </a:cubicBezTo>
                    <a:cubicBezTo>
                      <a:pt x="317513" y="125678"/>
                      <a:pt x="477521" y="220870"/>
                      <a:pt x="600416" y="355864"/>
                    </a:cubicBezTo>
                    <a:cubicBezTo>
                      <a:pt x="588974" y="376371"/>
                      <a:pt x="592179" y="401992"/>
                      <a:pt x="608313" y="419008"/>
                    </a:cubicBezTo>
                    <a:cubicBezTo>
                      <a:pt x="629656" y="440100"/>
                      <a:pt x="663863" y="440100"/>
                      <a:pt x="685206" y="419008"/>
                    </a:cubicBezTo>
                    <a:cubicBezTo>
                      <a:pt x="695543" y="409080"/>
                      <a:pt x="701399" y="395331"/>
                      <a:pt x="701416" y="380954"/>
                    </a:cubicBezTo>
                    <a:cubicBezTo>
                      <a:pt x="701861" y="366490"/>
                      <a:pt x="696461" y="352460"/>
                      <a:pt x="686453" y="342064"/>
                    </a:cubicBezTo>
                    <a:cubicBezTo>
                      <a:pt x="676295" y="332204"/>
                      <a:pt x="662745" y="326663"/>
                      <a:pt x="648630" y="326592"/>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 name="Google Shape;96;p14"/>
              <p:cNvSpPr/>
              <p:nvPr/>
            </p:nvSpPr>
            <p:spPr>
              <a:xfrm>
                <a:off x="8552685" y="1945756"/>
                <a:ext cx="377185" cy="634295"/>
              </a:xfrm>
              <a:custGeom>
                <a:rect b="b" l="l" r="r" t="t"/>
                <a:pathLst>
                  <a:path extrusionOk="0" h="683876" w="406668">
                    <a:moveTo>
                      <a:pt x="14889" y="91818"/>
                    </a:moveTo>
                    <a:cubicBezTo>
                      <a:pt x="24727" y="102260"/>
                      <a:pt x="38410" y="108160"/>
                      <a:pt x="52712" y="108127"/>
                    </a:cubicBezTo>
                    <a:cubicBezTo>
                      <a:pt x="60147" y="108052"/>
                      <a:pt x="67496" y="106488"/>
                      <a:pt x="74325" y="103527"/>
                    </a:cubicBezTo>
                    <a:cubicBezTo>
                      <a:pt x="190084" y="244848"/>
                      <a:pt x="273265" y="410230"/>
                      <a:pt x="317888" y="587769"/>
                    </a:cubicBezTo>
                    <a:lnTo>
                      <a:pt x="313316" y="590696"/>
                    </a:lnTo>
                    <a:cubicBezTo>
                      <a:pt x="292081" y="611793"/>
                      <a:pt x="291869" y="646212"/>
                      <a:pt x="312834" y="667572"/>
                    </a:cubicBezTo>
                    <a:cubicBezTo>
                      <a:pt x="312996" y="667736"/>
                      <a:pt x="313153" y="667899"/>
                      <a:pt x="313316" y="668057"/>
                    </a:cubicBezTo>
                    <a:cubicBezTo>
                      <a:pt x="334659" y="689150"/>
                      <a:pt x="368865" y="689150"/>
                      <a:pt x="390208" y="668057"/>
                    </a:cubicBezTo>
                    <a:cubicBezTo>
                      <a:pt x="411555" y="647412"/>
                      <a:pt x="412229" y="613260"/>
                      <a:pt x="391705" y="591783"/>
                    </a:cubicBezTo>
                    <a:cubicBezTo>
                      <a:pt x="381638" y="581245"/>
                      <a:pt x="367747" y="575270"/>
                      <a:pt x="353217" y="575223"/>
                    </a:cubicBezTo>
                    <a:cubicBezTo>
                      <a:pt x="346255" y="575215"/>
                      <a:pt x="339355" y="576491"/>
                      <a:pt x="332850" y="578987"/>
                    </a:cubicBezTo>
                    <a:cubicBezTo>
                      <a:pt x="287168" y="401900"/>
                      <a:pt x="203459" y="237036"/>
                      <a:pt x="87625" y="96000"/>
                    </a:cubicBezTo>
                    <a:lnTo>
                      <a:pt x="91366" y="93073"/>
                    </a:lnTo>
                    <a:cubicBezTo>
                      <a:pt x="112484" y="72189"/>
                      <a:pt x="112775" y="38033"/>
                      <a:pt x="92018" y="16786"/>
                    </a:cubicBezTo>
                    <a:cubicBezTo>
                      <a:pt x="91802" y="16564"/>
                      <a:pt x="91586" y="16347"/>
                      <a:pt x="91366" y="16129"/>
                    </a:cubicBezTo>
                    <a:cubicBezTo>
                      <a:pt x="70609" y="-5118"/>
                      <a:pt x="36660" y="-5411"/>
                      <a:pt x="15541" y="15473"/>
                    </a:cubicBezTo>
                    <a:cubicBezTo>
                      <a:pt x="15321" y="15690"/>
                      <a:pt x="15105" y="15908"/>
                      <a:pt x="14889" y="16129"/>
                    </a:cubicBezTo>
                    <a:lnTo>
                      <a:pt x="17798" y="19056"/>
                    </a:lnTo>
                    <a:lnTo>
                      <a:pt x="17798" y="19056"/>
                    </a:lnTo>
                    <a:lnTo>
                      <a:pt x="17798" y="19056"/>
                    </a:lnTo>
                    <a:lnTo>
                      <a:pt x="11148" y="11948"/>
                    </a:lnTo>
                    <a:lnTo>
                      <a:pt x="3251" y="19893"/>
                    </a:lnTo>
                    <a:lnTo>
                      <a:pt x="3251" y="24493"/>
                    </a:lnTo>
                    <a:lnTo>
                      <a:pt x="6160" y="27838"/>
                    </a:lnTo>
                    <a:lnTo>
                      <a:pt x="9070" y="24911"/>
                    </a:lnTo>
                    <a:lnTo>
                      <a:pt x="9070" y="24493"/>
                    </a:lnTo>
                    <a:cubicBezTo>
                      <a:pt x="-4933" y="45527"/>
                      <a:pt x="-2514" y="73532"/>
                      <a:pt x="14889" y="91818"/>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7" name="Google Shape;97;p14"/>
              <p:cNvSpPr/>
              <p:nvPr/>
            </p:nvSpPr>
            <p:spPr>
              <a:xfrm>
                <a:off x="7528435" y="2572400"/>
                <a:ext cx="403500" cy="403500"/>
              </a:xfrm>
              <a:prstGeom prst="ellipse">
                <a:avLst/>
              </a:prstGeom>
              <a:noFill/>
              <a:ln cap="flat" cmpd="sng" w="19050">
                <a:solidFill>
                  <a:srgbClr val="53B8E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 name="Google Shape;98;p14"/>
            <p:cNvSpPr/>
            <p:nvPr/>
          </p:nvSpPr>
          <p:spPr>
            <a:xfrm rot="-4540340">
              <a:off x="8134091" y="1287317"/>
              <a:ext cx="143049" cy="14304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rot="-4540340">
              <a:off x="7700468" y="1568464"/>
              <a:ext cx="143049" cy="14304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p:nvPr/>
          </p:nvSpPr>
          <p:spPr>
            <a:xfrm rot="-4540340">
              <a:off x="7917278" y="1423592"/>
              <a:ext cx="143049" cy="143049"/>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p:cSld name="Title and Content Options">
    <p:spTree>
      <p:nvGrpSpPr>
        <p:cNvPr id="101" name="Shape 101"/>
        <p:cNvGrpSpPr/>
        <p:nvPr/>
      </p:nvGrpSpPr>
      <p:grpSpPr>
        <a:xfrm>
          <a:off x="0" y="0"/>
          <a:ext cx="0" cy="0"/>
          <a:chOff x="0" y="0"/>
          <a:chExt cx="0" cy="0"/>
        </a:xfrm>
      </p:grpSpPr>
      <p:sp>
        <p:nvSpPr>
          <p:cNvPr id="102" name="Google Shape;102;p15"/>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103" name="Google Shape;103;p15"/>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Title and Subtitle - Grey">
  <p:cSld name="Boxes_1">
    <p:bg>
      <p:bgPr>
        <a:solidFill>
          <a:srgbClr val="F8F8F8"/>
        </a:solidFill>
      </p:bgPr>
    </p:bg>
    <p:spTree>
      <p:nvGrpSpPr>
        <p:cNvPr id="104" name="Shape 104"/>
        <p:cNvGrpSpPr/>
        <p:nvPr/>
      </p:nvGrpSpPr>
      <p:grpSpPr>
        <a:xfrm>
          <a:off x="0" y="0"/>
          <a:ext cx="0" cy="0"/>
          <a:chOff x="0" y="0"/>
          <a:chExt cx="0" cy="0"/>
        </a:xfrm>
      </p:grpSpPr>
      <p:sp>
        <p:nvSpPr>
          <p:cNvPr id="105" name="Google Shape;105;p16"/>
          <p:cNvSpPr txBox="1"/>
          <p:nvPr>
            <p:ph idx="1" type="subTitle"/>
          </p:nvPr>
        </p:nvSpPr>
        <p:spPr>
          <a:xfrm>
            <a:off x="624000" y="887155"/>
            <a:ext cx="7896000" cy="468000"/>
          </a:xfrm>
          <a:prstGeom prst="rect">
            <a:avLst/>
          </a:prstGeom>
          <a:ln>
            <a:noFill/>
          </a:ln>
        </p:spPr>
        <p:txBody>
          <a:bodyPr anchorCtr="0" anchor="t" bIns="91425" lIns="91425" spcFirstLastPara="1" rIns="91425" wrap="square" tIns="91425">
            <a:normAutofit/>
          </a:bodyPr>
          <a:lstStyle>
            <a:lvl1pPr lvl="0" rtl="0" algn="ctr">
              <a:spcBef>
                <a:spcPts val="0"/>
              </a:spcBef>
              <a:spcAft>
                <a:spcPts val="0"/>
              </a:spcAft>
              <a:buClr>
                <a:schemeClr val="lt2"/>
              </a:buClr>
              <a:buSzPts val="1800"/>
              <a:buFont typeface="Source Sans Pro"/>
              <a:buNone/>
              <a:defRPr sz="1800">
                <a:solidFill>
                  <a:schemeClr val="lt2"/>
                </a:solidFill>
                <a:latin typeface="Source Sans Pro"/>
                <a:ea typeface="Source Sans Pro"/>
                <a:cs typeface="Source Sans Pro"/>
                <a:sym typeface="Source Sans Pro"/>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106" name="Google Shape;106;p16"/>
          <p:cNvSpPr txBox="1"/>
          <p:nvPr>
            <p:ph type="title"/>
          </p:nvPr>
        </p:nvSpPr>
        <p:spPr>
          <a:xfrm>
            <a:off x="628650" y="158550"/>
            <a:ext cx="7886700" cy="7773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lusion 1b">
  <p:cSld name="BLANK_1_1_1_2">
    <p:spTree>
      <p:nvGrpSpPr>
        <p:cNvPr id="107" name="Shape 107"/>
        <p:cNvGrpSpPr/>
        <p:nvPr/>
      </p:nvGrpSpPr>
      <p:grpSpPr>
        <a:xfrm>
          <a:off x="0" y="0"/>
          <a:ext cx="0" cy="0"/>
          <a:chOff x="0" y="0"/>
          <a:chExt cx="0" cy="0"/>
        </a:xfrm>
      </p:grpSpPr>
      <p:grpSp>
        <p:nvGrpSpPr>
          <p:cNvPr id="108" name="Google Shape;108;p17"/>
          <p:cNvGrpSpPr/>
          <p:nvPr/>
        </p:nvGrpSpPr>
        <p:grpSpPr>
          <a:xfrm>
            <a:off x="4489016" y="248069"/>
            <a:ext cx="5976642" cy="5948202"/>
            <a:chOff x="4271437" y="-2203256"/>
            <a:chExt cx="7432710" cy="7397341"/>
          </a:xfrm>
        </p:grpSpPr>
        <p:grpSp>
          <p:nvGrpSpPr>
            <p:cNvPr id="109" name="Google Shape;109;p17"/>
            <p:cNvGrpSpPr/>
            <p:nvPr/>
          </p:nvGrpSpPr>
          <p:grpSpPr>
            <a:xfrm rot="-1355861">
              <a:off x="5135776" y="-1323788"/>
              <a:ext cx="5704031" cy="5638406"/>
              <a:chOff x="5618542" y="687107"/>
              <a:chExt cx="4222345" cy="4173766"/>
            </a:xfrm>
          </p:grpSpPr>
          <p:sp>
            <p:nvSpPr>
              <p:cNvPr id="110" name="Google Shape;110;p17"/>
              <p:cNvSpPr/>
              <p:nvPr/>
            </p:nvSpPr>
            <p:spPr>
              <a:xfrm>
                <a:off x="6283415" y="978509"/>
                <a:ext cx="932137" cy="669823"/>
              </a:xfrm>
              <a:custGeom>
                <a:rect b="b" l="l" r="r" t="t"/>
                <a:pathLst>
                  <a:path extrusionOk="0" h="722181" w="1004999">
                    <a:moveTo>
                      <a:pt x="5667" y="697928"/>
                    </a:moveTo>
                    <a:lnTo>
                      <a:pt x="3173" y="701273"/>
                    </a:lnTo>
                    <a:lnTo>
                      <a:pt x="11902" y="707964"/>
                    </a:lnTo>
                    <a:lnTo>
                      <a:pt x="17720" y="707964"/>
                    </a:lnTo>
                    <a:cubicBezTo>
                      <a:pt x="27542" y="717151"/>
                      <a:pt x="40468" y="722236"/>
                      <a:pt x="53881" y="722182"/>
                    </a:cubicBezTo>
                    <a:cubicBezTo>
                      <a:pt x="67971" y="721985"/>
                      <a:pt x="81475" y="716461"/>
                      <a:pt x="91704" y="706709"/>
                    </a:cubicBezTo>
                    <a:cubicBezTo>
                      <a:pt x="102024" y="696598"/>
                      <a:pt x="107868" y="682731"/>
                      <a:pt x="107914" y="668237"/>
                    </a:cubicBezTo>
                    <a:cubicBezTo>
                      <a:pt x="108487" y="653794"/>
                      <a:pt x="102889" y="639789"/>
                      <a:pt x="92535" y="629766"/>
                    </a:cubicBezTo>
                    <a:cubicBezTo>
                      <a:pt x="91163" y="628055"/>
                      <a:pt x="89468" y="626634"/>
                      <a:pt x="87547" y="625584"/>
                    </a:cubicBezTo>
                    <a:cubicBezTo>
                      <a:pt x="308496" y="376108"/>
                      <a:pt x="589021" y="187421"/>
                      <a:pt x="902610" y="77362"/>
                    </a:cubicBezTo>
                    <a:cubicBezTo>
                      <a:pt x="905046" y="82921"/>
                      <a:pt x="908421" y="88015"/>
                      <a:pt x="912586" y="92416"/>
                    </a:cubicBezTo>
                    <a:cubicBezTo>
                      <a:pt x="922765" y="103163"/>
                      <a:pt x="936900" y="109214"/>
                      <a:pt x="951655" y="109143"/>
                    </a:cubicBezTo>
                    <a:cubicBezTo>
                      <a:pt x="965787" y="109160"/>
                      <a:pt x="979366" y="103607"/>
                      <a:pt x="989478" y="93671"/>
                    </a:cubicBezTo>
                    <a:cubicBezTo>
                      <a:pt x="1010173" y="72248"/>
                      <a:pt x="1010173" y="38150"/>
                      <a:pt x="989478" y="16727"/>
                    </a:cubicBezTo>
                    <a:cubicBezTo>
                      <a:pt x="979299" y="5980"/>
                      <a:pt x="965164" y="-70"/>
                      <a:pt x="950409" y="1"/>
                    </a:cubicBezTo>
                    <a:cubicBezTo>
                      <a:pt x="921027" y="22"/>
                      <a:pt x="897224" y="24005"/>
                      <a:pt x="897244" y="53566"/>
                    </a:cubicBezTo>
                    <a:cubicBezTo>
                      <a:pt x="897249" y="56637"/>
                      <a:pt x="897515" y="59701"/>
                      <a:pt x="898038" y="62726"/>
                    </a:cubicBezTo>
                    <a:cubicBezTo>
                      <a:pt x="581091" y="173755"/>
                      <a:pt x="297548" y="364319"/>
                      <a:pt x="74247" y="616384"/>
                    </a:cubicBezTo>
                    <a:cubicBezTo>
                      <a:pt x="54425" y="608050"/>
                      <a:pt x="31582" y="612316"/>
                      <a:pt x="16058" y="627257"/>
                    </a:cubicBezTo>
                    <a:cubicBezTo>
                      <a:pt x="-2700" y="645539"/>
                      <a:pt x="-5347" y="674870"/>
                      <a:pt x="9823" y="696255"/>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1" name="Google Shape;111;p17"/>
              <p:cNvSpPr/>
              <p:nvPr/>
            </p:nvSpPr>
            <p:spPr>
              <a:xfrm>
                <a:off x="7575830" y="909015"/>
                <a:ext cx="1945056" cy="1352767"/>
              </a:xfrm>
              <a:custGeom>
                <a:rect b="b" l="l" r="r" t="t"/>
                <a:pathLst>
                  <a:path extrusionOk="0" h="1458509" w="2097095">
                    <a:moveTo>
                      <a:pt x="158500" y="25927"/>
                    </a:moveTo>
                    <a:cubicBezTo>
                      <a:pt x="136887" y="25927"/>
                      <a:pt x="116936" y="25927"/>
                      <a:pt x="97401" y="25927"/>
                    </a:cubicBezTo>
                    <a:cubicBezTo>
                      <a:pt x="96213" y="22624"/>
                      <a:pt x="94529" y="19522"/>
                      <a:pt x="92414" y="16727"/>
                    </a:cubicBezTo>
                    <a:cubicBezTo>
                      <a:pt x="82235" y="5980"/>
                      <a:pt x="68099" y="-70"/>
                      <a:pt x="53344" y="1"/>
                    </a:cubicBezTo>
                    <a:cubicBezTo>
                      <a:pt x="39212" y="-17"/>
                      <a:pt x="25633" y="5537"/>
                      <a:pt x="15521" y="15473"/>
                    </a:cubicBezTo>
                    <a:cubicBezTo>
                      <a:pt x="-5174" y="36895"/>
                      <a:pt x="-5174" y="70994"/>
                      <a:pt x="15521" y="92416"/>
                    </a:cubicBezTo>
                    <a:cubicBezTo>
                      <a:pt x="25700" y="103163"/>
                      <a:pt x="39836" y="109214"/>
                      <a:pt x="54591" y="109143"/>
                    </a:cubicBezTo>
                    <a:cubicBezTo>
                      <a:pt x="67297" y="108903"/>
                      <a:pt x="79512" y="104165"/>
                      <a:pt x="89088" y="95762"/>
                    </a:cubicBezTo>
                    <a:cubicBezTo>
                      <a:pt x="102713" y="82457"/>
                      <a:pt x="108258" y="62855"/>
                      <a:pt x="103636" y="44327"/>
                    </a:cubicBezTo>
                    <a:cubicBezTo>
                      <a:pt x="121924" y="44327"/>
                      <a:pt x="140212" y="44327"/>
                      <a:pt x="158500" y="44327"/>
                    </a:cubicBezTo>
                    <a:cubicBezTo>
                      <a:pt x="990354" y="45360"/>
                      <a:pt x="1731326" y="573568"/>
                      <a:pt x="2008082" y="1362819"/>
                    </a:cubicBezTo>
                    <a:lnTo>
                      <a:pt x="2004341" y="1365328"/>
                    </a:lnTo>
                    <a:cubicBezTo>
                      <a:pt x="1983106" y="1386425"/>
                      <a:pt x="1982894" y="1420844"/>
                      <a:pt x="2003859" y="1442205"/>
                    </a:cubicBezTo>
                    <a:cubicBezTo>
                      <a:pt x="2004021" y="1442368"/>
                      <a:pt x="2004179" y="1442531"/>
                      <a:pt x="2004341" y="1442690"/>
                    </a:cubicBezTo>
                    <a:cubicBezTo>
                      <a:pt x="2025684" y="1463782"/>
                      <a:pt x="2059870" y="1463782"/>
                      <a:pt x="2081234" y="1442690"/>
                    </a:cubicBezTo>
                    <a:cubicBezTo>
                      <a:pt x="2102348" y="1421476"/>
                      <a:pt x="2102390" y="1387056"/>
                      <a:pt x="2081317" y="1365809"/>
                    </a:cubicBezTo>
                    <a:cubicBezTo>
                      <a:pt x="2081275" y="1365788"/>
                      <a:pt x="2081275" y="1365767"/>
                      <a:pt x="2081234" y="1365746"/>
                    </a:cubicBezTo>
                    <a:cubicBezTo>
                      <a:pt x="2071383" y="1355643"/>
                      <a:pt x="2057917" y="1349923"/>
                      <a:pt x="2043826" y="1349856"/>
                    </a:cubicBezTo>
                    <a:cubicBezTo>
                      <a:pt x="2035934" y="1349827"/>
                      <a:pt x="2028132" y="1351541"/>
                      <a:pt x="2020966" y="1354874"/>
                    </a:cubicBezTo>
                    <a:cubicBezTo>
                      <a:pt x="1927452" y="1083435"/>
                      <a:pt x="1775928" y="835924"/>
                      <a:pt x="1577067" y="629766"/>
                    </a:cubicBezTo>
                    <a:cubicBezTo>
                      <a:pt x="1203888" y="245149"/>
                      <a:pt x="692730" y="27567"/>
                      <a:pt x="158500" y="25927"/>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2" name="Google Shape;112;p17"/>
              <p:cNvSpPr/>
              <p:nvPr/>
            </p:nvSpPr>
            <p:spPr>
              <a:xfrm>
                <a:off x="7687094" y="3706766"/>
                <a:ext cx="1640148" cy="950464"/>
              </a:xfrm>
              <a:custGeom>
                <a:rect b="b" l="l" r="r" t="t"/>
                <a:pathLst>
                  <a:path extrusionOk="0" h="1024759" w="1768354">
                    <a:moveTo>
                      <a:pt x="1681665" y="96836"/>
                    </a:moveTo>
                    <a:cubicBezTo>
                      <a:pt x="1691249" y="104455"/>
                      <a:pt x="1703116" y="108583"/>
                      <a:pt x="1715331" y="108545"/>
                    </a:cubicBezTo>
                    <a:cubicBezTo>
                      <a:pt x="1729214" y="108524"/>
                      <a:pt x="1742518" y="102958"/>
                      <a:pt x="1752323" y="93073"/>
                    </a:cubicBezTo>
                    <a:cubicBezTo>
                      <a:pt x="1773442" y="72189"/>
                      <a:pt x="1773732" y="38033"/>
                      <a:pt x="1752976" y="16786"/>
                    </a:cubicBezTo>
                    <a:cubicBezTo>
                      <a:pt x="1752759" y="16564"/>
                      <a:pt x="1752543" y="16347"/>
                      <a:pt x="1752323" y="16129"/>
                    </a:cubicBezTo>
                    <a:cubicBezTo>
                      <a:pt x="1731566" y="-5118"/>
                      <a:pt x="1697617" y="-5411"/>
                      <a:pt x="1676498" y="15473"/>
                    </a:cubicBezTo>
                    <a:cubicBezTo>
                      <a:pt x="1676278" y="15690"/>
                      <a:pt x="1676062" y="15908"/>
                      <a:pt x="1675846" y="16129"/>
                    </a:cubicBezTo>
                    <a:cubicBezTo>
                      <a:pt x="1656731" y="34746"/>
                      <a:pt x="1654079" y="64650"/>
                      <a:pt x="1669611" y="86382"/>
                    </a:cubicBezTo>
                    <a:cubicBezTo>
                      <a:pt x="1320984" y="612930"/>
                      <a:pt x="742647" y="939450"/>
                      <a:pt x="114300" y="964540"/>
                    </a:cubicBezTo>
                    <a:cubicBezTo>
                      <a:pt x="113319" y="952414"/>
                      <a:pt x="108174" y="941039"/>
                      <a:pt x="99753" y="932341"/>
                    </a:cubicBezTo>
                    <a:cubicBezTo>
                      <a:pt x="89574" y="921595"/>
                      <a:pt x="75438" y="915543"/>
                      <a:pt x="60683" y="915614"/>
                    </a:cubicBezTo>
                    <a:cubicBezTo>
                      <a:pt x="46551" y="915598"/>
                      <a:pt x="32972" y="921151"/>
                      <a:pt x="22860" y="931087"/>
                    </a:cubicBezTo>
                    <a:cubicBezTo>
                      <a:pt x="12831" y="940705"/>
                      <a:pt x="6999" y="953961"/>
                      <a:pt x="6650" y="967886"/>
                    </a:cubicBezTo>
                    <a:lnTo>
                      <a:pt x="4156" y="967886"/>
                    </a:lnTo>
                    <a:lnTo>
                      <a:pt x="0" y="967886"/>
                    </a:lnTo>
                    <a:lnTo>
                      <a:pt x="0" y="978758"/>
                    </a:lnTo>
                    <a:lnTo>
                      <a:pt x="0" y="983358"/>
                    </a:lnTo>
                    <a:lnTo>
                      <a:pt x="4156" y="983358"/>
                    </a:lnTo>
                    <a:lnTo>
                      <a:pt x="4156" y="979177"/>
                    </a:lnTo>
                    <a:lnTo>
                      <a:pt x="7481" y="979177"/>
                    </a:lnTo>
                    <a:cubicBezTo>
                      <a:pt x="11230" y="1005521"/>
                      <a:pt x="33804" y="1025008"/>
                      <a:pt x="60267" y="1024757"/>
                    </a:cubicBezTo>
                    <a:cubicBezTo>
                      <a:pt x="74357" y="1024548"/>
                      <a:pt x="87861" y="1019028"/>
                      <a:pt x="98090" y="1009285"/>
                    </a:cubicBezTo>
                    <a:cubicBezTo>
                      <a:pt x="105942" y="1001298"/>
                      <a:pt x="111166" y="991094"/>
                      <a:pt x="113053" y="980013"/>
                    </a:cubicBezTo>
                    <a:cubicBezTo>
                      <a:pt x="416052" y="968095"/>
                      <a:pt x="712388" y="887016"/>
                      <a:pt x="979655" y="742910"/>
                    </a:cubicBezTo>
                    <a:cubicBezTo>
                      <a:pt x="1262496" y="588333"/>
                      <a:pt x="1503494" y="366539"/>
                      <a:pt x="1681665" y="9683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3" name="Google Shape;113;p17"/>
              <p:cNvSpPr/>
              <p:nvPr/>
            </p:nvSpPr>
            <p:spPr>
              <a:xfrm>
                <a:off x="5891476" y="2034106"/>
                <a:ext cx="199054" cy="1276813"/>
              </a:xfrm>
              <a:custGeom>
                <a:rect b="b" l="l" r="r" t="t"/>
                <a:pathLst>
                  <a:path extrusionOk="0" h="1376618" w="214614">
                    <a:moveTo>
                      <a:pt x="160996" y="108306"/>
                    </a:moveTo>
                    <a:cubicBezTo>
                      <a:pt x="174807" y="108353"/>
                      <a:pt x="188091" y="102945"/>
                      <a:pt x="197987" y="93252"/>
                    </a:cubicBezTo>
                    <a:cubicBezTo>
                      <a:pt x="208245" y="83233"/>
                      <a:pt x="214210" y="69580"/>
                      <a:pt x="214613" y="55199"/>
                    </a:cubicBezTo>
                    <a:cubicBezTo>
                      <a:pt x="214717" y="40713"/>
                      <a:pt x="209197" y="26763"/>
                      <a:pt x="199234" y="16309"/>
                    </a:cubicBezTo>
                    <a:cubicBezTo>
                      <a:pt x="188902" y="5838"/>
                      <a:pt x="174832" y="-37"/>
                      <a:pt x="160164" y="0"/>
                    </a:cubicBezTo>
                    <a:cubicBezTo>
                      <a:pt x="146120" y="42"/>
                      <a:pt x="132612" y="5420"/>
                      <a:pt x="122342" y="15054"/>
                    </a:cubicBezTo>
                    <a:cubicBezTo>
                      <a:pt x="112020" y="25166"/>
                      <a:pt x="106178" y="39032"/>
                      <a:pt x="106132" y="53526"/>
                    </a:cubicBezTo>
                    <a:cubicBezTo>
                      <a:pt x="105607" y="67882"/>
                      <a:pt x="111025" y="81811"/>
                      <a:pt x="121095" y="91998"/>
                    </a:cubicBezTo>
                    <a:lnTo>
                      <a:pt x="125667" y="95343"/>
                    </a:lnTo>
                    <a:cubicBezTo>
                      <a:pt x="-14578" y="472717"/>
                      <a:pt x="-38051" y="883955"/>
                      <a:pt x="58334" y="1275003"/>
                    </a:cubicBezTo>
                    <a:cubicBezTo>
                      <a:pt x="54176" y="1277215"/>
                      <a:pt x="50273" y="1279879"/>
                      <a:pt x="46696" y="1282948"/>
                    </a:cubicBezTo>
                    <a:cubicBezTo>
                      <a:pt x="25577" y="1303832"/>
                      <a:pt x="25284" y="1337988"/>
                      <a:pt x="46042" y="1359235"/>
                    </a:cubicBezTo>
                    <a:cubicBezTo>
                      <a:pt x="46258" y="1359457"/>
                      <a:pt x="46476" y="1359674"/>
                      <a:pt x="46696" y="1359892"/>
                    </a:cubicBezTo>
                    <a:cubicBezTo>
                      <a:pt x="56876" y="1370639"/>
                      <a:pt x="71009" y="1376690"/>
                      <a:pt x="85766" y="1376618"/>
                    </a:cubicBezTo>
                    <a:cubicBezTo>
                      <a:pt x="99899" y="1376635"/>
                      <a:pt x="113477" y="1371082"/>
                      <a:pt x="123588" y="1361146"/>
                    </a:cubicBezTo>
                    <a:cubicBezTo>
                      <a:pt x="133992" y="1351089"/>
                      <a:pt x="139848" y="1337189"/>
                      <a:pt x="139798" y="1322674"/>
                    </a:cubicBezTo>
                    <a:cubicBezTo>
                      <a:pt x="140264" y="1308247"/>
                      <a:pt x="134686" y="1294289"/>
                      <a:pt x="124420" y="1284203"/>
                    </a:cubicBezTo>
                    <a:cubicBezTo>
                      <a:pt x="114262" y="1273171"/>
                      <a:pt x="99875" y="1267079"/>
                      <a:pt x="84934" y="1267476"/>
                    </a:cubicBezTo>
                    <a:cubicBezTo>
                      <a:pt x="80928" y="1267045"/>
                      <a:pt x="76887" y="1267045"/>
                      <a:pt x="72881" y="1267476"/>
                    </a:cubicBezTo>
                    <a:cubicBezTo>
                      <a:pt x="-22099" y="881119"/>
                      <a:pt x="1080" y="474917"/>
                      <a:pt x="139383" y="102034"/>
                    </a:cubicBezTo>
                    <a:cubicBezTo>
                      <a:pt x="146112" y="105517"/>
                      <a:pt x="153456" y="107650"/>
                      <a:pt x="160996" y="10830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 name="Google Shape;114;p17"/>
              <p:cNvSpPr/>
              <p:nvPr/>
            </p:nvSpPr>
            <p:spPr>
              <a:xfrm>
                <a:off x="8620840" y="1579100"/>
                <a:ext cx="588624" cy="1888313"/>
              </a:xfrm>
              <a:custGeom>
                <a:rect b="b" l="l" r="r" t="t"/>
                <a:pathLst>
                  <a:path extrusionOk="0" h="2035917" w="634635">
                    <a:moveTo>
                      <a:pt x="549554" y="778635"/>
                    </a:moveTo>
                    <a:cubicBezTo>
                      <a:pt x="473638" y="551907"/>
                      <a:pt x="348236" y="345155"/>
                      <a:pt x="182547" y="173542"/>
                    </a:cubicBezTo>
                    <a:cubicBezTo>
                      <a:pt x="156777" y="147197"/>
                      <a:pt x="127683" y="119597"/>
                      <a:pt x="93185" y="89907"/>
                    </a:cubicBezTo>
                    <a:cubicBezTo>
                      <a:pt x="111947" y="69166"/>
                      <a:pt x="111947" y="37469"/>
                      <a:pt x="93185" y="16728"/>
                    </a:cubicBezTo>
                    <a:cubicBezTo>
                      <a:pt x="83006" y="5981"/>
                      <a:pt x="68870" y="-70"/>
                      <a:pt x="54115" y="1"/>
                    </a:cubicBezTo>
                    <a:cubicBezTo>
                      <a:pt x="39979" y="-16"/>
                      <a:pt x="26405" y="5537"/>
                      <a:pt x="16292" y="15473"/>
                    </a:cubicBezTo>
                    <a:cubicBezTo>
                      <a:pt x="-5063" y="36444"/>
                      <a:pt x="-5479" y="70864"/>
                      <a:pt x="15365" y="92345"/>
                    </a:cubicBezTo>
                    <a:cubicBezTo>
                      <a:pt x="25253" y="102536"/>
                      <a:pt x="38720" y="108420"/>
                      <a:pt x="52868" y="108725"/>
                    </a:cubicBezTo>
                    <a:cubicBezTo>
                      <a:pt x="63525" y="108696"/>
                      <a:pt x="73937" y="105493"/>
                      <a:pt x="82794" y="99525"/>
                    </a:cubicBezTo>
                    <a:cubicBezTo>
                      <a:pt x="598911" y="555235"/>
                      <a:pt x="763220" y="1294248"/>
                      <a:pt x="489286" y="1927768"/>
                    </a:cubicBezTo>
                    <a:cubicBezTo>
                      <a:pt x="477379" y="1928784"/>
                      <a:pt x="466202" y="1933961"/>
                      <a:pt x="457698" y="1942404"/>
                    </a:cubicBezTo>
                    <a:cubicBezTo>
                      <a:pt x="436235" y="1963304"/>
                      <a:pt x="435678" y="1997753"/>
                      <a:pt x="456451" y="2019347"/>
                    </a:cubicBezTo>
                    <a:cubicBezTo>
                      <a:pt x="477225" y="2040941"/>
                      <a:pt x="511465" y="2041502"/>
                      <a:pt x="532928" y="2020602"/>
                    </a:cubicBezTo>
                    <a:cubicBezTo>
                      <a:pt x="554047" y="1999718"/>
                      <a:pt x="554338" y="1965562"/>
                      <a:pt x="533581" y="1944315"/>
                    </a:cubicBezTo>
                    <a:cubicBezTo>
                      <a:pt x="533365" y="1944093"/>
                      <a:pt x="533149" y="1943876"/>
                      <a:pt x="532928" y="1943658"/>
                    </a:cubicBezTo>
                    <a:cubicBezTo>
                      <a:pt x="525368" y="1935705"/>
                      <a:pt x="515455" y="1930423"/>
                      <a:pt x="504665" y="1928604"/>
                    </a:cubicBezTo>
                    <a:cubicBezTo>
                      <a:pt x="660845" y="1564143"/>
                      <a:pt x="676843" y="1154294"/>
                      <a:pt x="549554" y="778635"/>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 name="Google Shape;115;p17"/>
              <p:cNvSpPr/>
              <p:nvPr/>
            </p:nvSpPr>
            <p:spPr>
              <a:xfrm>
                <a:off x="8269767" y="3548978"/>
                <a:ext cx="750191" cy="649614"/>
              </a:xfrm>
              <a:custGeom>
                <a:rect b="b" l="l" r="r" t="t"/>
                <a:pathLst>
                  <a:path extrusionOk="0" h="700392" w="808831">
                    <a:moveTo>
                      <a:pt x="719052" y="95761"/>
                    </a:moveTo>
                    <a:cubicBezTo>
                      <a:pt x="728961" y="104104"/>
                      <a:pt x="741459" y="108691"/>
                      <a:pt x="754382" y="108724"/>
                    </a:cubicBezTo>
                    <a:cubicBezTo>
                      <a:pt x="768455" y="108854"/>
                      <a:pt x="782026" y="103451"/>
                      <a:pt x="792204" y="93670"/>
                    </a:cubicBezTo>
                    <a:cubicBezTo>
                      <a:pt x="802487" y="83496"/>
                      <a:pt x="808447" y="69705"/>
                      <a:pt x="808830" y="55199"/>
                    </a:cubicBezTo>
                    <a:cubicBezTo>
                      <a:pt x="809058" y="24944"/>
                      <a:pt x="784868" y="234"/>
                      <a:pt x="754797" y="0"/>
                    </a:cubicBezTo>
                    <a:cubicBezTo>
                      <a:pt x="754660" y="0"/>
                      <a:pt x="754519" y="0"/>
                      <a:pt x="754382" y="0"/>
                    </a:cubicBezTo>
                    <a:cubicBezTo>
                      <a:pt x="724767" y="-67"/>
                      <a:pt x="700710" y="24028"/>
                      <a:pt x="700639" y="53819"/>
                    </a:cubicBezTo>
                    <a:cubicBezTo>
                      <a:pt x="700615" y="64415"/>
                      <a:pt x="703694" y="74786"/>
                      <a:pt x="709493" y="83634"/>
                    </a:cubicBezTo>
                    <a:cubicBezTo>
                      <a:pt x="552723" y="309058"/>
                      <a:pt x="340283" y="489498"/>
                      <a:pt x="93104" y="607184"/>
                    </a:cubicBezTo>
                    <a:lnTo>
                      <a:pt x="93104" y="607184"/>
                    </a:lnTo>
                    <a:cubicBezTo>
                      <a:pt x="82900" y="596776"/>
                      <a:pt x="68980" y="590905"/>
                      <a:pt x="54450" y="590875"/>
                    </a:cubicBezTo>
                    <a:cubicBezTo>
                      <a:pt x="40289" y="590721"/>
                      <a:pt x="26660" y="596295"/>
                      <a:pt x="16627" y="606348"/>
                    </a:cubicBezTo>
                    <a:cubicBezTo>
                      <a:pt x="6294" y="616317"/>
                      <a:pt x="313" y="630004"/>
                      <a:pt x="1" y="644401"/>
                    </a:cubicBezTo>
                    <a:cubicBezTo>
                      <a:pt x="-103" y="658887"/>
                      <a:pt x="5417" y="672837"/>
                      <a:pt x="15380" y="683291"/>
                    </a:cubicBezTo>
                    <a:cubicBezTo>
                      <a:pt x="35605" y="705053"/>
                      <a:pt x="69533" y="706199"/>
                      <a:pt x="91163" y="685850"/>
                    </a:cubicBezTo>
                    <a:cubicBezTo>
                      <a:pt x="108404" y="669629"/>
                      <a:pt x="113075" y="643971"/>
                      <a:pt x="102664" y="622656"/>
                    </a:cubicBezTo>
                    <a:cubicBezTo>
                      <a:pt x="349838" y="503424"/>
                      <a:pt x="562174" y="321921"/>
                      <a:pt x="719052" y="95761"/>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6" name="Google Shape;116;p17"/>
              <p:cNvSpPr/>
              <p:nvPr/>
            </p:nvSpPr>
            <p:spPr>
              <a:xfrm>
                <a:off x="6237758" y="2263160"/>
                <a:ext cx="214324" cy="1212043"/>
              </a:xfrm>
              <a:custGeom>
                <a:rect b="b" l="l" r="r" t="t"/>
                <a:pathLst>
                  <a:path extrusionOk="0" h="1306785" w="231077">
                    <a:moveTo>
                      <a:pt x="143792" y="1209769"/>
                    </a:moveTo>
                    <a:lnTo>
                      <a:pt x="138805" y="1213114"/>
                    </a:lnTo>
                    <a:cubicBezTo>
                      <a:pt x="128485" y="1223226"/>
                      <a:pt x="122641" y="1237092"/>
                      <a:pt x="122595" y="1251586"/>
                    </a:cubicBezTo>
                    <a:cubicBezTo>
                      <a:pt x="122071" y="1265942"/>
                      <a:pt x="127487" y="1279871"/>
                      <a:pt x="137558" y="1290058"/>
                    </a:cubicBezTo>
                    <a:cubicBezTo>
                      <a:pt x="147737" y="1300805"/>
                      <a:pt x="161873" y="1306856"/>
                      <a:pt x="176628" y="1306785"/>
                    </a:cubicBezTo>
                    <a:cubicBezTo>
                      <a:pt x="206217" y="1306793"/>
                      <a:pt x="230399" y="1283020"/>
                      <a:pt x="231076" y="1253259"/>
                    </a:cubicBezTo>
                    <a:cubicBezTo>
                      <a:pt x="231180" y="1238773"/>
                      <a:pt x="225660" y="1224823"/>
                      <a:pt x="215698" y="1214369"/>
                    </a:cubicBezTo>
                    <a:cubicBezTo>
                      <a:pt x="205789" y="1204082"/>
                      <a:pt x="192114" y="1198336"/>
                      <a:pt x="177875" y="1198479"/>
                    </a:cubicBezTo>
                    <a:cubicBezTo>
                      <a:pt x="170460" y="1198366"/>
                      <a:pt x="163103" y="1199788"/>
                      <a:pt x="156262" y="1202660"/>
                    </a:cubicBezTo>
                    <a:cubicBezTo>
                      <a:pt x="132986" y="1149971"/>
                      <a:pt x="114698" y="1105645"/>
                      <a:pt x="100566" y="1062573"/>
                    </a:cubicBezTo>
                    <a:cubicBezTo>
                      <a:pt x="-5084" y="751759"/>
                      <a:pt x="-11622" y="415512"/>
                      <a:pt x="81863" y="100780"/>
                    </a:cubicBezTo>
                    <a:cubicBezTo>
                      <a:pt x="90333" y="105685"/>
                      <a:pt x="99935" y="108282"/>
                      <a:pt x="109710" y="108307"/>
                    </a:cubicBezTo>
                    <a:cubicBezTo>
                      <a:pt x="123347" y="108491"/>
                      <a:pt x="136498" y="103226"/>
                      <a:pt x="146286" y="93671"/>
                    </a:cubicBezTo>
                    <a:cubicBezTo>
                      <a:pt x="167405" y="72788"/>
                      <a:pt x="167696" y="38632"/>
                      <a:pt x="146939" y="17384"/>
                    </a:cubicBezTo>
                    <a:cubicBezTo>
                      <a:pt x="146723" y="17163"/>
                      <a:pt x="146507" y="16945"/>
                      <a:pt x="146286" y="16728"/>
                    </a:cubicBezTo>
                    <a:cubicBezTo>
                      <a:pt x="136107" y="5981"/>
                      <a:pt x="121972" y="-70"/>
                      <a:pt x="107217" y="1"/>
                    </a:cubicBezTo>
                    <a:cubicBezTo>
                      <a:pt x="93193" y="-91"/>
                      <a:pt x="79714" y="5483"/>
                      <a:pt x="69809" y="15473"/>
                    </a:cubicBezTo>
                    <a:cubicBezTo>
                      <a:pt x="59452" y="25597"/>
                      <a:pt x="53479" y="39418"/>
                      <a:pt x="53184" y="53945"/>
                    </a:cubicBezTo>
                    <a:cubicBezTo>
                      <a:pt x="52843" y="67816"/>
                      <a:pt x="58092" y="81239"/>
                      <a:pt x="67731" y="91162"/>
                    </a:cubicBezTo>
                    <a:cubicBezTo>
                      <a:pt x="-28198" y="410026"/>
                      <a:pt x="-22092" y="751157"/>
                      <a:pt x="85188" y="1066336"/>
                    </a:cubicBezTo>
                    <a:cubicBezTo>
                      <a:pt x="101805" y="1115300"/>
                      <a:pt x="121377" y="1163202"/>
                      <a:pt x="143792" y="1209769"/>
                    </a:cubicBezTo>
                    <a:close/>
                  </a:path>
                </a:pathLst>
              </a:custGeom>
              <a:solidFill>
                <a:srgbClr val="BA1E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7" name="Google Shape;117;p17"/>
              <p:cNvSpPr/>
              <p:nvPr/>
            </p:nvSpPr>
            <p:spPr>
              <a:xfrm>
                <a:off x="6383601" y="1394691"/>
                <a:ext cx="767944" cy="724643"/>
              </a:xfrm>
              <a:custGeom>
                <a:rect b="b" l="l" r="r" t="t"/>
                <a:pathLst>
                  <a:path extrusionOk="0" h="781286" w="827972">
                    <a:moveTo>
                      <a:pt x="723209" y="71926"/>
                    </a:moveTo>
                    <a:cubicBezTo>
                      <a:pt x="725632" y="79495"/>
                      <a:pt x="729597" y="86474"/>
                      <a:pt x="734847" y="92416"/>
                    </a:cubicBezTo>
                    <a:cubicBezTo>
                      <a:pt x="745026" y="103163"/>
                      <a:pt x="759161" y="109214"/>
                      <a:pt x="773916" y="109143"/>
                    </a:cubicBezTo>
                    <a:cubicBezTo>
                      <a:pt x="788048" y="109160"/>
                      <a:pt x="801627" y="103607"/>
                      <a:pt x="811739" y="93671"/>
                    </a:cubicBezTo>
                    <a:cubicBezTo>
                      <a:pt x="822060" y="83560"/>
                      <a:pt x="827903" y="69693"/>
                      <a:pt x="827949" y="55199"/>
                    </a:cubicBezTo>
                    <a:cubicBezTo>
                      <a:pt x="828373" y="40860"/>
                      <a:pt x="822970" y="26969"/>
                      <a:pt x="812986" y="16728"/>
                    </a:cubicBezTo>
                    <a:cubicBezTo>
                      <a:pt x="802807" y="5981"/>
                      <a:pt x="788671" y="-70"/>
                      <a:pt x="773916" y="1"/>
                    </a:cubicBezTo>
                    <a:cubicBezTo>
                      <a:pt x="759781" y="-16"/>
                      <a:pt x="746206" y="5537"/>
                      <a:pt x="736094" y="15473"/>
                    </a:cubicBezTo>
                    <a:cubicBezTo>
                      <a:pt x="725063" y="26454"/>
                      <a:pt x="719302" y="41709"/>
                      <a:pt x="720299" y="57290"/>
                    </a:cubicBezTo>
                    <a:cubicBezTo>
                      <a:pt x="448095" y="195529"/>
                      <a:pt x="221037" y="409457"/>
                      <a:pt x="66088" y="673674"/>
                    </a:cubicBezTo>
                    <a:cubicBezTo>
                      <a:pt x="61815" y="673063"/>
                      <a:pt x="57476" y="673063"/>
                      <a:pt x="53203" y="673674"/>
                    </a:cubicBezTo>
                    <a:cubicBezTo>
                      <a:pt x="39516" y="673649"/>
                      <a:pt x="26374" y="679060"/>
                      <a:pt x="16627" y="688728"/>
                    </a:cubicBezTo>
                    <a:cubicBezTo>
                      <a:pt x="6294" y="698697"/>
                      <a:pt x="313" y="712384"/>
                      <a:pt x="1" y="726781"/>
                    </a:cubicBezTo>
                    <a:cubicBezTo>
                      <a:pt x="-102" y="741267"/>
                      <a:pt x="5417" y="755217"/>
                      <a:pt x="15380" y="765671"/>
                    </a:cubicBezTo>
                    <a:cubicBezTo>
                      <a:pt x="36673" y="786492"/>
                      <a:pt x="70564" y="786492"/>
                      <a:pt x="91857" y="765671"/>
                    </a:cubicBezTo>
                    <a:cubicBezTo>
                      <a:pt x="113092" y="744575"/>
                      <a:pt x="113304" y="710155"/>
                      <a:pt x="92339" y="688795"/>
                    </a:cubicBezTo>
                    <a:cubicBezTo>
                      <a:pt x="92177" y="688632"/>
                      <a:pt x="92019" y="688469"/>
                      <a:pt x="91857" y="688310"/>
                    </a:cubicBezTo>
                    <a:cubicBezTo>
                      <a:pt x="88216" y="684592"/>
                      <a:pt x="84006" y="681489"/>
                      <a:pt x="79388" y="679110"/>
                    </a:cubicBezTo>
                    <a:cubicBezTo>
                      <a:pt x="232297" y="419284"/>
                      <a:pt x="455622" y="208668"/>
                      <a:pt x="723209" y="7192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 name="Google Shape;118;p17"/>
              <p:cNvSpPr/>
              <p:nvPr/>
            </p:nvSpPr>
            <p:spPr>
              <a:xfrm>
                <a:off x="7898090" y="2833081"/>
                <a:ext cx="1052907" cy="1141843"/>
              </a:xfrm>
              <a:custGeom>
                <a:rect b="b" l="l" r="r" t="t"/>
                <a:pathLst>
                  <a:path extrusionOk="0" h="1231098" w="1135210">
                    <a:moveTo>
                      <a:pt x="840086" y="682038"/>
                    </a:moveTo>
                    <a:cubicBezTo>
                      <a:pt x="961473" y="512361"/>
                      <a:pt x="1039289" y="315131"/>
                      <a:pt x="1066608" y="107890"/>
                    </a:cubicBezTo>
                    <a:cubicBezTo>
                      <a:pt x="1071438" y="108530"/>
                      <a:pt x="1076326" y="108530"/>
                      <a:pt x="1081156" y="107890"/>
                    </a:cubicBezTo>
                    <a:cubicBezTo>
                      <a:pt x="1095162" y="107890"/>
                      <a:pt x="1108604" y="102328"/>
                      <a:pt x="1118563" y="92417"/>
                    </a:cubicBezTo>
                    <a:cubicBezTo>
                      <a:pt x="1139910" y="72107"/>
                      <a:pt x="1140854" y="38231"/>
                      <a:pt x="1120666" y="16750"/>
                    </a:cubicBezTo>
                    <a:cubicBezTo>
                      <a:pt x="1110512" y="5948"/>
                      <a:pt x="1096347" y="-119"/>
                      <a:pt x="1081571" y="2"/>
                    </a:cubicBezTo>
                    <a:lnTo>
                      <a:pt x="1075337" y="2"/>
                    </a:lnTo>
                    <a:lnTo>
                      <a:pt x="1075337" y="2"/>
                    </a:lnTo>
                    <a:lnTo>
                      <a:pt x="1064115" y="2"/>
                    </a:lnTo>
                    <a:lnTo>
                      <a:pt x="1059958" y="4183"/>
                    </a:lnTo>
                    <a:lnTo>
                      <a:pt x="1059958" y="4183"/>
                    </a:lnTo>
                    <a:cubicBezTo>
                      <a:pt x="1053499" y="6642"/>
                      <a:pt x="1047568" y="10335"/>
                      <a:pt x="1042501" y="15056"/>
                    </a:cubicBezTo>
                    <a:cubicBezTo>
                      <a:pt x="1021266" y="36153"/>
                      <a:pt x="1021055" y="70572"/>
                      <a:pt x="1042019" y="91932"/>
                    </a:cubicBezTo>
                    <a:cubicBezTo>
                      <a:pt x="1042181" y="92096"/>
                      <a:pt x="1042339" y="92259"/>
                      <a:pt x="1042501" y="92417"/>
                    </a:cubicBezTo>
                    <a:cubicBezTo>
                      <a:pt x="1045714" y="95257"/>
                      <a:pt x="1049197" y="97778"/>
                      <a:pt x="1052892" y="99945"/>
                    </a:cubicBezTo>
                    <a:cubicBezTo>
                      <a:pt x="987658" y="617473"/>
                      <a:pt x="609911" y="1039859"/>
                      <a:pt x="105241" y="1159589"/>
                    </a:cubicBezTo>
                    <a:cubicBezTo>
                      <a:pt x="103009" y="1151723"/>
                      <a:pt x="98866" y="1144535"/>
                      <a:pt x="93188" y="1138681"/>
                    </a:cubicBezTo>
                    <a:cubicBezTo>
                      <a:pt x="83196" y="1127913"/>
                      <a:pt x="69177" y="1121850"/>
                      <a:pt x="54534" y="1121954"/>
                    </a:cubicBezTo>
                    <a:cubicBezTo>
                      <a:pt x="40390" y="1121891"/>
                      <a:pt x="26798" y="1127453"/>
                      <a:pt x="16711" y="1137426"/>
                    </a:cubicBezTo>
                    <a:cubicBezTo>
                      <a:pt x="-4869" y="1158163"/>
                      <a:pt x="-5650" y="1192575"/>
                      <a:pt x="14961" y="1214286"/>
                    </a:cubicBezTo>
                    <a:cubicBezTo>
                      <a:pt x="25277" y="1225150"/>
                      <a:pt x="39600" y="1231235"/>
                      <a:pt x="54534" y="1231096"/>
                    </a:cubicBezTo>
                    <a:cubicBezTo>
                      <a:pt x="68624" y="1230900"/>
                      <a:pt x="82128" y="1225376"/>
                      <a:pt x="92357" y="1215624"/>
                    </a:cubicBezTo>
                    <a:cubicBezTo>
                      <a:pt x="103284" y="1204597"/>
                      <a:pt x="108899" y="1189334"/>
                      <a:pt x="107735" y="1173807"/>
                    </a:cubicBezTo>
                    <a:cubicBezTo>
                      <a:pt x="402804" y="1104085"/>
                      <a:pt x="662888" y="929441"/>
                      <a:pt x="840086" y="682038"/>
                    </a:cubicBezTo>
                    <a:close/>
                  </a:path>
                </a:pathLst>
              </a:custGeom>
              <a:solidFill>
                <a:srgbClr val="31C0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 name="Google Shape;119;p17"/>
              <p:cNvSpPr/>
              <p:nvPr/>
            </p:nvSpPr>
            <p:spPr>
              <a:xfrm>
                <a:off x="6539495" y="2606356"/>
                <a:ext cx="499359" cy="1113527"/>
              </a:xfrm>
              <a:custGeom>
                <a:rect b="b" l="l" r="r" t="t"/>
                <a:pathLst>
                  <a:path extrusionOk="0" h="1200568" w="538392">
                    <a:moveTo>
                      <a:pt x="434757" y="1126552"/>
                    </a:moveTo>
                    <a:cubicBezTo>
                      <a:pt x="423967" y="1154544"/>
                      <a:pt x="437779" y="1186037"/>
                      <a:pt x="465601" y="1196893"/>
                    </a:cubicBezTo>
                    <a:cubicBezTo>
                      <a:pt x="471803" y="1199310"/>
                      <a:pt x="478395" y="1200556"/>
                      <a:pt x="485049" y="1200568"/>
                    </a:cubicBezTo>
                    <a:cubicBezTo>
                      <a:pt x="499181" y="1200585"/>
                      <a:pt x="512760" y="1195032"/>
                      <a:pt x="522872" y="1185096"/>
                    </a:cubicBezTo>
                    <a:cubicBezTo>
                      <a:pt x="543566" y="1163673"/>
                      <a:pt x="543566" y="1129575"/>
                      <a:pt x="522872" y="1108153"/>
                    </a:cubicBezTo>
                    <a:cubicBezTo>
                      <a:pt x="501903" y="1086788"/>
                      <a:pt x="467692" y="1086575"/>
                      <a:pt x="446461" y="1107668"/>
                    </a:cubicBezTo>
                    <a:cubicBezTo>
                      <a:pt x="446299" y="1107831"/>
                      <a:pt x="446137" y="1107989"/>
                      <a:pt x="445979" y="1108153"/>
                    </a:cubicBezTo>
                    <a:cubicBezTo>
                      <a:pt x="444267" y="1110097"/>
                      <a:pt x="442733" y="1112196"/>
                      <a:pt x="441407" y="1114425"/>
                    </a:cubicBezTo>
                    <a:cubicBezTo>
                      <a:pt x="160624" y="857321"/>
                      <a:pt x="10446" y="486274"/>
                      <a:pt x="32837" y="104961"/>
                    </a:cubicBezTo>
                    <a:cubicBezTo>
                      <a:pt x="38577" y="106981"/>
                      <a:pt x="44628" y="107972"/>
                      <a:pt x="50709" y="107888"/>
                    </a:cubicBezTo>
                    <a:cubicBezTo>
                      <a:pt x="64616" y="107783"/>
                      <a:pt x="77975" y="102410"/>
                      <a:pt x="88116" y="92834"/>
                    </a:cubicBezTo>
                    <a:cubicBezTo>
                      <a:pt x="98437" y="82722"/>
                      <a:pt x="104280" y="68856"/>
                      <a:pt x="104326" y="54362"/>
                    </a:cubicBezTo>
                    <a:cubicBezTo>
                      <a:pt x="104783" y="24806"/>
                      <a:pt x="81342" y="468"/>
                      <a:pt x="51964" y="8"/>
                    </a:cubicBezTo>
                    <a:cubicBezTo>
                      <a:pt x="51682" y="4"/>
                      <a:pt x="51403" y="0"/>
                      <a:pt x="51125" y="0"/>
                    </a:cubicBezTo>
                    <a:lnTo>
                      <a:pt x="44890" y="0"/>
                    </a:lnTo>
                    <a:lnTo>
                      <a:pt x="34084" y="0"/>
                    </a:lnTo>
                    <a:lnTo>
                      <a:pt x="34084" y="0"/>
                    </a:lnTo>
                    <a:lnTo>
                      <a:pt x="34084" y="4182"/>
                    </a:lnTo>
                    <a:cubicBezTo>
                      <a:pt x="27525" y="6636"/>
                      <a:pt x="21569" y="10488"/>
                      <a:pt x="16627" y="15472"/>
                    </a:cubicBezTo>
                    <a:cubicBezTo>
                      <a:pt x="6369" y="25492"/>
                      <a:pt x="405" y="39145"/>
                      <a:pt x="1" y="53526"/>
                    </a:cubicBezTo>
                    <a:cubicBezTo>
                      <a:pt x="-102" y="68011"/>
                      <a:pt x="5417" y="81961"/>
                      <a:pt x="15380" y="92416"/>
                    </a:cubicBezTo>
                    <a:cubicBezTo>
                      <a:pt x="16714" y="94084"/>
                      <a:pt x="18663" y="95138"/>
                      <a:pt x="20783" y="95343"/>
                    </a:cubicBezTo>
                    <a:lnTo>
                      <a:pt x="20783" y="95343"/>
                    </a:lnTo>
                    <a:cubicBezTo>
                      <a:pt x="-4795" y="484614"/>
                      <a:pt x="147644" y="864342"/>
                      <a:pt x="434757" y="1126552"/>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0" name="Google Shape;120;p17"/>
              <p:cNvSpPr/>
              <p:nvPr/>
            </p:nvSpPr>
            <p:spPr>
              <a:xfrm>
                <a:off x="6679395" y="1615982"/>
                <a:ext cx="746639" cy="642675"/>
              </a:xfrm>
              <a:custGeom>
                <a:rect b="b" l="l" r="r" t="t"/>
                <a:pathLst>
                  <a:path extrusionOk="0" h="692911" w="805002">
                    <a:moveTo>
                      <a:pt x="102019" y="511006"/>
                    </a:moveTo>
                    <a:cubicBezTo>
                      <a:pt x="84978" y="535260"/>
                      <a:pt x="67937" y="560768"/>
                      <a:pt x="54221" y="584604"/>
                    </a:cubicBezTo>
                    <a:cubicBezTo>
                      <a:pt x="40177" y="584646"/>
                      <a:pt x="26669" y="590023"/>
                      <a:pt x="16398" y="599658"/>
                    </a:cubicBezTo>
                    <a:cubicBezTo>
                      <a:pt x="-955" y="617782"/>
                      <a:pt x="-4961" y="644992"/>
                      <a:pt x="6423" y="667402"/>
                    </a:cubicBezTo>
                    <a:lnTo>
                      <a:pt x="4345" y="671165"/>
                    </a:lnTo>
                    <a:lnTo>
                      <a:pt x="14320" y="676183"/>
                    </a:lnTo>
                    <a:lnTo>
                      <a:pt x="14320" y="676183"/>
                    </a:lnTo>
                    <a:cubicBezTo>
                      <a:pt x="24312" y="686951"/>
                      <a:pt x="38331" y="693015"/>
                      <a:pt x="52974" y="692910"/>
                    </a:cubicBezTo>
                    <a:cubicBezTo>
                      <a:pt x="67118" y="692973"/>
                      <a:pt x="80710" y="687411"/>
                      <a:pt x="90797" y="677438"/>
                    </a:cubicBezTo>
                    <a:cubicBezTo>
                      <a:pt x="111916" y="656555"/>
                      <a:pt x="112207" y="622398"/>
                      <a:pt x="91450" y="601151"/>
                    </a:cubicBezTo>
                    <a:cubicBezTo>
                      <a:pt x="91234" y="600929"/>
                      <a:pt x="91017" y="600712"/>
                      <a:pt x="90797" y="600494"/>
                    </a:cubicBezTo>
                    <a:cubicBezTo>
                      <a:pt x="84267" y="593846"/>
                      <a:pt x="76088" y="589083"/>
                      <a:pt x="67106" y="586695"/>
                    </a:cubicBezTo>
                    <a:cubicBezTo>
                      <a:pt x="82069" y="562859"/>
                      <a:pt x="97032" y="540278"/>
                      <a:pt x="111995" y="519787"/>
                    </a:cubicBezTo>
                    <a:cubicBezTo>
                      <a:pt x="258960" y="314499"/>
                      <a:pt x="464733" y="159266"/>
                      <a:pt x="701783" y="74854"/>
                    </a:cubicBezTo>
                    <a:cubicBezTo>
                      <a:pt x="704189" y="81373"/>
                      <a:pt x="707863" y="87345"/>
                      <a:pt x="712589" y="92417"/>
                    </a:cubicBezTo>
                    <a:cubicBezTo>
                      <a:pt x="722768" y="103164"/>
                      <a:pt x="736904" y="109215"/>
                      <a:pt x="751659" y="109144"/>
                    </a:cubicBezTo>
                    <a:cubicBezTo>
                      <a:pt x="765791" y="109161"/>
                      <a:pt x="779369" y="103607"/>
                      <a:pt x="789482" y="93672"/>
                    </a:cubicBezTo>
                    <a:cubicBezTo>
                      <a:pt x="810176" y="72249"/>
                      <a:pt x="810176" y="38151"/>
                      <a:pt x="789482" y="16728"/>
                    </a:cubicBezTo>
                    <a:cubicBezTo>
                      <a:pt x="779274" y="6023"/>
                      <a:pt x="765159" y="-20"/>
                      <a:pt x="750412" y="1"/>
                    </a:cubicBezTo>
                    <a:cubicBezTo>
                      <a:pt x="721031" y="-204"/>
                      <a:pt x="697049" y="23594"/>
                      <a:pt x="696845" y="53155"/>
                    </a:cubicBezTo>
                    <a:cubicBezTo>
                      <a:pt x="696828" y="55375"/>
                      <a:pt x="696953" y="57596"/>
                      <a:pt x="697211" y="59800"/>
                    </a:cubicBezTo>
                    <a:cubicBezTo>
                      <a:pt x="457733" y="145642"/>
                      <a:pt x="250061" y="303075"/>
                      <a:pt x="102019" y="511006"/>
                    </a:cubicBezTo>
                    <a:close/>
                  </a:path>
                </a:pathLst>
              </a:custGeom>
              <a:solidFill>
                <a:srgbClr val="31C07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1" name="Google Shape;121;p17"/>
              <p:cNvSpPr/>
              <p:nvPr/>
            </p:nvSpPr>
            <p:spPr>
              <a:xfrm>
                <a:off x="7553195" y="1568219"/>
                <a:ext cx="785681" cy="230396"/>
              </a:xfrm>
              <a:custGeom>
                <a:rect b="b" l="l" r="r" t="t"/>
                <a:pathLst>
                  <a:path extrusionOk="0" h="248405" w="847095">
                    <a:moveTo>
                      <a:pt x="753965" y="232097"/>
                    </a:moveTo>
                    <a:cubicBezTo>
                      <a:pt x="764297" y="242568"/>
                      <a:pt x="778366" y="248443"/>
                      <a:pt x="793034" y="248406"/>
                    </a:cubicBezTo>
                    <a:cubicBezTo>
                      <a:pt x="807079" y="248364"/>
                      <a:pt x="820587" y="242986"/>
                      <a:pt x="830857" y="233351"/>
                    </a:cubicBezTo>
                    <a:cubicBezTo>
                      <a:pt x="841177" y="223240"/>
                      <a:pt x="847021" y="209374"/>
                      <a:pt x="847067" y="194880"/>
                    </a:cubicBezTo>
                    <a:cubicBezTo>
                      <a:pt x="847549" y="180327"/>
                      <a:pt x="841976" y="166231"/>
                      <a:pt x="831688" y="155990"/>
                    </a:cubicBezTo>
                    <a:cubicBezTo>
                      <a:pt x="810603" y="134743"/>
                      <a:pt x="776392" y="134713"/>
                      <a:pt x="755274" y="155927"/>
                    </a:cubicBezTo>
                    <a:cubicBezTo>
                      <a:pt x="755253" y="155948"/>
                      <a:pt x="755232" y="155969"/>
                      <a:pt x="755211" y="155990"/>
                    </a:cubicBezTo>
                    <a:cubicBezTo>
                      <a:pt x="751338" y="159854"/>
                      <a:pt x="747983" y="164211"/>
                      <a:pt x="745236" y="168953"/>
                    </a:cubicBezTo>
                    <a:cubicBezTo>
                      <a:pt x="570586" y="82229"/>
                      <a:pt x="378474" y="37020"/>
                      <a:pt x="183711" y="36811"/>
                    </a:cubicBezTo>
                    <a:cubicBezTo>
                      <a:pt x="157389" y="36811"/>
                      <a:pt x="131204" y="37648"/>
                      <a:pt x="105156" y="39320"/>
                    </a:cubicBezTo>
                    <a:cubicBezTo>
                      <a:pt x="99337" y="15811"/>
                      <a:pt x="78111" y="-511"/>
                      <a:pt x="54033" y="12"/>
                    </a:cubicBezTo>
                    <a:cubicBezTo>
                      <a:pt x="39901" y="-5"/>
                      <a:pt x="26322" y="5549"/>
                      <a:pt x="16210" y="15484"/>
                    </a:cubicBezTo>
                    <a:cubicBezTo>
                      <a:pt x="6605" y="24722"/>
                      <a:pt x="815" y="37267"/>
                      <a:pt x="0" y="50611"/>
                    </a:cubicBezTo>
                    <a:lnTo>
                      <a:pt x="0" y="50611"/>
                    </a:lnTo>
                    <a:lnTo>
                      <a:pt x="0" y="61065"/>
                    </a:lnTo>
                    <a:lnTo>
                      <a:pt x="0" y="65247"/>
                    </a:lnTo>
                    <a:lnTo>
                      <a:pt x="0" y="65247"/>
                    </a:lnTo>
                    <a:cubicBezTo>
                      <a:pt x="1771" y="75275"/>
                      <a:pt x="6388" y="84570"/>
                      <a:pt x="13300" y="92010"/>
                    </a:cubicBezTo>
                    <a:cubicBezTo>
                      <a:pt x="23479" y="102757"/>
                      <a:pt x="37615" y="108808"/>
                      <a:pt x="52370" y="108737"/>
                    </a:cubicBezTo>
                    <a:cubicBezTo>
                      <a:pt x="66502" y="108753"/>
                      <a:pt x="80081" y="103200"/>
                      <a:pt x="90193" y="93264"/>
                    </a:cubicBezTo>
                    <a:cubicBezTo>
                      <a:pt x="100567" y="82881"/>
                      <a:pt x="106274" y="68680"/>
                      <a:pt x="105987" y="53956"/>
                    </a:cubicBezTo>
                    <a:cubicBezTo>
                      <a:pt x="131341" y="53956"/>
                      <a:pt x="156695" y="53956"/>
                      <a:pt x="181633" y="53956"/>
                    </a:cubicBezTo>
                    <a:cubicBezTo>
                      <a:pt x="375257" y="53045"/>
                      <a:pt x="566463" y="97270"/>
                      <a:pt x="740248" y="183171"/>
                    </a:cubicBezTo>
                    <a:cubicBezTo>
                      <a:pt x="736341" y="200763"/>
                      <a:pt x="741495" y="219150"/>
                      <a:pt x="753965" y="232097"/>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2" name="Google Shape;122;p17"/>
              <p:cNvSpPr/>
              <p:nvPr/>
            </p:nvSpPr>
            <p:spPr>
              <a:xfrm>
                <a:off x="8177557" y="3100126"/>
                <a:ext cx="393997" cy="444151"/>
              </a:xfrm>
              <a:custGeom>
                <a:rect b="b" l="l" r="r" t="t"/>
                <a:pathLst>
                  <a:path extrusionOk="0" h="478869" w="424795">
                    <a:moveTo>
                      <a:pt x="342055" y="99170"/>
                    </a:moveTo>
                    <a:cubicBezTo>
                      <a:pt x="350846" y="104891"/>
                      <a:pt x="361095" y="107939"/>
                      <a:pt x="371565" y="107952"/>
                    </a:cubicBezTo>
                    <a:cubicBezTo>
                      <a:pt x="385202" y="108136"/>
                      <a:pt x="398353" y="102871"/>
                      <a:pt x="408141" y="93316"/>
                    </a:cubicBezTo>
                    <a:cubicBezTo>
                      <a:pt x="418574" y="83246"/>
                      <a:pt x="424563" y="69388"/>
                      <a:pt x="424767" y="54844"/>
                    </a:cubicBezTo>
                    <a:cubicBezTo>
                      <a:pt x="425249" y="40292"/>
                      <a:pt x="419675" y="26195"/>
                      <a:pt x="409388" y="15954"/>
                    </a:cubicBezTo>
                    <a:cubicBezTo>
                      <a:pt x="388303" y="-5293"/>
                      <a:pt x="354092" y="-5322"/>
                      <a:pt x="332973" y="15892"/>
                    </a:cubicBezTo>
                    <a:cubicBezTo>
                      <a:pt x="332953" y="15912"/>
                      <a:pt x="332932" y="15933"/>
                      <a:pt x="332911" y="15954"/>
                    </a:cubicBezTo>
                    <a:cubicBezTo>
                      <a:pt x="322653" y="25974"/>
                      <a:pt x="316689" y="39627"/>
                      <a:pt x="316286" y="54008"/>
                    </a:cubicBezTo>
                    <a:cubicBezTo>
                      <a:pt x="316136" y="67565"/>
                      <a:pt x="321028" y="80691"/>
                      <a:pt x="330002" y="90807"/>
                    </a:cubicBezTo>
                    <a:cubicBezTo>
                      <a:pt x="270657" y="204365"/>
                      <a:pt x="188241" y="304095"/>
                      <a:pt x="88101" y="383526"/>
                    </a:cubicBezTo>
                    <a:cubicBezTo>
                      <a:pt x="78371" y="375485"/>
                      <a:pt x="66193" y="371056"/>
                      <a:pt x="53604" y="370981"/>
                    </a:cubicBezTo>
                    <a:cubicBezTo>
                      <a:pt x="39576" y="370889"/>
                      <a:pt x="26101" y="376464"/>
                      <a:pt x="16196" y="386454"/>
                    </a:cubicBezTo>
                    <a:cubicBezTo>
                      <a:pt x="739" y="401512"/>
                      <a:pt x="-4183" y="424449"/>
                      <a:pt x="3727" y="444579"/>
                    </a:cubicBezTo>
                    <a:lnTo>
                      <a:pt x="3727" y="444579"/>
                    </a:lnTo>
                    <a:lnTo>
                      <a:pt x="9546" y="454197"/>
                    </a:lnTo>
                    <a:lnTo>
                      <a:pt x="12871" y="456706"/>
                    </a:lnTo>
                    <a:lnTo>
                      <a:pt x="17027" y="462561"/>
                    </a:lnTo>
                    <a:cubicBezTo>
                      <a:pt x="27360" y="473032"/>
                      <a:pt x="41430" y="478907"/>
                      <a:pt x="56097" y="478869"/>
                    </a:cubicBezTo>
                    <a:cubicBezTo>
                      <a:pt x="70029" y="478890"/>
                      <a:pt x="83430" y="473496"/>
                      <a:pt x="93505" y="463815"/>
                    </a:cubicBezTo>
                    <a:cubicBezTo>
                      <a:pt x="112453" y="445504"/>
                      <a:pt x="115280" y="416014"/>
                      <a:pt x="100155" y="394399"/>
                    </a:cubicBezTo>
                    <a:cubicBezTo>
                      <a:pt x="200348" y="314018"/>
                      <a:pt x="282744" y="213460"/>
                      <a:pt x="342055" y="99170"/>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3" name="Google Shape;123;p17"/>
              <p:cNvSpPr/>
              <p:nvPr/>
            </p:nvSpPr>
            <p:spPr>
              <a:xfrm>
                <a:off x="6869035" y="1897449"/>
                <a:ext cx="686205" cy="650818"/>
              </a:xfrm>
              <a:custGeom>
                <a:rect b="b" l="l" r="r" t="t"/>
                <a:pathLst>
                  <a:path extrusionOk="0" h="701691" w="739844">
                    <a:moveTo>
                      <a:pt x="631768" y="52271"/>
                    </a:moveTo>
                    <a:cubicBezTo>
                      <a:pt x="369086" y="137332"/>
                      <a:pt x="157560" y="335440"/>
                      <a:pt x="54449" y="592966"/>
                    </a:cubicBezTo>
                    <a:cubicBezTo>
                      <a:pt x="40388" y="592924"/>
                      <a:pt x="26851" y="598310"/>
                      <a:pt x="16626" y="608020"/>
                    </a:cubicBezTo>
                    <a:cubicBezTo>
                      <a:pt x="6344" y="618194"/>
                      <a:pt x="383" y="631986"/>
                      <a:pt x="1" y="646492"/>
                    </a:cubicBezTo>
                    <a:cubicBezTo>
                      <a:pt x="-82" y="660848"/>
                      <a:pt x="5442" y="674664"/>
                      <a:pt x="15380" y="684964"/>
                    </a:cubicBezTo>
                    <a:cubicBezTo>
                      <a:pt x="25559" y="695711"/>
                      <a:pt x="39694" y="701762"/>
                      <a:pt x="54449" y="701691"/>
                    </a:cubicBezTo>
                    <a:cubicBezTo>
                      <a:pt x="68581" y="701707"/>
                      <a:pt x="82160" y="696154"/>
                      <a:pt x="92272" y="686218"/>
                    </a:cubicBezTo>
                    <a:cubicBezTo>
                      <a:pt x="102609" y="676291"/>
                      <a:pt x="108465" y="662541"/>
                      <a:pt x="108482" y="648165"/>
                    </a:cubicBezTo>
                    <a:cubicBezTo>
                      <a:pt x="108927" y="633700"/>
                      <a:pt x="103528" y="619671"/>
                      <a:pt x="93519" y="609275"/>
                    </a:cubicBezTo>
                    <a:cubicBezTo>
                      <a:pt x="86532" y="602362"/>
                      <a:pt x="77742" y="597579"/>
                      <a:pt x="68165" y="595475"/>
                    </a:cubicBezTo>
                    <a:cubicBezTo>
                      <a:pt x="170985" y="344828"/>
                      <a:pt x="377677" y="152005"/>
                      <a:pt x="633846" y="67744"/>
                    </a:cubicBezTo>
                    <a:cubicBezTo>
                      <a:pt x="635920" y="76960"/>
                      <a:pt x="640364" y="85470"/>
                      <a:pt x="646731" y="92416"/>
                    </a:cubicBezTo>
                    <a:cubicBezTo>
                      <a:pt x="667900" y="113901"/>
                      <a:pt x="702377" y="114056"/>
                      <a:pt x="723732" y="92759"/>
                    </a:cubicBezTo>
                    <a:cubicBezTo>
                      <a:pt x="733720" y="82798"/>
                      <a:pt x="739489" y="69341"/>
                      <a:pt x="739834" y="55199"/>
                    </a:cubicBezTo>
                    <a:cubicBezTo>
                      <a:pt x="740120" y="40680"/>
                      <a:pt x="734576" y="26663"/>
                      <a:pt x="724455" y="16309"/>
                    </a:cubicBezTo>
                    <a:cubicBezTo>
                      <a:pt x="714251" y="5900"/>
                      <a:pt x="700332" y="29"/>
                      <a:pt x="685801" y="0"/>
                    </a:cubicBezTo>
                    <a:cubicBezTo>
                      <a:pt x="656752" y="-21"/>
                      <a:pt x="632886" y="23066"/>
                      <a:pt x="631768" y="52271"/>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4" name="Google Shape;124;p17"/>
              <p:cNvSpPr/>
              <p:nvPr/>
            </p:nvSpPr>
            <p:spPr>
              <a:xfrm>
                <a:off x="8043381" y="2995192"/>
                <a:ext cx="293498" cy="326743"/>
              </a:xfrm>
              <a:custGeom>
                <a:rect b="b" l="l" r="r" t="t"/>
                <a:pathLst>
                  <a:path extrusionOk="0" h="352284" w="316440">
                    <a:moveTo>
                      <a:pt x="233456" y="98036"/>
                    </a:moveTo>
                    <a:cubicBezTo>
                      <a:pt x="242525" y="103823"/>
                      <a:pt x="253057" y="106872"/>
                      <a:pt x="263797" y="106817"/>
                    </a:cubicBezTo>
                    <a:cubicBezTo>
                      <a:pt x="277418" y="106909"/>
                      <a:pt x="290535" y="101661"/>
                      <a:pt x="300373" y="92181"/>
                    </a:cubicBezTo>
                    <a:cubicBezTo>
                      <a:pt x="321608" y="71085"/>
                      <a:pt x="321820" y="36665"/>
                      <a:pt x="300855" y="15305"/>
                    </a:cubicBezTo>
                    <a:cubicBezTo>
                      <a:pt x="300693" y="15142"/>
                      <a:pt x="300535" y="14979"/>
                      <a:pt x="300373" y="14820"/>
                    </a:cubicBezTo>
                    <a:cubicBezTo>
                      <a:pt x="278436" y="-5875"/>
                      <a:pt x="243980" y="-4759"/>
                      <a:pt x="223410" y="17312"/>
                    </a:cubicBezTo>
                    <a:cubicBezTo>
                      <a:pt x="205084" y="36979"/>
                      <a:pt x="203700" y="67137"/>
                      <a:pt x="220155" y="88418"/>
                    </a:cubicBezTo>
                    <a:cubicBezTo>
                      <a:pt x="184215" y="151490"/>
                      <a:pt x="137988" y="208036"/>
                      <a:pt x="83411" y="255686"/>
                    </a:cubicBezTo>
                    <a:cubicBezTo>
                      <a:pt x="74159" y="249146"/>
                      <a:pt x="63128" y="245642"/>
                      <a:pt x="51823" y="245650"/>
                    </a:cubicBezTo>
                    <a:cubicBezTo>
                      <a:pt x="38028" y="245692"/>
                      <a:pt x="24777" y="251086"/>
                      <a:pt x="14831" y="260704"/>
                    </a:cubicBezTo>
                    <a:cubicBezTo>
                      <a:pt x="-41" y="275988"/>
                      <a:pt x="-4160" y="298850"/>
                      <a:pt x="4440" y="318412"/>
                    </a:cubicBezTo>
                    <a:lnTo>
                      <a:pt x="699" y="318412"/>
                    </a:lnTo>
                    <a:lnTo>
                      <a:pt x="6518" y="328030"/>
                    </a:lnTo>
                    <a:lnTo>
                      <a:pt x="11506" y="328030"/>
                    </a:lnTo>
                    <a:cubicBezTo>
                      <a:pt x="12769" y="331011"/>
                      <a:pt x="14606" y="333708"/>
                      <a:pt x="16909" y="335975"/>
                    </a:cubicBezTo>
                    <a:cubicBezTo>
                      <a:pt x="27059" y="346463"/>
                      <a:pt x="41012" y="352350"/>
                      <a:pt x="55563" y="352284"/>
                    </a:cubicBezTo>
                    <a:cubicBezTo>
                      <a:pt x="85173" y="352380"/>
                      <a:pt x="109259" y="328306"/>
                      <a:pt x="109355" y="298515"/>
                    </a:cubicBezTo>
                    <a:cubicBezTo>
                      <a:pt x="109392" y="285945"/>
                      <a:pt x="105070" y="273755"/>
                      <a:pt x="97127" y="264050"/>
                    </a:cubicBezTo>
                    <a:cubicBezTo>
                      <a:pt x="151102" y="216403"/>
                      <a:pt x="197129" y="160356"/>
                      <a:pt x="233456" y="9803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5" name="Google Shape;125;p17"/>
              <p:cNvSpPr/>
              <p:nvPr/>
            </p:nvSpPr>
            <p:spPr>
              <a:xfrm>
                <a:off x="7117383" y="2137759"/>
                <a:ext cx="495529" cy="480167"/>
              </a:xfrm>
              <a:custGeom>
                <a:rect b="b" l="l" r="r" t="t"/>
                <a:pathLst>
                  <a:path extrusionOk="0" h="517700" w="534263">
                    <a:moveTo>
                      <a:pt x="50877" y="409393"/>
                    </a:moveTo>
                    <a:cubicBezTo>
                      <a:pt x="21088" y="411145"/>
                      <a:pt x="-1652" y="436867"/>
                      <a:pt x="94" y="466838"/>
                    </a:cubicBezTo>
                    <a:cubicBezTo>
                      <a:pt x="846" y="479792"/>
                      <a:pt x="6179" y="492049"/>
                      <a:pt x="15132" y="501391"/>
                    </a:cubicBezTo>
                    <a:cubicBezTo>
                      <a:pt x="25282" y="511879"/>
                      <a:pt x="39235" y="517767"/>
                      <a:pt x="53786" y="517700"/>
                    </a:cubicBezTo>
                    <a:cubicBezTo>
                      <a:pt x="67847" y="517741"/>
                      <a:pt x="81384" y="512355"/>
                      <a:pt x="91609" y="502646"/>
                    </a:cubicBezTo>
                    <a:cubicBezTo>
                      <a:pt x="112844" y="481549"/>
                      <a:pt x="113056" y="447129"/>
                      <a:pt x="92091" y="425769"/>
                    </a:cubicBezTo>
                    <a:cubicBezTo>
                      <a:pt x="91929" y="425606"/>
                      <a:pt x="91771" y="425443"/>
                      <a:pt x="91609" y="425284"/>
                    </a:cubicBezTo>
                    <a:cubicBezTo>
                      <a:pt x="84389" y="418154"/>
                      <a:pt x="75312" y="413224"/>
                      <a:pt x="65424" y="411066"/>
                    </a:cubicBezTo>
                    <a:cubicBezTo>
                      <a:pt x="138962" y="255720"/>
                      <a:pt x="270141" y="135600"/>
                      <a:pt x="430768" y="76529"/>
                    </a:cubicBezTo>
                    <a:cubicBezTo>
                      <a:pt x="433183" y="82451"/>
                      <a:pt x="436712" y="87845"/>
                      <a:pt x="441159" y="92420"/>
                    </a:cubicBezTo>
                    <a:cubicBezTo>
                      <a:pt x="462327" y="113906"/>
                      <a:pt x="496805" y="114060"/>
                      <a:pt x="518160" y="92763"/>
                    </a:cubicBezTo>
                    <a:cubicBezTo>
                      <a:pt x="528148" y="82802"/>
                      <a:pt x="533917" y="69345"/>
                      <a:pt x="534262" y="55203"/>
                    </a:cubicBezTo>
                    <a:cubicBezTo>
                      <a:pt x="534366" y="40717"/>
                      <a:pt x="528846" y="26767"/>
                      <a:pt x="518883" y="16313"/>
                    </a:cubicBezTo>
                    <a:cubicBezTo>
                      <a:pt x="508550" y="5842"/>
                      <a:pt x="494481" y="-33"/>
                      <a:pt x="479813" y="4"/>
                    </a:cubicBezTo>
                    <a:cubicBezTo>
                      <a:pt x="450665" y="-364"/>
                      <a:pt x="426736" y="23117"/>
                      <a:pt x="426371" y="52443"/>
                    </a:cubicBezTo>
                    <a:cubicBezTo>
                      <a:pt x="426333" y="55466"/>
                      <a:pt x="426554" y="58490"/>
                      <a:pt x="427027" y="61475"/>
                    </a:cubicBezTo>
                    <a:cubicBezTo>
                      <a:pt x="260790" y="122746"/>
                      <a:pt x="125508" y="247875"/>
                      <a:pt x="50877" y="409393"/>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6" name="Google Shape;126;p17"/>
              <p:cNvSpPr/>
              <p:nvPr/>
            </p:nvSpPr>
            <p:spPr>
              <a:xfrm>
                <a:off x="7092822" y="3730281"/>
                <a:ext cx="721043" cy="275378"/>
              </a:xfrm>
              <a:custGeom>
                <a:rect b="b" l="l" r="r" t="t"/>
                <a:pathLst>
                  <a:path extrusionOk="0" h="296903" w="777405">
                    <a:moveTo>
                      <a:pt x="93126" y="16728"/>
                    </a:moveTo>
                    <a:cubicBezTo>
                      <a:pt x="82947" y="5981"/>
                      <a:pt x="68811" y="-70"/>
                      <a:pt x="54056" y="1"/>
                    </a:cubicBezTo>
                    <a:cubicBezTo>
                      <a:pt x="39924" y="-16"/>
                      <a:pt x="26345" y="5537"/>
                      <a:pt x="16233" y="15473"/>
                    </a:cubicBezTo>
                    <a:cubicBezTo>
                      <a:pt x="5913" y="25584"/>
                      <a:pt x="69" y="39451"/>
                      <a:pt x="23" y="53945"/>
                    </a:cubicBezTo>
                    <a:cubicBezTo>
                      <a:pt x="-401" y="68284"/>
                      <a:pt x="5003" y="82175"/>
                      <a:pt x="14986" y="92416"/>
                    </a:cubicBezTo>
                    <a:cubicBezTo>
                      <a:pt x="25165" y="103163"/>
                      <a:pt x="39301" y="109214"/>
                      <a:pt x="54056" y="109143"/>
                    </a:cubicBezTo>
                    <a:cubicBezTo>
                      <a:pt x="67955" y="109214"/>
                      <a:pt x="81297" y="103636"/>
                      <a:pt x="91048" y="93671"/>
                    </a:cubicBezTo>
                    <a:cubicBezTo>
                      <a:pt x="269260" y="189901"/>
                      <a:pt x="468192" y="240725"/>
                      <a:pt x="670445" y="241704"/>
                    </a:cubicBezTo>
                    <a:cubicBezTo>
                      <a:pt x="669526" y="271251"/>
                      <a:pt x="692586" y="295953"/>
                      <a:pt x="721955" y="296877"/>
                    </a:cubicBezTo>
                    <a:cubicBezTo>
                      <a:pt x="722657" y="296898"/>
                      <a:pt x="723359" y="296906"/>
                      <a:pt x="724062" y="296902"/>
                    </a:cubicBezTo>
                    <a:cubicBezTo>
                      <a:pt x="738198" y="296919"/>
                      <a:pt x="751772" y="291366"/>
                      <a:pt x="761885" y="281430"/>
                    </a:cubicBezTo>
                    <a:cubicBezTo>
                      <a:pt x="782579" y="260007"/>
                      <a:pt x="782579" y="225909"/>
                      <a:pt x="761885" y="204486"/>
                    </a:cubicBezTo>
                    <a:cubicBezTo>
                      <a:pt x="751706" y="193739"/>
                      <a:pt x="737570" y="187688"/>
                      <a:pt x="722815" y="187760"/>
                    </a:cubicBezTo>
                    <a:cubicBezTo>
                      <a:pt x="708683" y="187743"/>
                      <a:pt x="695104" y="193296"/>
                      <a:pt x="684992" y="203232"/>
                    </a:cubicBezTo>
                    <a:cubicBezTo>
                      <a:pt x="678566" y="209709"/>
                      <a:pt x="673978" y="217793"/>
                      <a:pt x="671692" y="226649"/>
                    </a:cubicBezTo>
                    <a:cubicBezTo>
                      <a:pt x="471920" y="225621"/>
                      <a:pt x="275378" y="175829"/>
                      <a:pt x="98945" y="81544"/>
                    </a:cubicBezTo>
                    <a:cubicBezTo>
                      <a:pt x="111784" y="61096"/>
                      <a:pt x="109398" y="34529"/>
                      <a:pt x="93126" y="16728"/>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7" name="Google Shape;127;p17"/>
              <p:cNvSpPr/>
              <p:nvPr/>
            </p:nvSpPr>
            <p:spPr>
              <a:xfrm>
                <a:off x="6667955" y="3801394"/>
                <a:ext cx="1489623" cy="467684"/>
              </a:xfrm>
              <a:custGeom>
                <a:rect b="b" l="l" r="r" t="t"/>
                <a:pathLst>
                  <a:path extrusionOk="0" h="504242" w="1606062">
                    <a:moveTo>
                      <a:pt x="54075" y="106563"/>
                    </a:moveTo>
                    <a:cubicBezTo>
                      <a:pt x="63032" y="106525"/>
                      <a:pt x="71860" y="104376"/>
                      <a:pt x="79844" y="100290"/>
                    </a:cubicBezTo>
                    <a:cubicBezTo>
                      <a:pt x="269337" y="268332"/>
                      <a:pt x="495422" y="389225"/>
                      <a:pt x="739875" y="453226"/>
                    </a:cubicBezTo>
                    <a:cubicBezTo>
                      <a:pt x="869636" y="487131"/>
                      <a:pt x="1003160" y="504272"/>
                      <a:pt x="1137223" y="504243"/>
                    </a:cubicBezTo>
                    <a:cubicBezTo>
                      <a:pt x="1259354" y="504138"/>
                      <a:pt x="1381081" y="490109"/>
                      <a:pt x="1500074" y="462426"/>
                    </a:cubicBezTo>
                    <a:cubicBezTo>
                      <a:pt x="1502040" y="471559"/>
                      <a:pt x="1506504" y="479960"/>
                      <a:pt x="1512958" y="486680"/>
                    </a:cubicBezTo>
                    <a:cubicBezTo>
                      <a:pt x="1523067" y="497280"/>
                      <a:pt x="1537011" y="503315"/>
                      <a:pt x="1551613" y="503406"/>
                    </a:cubicBezTo>
                    <a:cubicBezTo>
                      <a:pt x="1580736" y="503436"/>
                      <a:pt x="1604727" y="480407"/>
                      <a:pt x="1606061" y="451135"/>
                    </a:cubicBezTo>
                    <a:cubicBezTo>
                      <a:pt x="1606290" y="420880"/>
                      <a:pt x="1582100" y="396171"/>
                      <a:pt x="1552033" y="395937"/>
                    </a:cubicBezTo>
                    <a:cubicBezTo>
                      <a:pt x="1552028" y="395937"/>
                      <a:pt x="1552028" y="395937"/>
                      <a:pt x="1552028" y="395937"/>
                    </a:cubicBezTo>
                    <a:cubicBezTo>
                      <a:pt x="1537867" y="395782"/>
                      <a:pt x="1524239" y="401356"/>
                      <a:pt x="1514205" y="411409"/>
                    </a:cubicBezTo>
                    <a:cubicBezTo>
                      <a:pt x="1503931" y="421207"/>
                      <a:pt x="1498075" y="434801"/>
                      <a:pt x="1497996" y="449044"/>
                    </a:cubicBezTo>
                    <a:cubicBezTo>
                      <a:pt x="1000084" y="563953"/>
                      <a:pt x="477608" y="431606"/>
                      <a:pt x="93145" y="93181"/>
                    </a:cubicBezTo>
                    <a:lnTo>
                      <a:pt x="93145" y="93181"/>
                    </a:lnTo>
                    <a:cubicBezTo>
                      <a:pt x="114379" y="72084"/>
                      <a:pt x="114591" y="37664"/>
                      <a:pt x="93627" y="16304"/>
                    </a:cubicBezTo>
                    <a:cubicBezTo>
                      <a:pt x="93465" y="16141"/>
                      <a:pt x="93307" y="15978"/>
                      <a:pt x="93145" y="15819"/>
                    </a:cubicBezTo>
                    <a:cubicBezTo>
                      <a:pt x="71802" y="-5273"/>
                      <a:pt x="37595" y="-5273"/>
                      <a:pt x="16252" y="15819"/>
                    </a:cubicBezTo>
                    <a:cubicBezTo>
                      <a:pt x="5873" y="25717"/>
                      <a:pt x="9" y="39484"/>
                      <a:pt x="42" y="53873"/>
                    </a:cubicBezTo>
                    <a:cubicBezTo>
                      <a:pt x="-1105" y="82948"/>
                      <a:pt x="21389" y="107457"/>
                      <a:pt x="50292" y="108616"/>
                    </a:cubicBezTo>
                    <a:cubicBezTo>
                      <a:pt x="51136" y="108649"/>
                      <a:pt x="51980" y="108662"/>
                      <a:pt x="52828" y="108653"/>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8" name="Google Shape;128;p17"/>
              <p:cNvSpPr/>
              <p:nvPr/>
            </p:nvSpPr>
            <p:spPr>
              <a:xfrm>
                <a:off x="6022415" y="3475214"/>
                <a:ext cx="1119916" cy="1066985"/>
              </a:xfrm>
              <a:custGeom>
                <a:rect b="b" l="l" r="r" t="t"/>
                <a:pathLst>
                  <a:path extrusionOk="0" h="1150388" w="1207457">
                    <a:moveTo>
                      <a:pt x="108488" y="55617"/>
                    </a:moveTo>
                    <a:cubicBezTo>
                      <a:pt x="108592" y="41132"/>
                      <a:pt x="103072" y="27182"/>
                      <a:pt x="93109" y="16728"/>
                    </a:cubicBezTo>
                    <a:cubicBezTo>
                      <a:pt x="82930" y="5981"/>
                      <a:pt x="68795" y="-71"/>
                      <a:pt x="54039" y="1"/>
                    </a:cubicBezTo>
                    <a:cubicBezTo>
                      <a:pt x="39904" y="-16"/>
                      <a:pt x="26329" y="5537"/>
                      <a:pt x="16216" y="15473"/>
                    </a:cubicBezTo>
                    <a:cubicBezTo>
                      <a:pt x="5813" y="25530"/>
                      <a:pt x="-43" y="39430"/>
                      <a:pt x="7" y="53945"/>
                    </a:cubicBezTo>
                    <a:cubicBezTo>
                      <a:pt x="-455" y="83501"/>
                      <a:pt x="22991" y="107839"/>
                      <a:pt x="52369" y="108303"/>
                    </a:cubicBezTo>
                    <a:cubicBezTo>
                      <a:pt x="52788" y="108307"/>
                      <a:pt x="53204" y="108311"/>
                      <a:pt x="53624" y="108307"/>
                    </a:cubicBezTo>
                    <a:lnTo>
                      <a:pt x="56118" y="108307"/>
                    </a:lnTo>
                    <a:cubicBezTo>
                      <a:pt x="235760" y="482946"/>
                      <a:pt x="528634" y="790782"/>
                      <a:pt x="892794" y="987720"/>
                    </a:cubicBezTo>
                    <a:cubicBezTo>
                      <a:pt x="960135" y="1024586"/>
                      <a:pt x="1029521" y="1057534"/>
                      <a:pt x="1100612" y="1086408"/>
                    </a:cubicBezTo>
                    <a:cubicBezTo>
                      <a:pt x="1095105" y="1115680"/>
                      <a:pt x="1114224" y="1143903"/>
                      <a:pt x="1143318" y="1149448"/>
                    </a:cubicBezTo>
                    <a:cubicBezTo>
                      <a:pt x="1146639" y="1150079"/>
                      <a:pt x="1150014" y="1150397"/>
                      <a:pt x="1153398" y="1150388"/>
                    </a:cubicBezTo>
                    <a:cubicBezTo>
                      <a:pt x="1167533" y="1150405"/>
                      <a:pt x="1181108" y="1144852"/>
                      <a:pt x="1191221" y="1134916"/>
                    </a:cubicBezTo>
                    <a:cubicBezTo>
                      <a:pt x="1201624" y="1124859"/>
                      <a:pt x="1207480" y="1110959"/>
                      <a:pt x="1207430" y="1096444"/>
                    </a:cubicBezTo>
                    <a:cubicBezTo>
                      <a:pt x="1207896" y="1082017"/>
                      <a:pt x="1202318" y="1068059"/>
                      <a:pt x="1192052" y="1057973"/>
                    </a:cubicBezTo>
                    <a:cubicBezTo>
                      <a:pt x="1182060" y="1047205"/>
                      <a:pt x="1168040" y="1041141"/>
                      <a:pt x="1153398" y="1041246"/>
                    </a:cubicBezTo>
                    <a:cubicBezTo>
                      <a:pt x="1132865" y="1041338"/>
                      <a:pt x="1114099" y="1052955"/>
                      <a:pt x="1104768" y="1071354"/>
                    </a:cubicBezTo>
                    <a:cubicBezTo>
                      <a:pt x="652473" y="889931"/>
                      <a:pt x="283525" y="545567"/>
                      <a:pt x="69834" y="105380"/>
                    </a:cubicBezTo>
                    <a:cubicBezTo>
                      <a:pt x="77498" y="103272"/>
                      <a:pt x="84506" y="99245"/>
                      <a:pt x="90200" y="93671"/>
                    </a:cubicBezTo>
                    <a:cubicBezTo>
                      <a:pt x="101073" y="83932"/>
                      <a:pt x="107652" y="70241"/>
                      <a:pt x="108488" y="55617"/>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29" name="Google Shape;129;p17"/>
              <p:cNvSpPr/>
              <p:nvPr/>
            </p:nvSpPr>
            <p:spPr>
              <a:xfrm>
                <a:off x="6646384" y="4530811"/>
                <a:ext cx="1668073" cy="330063"/>
              </a:xfrm>
              <a:custGeom>
                <a:rect b="b" l="l" r="r" t="t"/>
                <a:pathLst>
                  <a:path extrusionOk="0" h="355863" w="1798461">
                    <a:moveTo>
                      <a:pt x="1741518" y="223722"/>
                    </a:moveTo>
                    <a:cubicBezTo>
                      <a:pt x="1711999" y="223722"/>
                      <a:pt x="1687938" y="247558"/>
                      <a:pt x="1687485" y="277248"/>
                    </a:cubicBezTo>
                    <a:cubicBezTo>
                      <a:pt x="1605318" y="297445"/>
                      <a:pt x="1522049" y="312792"/>
                      <a:pt x="1438103" y="323247"/>
                    </a:cubicBezTo>
                    <a:cubicBezTo>
                      <a:pt x="1343542" y="335415"/>
                      <a:pt x="1248307" y="341562"/>
                      <a:pt x="1152977" y="341646"/>
                    </a:cubicBezTo>
                    <a:cubicBezTo>
                      <a:pt x="785824" y="342399"/>
                      <a:pt x="424424" y="249899"/>
                      <a:pt x="102248" y="72762"/>
                    </a:cubicBezTo>
                    <a:cubicBezTo>
                      <a:pt x="108790" y="53485"/>
                      <a:pt x="103969" y="32116"/>
                      <a:pt x="89779" y="17564"/>
                    </a:cubicBezTo>
                    <a:cubicBezTo>
                      <a:pt x="80722" y="7306"/>
                      <a:pt x="68049" y="1004"/>
                      <a:pt x="54450" y="1"/>
                    </a:cubicBezTo>
                    <a:cubicBezTo>
                      <a:pt x="40306" y="-62"/>
                      <a:pt x="26714" y="5499"/>
                      <a:pt x="16627" y="15473"/>
                    </a:cubicBezTo>
                    <a:cubicBezTo>
                      <a:pt x="6369" y="25492"/>
                      <a:pt x="405" y="39145"/>
                      <a:pt x="1" y="53526"/>
                    </a:cubicBezTo>
                    <a:cubicBezTo>
                      <a:pt x="-102" y="67995"/>
                      <a:pt x="5417" y="81962"/>
                      <a:pt x="15380" y="92416"/>
                    </a:cubicBezTo>
                    <a:cubicBezTo>
                      <a:pt x="25559" y="103163"/>
                      <a:pt x="39695" y="109227"/>
                      <a:pt x="54450" y="109143"/>
                    </a:cubicBezTo>
                    <a:cubicBezTo>
                      <a:pt x="68581" y="109143"/>
                      <a:pt x="82160" y="103623"/>
                      <a:pt x="92273" y="93671"/>
                    </a:cubicBezTo>
                    <a:cubicBezTo>
                      <a:pt x="94546" y="91120"/>
                      <a:pt x="96500" y="88318"/>
                      <a:pt x="98092" y="85307"/>
                    </a:cubicBezTo>
                    <a:cubicBezTo>
                      <a:pt x="423984" y="262737"/>
                      <a:pt x="788663" y="355696"/>
                      <a:pt x="1159211" y="355864"/>
                    </a:cubicBezTo>
                    <a:cubicBezTo>
                      <a:pt x="1254251" y="355696"/>
                      <a:pt x="1349195" y="349717"/>
                      <a:pt x="1443506" y="337883"/>
                    </a:cubicBezTo>
                    <a:cubicBezTo>
                      <a:pt x="1527419" y="327219"/>
                      <a:pt x="1610676" y="311872"/>
                      <a:pt x="1692888" y="291884"/>
                    </a:cubicBezTo>
                    <a:cubicBezTo>
                      <a:pt x="1694817" y="300707"/>
                      <a:pt x="1699135" y="308820"/>
                      <a:pt x="1705358" y="315301"/>
                    </a:cubicBezTo>
                    <a:cubicBezTo>
                      <a:pt x="1726114" y="336544"/>
                      <a:pt x="1760064" y="336837"/>
                      <a:pt x="1781182" y="315970"/>
                    </a:cubicBezTo>
                    <a:cubicBezTo>
                      <a:pt x="1781398" y="315761"/>
                      <a:pt x="1781619" y="315510"/>
                      <a:pt x="1781834" y="315301"/>
                    </a:cubicBezTo>
                    <a:cubicBezTo>
                      <a:pt x="1792192" y="305181"/>
                      <a:pt x="1798165" y="291340"/>
                      <a:pt x="1798460" y="276830"/>
                    </a:cubicBezTo>
                    <a:cubicBezTo>
                      <a:pt x="1798689" y="246596"/>
                      <a:pt x="1774499" y="221882"/>
                      <a:pt x="1744432" y="221631"/>
                    </a:cubicBezTo>
                    <a:cubicBezTo>
                      <a:pt x="1744427" y="221631"/>
                      <a:pt x="1744427" y="221631"/>
                      <a:pt x="1744427" y="221631"/>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0" name="Google Shape;130;p17"/>
              <p:cNvSpPr/>
              <p:nvPr/>
            </p:nvSpPr>
            <p:spPr>
              <a:xfrm>
                <a:off x="5664227" y="3186758"/>
                <a:ext cx="818138" cy="1259307"/>
              </a:xfrm>
              <a:custGeom>
                <a:rect b="b" l="l" r="r" t="t"/>
                <a:pathLst>
                  <a:path extrusionOk="0" h="1357743" w="882090">
                    <a:moveTo>
                      <a:pt x="829304" y="1249914"/>
                    </a:moveTo>
                    <a:cubicBezTo>
                      <a:pt x="815180" y="1249940"/>
                      <a:pt x="801618" y="1255489"/>
                      <a:pt x="791481" y="1265387"/>
                    </a:cubicBezTo>
                    <a:lnTo>
                      <a:pt x="791481" y="1265387"/>
                    </a:lnTo>
                    <a:cubicBezTo>
                      <a:pt x="665971" y="1159560"/>
                      <a:pt x="552502" y="1040072"/>
                      <a:pt x="453153" y="909105"/>
                    </a:cubicBezTo>
                    <a:cubicBezTo>
                      <a:pt x="473054" y="887846"/>
                      <a:pt x="473054" y="854676"/>
                      <a:pt x="453153" y="833416"/>
                    </a:cubicBezTo>
                    <a:cubicBezTo>
                      <a:pt x="443269" y="823088"/>
                      <a:pt x="429578" y="817334"/>
                      <a:pt x="415330" y="817526"/>
                    </a:cubicBezTo>
                    <a:cubicBezTo>
                      <a:pt x="406822" y="817580"/>
                      <a:pt x="398434" y="819583"/>
                      <a:pt x="390807" y="823380"/>
                    </a:cubicBezTo>
                    <a:cubicBezTo>
                      <a:pt x="240081" y="605242"/>
                      <a:pt x="129565" y="361615"/>
                      <a:pt x="64533" y="104127"/>
                    </a:cubicBezTo>
                    <a:cubicBezTo>
                      <a:pt x="93112" y="98335"/>
                      <a:pt x="111614" y="70334"/>
                      <a:pt x="105858" y="41581"/>
                    </a:cubicBezTo>
                    <a:cubicBezTo>
                      <a:pt x="101660" y="20614"/>
                      <a:pt x="85372" y="4226"/>
                      <a:pt x="64533" y="2"/>
                    </a:cubicBezTo>
                    <a:lnTo>
                      <a:pt x="53726" y="2"/>
                    </a:lnTo>
                    <a:cubicBezTo>
                      <a:pt x="28657" y="-215"/>
                      <a:pt x="6839" y="17206"/>
                      <a:pt x="1356" y="41819"/>
                    </a:cubicBezTo>
                    <a:cubicBezTo>
                      <a:pt x="-1974" y="56254"/>
                      <a:pt x="893" y="71434"/>
                      <a:pt x="9253" y="83636"/>
                    </a:cubicBezTo>
                    <a:cubicBezTo>
                      <a:pt x="17943" y="96537"/>
                      <a:pt x="31715" y="105063"/>
                      <a:pt x="47076" y="107054"/>
                    </a:cubicBezTo>
                    <a:lnTo>
                      <a:pt x="47076" y="102872"/>
                    </a:lnTo>
                    <a:lnTo>
                      <a:pt x="49570" y="102872"/>
                    </a:lnTo>
                    <a:cubicBezTo>
                      <a:pt x="106891" y="336153"/>
                      <a:pt x="201353" y="558569"/>
                      <a:pt x="329293" y="761491"/>
                    </a:cubicBezTo>
                    <a:cubicBezTo>
                      <a:pt x="344533" y="785745"/>
                      <a:pt x="360328" y="809581"/>
                      <a:pt x="376676" y="832998"/>
                    </a:cubicBezTo>
                    <a:lnTo>
                      <a:pt x="376676" y="832998"/>
                    </a:lnTo>
                    <a:cubicBezTo>
                      <a:pt x="355321" y="853969"/>
                      <a:pt x="354906" y="888389"/>
                      <a:pt x="375749" y="909871"/>
                    </a:cubicBezTo>
                    <a:cubicBezTo>
                      <a:pt x="385637" y="920062"/>
                      <a:pt x="399104" y="925945"/>
                      <a:pt x="413252" y="926250"/>
                    </a:cubicBezTo>
                    <a:cubicBezTo>
                      <a:pt x="422712" y="926225"/>
                      <a:pt x="432009" y="923779"/>
                      <a:pt x="440268" y="919141"/>
                    </a:cubicBezTo>
                    <a:cubicBezTo>
                      <a:pt x="540603" y="1051978"/>
                      <a:pt x="655335" y="1173159"/>
                      <a:pt x="782337" y="1280441"/>
                    </a:cubicBezTo>
                    <a:cubicBezTo>
                      <a:pt x="769514" y="1307296"/>
                      <a:pt x="780757" y="1339524"/>
                      <a:pt x="807450" y="1352425"/>
                    </a:cubicBezTo>
                    <a:cubicBezTo>
                      <a:pt x="826577" y="1361666"/>
                      <a:pt x="849321" y="1358693"/>
                      <a:pt x="865464" y="1344839"/>
                    </a:cubicBezTo>
                    <a:cubicBezTo>
                      <a:pt x="875722" y="1334820"/>
                      <a:pt x="881686" y="1321167"/>
                      <a:pt x="882090" y="1306786"/>
                    </a:cubicBezTo>
                    <a:cubicBezTo>
                      <a:pt x="882194" y="1292300"/>
                      <a:pt x="876674" y="1278350"/>
                      <a:pt x="866711" y="1267896"/>
                    </a:cubicBezTo>
                    <a:cubicBezTo>
                      <a:pt x="857060" y="1257212"/>
                      <a:pt x="843631" y="1250755"/>
                      <a:pt x="829304" y="1249914"/>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1" name="Google Shape;131;p17"/>
              <p:cNvSpPr/>
              <p:nvPr/>
            </p:nvSpPr>
            <p:spPr>
              <a:xfrm>
                <a:off x="5618542" y="1522417"/>
                <a:ext cx="491420" cy="1180238"/>
              </a:xfrm>
              <a:custGeom>
                <a:rect b="b" l="l" r="r" t="t"/>
                <a:pathLst>
                  <a:path extrusionOk="0" h="1272494" w="529833">
                    <a:moveTo>
                      <a:pt x="89634" y="1257023"/>
                    </a:moveTo>
                    <a:cubicBezTo>
                      <a:pt x="99893" y="1247003"/>
                      <a:pt x="105858" y="1233350"/>
                      <a:pt x="106260" y="1218969"/>
                    </a:cubicBezTo>
                    <a:cubicBezTo>
                      <a:pt x="106363" y="1204484"/>
                      <a:pt x="100845" y="1190533"/>
                      <a:pt x="90881" y="1180079"/>
                    </a:cubicBezTo>
                    <a:cubicBezTo>
                      <a:pt x="80943" y="1169834"/>
                      <a:pt x="67288" y="1164097"/>
                      <a:pt x="53058" y="1164189"/>
                    </a:cubicBezTo>
                    <a:cubicBezTo>
                      <a:pt x="84892" y="778732"/>
                      <a:pt x="216435" y="408370"/>
                      <a:pt x="434613" y="89908"/>
                    </a:cubicBezTo>
                    <a:lnTo>
                      <a:pt x="436691" y="92417"/>
                    </a:lnTo>
                    <a:cubicBezTo>
                      <a:pt x="446953" y="103043"/>
                      <a:pt x="461035" y="109069"/>
                      <a:pt x="475761" y="109144"/>
                    </a:cubicBezTo>
                    <a:cubicBezTo>
                      <a:pt x="489851" y="108947"/>
                      <a:pt x="503355" y="103423"/>
                      <a:pt x="513584" y="93672"/>
                    </a:cubicBezTo>
                    <a:cubicBezTo>
                      <a:pt x="523904" y="83560"/>
                      <a:pt x="529748" y="69694"/>
                      <a:pt x="529793" y="55200"/>
                    </a:cubicBezTo>
                    <a:cubicBezTo>
                      <a:pt x="530367" y="40756"/>
                      <a:pt x="524768" y="26752"/>
                      <a:pt x="514415" y="16728"/>
                    </a:cubicBezTo>
                    <a:cubicBezTo>
                      <a:pt x="504423" y="5960"/>
                      <a:pt x="490403" y="-103"/>
                      <a:pt x="475761" y="1"/>
                    </a:cubicBezTo>
                    <a:cubicBezTo>
                      <a:pt x="461617" y="-61"/>
                      <a:pt x="448025" y="5500"/>
                      <a:pt x="437938" y="15474"/>
                    </a:cubicBezTo>
                    <a:cubicBezTo>
                      <a:pt x="421869" y="30114"/>
                      <a:pt x="417601" y="53799"/>
                      <a:pt x="427547" y="73181"/>
                    </a:cubicBezTo>
                    <a:cubicBezTo>
                      <a:pt x="204686" y="396774"/>
                      <a:pt x="70765" y="773868"/>
                      <a:pt x="39342" y="1166280"/>
                    </a:cubicBezTo>
                    <a:cubicBezTo>
                      <a:pt x="30612" y="1168299"/>
                      <a:pt x="22576" y="1172632"/>
                      <a:pt x="16067" y="1178825"/>
                    </a:cubicBezTo>
                    <a:cubicBezTo>
                      <a:pt x="-5167" y="1199921"/>
                      <a:pt x="-5382" y="1234341"/>
                      <a:pt x="15586" y="1255701"/>
                    </a:cubicBezTo>
                    <a:cubicBezTo>
                      <a:pt x="15746" y="1255864"/>
                      <a:pt x="15906" y="1256027"/>
                      <a:pt x="16067" y="1256186"/>
                    </a:cubicBezTo>
                    <a:cubicBezTo>
                      <a:pt x="26272" y="1266595"/>
                      <a:pt x="40189" y="1272466"/>
                      <a:pt x="54721" y="1272495"/>
                    </a:cubicBezTo>
                    <a:cubicBezTo>
                      <a:pt x="67869" y="1271897"/>
                      <a:pt x="80321" y="1266377"/>
                      <a:pt x="89634" y="1257023"/>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2" name="Google Shape;132;p17"/>
              <p:cNvSpPr/>
              <p:nvPr/>
            </p:nvSpPr>
            <p:spPr>
              <a:xfrm>
                <a:off x="8869029" y="2595873"/>
                <a:ext cx="971858" cy="1935776"/>
              </a:xfrm>
              <a:custGeom>
                <a:rect b="b" l="l" r="r" t="t"/>
                <a:pathLst>
                  <a:path extrusionOk="0" h="2087090" w="1047825">
                    <a:moveTo>
                      <a:pt x="1047826" y="55199"/>
                    </a:moveTo>
                    <a:cubicBezTo>
                      <a:pt x="1047826" y="40860"/>
                      <a:pt x="1042298" y="27077"/>
                      <a:pt x="1032447" y="16728"/>
                    </a:cubicBezTo>
                    <a:cubicBezTo>
                      <a:pt x="1022264" y="5981"/>
                      <a:pt x="1008132" y="-71"/>
                      <a:pt x="993378" y="1"/>
                    </a:cubicBezTo>
                    <a:cubicBezTo>
                      <a:pt x="979246" y="-16"/>
                      <a:pt x="965655" y="5537"/>
                      <a:pt x="955554" y="15473"/>
                    </a:cubicBezTo>
                    <a:cubicBezTo>
                      <a:pt x="945164" y="25530"/>
                      <a:pt x="939303" y="39430"/>
                      <a:pt x="939345" y="53945"/>
                    </a:cubicBezTo>
                    <a:cubicBezTo>
                      <a:pt x="938887" y="68371"/>
                      <a:pt x="944457" y="82330"/>
                      <a:pt x="954723" y="92416"/>
                    </a:cubicBezTo>
                    <a:cubicBezTo>
                      <a:pt x="961831" y="99705"/>
                      <a:pt x="970975" y="104660"/>
                      <a:pt x="980908" y="106634"/>
                    </a:cubicBezTo>
                    <a:cubicBezTo>
                      <a:pt x="1011375" y="844789"/>
                      <a:pt x="675416" y="1549959"/>
                      <a:pt x="84381" y="1988403"/>
                    </a:cubicBezTo>
                    <a:cubicBezTo>
                      <a:pt x="75282" y="1981871"/>
                      <a:pt x="64384" y="1978362"/>
                      <a:pt x="53208" y="1978367"/>
                    </a:cubicBezTo>
                    <a:cubicBezTo>
                      <a:pt x="23989" y="1978367"/>
                      <a:pt x="235" y="2002077"/>
                      <a:pt x="7" y="2031474"/>
                    </a:cubicBezTo>
                    <a:cubicBezTo>
                      <a:pt x="-455" y="2061725"/>
                      <a:pt x="23548" y="2086622"/>
                      <a:pt x="53615" y="2087087"/>
                    </a:cubicBezTo>
                    <a:cubicBezTo>
                      <a:pt x="53757" y="2087087"/>
                      <a:pt x="53898" y="2087091"/>
                      <a:pt x="54039" y="2087091"/>
                    </a:cubicBezTo>
                    <a:cubicBezTo>
                      <a:pt x="83786" y="2087095"/>
                      <a:pt x="108035" y="2063075"/>
                      <a:pt x="108488" y="2033147"/>
                    </a:cubicBezTo>
                    <a:cubicBezTo>
                      <a:pt x="108600" y="2020121"/>
                      <a:pt x="104024" y="2007496"/>
                      <a:pt x="95603" y="1997602"/>
                    </a:cubicBezTo>
                    <a:cubicBezTo>
                      <a:pt x="689381" y="1557331"/>
                      <a:pt x="1026795" y="848921"/>
                      <a:pt x="995871" y="107470"/>
                    </a:cubicBezTo>
                    <a:cubicBezTo>
                      <a:pt x="1009089" y="107011"/>
                      <a:pt x="1021682" y="101645"/>
                      <a:pt x="1031200" y="92416"/>
                    </a:cubicBezTo>
                    <a:cubicBezTo>
                      <a:pt x="1041259" y="82602"/>
                      <a:pt x="1047202" y="69287"/>
                      <a:pt x="1047826" y="55199"/>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 name="Google Shape;133;p17"/>
              <p:cNvSpPr/>
              <p:nvPr/>
            </p:nvSpPr>
            <p:spPr>
              <a:xfrm>
                <a:off x="9132753" y="1240176"/>
                <a:ext cx="673694" cy="1182953"/>
              </a:xfrm>
              <a:custGeom>
                <a:rect b="b" l="l" r="r" t="t"/>
                <a:pathLst>
                  <a:path extrusionOk="0" h="1275421" w="726355">
                    <a:moveTo>
                      <a:pt x="55103" y="110816"/>
                    </a:moveTo>
                    <a:cubicBezTo>
                      <a:pt x="61209" y="110758"/>
                      <a:pt x="67256" y="109625"/>
                      <a:pt x="72975" y="107471"/>
                    </a:cubicBezTo>
                    <a:cubicBezTo>
                      <a:pt x="225805" y="265581"/>
                      <a:pt x="354399" y="445696"/>
                      <a:pt x="454529" y="641893"/>
                    </a:cubicBezTo>
                    <a:cubicBezTo>
                      <a:pt x="436616" y="665332"/>
                      <a:pt x="440980" y="698936"/>
                      <a:pt x="464297" y="716951"/>
                    </a:cubicBezTo>
                    <a:cubicBezTo>
                      <a:pt x="473399" y="724014"/>
                      <a:pt x="484580" y="727903"/>
                      <a:pt x="496093" y="728036"/>
                    </a:cubicBezTo>
                    <a:cubicBezTo>
                      <a:pt x="561390" y="871176"/>
                      <a:pt x="611391" y="1020886"/>
                      <a:pt x="645307" y="1174643"/>
                    </a:cubicBezTo>
                    <a:cubicBezTo>
                      <a:pt x="641275" y="1176307"/>
                      <a:pt x="637617" y="1178720"/>
                      <a:pt x="634500" y="1181752"/>
                    </a:cubicBezTo>
                    <a:cubicBezTo>
                      <a:pt x="624234" y="1191926"/>
                      <a:pt x="618249" y="1205717"/>
                      <a:pt x="617875" y="1220223"/>
                    </a:cubicBezTo>
                    <a:cubicBezTo>
                      <a:pt x="617625" y="1250478"/>
                      <a:pt x="641815" y="1275188"/>
                      <a:pt x="671907" y="1275422"/>
                    </a:cubicBezTo>
                    <a:cubicBezTo>
                      <a:pt x="672032" y="1275422"/>
                      <a:pt x="672198" y="1275422"/>
                      <a:pt x="672323" y="1275422"/>
                    </a:cubicBezTo>
                    <a:cubicBezTo>
                      <a:pt x="702166" y="1275422"/>
                      <a:pt x="726356" y="1251084"/>
                      <a:pt x="726356" y="1221060"/>
                    </a:cubicBezTo>
                    <a:cubicBezTo>
                      <a:pt x="726356" y="1191035"/>
                      <a:pt x="702166" y="1166698"/>
                      <a:pt x="672323" y="1166698"/>
                    </a:cubicBezTo>
                    <a:cubicBezTo>
                      <a:pt x="667917" y="1166288"/>
                      <a:pt x="663428" y="1166288"/>
                      <a:pt x="659023" y="1166698"/>
                    </a:cubicBezTo>
                    <a:cubicBezTo>
                      <a:pt x="625190" y="1014350"/>
                      <a:pt x="575729" y="865941"/>
                      <a:pt x="511472" y="723855"/>
                    </a:cubicBezTo>
                    <a:cubicBezTo>
                      <a:pt x="520283" y="722090"/>
                      <a:pt x="528388" y="717724"/>
                      <a:pt x="534747" y="711310"/>
                    </a:cubicBezTo>
                    <a:cubicBezTo>
                      <a:pt x="545014" y="701290"/>
                      <a:pt x="550957" y="687637"/>
                      <a:pt x="551373" y="673256"/>
                    </a:cubicBezTo>
                    <a:cubicBezTo>
                      <a:pt x="551664" y="658737"/>
                      <a:pt x="546094" y="644720"/>
                      <a:pt x="535994" y="634366"/>
                    </a:cubicBezTo>
                    <a:cubicBezTo>
                      <a:pt x="525977" y="623899"/>
                      <a:pt x="512178" y="618007"/>
                      <a:pt x="497756" y="618058"/>
                    </a:cubicBezTo>
                    <a:cubicBezTo>
                      <a:pt x="486159" y="618133"/>
                      <a:pt x="474812" y="621783"/>
                      <a:pt x="465336" y="628512"/>
                    </a:cubicBezTo>
                    <a:cubicBezTo>
                      <a:pt x="365471" y="434046"/>
                      <a:pt x="237754" y="255391"/>
                      <a:pt x="86276" y="98271"/>
                    </a:cubicBezTo>
                    <a:cubicBezTo>
                      <a:pt x="88541" y="97017"/>
                      <a:pt x="90640" y="95470"/>
                      <a:pt x="92510" y="93671"/>
                    </a:cubicBezTo>
                    <a:cubicBezTo>
                      <a:pt x="113629" y="72788"/>
                      <a:pt x="113920" y="38632"/>
                      <a:pt x="93163" y="17384"/>
                    </a:cubicBezTo>
                    <a:cubicBezTo>
                      <a:pt x="92947" y="17163"/>
                      <a:pt x="92731" y="16945"/>
                      <a:pt x="92510" y="16728"/>
                    </a:cubicBezTo>
                    <a:cubicBezTo>
                      <a:pt x="82327" y="5981"/>
                      <a:pt x="68195" y="-70"/>
                      <a:pt x="53441" y="1"/>
                    </a:cubicBezTo>
                    <a:cubicBezTo>
                      <a:pt x="39413" y="-91"/>
                      <a:pt x="25938" y="5483"/>
                      <a:pt x="16033" y="15473"/>
                    </a:cubicBezTo>
                    <a:cubicBezTo>
                      <a:pt x="-5085" y="36357"/>
                      <a:pt x="-5381" y="70513"/>
                      <a:pt x="15381" y="91760"/>
                    </a:cubicBezTo>
                    <a:cubicBezTo>
                      <a:pt x="15597" y="91982"/>
                      <a:pt x="15813" y="92199"/>
                      <a:pt x="16033" y="92417"/>
                    </a:cubicBezTo>
                    <a:cubicBezTo>
                      <a:pt x="25788" y="103958"/>
                      <a:pt x="40044" y="110670"/>
                      <a:pt x="55103" y="11081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 name="Google Shape;134;p17"/>
              <p:cNvSpPr/>
              <p:nvPr/>
            </p:nvSpPr>
            <p:spPr>
              <a:xfrm>
                <a:off x="9355602" y="2415991"/>
                <a:ext cx="218614" cy="1162141"/>
              </a:xfrm>
              <a:custGeom>
                <a:rect b="b" l="l" r="r" t="t"/>
                <a:pathLst>
                  <a:path extrusionOk="0" h="1252982" w="235702">
                    <a:moveTo>
                      <a:pt x="235691" y="54505"/>
                    </a:moveTo>
                    <a:cubicBezTo>
                      <a:pt x="235982" y="39987"/>
                      <a:pt x="230413" y="25969"/>
                      <a:pt x="220313" y="15616"/>
                    </a:cubicBezTo>
                    <a:cubicBezTo>
                      <a:pt x="199032" y="-5205"/>
                      <a:pt x="165116" y="-5205"/>
                      <a:pt x="143836" y="15616"/>
                    </a:cubicBezTo>
                    <a:cubicBezTo>
                      <a:pt x="122601" y="36712"/>
                      <a:pt x="122389" y="71132"/>
                      <a:pt x="143337" y="92492"/>
                    </a:cubicBezTo>
                    <a:cubicBezTo>
                      <a:pt x="143503" y="92655"/>
                      <a:pt x="143669" y="92818"/>
                      <a:pt x="143836" y="92977"/>
                    </a:cubicBezTo>
                    <a:cubicBezTo>
                      <a:pt x="154060" y="103285"/>
                      <a:pt x="168026" y="108884"/>
                      <a:pt x="182490" y="108449"/>
                    </a:cubicBezTo>
                    <a:cubicBezTo>
                      <a:pt x="232906" y="459487"/>
                      <a:pt x="187353" y="817713"/>
                      <a:pt x="50733" y="1144677"/>
                    </a:cubicBezTo>
                    <a:cubicBezTo>
                      <a:pt x="37807" y="1145342"/>
                      <a:pt x="25550" y="1150686"/>
                      <a:pt x="16235" y="1159731"/>
                    </a:cubicBezTo>
                    <a:cubicBezTo>
                      <a:pt x="5898" y="1169658"/>
                      <a:pt x="42" y="1183408"/>
                      <a:pt x="25" y="1197784"/>
                    </a:cubicBezTo>
                    <a:cubicBezTo>
                      <a:pt x="-419" y="1212249"/>
                      <a:pt x="4980" y="1226279"/>
                      <a:pt x="14988" y="1236674"/>
                    </a:cubicBezTo>
                    <a:cubicBezTo>
                      <a:pt x="25321" y="1247145"/>
                      <a:pt x="39390" y="1253020"/>
                      <a:pt x="54058" y="1252983"/>
                    </a:cubicBezTo>
                    <a:cubicBezTo>
                      <a:pt x="68103" y="1252941"/>
                      <a:pt x="81611" y="1247563"/>
                      <a:pt x="91881" y="1237929"/>
                    </a:cubicBezTo>
                    <a:cubicBezTo>
                      <a:pt x="113390" y="1217794"/>
                      <a:pt x="114604" y="1183922"/>
                      <a:pt x="94591" y="1162282"/>
                    </a:cubicBezTo>
                    <a:cubicBezTo>
                      <a:pt x="87097" y="1154181"/>
                      <a:pt x="77292" y="1148616"/>
                      <a:pt x="66527" y="1146349"/>
                    </a:cubicBezTo>
                    <a:cubicBezTo>
                      <a:pt x="202814" y="816935"/>
                      <a:pt x="247620" y="456472"/>
                      <a:pt x="196206" y="103431"/>
                    </a:cubicBezTo>
                    <a:cubicBezTo>
                      <a:pt x="204810" y="101420"/>
                      <a:pt x="212706" y="97079"/>
                      <a:pt x="219066" y="90886"/>
                    </a:cubicBezTo>
                    <a:cubicBezTo>
                      <a:pt x="229166" y="81431"/>
                      <a:pt x="235109" y="68359"/>
                      <a:pt x="235691" y="54505"/>
                    </a:cubicBezTo>
                    <a:close/>
                  </a:path>
                </a:pathLst>
              </a:custGeom>
              <a:solidFill>
                <a:srgbClr val="BA1E6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 name="Google Shape;135;p17"/>
              <p:cNvSpPr/>
              <p:nvPr/>
            </p:nvSpPr>
            <p:spPr>
              <a:xfrm>
                <a:off x="6375093" y="687107"/>
                <a:ext cx="2634559" cy="545198"/>
              </a:xfrm>
              <a:custGeom>
                <a:rect b="b" l="l" r="r" t="t"/>
                <a:pathLst>
                  <a:path extrusionOk="0" h="587815" w="2840495">
                    <a:moveTo>
                      <a:pt x="55717" y="587777"/>
                    </a:moveTo>
                    <a:cubicBezTo>
                      <a:pt x="69861" y="587840"/>
                      <a:pt x="83452" y="582279"/>
                      <a:pt x="93540" y="572305"/>
                    </a:cubicBezTo>
                    <a:cubicBezTo>
                      <a:pt x="114658" y="551422"/>
                      <a:pt x="114949" y="517265"/>
                      <a:pt x="94192" y="496018"/>
                    </a:cubicBezTo>
                    <a:cubicBezTo>
                      <a:pt x="93976" y="495797"/>
                      <a:pt x="93760" y="495579"/>
                      <a:pt x="93540" y="495362"/>
                    </a:cubicBezTo>
                    <a:lnTo>
                      <a:pt x="87721" y="490762"/>
                    </a:lnTo>
                    <a:cubicBezTo>
                      <a:pt x="339160" y="294131"/>
                      <a:pt x="629781" y="154353"/>
                      <a:pt x="939776" y="80954"/>
                    </a:cubicBezTo>
                    <a:cubicBezTo>
                      <a:pt x="941663" y="85216"/>
                      <a:pt x="944185" y="89165"/>
                      <a:pt x="947257" y="92663"/>
                    </a:cubicBezTo>
                    <a:cubicBezTo>
                      <a:pt x="957590" y="103135"/>
                      <a:pt x="971659" y="109008"/>
                      <a:pt x="986327" y="108972"/>
                    </a:cubicBezTo>
                    <a:cubicBezTo>
                      <a:pt x="1000371" y="108931"/>
                      <a:pt x="1013879" y="103554"/>
                      <a:pt x="1024150" y="93918"/>
                    </a:cubicBezTo>
                    <a:cubicBezTo>
                      <a:pt x="1032658" y="85178"/>
                      <a:pt x="1038061" y="73861"/>
                      <a:pt x="1039528" y="61719"/>
                    </a:cubicBezTo>
                    <a:cubicBezTo>
                      <a:pt x="1085664" y="53355"/>
                      <a:pt x="1127643" y="46246"/>
                      <a:pt x="1167960" y="41228"/>
                    </a:cubicBezTo>
                    <a:cubicBezTo>
                      <a:pt x="1261715" y="29396"/>
                      <a:pt x="1356102" y="23391"/>
                      <a:pt x="1450593" y="23247"/>
                    </a:cubicBezTo>
                    <a:cubicBezTo>
                      <a:pt x="1911563" y="22832"/>
                      <a:pt x="2361048" y="167919"/>
                      <a:pt x="2735741" y="438072"/>
                    </a:cubicBezTo>
                    <a:cubicBezTo>
                      <a:pt x="2723803" y="465337"/>
                      <a:pt x="2736094" y="497177"/>
                      <a:pt x="2763193" y="509186"/>
                    </a:cubicBezTo>
                    <a:cubicBezTo>
                      <a:pt x="2770126" y="512256"/>
                      <a:pt x="2777624" y="513816"/>
                      <a:pt x="2785201" y="513761"/>
                    </a:cubicBezTo>
                    <a:cubicBezTo>
                      <a:pt x="2799333" y="513778"/>
                      <a:pt x="2812912" y="508225"/>
                      <a:pt x="2823024" y="498289"/>
                    </a:cubicBezTo>
                    <a:cubicBezTo>
                      <a:pt x="2833822" y="488579"/>
                      <a:pt x="2840144" y="474804"/>
                      <a:pt x="2840481" y="460235"/>
                    </a:cubicBezTo>
                    <a:cubicBezTo>
                      <a:pt x="2841171" y="430219"/>
                      <a:pt x="2817542" y="405326"/>
                      <a:pt x="2787707" y="404633"/>
                    </a:cubicBezTo>
                    <a:cubicBezTo>
                      <a:pt x="2787288" y="404623"/>
                      <a:pt x="2786868" y="404619"/>
                      <a:pt x="2786448" y="404619"/>
                    </a:cubicBezTo>
                    <a:cubicBezTo>
                      <a:pt x="2772312" y="404601"/>
                      <a:pt x="2758738" y="410155"/>
                      <a:pt x="2748625" y="420091"/>
                    </a:cubicBezTo>
                    <a:lnTo>
                      <a:pt x="2744884" y="425109"/>
                    </a:lnTo>
                    <a:cubicBezTo>
                      <a:pt x="2367345" y="153187"/>
                      <a:pt x="1914489" y="7360"/>
                      <a:pt x="1450177" y="8193"/>
                    </a:cubicBezTo>
                    <a:cubicBezTo>
                      <a:pt x="1354992" y="8128"/>
                      <a:pt x="1259899" y="14134"/>
                      <a:pt x="1165466" y="26174"/>
                    </a:cubicBezTo>
                    <a:cubicBezTo>
                      <a:pt x="1126396" y="31192"/>
                      <a:pt x="1084833" y="37883"/>
                      <a:pt x="1038697" y="46246"/>
                    </a:cubicBezTo>
                    <a:cubicBezTo>
                      <a:pt x="1037288" y="35077"/>
                      <a:pt x="1032329" y="24663"/>
                      <a:pt x="1024565" y="16556"/>
                    </a:cubicBezTo>
                    <a:cubicBezTo>
                      <a:pt x="1003813" y="-5018"/>
                      <a:pt x="969606" y="-5581"/>
                      <a:pt x="948163" y="15299"/>
                    </a:cubicBezTo>
                    <a:cubicBezTo>
                      <a:pt x="934069" y="29021"/>
                      <a:pt x="928474" y="49348"/>
                      <a:pt x="933541" y="68409"/>
                    </a:cubicBezTo>
                    <a:cubicBezTo>
                      <a:pt x="620293" y="141599"/>
                      <a:pt x="326770" y="282904"/>
                      <a:pt x="73589" y="482398"/>
                    </a:cubicBezTo>
                    <a:cubicBezTo>
                      <a:pt x="67376" y="479910"/>
                      <a:pt x="60746" y="478631"/>
                      <a:pt x="54054" y="478635"/>
                    </a:cubicBezTo>
                    <a:cubicBezTo>
                      <a:pt x="39923" y="478618"/>
                      <a:pt x="26344" y="484171"/>
                      <a:pt x="16231" y="494107"/>
                    </a:cubicBezTo>
                    <a:cubicBezTo>
                      <a:pt x="5832" y="504164"/>
                      <a:pt x="-28" y="518064"/>
                      <a:pt x="22" y="532579"/>
                    </a:cubicBezTo>
                    <a:cubicBezTo>
                      <a:pt x="-394" y="546997"/>
                      <a:pt x="5180" y="560935"/>
                      <a:pt x="15400" y="571051"/>
                    </a:cubicBezTo>
                    <a:cubicBezTo>
                      <a:pt x="25783" y="582258"/>
                      <a:pt x="40501" y="588363"/>
                      <a:pt x="55717" y="587777"/>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 name="Google Shape;136;p17"/>
              <p:cNvSpPr/>
              <p:nvPr/>
            </p:nvSpPr>
            <p:spPr>
              <a:xfrm>
                <a:off x="7495865" y="1256481"/>
                <a:ext cx="888638" cy="218362"/>
              </a:xfrm>
              <a:custGeom>
                <a:rect b="b" l="l" r="r" t="t"/>
                <a:pathLst>
                  <a:path extrusionOk="0" h="235431" w="958100">
                    <a:moveTo>
                      <a:pt x="904246" y="124197"/>
                    </a:moveTo>
                    <a:cubicBezTo>
                      <a:pt x="890111" y="124181"/>
                      <a:pt x="876536" y="129734"/>
                      <a:pt x="866424" y="139670"/>
                    </a:cubicBezTo>
                    <a:cubicBezTo>
                      <a:pt x="861939" y="144299"/>
                      <a:pt x="858281" y="149676"/>
                      <a:pt x="855617" y="155560"/>
                    </a:cubicBezTo>
                    <a:cubicBezTo>
                      <a:pt x="662014" y="74414"/>
                      <a:pt x="454362" y="32630"/>
                      <a:pt x="244631" y="32618"/>
                    </a:cubicBezTo>
                    <a:cubicBezTo>
                      <a:pt x="198496" y="32618"/>
                      <a:pt x="151113" y="34709"/>
                      <a:pt x="104978" y="38891"/>
                    </a:cubicBezTo>
                    <a:cubicBezTo>
                      <a:pt x="102837" y="30615"/>
                      <a:pt x="98697" y="23004"/>
                      <a:pt x="92924" y="16727"/>
                    </a:cubicBezTo>
                    <a:cubicBezTo>
                      <a:pt x="82745" y="5980"/>
                      <a:pt x="68609" y="-70"/>
                      <a:pt x="53854" y="1"/>
                    </a:cubicBezTo>
                    <a:cubicBezTo>
                      <a:pt x="39723" y="-16"/>
                      <a:pt x="26144" y="5537"/>
                      <a:pt x="16031" y="15473"/>
                    </a:cubicBezTo>
                    <a:cubicBezTo>
                      <a:pt x="-5087" y="36356"/>
                      <a:pt x="-5378" y="70513"/>
                      <a:pt x="15379" y="91760"/>
                    </a:cubicBezTo>
                    <a:cubicBezTo>
                      <a:pt x="15595" y="91981"/>
                      <a:pt x="15811" y="92199"/>
                      <a:pt x="16031" y="92416"/>
                    </a:cubicBezTo>
                    <a:cubicBezTo>
                      <a:pt x="26210" y="103163"/>
                      <a:pt x="40346" y="109214"/>
                      <a:pt x="55101" y="109143"/>
                    </a:cubicBezTo>
                    <a:cubicBezTo>
                      <a:pt x="83996" y="108692"/>
                      <a:pt x="107251" y="85111"/>
                      <a:pt x="107472" y="56036"/>
                    </a:cubicBezTo>
                    <a:cubicBezTo>
                      <a:pt x="152776" y="51854"/>
                      <a:pt x="199327" y="50181"/>
                      <a:pt x="245047" y="50181"/>
                    </a:cubicBezTo>
                    <a:cubicBezTo>
                      <a:pt x="453223" y="50114"/>
                      <a:pt x="659345" y="91618"/>
                      <a:pt x="851461" y="172287"/>
                    </a:cubicBezTo>
                    <a:cubicBezTo>
                      <a:pt x="848347" y="189077"/>
                      <a:pt x="853451" y="206351"/>
                      <a:pt x="865176" y="218704"/>
                    </a:cubicBezTo>
                    <a:cubicBezTo>
                      <a:pt x="875356" y="229451"/>
                      <a:pt x="889491" y="235502"/>
                      <a:pt x="904246" y="235431"/>
                    </a:cubicBezTo>
                    <a:cubicBezTo>
                      <a:pt x="918378" y="235447"/>
                      <a:pt x="931957" y="229894"/>
                      <a:pt x="942069" y="219958"/>
                    </a:cubicBezTo>
                    <a:cubicBezTo>
                      <a:pt x="963188" y="199075"/>
                      <a:pt x="963479" y="164919"/>
                      <a:pt x="942722" y="143672"/>
                    </a:cubicBezTo>
                    <a:cubicBezTo>
                      <a:pt x="942506" y="143450"/>
                      <a:pt x="942290" y="143232"/>
                      <a:pt x="942069" y="143015"/>
                    </a:cubicBezTo>
                    <a:cubicBezTo>
                      <a:pt x="932547" y="131804"/>
                      <a:pt x="918881" y="125004"/>
                      <a:pt x="904246" y="124197"/>
                    </a:cubicBezTo>
                    <a:close/>
                  </a:path>
                </a:pathLst>
              </a:custGeom>
              <a:solidFill>
                <a:srgbClr val="F4773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 name="Google Shape;137;p17"/>
              <p:cNvSpPr/>
              <p:nvPr/>
            </p:nvSpPr>
            <p:spPr>
              <a:xfrm>
                <a:off x="8443931" y="2306122"/>
                <a:ext cx="202643" cy="608675"/>
              </a:xfrm>
              <a:custGeom>
                <a:rect b="b" l="l" r="r" t="t"/>
                <a:pathLst>
                  <a:path extrusionOk="0" h="656253" w="218483">
                    <a:moveTo>
                      <a:pt x="107923" y="54505"/>
                    </a:moveTo>
                    <a:cubicBezTo>
                      <a:pt x="108026" y="40020"/>
                      <a:pt x="102507" y="26070"/>
                      <a:pt x="92544" y="15615"/>
                    </a:cubicBezTo>
                    <a:cubicBezTo>
                      <a:pt x="71251" y="-5205"/>
                      <a:pt x="37360" y="-5205"/>
                      <a:pt x="16067" y="15615"/>
                    </a:cubicBezTo>
                    <a:cubicBezTo>
                      <a:pt x="-5168" y="36712"/>
                      <a:pt x="-5380" y="71132"/>
                      <a:pt x="15585" y="92492"/>
                    </a:cubicBezTo>
                    <a:cubicBezTo>
                      <a:pt x="15747" y="92655"/>
                      <a:pt x="15905" y="92818"/>
                      <a:pt x="16067" y="92977"/>
                    </a:cubicBezTo>
                    <a:cubicBezTo>
                      <a:pt x="26046" y="103109"/>
                      <a:pt x="39712" y="108700"/>
                      <a:pt x="53890" y="108449"/>
                    </a:cubicBezTo>
                    <a:lnTo>
                      <a:pt x="60124" y="108449"/>
                    </a:lnTo>
                    <a:cubicBezTo>
                      <a:pt x="125471" y="246065"/>
                      <a:pt x="156432" y="397648"/>
                      <a:pt x="150318" y="550038"/>
                    </a:cubicBezTo>
                    <a:cubicBezTo>
                      <a:pt x="141498" y="552154"/>
                      <a:pt x="133351" y="556469"/>
                      <a:pt x="126626" y="562583"/>
                    </a:cubicBezTo>
                    <a:cubicBezTo>
                      <a:pt x="116343" y="572757"/>
                      <a:pt x="110383" y="586548"/>
                      <a:pt x="110001" y="601055"/>
                    </a:cubicBezTo>
                    <a:cubicBezTo>
                      <a:pt x="109519" y="615607"/>
                      <a:pt x="115092" y="629703"/>
                      <a:pt x="125379" y="639944"/>
                    </a:cubicBezTo>
                    <a:cubicBezTo>
                      <a:pt x="135583" y="650353"/>
                      <a:pt x="149503" y="656224"/>
                      <a:pt x="164034" y="656253"/>
                    </a:cubicBezTo>
                    <a:cubicBezTo>
                      <a:pt x="193623" y="656262"/>
                      <a:pt x="217805" y="632493"/>
                      <a:pt x="218482" y="602727"/>
                    </a:cubicBezTo>
                    <a:cubicBezTo>
                      <a:pt x="218586" y="588242"/>
                      <a:pt x="213066" y="574292"/>
                      <a:pt x="203104" y="563837"/>
                    </a:cubicBezTo>
                    <a:cubicBezTo>
                      <a:pt x="193136" y="553885"/>
                      <a:pt x="179736" y="548194"/>
                      <a:pt x="165696" y="547947"/>
                    </a:cubicBezTo>
                    <a:cubicBezTo>
                      <a:pt x="171469" y="395139"/>
                      <a:pt x="140380" y="243197"/>
                      <a:pt x="75087" y="105104"/>
                    </a:cubicBezTo>
                    <a:cubicBezTo>
                      <a:pt x="81617" y="102992"/>
                      <a:pt x="87586" y="99421"/>
                      <a:pt x="92544" y="94650"/>
                    </a:cubicBezTo>
                    <a:cubicBezTo>
                      <a:pt x="102777" y="83861"/>
                      <a:pt x="108309" y="69413"/>
                      <a:pt x="107923" y="54505"/>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 name="Google Shape;138;p17"/>
              <p:cNvSpPr/>
              <p:nvPr/>
            </p:nvSpPr>
            <p:spPr>
              <a:xfrm>
                <a:off x="6978599" y="3216331"/>
                <a:ext cx="1081196" cy="438593"/>
              </a:xfrm>
              <a:custGeom>
                <a:rect b="b" l="l" r="r" t="t"/>
                <a:pathLst>
                  <a:path extrusionOk="0" h="472877" w="1165710">
                    <a:moveTo>
                      <a:pt x="1076941" y="454062"/>
                    </a:moveTo>
                    <a:cubicBezTo>
                      <a:pt x="1087120" y="464809"/>
                      <a:pt x="1101255" y="470860"/>
                      <a:pt x="1116011" y="470789"/>
                    </a:cubicBezTo>
                    <a:cubicBezTo>
                      <a:pt x="1145965" y="468150"/>
                      <a:pt x="1168123" y="441576"/>
                      <a:pt x="1165500" y="411438"/>
                    </a:cubicBezTo>
                    <a:cubicBezTo>
                      <a:pt x="1163193" y="384960"/>
                      <a:pt x="1142329" y="363967"/>
                      <a:pt x="1116011" y="361647"/>
                    </a:cubicBezTo>
                    <a:cubicBezTo>
                      <a:pt x="1101866" y="361584"/>
                      <a:pt x="1088275" y="367146"/>
                      <a:pt x="1078188" y="377119"/>
                    </a:cubicBezTo>
                    <a:cubicBezTo>
                      <a:pt x="1067061" y="388016"/>
                      <a:pt x="1061412" y="403380"/>
                      <a:pt x="1062809" y="418936"/>
                    </a:cubicBezTo>
                    <a:cubicBezTo>
                      <a:pt x="978963" y="443600"/>
                      <a:pt x="892053" y="456132"/>
                      <a:pt x="804699" y="456153"/>
                    </a:cubicBezTo>
                    <a:cubicBezTo>
                      <a:pt x="730753" y="456015"/>
                      <a:pt x="657081" y="447033"/>
                      <a:pt x="585243" y="429390"/>
                    </a:cubicBezTo>
                    <a:cubicBezTo>
                      <a:pt x="384569" y="381154"/>
                      <a:pt x="206012" y="266053"/>
                      <a:pt x="78582" y="102799"/>
                    </a:cubicBezTo>
                    <a:cubicBezTo>
                      <a:pt x="83881" y="100340"/>
                      <a:pt x="88782" y="97099"/>
                      <a:pt x="93129" y="93181"/>
                    </a:cubicBezTo>
                    <a:cubicBezTo>
                      <a:pt x="114364" y="72084"/>
                      <a:pt x="114576" y="37664"/>
                      <a:pt x="93612" y="16304"/>
                    </a:cubicBezTo>
                    <a:cubicBezTo>
                      <a:pt x="93449" y="16141"/>
                      <a:pt x="93291" y="15978"/>
                      <a:pt x="93129" y="15819"/>
                    </a:cubicBezTo>
                    <a:cubicBezTo>
                      <a:pt x="71786" y="-5273"/>
                      <a:pt x="37580" y="-5273"/>
                      <a:pt x="16237" y="15819"/>
                    </a:cubicBezTo>
                    <a:lnTo>
                      <a:pt x="16237" y="15819"/>
                    </a:lnTo>
                    <a:lnTo>
                      <a:pt x="7093" y="21674"/>
                    </a:lnTo>
                    <a:lnTo>
                      <a:pt x="7093" y="28364"/>
                    </a:lnTo>
                    <a:lnTo>
                      <a:pt x="7093" y="28364"/>
                    </a:lnTo>
                    <a:cubicBezTo>
                      <a:pt x="-7371" y="53296"/>
                      <a:pt x="991" y="85307"/>
                      <a:pt x="25771" y="99859"/>
                    </a:cubicBezTo>
                    <a:cubicBezTo>
                      <a:pt x="33968" y="104672"/>
                      <a:pt x="43319" y="107135"/>
                      <a:pt x="52813" y="106980"/>
                    </a:cubicBezTo>
                    <a:lnTo>
                      <a:pt x="61125" y="106980"/>
                    </a:lnTo>
                    <a:cubicBezTo>
                      <a:pt x="190638" y="276227"/>
                      <a:pt x="373838" y="395761"/>
                      <a:pt x="580255" y="445699"/>
                    </a:cubicBezTo>
                    <a:cubicBezTo>
                      <a:pt x="739747" y="485074"/>
                      <a:pt x="906725" y="481611"/>
                      <a:pt x="1064472" y="435663"/>
                    </a:cubicBezTo>
                    <a:cubicBezTo>
                      <a:pt x="1067219" y="442650"/>
                      <a:pt x="1071479" y="448936"/>
                      <a:pt x="1076941" y="454062"/>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 name="Google Shape;139;p17"/>
              <p:cNvSpPr/>
              <p:nvPr/>
            </p:nvSpPr>
            <p:spPr>
              <a:xfrm>
                <a:off x="6825983" y="2616839"/>
                <a:ext cx="171624" cy="556812"/>
              </a:xfrm>
              <a:custGeom>
                <a:rect b="b" l="l" r="r" t="t"/>
                <a:pathLst>
                  <a:path extrusionOk="0" h="600336" w="185039">
                    <a:moveTo>
                      <a:pt x="92093" y="583766"/>
                    </a:moveTo>
                    <a:cubicBezTo>
                      <a:pt x="112866" y="605361"/>
                      <a:pt x="147107" y="605921"/>
                      <a:pt x="168570" y="585021"/>
                    </a:cubicBezTo>
                    <a:cubicBezTo>
                      <a:pt x="190034" y="564121"/>
                      <a:pt x="190590" y="529672"/>
                      <a:pt x="169817" y="508077"/>
                    </a:cubicBezTo>
                    <a:cubicBezTo>
                      <a:pt x="159979" y="497636"/>
                      <a:pt x="146296" y="491735"/>
                      <a:pt x="131994" y="491769"/>
                    </a:cubicBezTo>
                    <a:cubicBezTo>
                      <a:pt x="121848" y="491836"/>
                      <a:pt x="111923" y="494729"/>
                      <a:pt x="103315" y="500132"/>
                    </a:cubicBezTo>
                    <a:cubicBezTo>
                      <a:pt x="56681" y="375722"/>
                      <a:pt x="37536" y="242585"/>
                      <a:pt x="47204" y="109979"/>
                    </a:cubicBezTo>
                    <a:lnTo>
                      <a:pt x="56348" y="109979"/>
                    </a:lnTo>
                    <a:cubicBezTo>
                      <a:pt x="69857" y="110142"/>
                      <a:pt x="82874" y="104873"/>
                      <a:pt x="92509" y="95343"/>
                    </a:cubicBezTo>
                    <a:cubicBezTo>
                      <a:pt x="113627" y="74459"/>
                      <a:pt x="113918" y="40303"/>
                      <a:pt x="93161" y="19056"/>
                    </a:cubicBezTo>
                    <a:cubicBezTo>
                      <a:pt x="92945" y="18834"/>
                      <a:pt x="92729" y="18617"/>
                      <a:pt x="92509" y="18399"/>
                    </a:cubicBezTo>
                    <a:cubicBezTo>
                      <a:pt x="83639" y="9016"/>
                      <a:pt x="71664" y="3216"/>
                      <a:pt x="58842" y="2091"/>
                    </a:cubicBezTo>
                    <a:lnTo>
                      <a:pt x="48036" y="0"/>
                    </a:lnTo>
                    <a:lnTo>
                      <a:pt x="43464" y="2509"/>
                    </a:lnTo>
                    <a:lnTo>
                      <a:pt x="43464" y="2509"/>
                    </a:lnTo>
                    <a:cubicBezTo>
                      <a:pt x="33164" y="4006"/>
                      <a:pt x="23579" y="8681"/>
                      <a:pt x="16032" y="15891"/>
                    </a:cubicBezTo>
                    <a:cubicBezTo>
                      <a:pt x="-5087" y="36774"/>
                      <a:pt x="-5378" y="70930"/>
                      <a:pt x="15379" y="92177"/>
                    </a:cubicBezTo>
                    <a:cubicBezTo>
                      <a:pt x="15595" y="92399"/>
                      <a:pt x="15811" y="92616"/>
                      <a:pt x="16032" y="92834"/>
                    </a:cubicBezTo>
                    <a:cubicBezTo>
                      <a:pt x="20737" y="97526"/>
                      <a:pt x="26223" y="101344"/>
                      <a:pt x="32241" y="104124"/>
                    </a:cubicBezTo>
                    <a:cubicBezTo>
                      <a:pt x="21751" y="241347"/>
                      <a:pt x="41768" y="379193"/>
                      <a:pt x="90846" y="507659"/>
                    </a:cubicBezTo>
                    <a:cubicBezTo>
                      <a:pt x="70596" y="529137"/>
                      <a:pt x="71149" y="562971"/>
                      <a:pt x="92093" y="58376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 name="Google Shape;140;p17"/>
              <p:cNvSpPr/>
              <p:nvPr/>
            </p:nvSpPr>
            <p:spPr>
              <a:xfrm>
                <a:off x="7755174" y="2121845"/>
                <a:ext cx="484822" cy="306793"/>
              </a:xfrm>
              <a:custGeom>
                <a:rect b="b" l="l" r="r" t="t"/>
                <a:pathLst>
                  <a:path extrusionOk="0" h="330774" w="522719">
                    <a:moveTo>
                      <a:pt x="470322" y="221213"/>
                    </a:moveTo>
                    <a:cubicBezTo>
                      <a:pt x="457720" y="221221"/>
                      <a:pt x="445517" y="225658"/>
                      <a:pt x="435824" y="233758"/>
                    </a:cubicBezTo>
                    <a:cubicBezTo>
                      <a:pt x="350016" y="147832"/>
                      <a:pt x="242520" y="87106"/>
                      <a:pt x="124928" y="58126"/>
                    </a:cubicBezTo>
                    <a:lnTo>
                      <a:pt x="111628" y="55617"/>
                    </a:lnTo>
                    <a:lnTo>
                      <a:pt x="107471" y="55617"/>
                    </a:lnTo>
                    <a:cubicBezTo>
                      <a:pt x="108162" y="25601"/>
                      <a:pt x="84537" y="707"/>
                      <a:pt x="54702" y="13"/>
                    </a:cubicBezTo>
                    <a:cubicBezTo>
                      <a:pt x="54420" y="9"/>
                      <a:pt x="54137" y="5"/>
                      <a:pt x="53855" y="1"/>
                    </a:cubicBezTo>
                    <a:cubicBezTo>
                      <a:pt x="39710" y="-62"/>
                      <a:pt x="26119" y="5499"/>
                      <a:pt x="16032" y="15473"/>
                    </a:cubicBezTo>
                    <a:cubicBezTo>
                      <a:pt x="-5087" y="36356"/>
                      <a:pt x="-5378" y="70512"/>
                      <a:pt x="15379" y="91760"/>
                    </a:cubicBezTo>
                    <a:cubicBezTo>
                      <a:pt x="15595" y="91981"/>
                      <a:pt x="15811" y="92199"/>
                      <a:pt x="16032" y="92416"/>
                    </a:cubicBezTo>
                    <a:cubicBezTo>
                      <a:pt x="26211" y="103163"/>
                      <a:pt x="40346" y="109214"/>
                      <a:pt x="55101" y="109143"/>
                    </a:cubicBezTo>
                    <a:cubicBezTo>
                      <a:pt x="69233" y="109160"/>
                      <a:pt x="82812" y="103607"/>
                      <a:pt x="92924" y="93671"/>
                    </a:cubicBezTo>
                    <a:cubicBezTo>
                      <a:pt x="99121" y="87252"/>
                      <a:pt x="103556" y="79327"/>
                      <a:pt x="105809" y="70671"/>
                    </a:cubicBezTo>
                    <a:lnTo>
                      <a:pt x="107056" y="70671"/>
                    </a:lnTo>
                    <a:lnTo>
                      <a:pt x="119525" y="73599"/>
                    </a:lnTo>
                    <a:cubicBezTo>
                      <a:pt x="234914" y="101925"/>
                      <a:pt x="340324" y="161682"/>
                      <a:pt x="424186" y="246303"/>
                    </a:cubicBezTo>
                    <a:cubicBezTo>
                      <a:pt x="409510" y="267241"/>
                      <a:pt x="411784" y="295731"/>
                      <a:pt x="429590" y="314047"/>
                    </a:cubicBezTo>
                    <a:cubicBezTo>
                      <a:pt x="439769" y="324794"/>
                      <a:pt x="453905" y="330845"/>
                      <a:pt x="468659" y="330774"/>
                    </a:cubicBezTo>
                    <a:cubicBezTo>
                      <a:pt x="482791" y="330790"/>
                      <a:pt x="496370" y="325237"/>
                      <a:pt x="506483" y="315301"/>
                    </a:cubicBezTo>
                    <a:cubicBezTo>
                      <a:pt x="516886" y="305244"/>
                      <a:pt x="522742" y="291344"/>
                      <a:pt x="522692" y="276830"/>
                    </a:cubicBezTo>
                    <a:cubicBezTo>
                      <a:pt x="523158" y="262403"/>
                      <a:pt x="517580" y="248444"/>
                      <a:pt x="507314" y="238358"/>
                    </a:cubicBezTo>
                    <a:cubicBezTo>
                      <a:pt x="497787" y="227858"/>
                      <a:pt x="484446" y="221673"/>
                      <a:pt x="470322" y="221213"/>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 name="Google Shape;141;p17"/>
              <p:cNvSpPr/>
              <p:nvPr/>
            </p:nvSpPr>
            <p:spPr>
              <a:xfrm>
                <a:off x="7072693" y="2658379"/>
                <a:ext cx="143108" cy="394835"/>
              </a:xfrm>
              <a:custGeom>
                <a:rect b="b" l="l" r="r" t="t"/>
                <a:pathLst>
                  <a:path extrusionOk="0" h="425698" w="154294">
                    <a:moveTo>
                      <a:pt x="92" y="53526"/>
                    </a:moveTo>
                    <a:cubicBezTo>
                      <a:pt x="-1375" y="77859"/>
                      <a:pt x="14756" y="99734"/>
                      <a:pt x="38331" y="105379"/>
                    </a:cubicBezTo>
                    <a:cubicBezTo>
                      <a:pt x="35505" y="180470"/>
                      <a:pt x="45775" y="255482"/>
                      <a:pt x="68672" y="327010"/>
                    </a:cubicBezTo>
                    <a:cubicBezTo>
                      <a:pt x="65863" y="328377"/>
                      <a:pt x="63211" y="330062"/>
                      <a:pt x="60775" y="332028"/>
                    </a:cubicBezTo>
                    <a:cubicBezTo>
                      <a:pt x="40031" y="353593"/>
                      <a:pt x="40031" y="387824"/>
                      <a:pt x="60775" y="409389"/>
                    </a:cubicBezTo>
                    <a:cubicBezTo>
                      <a:pt x="71133" y="419823"/>
                      <a:pt x="85190" y="425690"/>
                      <a:pt x="99845" y="425698"/>
                    </a:cubicBezTo>
                    <a:cubicBezTo>
                      <a:pt x="113989" y="425761"/>
                      <a:pt x="127581" y="420199"/>
                      <a:pt x="137668" y="410226"/>
                    </a:cubicBezTo>
                    <a:cubicBezTo>
                      <a:pt x="147926" y="400206"/>
                      <a:pt x="153890" y="386553"/>
                      <a:pt x="154294" y="372172"/>
                    </a:cubicBezTo>
                    <a:cubicBezTo>
                      <a:pt x="154397" y="357687"/>
                      <a:pt x="148878" y="343737"/>
                      <a:pt x="138915" y="333282"/>
                    </a:cubicBezTo>
                    <a:cubicBezTo>
                      <a:pt x="128711" y="322874"/>
                      <a:pt x="114791" y="317003"/>
                      <a:pt x="100261" y="316974"/>
                    </a:cubicBezTo>
                    <a:cubicBezTo>
                      <a:pt x="94450" y="316890"/>
                      <a:pt x="88673" y="317881"/>
                      <a:pt x="83220" y="319901"/>
                    </a:cubicBezTo>
                    <a:cubicBezTo>
                      <a:pt x="61432" y="251559"/>
                      <a:pt x="51037" y="180060"/>
                      <a:pt x="52463" y="108306"/>
                    </a:cubicBezTo>
                    <a:lnTo>
                      <a:pt x="52463" y="108306"/>
                    </a:lnTo>
                    <a:cubicBezTo>
                      <a:pt x="67833" y="109586"/>
                      <a:pt x="82995" y="104095"/>
                      <a:pt x="94026" y="93252"/>
                    </a:cubicBezTo>
                    <a:cubicBezTo>
                      <a:pt x="104359" y="83283"/>
                      <a:pt x="110340" y="69596"/>
                      <a:pt x="110652" y="55199"/>
                    </a:cubicBezTo>
                    <a:cubicBezTo>
                      <a:pt x="110756" y="40713"/>
                      <a:pt x="105236" y="26763"/>
                      <a:pt x="95273" y="16309"/>
                    </a:cubicBezTo>
                    <a:cubicBezTo>
                      <a:pt x="84940" y="5838"/>
                      <a:pt x="70871" y="-37"/>
                      <a:pt x="56203" y="0"/>
                    </a:cubicBezTo>
                    <a:cubicBezTo>
                      <a:pt x="42159" y="42"/>
                      <a:pt x="28651" y="5420"/>
                      <a:pt x="18380" y="15054"/>
                    </a:cubicBezTo>
                    <a:cubicBezTo>
                      <a:pt x="7291" y="24806"/>
                      <a:pt x="679" y="38719"/>
                      <a:pt x="92" y="53526"/>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 name="Google Shape;142;p17"/>
              <p:cNvSpPr/>
              <p:nvPr/>
            </p:nvSpPr>
            <p:spPr>
              <a:xfrm>
                <a:off x="7175554" y="3073785"/>
                <a:ext cx="772668" cy="351008"/>
              </a:xfrm>
              <a:custGeom>
                <a:rect b="b" l="l" r="r" t="t"/>
                <a:pathLst>
                  <a:path extrusionOk="0" h="378445" w="833065">
                    <a:moveTo>
                      <a:pt x="107923" y="55199"/>
                    </a:moveTo>
                    <a:cubicBezTo>
                      <a:pt x="108405" y="40647"/>
                      <a:pt x="102831" y="26550"/>
                      <a:pt x="92544" y="16309"/>
                    </a:cubicBezTo>
                    <a:cubicBezTo>
                      <a:pt x="82394" y="5821"/>
                      <a:pt x="68441" y="-66"/>
                      <a:pt x="53890" y="1"/>
                    </a:cubicBezTo>
                    <a:cubicBezTo>
                      <a:pt x="39829" y="-41"/>
                      <a:pt x="26292" y="5345"/>
                      <a:pt x="16067" y="15055"/>
                    </a:cubicBezTo>
                    <a:cubicBezTo>
                      <a:pt x="-5168" y="36151"/>
                      <a:pt x="-5380" y="70571"/>
                      <a:pt x="15585" y="91931"/>
                    </a:cubicBezTo>
                    <a:cubicBezTo>
                      <a:pt x="15747" y="92094"/>
                      <a:pt x="15905" y="92257"/>
                      <a:pt x="16067" y="92416"/>
                    </a:cubicBezTo>
                    <a:cubicBezTo>
                      <a:pt x="26059" y="102582"/>
                      <a:pt x="39679" y="108307"/>
                      <a:pt x="53890" y="108307"/>
                    </a:cubicBezTo>
                    <a:cubicBezTo>
                      <a:pt x="62269" y="108261"/>
                      <a:pt x="70520" y="106258"/>
                      <a:pt x="77997" y="102452"/>
                    </a:cubicBezTo>
                    <a:cubicBezTo>
                      <a:pt x="168971" y="215563"/>
                      <a:pt x="294448" y="295363"/>
                      <a:pt x="435028" y="329519"/>
                    </a:cubicBezTo>
                    <a:cubicBezTo>
                      <a:pt x="486592" y="342190"/>
                      <a:pt x="539474" y="348646"/>
                      <a:pt x="592555" y="348755"/>
                    </a:cubicBezTo>
                    <a:cubicBezTo>
                      <a:pt x="637655" y="348747"/>
                      <a:pt x="682636" y="344122"/>
                      <a:pt x="726805" y="334955"/>
                    </a:cubicBezTo>
                    <a:cubicBezTo>
                      <a:pt x="728543" y="345200"/>
                      <a:pt x="733327" y="354680"/>
                      <a:pt x="740521" y="362136"/>
                    </a:cubicBezTo>
                    <a:cubicBezTo>
                      <a:pt x="750671" y="372624"/>
                      <a:pt x="764624" y="378512"/>
                      <a:pt x="779175" y="378445"/>
                    </a:cubicBezTo>
                    <a:cubicBezTo>
                      <a:pt x="793236" y="378487"/>
                      <a:pt x="806774" y="373101"/>
                      <a:pt x="816998" y="363391"/>
                    </a:cubicBezTo>
                    <a:cubicBezTo>
                      <a:pt x="838233" y="342294"/>
                      <a:pt x="838445" y="307874"/>
                      <a:pt x="817481" y="286514"/>
                    </a:cubicBezTo>
                    <a:cubicBezTo>
                      <a:pt x="817318" y="286351"/>
                      <a:pt x="817160" y="286188"/>
                      <a:pt x="816998" y="286029"/>
                    </a:cubicBezTo>
                    <a:cubicBezTo>
                      <a:pt x="795655" y="264937"/>
                      <a:pt x="761448" y="264937"/>
                      <a:pt x="740106" y="286029"/>
                    </a:cubicBezTo>
                    <a:cubicBezTo>
                      <a:pt x="730928" y="295233"/>
                      <a:pt x="725201" y="307348"/>
                      <a:pt x="723896" y="320319"/>
                    </a:cubicBezTo>
                    <a:cubicBezTo>
                      <a:pt x="680291" y="329502"/>
                      <a:pt x="635860" y="334127"/>
                      <a:pt x="591308" y="334119"/>
                    </a:cubicBezTo>
                    <a:cubicBezTo>
                      <a:pt x="539478" y="333759"/>
                      <a:pt x="487864" y="327303"/>
                      <a:pt x="437522" y="314883"/>
                    </a:cubicBezTo>
                    <a:cubicBezTo>
                      <a:pt x="301102" y="281337"/>
                      <a:pt x="179262" y="203972"/>
                      <a:pt x="90466" y="94507"/>
                    </a:cubicBezTo>
                    <a:lnTo>
                      <a:pt x="90466" y="94507"/>
                    </a:lnTo>
                    <a:cubicBezTo>
                      <a:pt x="101763" y="84638"/>
                      <a:pt x="108151" y="70253"/>
                      <a:pt x="107923" y="55199"/>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 name="Google Shape;143;p17"/>
              <p:cNvSpPr/>
              <p:nvPr/>
            </p:nvSpPr>
            <p:spPr>
              <a:xfrm>
                <a:off x="8235205" y="2445796"/>
                <a:ext cx="163419" cy="431127"/>
              </a:xfrm>
              <a:custGeom>
                <a:rect b="b" l="l" r="r" t="t"/>
                <a:pathLst>
                  <a:path extrusionOk="0" h="464827" w="176193">
                    <a:moveTo>
                      <a:pt x="107887" y="54601"/>
                    </a:moveTo>
                    <a:cubicBezTo>
                      <a:pt x="107883" y="40262"/>
                      <a:pt x="102372" y="26479"/>
                      <a:pt x="92508" y="16129"/>
                    </a:cubicBezTo>
                    <a:cubicBezTo>
                      <a:pt x="71752" y="-5118"/>
                      <a:pt x="37803" y="-5411"/>
                      <a:pt x="16684" y="15473"/>
                    </a:cubicBezTo>
                    <a:cubicBezTo>
                      <a:pt x="16464" y="15690"/>
                      <a:pt x="16248" y="15908"/>
                      <a:pt x="16032" y="16129"/>
                    </a:cubicBezTo>
                    <a:cubicBezTo>
                      <a:pt x="-5087" y="37013"/>
                      <a:pt x="-5378" y="71169"/>
                      <a:pt x="15379" y="92416"/>
                    </a:cubicBezTo>
                    <a:cubicBezTo>
                      <a:pt x="15595" y="92638"/>
                      <a:pt x="15811" y="92855"/>
                      <a:pt x="16032" y="93073"/>
                    </a:cubicBezTo>
                    <a:cubicBezTo>
                      <a:pt x="25063" y="102711"/>
                      <a:pt x="37391" y="108537"/>
                      <a:pt x="50529" y="109381"/>
                    </a:cubicBezTo>
                    <a:cubicBezTo>
                      <a:pt x="83519" y="188863"/>
                      <a:pt x="100472" y="274149"/>
                      <a:pt x="100406" y="360284"/>
                    </a:cubicBezTo>
                    <a:cubicBezTo>
                      <a:pt x="94196" y="362751"/>
                      <a:pt x="88543" y="366448"/>
                      <a:pt x="83780" y="371156"/>
                    </a:cubicBezTo>
                    <a:cubicBezTo>
                      <a:pt x="62662" y="392040"/>
                      <a:pt x="62371" y="426196"/>
                      <a:pt x="83128" y="447443"/>
                    </a:cubicBezTo>
                    <a:cubicBezTo>
                      <a:pt x="83344" y="447665"/>
                      <a:pt x="83560" y="447882"/>
                      <a:pt x="83780" y="448100"/>
                    </a:cubicBezTo>
                    <a:cubicBezTo>
                      <a:pt x="93959" y="458847"/>
                      <a:pt x="108095" y="464898"/>
                      <a:pt x="122850" y="464826"/>
                    </a:cubicBezTo>
                    <a:cubicBezTo>
                      <a:pt x="136982" y="464843"/>
                      <a:pt x="150561" y="459290"/>
                      <a:pt x="160673" y="449354"/>
                    </a:cubicBezTo>
                    <a:cubicBezTo>
                      <a:pt x="181367" y="427931"/>
                      <a:pt x="181367" y="393834"/>
                      <a:pt x="160673" y="372411"/>
                    </a:cubicBezTo>
                    <a:cubicBezTo>
                      <a:pt x="150789" y="362082"/>
                      <a:pt x="137098" y="356328"/>
                      <a:pt x="122850" y="356520"/>
                    </a:cubicBezTo>
                    <a:lnTo>
                      <a:pt x="115369" y="356520"/>
                    </a:lnTo>
                    <a:cubicBezTo>
                      <a:pt x="115489" y="270465"/>
                      <a:pt x="98826" y="185221"/>
                      <a:pt x="66324" y="105618"/>
                    </a:cubicBezTo>
                    <a:cubicBezTo>
                      <a:pt x="76141" y="103761"/>
                      <a:pt x="85227" y="99119"/>
                      <a:pt x="92508" y="92236"/>
                    </a:cubicBezTo>
                    <a:cubicBezTo>
                      <a:pt x="102210" y="82121"/>
                      <a:pt x="107713" y="68660"/>
                      <a:pt x="107887" y="54601"/>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4" name="Google Shape;144;p17"/>
              <p:cNvSpPr/>
              <p:nvPr/>
            </p:nvSpPr>
            <p:spPr>
              <a:xfrm>
                <a:off x="7798778" y="1867167"/>
                <a:ext cx="650587" cy="403302"/>
              </a:xfrm>
              <a:custGeom>
                <a:rect b="b" l="l" r="r" t="t"/>
                <a:pathLst>
                  <a:path extrusionOk="0" h="434827" w="701441">
                    <a:moveTo>
                      <a:pt x="648630" y="326592"/>
                    </a:moveTo>
                    <a:cubicBezTo>
                      <a:pt x="634586" y="326634"/>
                      <a:pt x="621078" y="332012"/>
                      <a:pt x="610807" y="341646"/>
                    </a:cubicBezTo>
                    <a:lnTo>
                      <a:pt x="610807" y="341646"/>
                    </a:lnTo>
                    <a:cubicBezTo>
                      <a:pt x="609386" y="339618"/>
                      <a:pt x="607860" y="337661"/>
                      <a:pt x="606235" y="335792"/>
                    </a:cubicBezTo>
                    <a:cubicBezTo>
                      <a:pt x="602495" y="331192"/>
                      <a:pt x="598338" y="326592"/>
                      <a:pt x="594182" y="322410"/>
                    </a:cubicBezTo>
                    <a:cubicBezTo>
                      <a:pt x="470638" y="196482"/>
                      <a:pt x="314355" y="108081"/>
                      <a:pt x="143216" y="67326"/>
                    </a:cubicBezTo>
                    <a:cubicBezTo>
                      <a:pt x="133241" y="64817"/>
                      <a:pt x="123266" y="63144"/>
                      <a:pt x="112875" y="61054"/>
                    </a:cubicBezTo>
                    <a:lnTo>
                      <a:pt x="106640" y="61054"/>
                    </a:lnTo>
                    <a:cubicBezTo>
                      <a:pt x="109263" y="44929"/>
                      <a:pt x="104184" y="28503"/>
                      <a:pt x="92924" y="16728"/>
                    </a:cubicBezTo>
                    <a:cubicBezTo>
                      <a:pt x="82745" y="5981"/>
                      <a:pt x="68610" y="-70"/>
                      <a:pt x="53854" y="1"/>
                    </a:cubicBezTo>
                    <a:cubicBezTo>
                      <a:pt x="39719" y="-16"/>
                      <a:pt x="26144" y="5537"/>
                      <a:pt x="16031" y="15473"/>
                    </a:cubicBezTo>
                    <a:cubicBezTo>
                      <a:pt x="-5087" y="36356"/>
                      <a:pt x="-5378" y="70513"/>
                      <a:pt x="15379" y="91760"/>
                    </a:cubicBezTo>
                    <a:cubicBezTo>
                      <a:pt x="15595" y="91981"/>
                      <a:pt x="15811" y="92199"/>
                      <a:pt x="16031" y="92416"/>
                    </a:cubicBezTo>
                    <a:cubicBezTo>
                      <a:pt x="26210" y="103163"/>
                      <a:pt x="40346" y="109214"/>
                      <a:pt x="55101" y="109143"/>
                    </a:cubicBezTo>
                    <a:cubicBezTo>
                      <a:pt x="69233" y="109160"/>
                      <a:pt x="82812" y="103607"/>
                      <a:pt x="92924" y="93671"/>
                    </a:cubicBezTo>
                    <a:cubicBezTo>
                      <a:pt x="97916" y="88644"/>
                      <a:pt x="101869" y="82677"/>
                      <a:pt x="104562" y="76108"/>
                    </a:cubicBezTo>
                    <a:lnTo>
                      <a:pt x="111212" y="76108"/>
                    </a:lnTo>
                    <a:cubicBezTo>
                      <a:pt x="121188" y="76108"/>
                      <a:pt x="131163" y="79871"/>
                      <a:pt x="140722" y="82380"/>
                    </a:cubicBezTo>
                    <a:cubicBezTo>
                      <a:pt x="317513" y="125678"/>
                      <a:pt x="477521" y="220870"/>
                      <a:pt x="600416" y="355864"/>
                    </a:cubicBezTo>
                    <a:cubicBezTo>
                      <a:pt x="588974" y="376371"/>
                      <a:pt x="592179" y="401992"/>
                      <a:pt x="608313" y="419008"/>
                    </a:cubicBezTo>
                    <a:cubicBezTo>
                      <a:pt x="629656" y="440100"/>
                      <a:pt x="663863" y="440100"/>
                      <a:pt x="685206" y="419008"/>
                    </a:cubicBezTo>
                    <a:cubicBezTo>
                      <a:pt x="695543" y="409080"/>
                      <a:pt x="701399" y="395331"/>
                      <a:pt x="701416" y="380954"/>
                    </a:cubicBezTo>
                    <a:cubicBezTo>
                      <a:pt x="701861" y="366490"/>
                      <a:pt x="696461" y="352460"/>
                      <a:pt x="686453" y="342064"/>
                    </a:cubicBezTo>
                    <a:cubicBezTo>
                      <a:pt x="676295" y="332204"/>
                      <a:pt x="662745" y="326663"/>
                      <a:pt x="648630" y="326592"/>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5" name="Google Shape;145;p17"/>
              <p:cNvSpPr/>
              <p:nvPr/>
            </p:nvSpPr>
            <p:spPr>
              <a:xfrm>
                <a:off x="8552685" y="1945756"/>
                <a:ext cx="377185" cy="634295"/>
              </a:xfrm>
              <a:custGeom>
                <a:rect b="b" l="l" r="r" t="t"/>
                <a:pathLst>
                  <a:path extrusionOk="0" h="683876" w="406668">
                    <a:moveTo>
                      <a:pt x="14889" y="91818"/>
                    </a:moveTo>
                    <a:cubicBezTo>
                      <a:pt x="24727" y="102260"/>
                      <a:pt x="38410" y="108160"/>
                      <a:pt x="52712" y="108127"/>
                    </a:cubicBezTo>
                    <a:cubicBezTo>
                      <a:pt x="60147" y="108052"/>
                      <a:pt x="67496" y="106488"/>
                      <a:pt x="74325" y="103527"/>
                    </a:cubicBezTo>
                    <a:cubicBezTo>
                      <a:pt x="190084" y="244848"/>
                      <a:pt x="273265" y="410230"/>
                      <a:pt x="317888" y="587769"/>
                    </a:cubicBezTo>
                    <a:lnTo>
                      <a:pt x="313316" y="590696"/>
                    </a:lnTo>
                    <a:cubicBezTo>
                      <a:pt x="292081" y="611793"/>
                      <a:pt x="291869" y="646212"/>
                      <a:pt x="312834" y="667572"/>
                    </a:cubicBezTo>
                    <a:cubicBezTo>
                      <a:pt x="312996" y="667736"/>
                      <a:pt x="313153" y="667899"/>
                      <a:pt x="313316" y="668057"/>
                    </a:cubicBezTo>
                    <a:cubicBezTo>
                      <a:pt x="334659" y="689150"/>
                      <a:pt x="368865" y="689150"/>
                      <a:pt x="390208" y="668057"/>
                    </a:cubicBezTo>
                    <a:cubicBezTo>
                      <a:pt x="411555" y="647412"/>
                      <a:pt x="412229" y="613260"/>
                      <a:pt x="391705" y="591783"/>
                    </a:cubicBezTo>
                    <a:cubicBezTo>
                      <a:pt x="381638" y="581245"/>
                      <a:pt x="367747" y="575270"/>
                      <a:pt x="353217" y="575223"/>
                    </a:cubicBezTo>
                    <a:cubicBezTo>
                      <a:pt x="346255" y="575215"/>
                      <a:pt x="339355" y="576491"/>
                      <a:pt x="332850" y="578987"/>
                    </a:cubicBezTo>
                    <a:cubicBezTo>
                      <a:pt x="287168" y="401900"/>
                      <a:pt x="203459" y="237036"/>
                      <a:pt x="87625" y="96000"/>
                    </a:cubicBezTo>
                    <a:lnTo>
                      <a:pt x="91366" y="93073"/>
                    </a:lnTo>
                    <a:cubicBezTo>
                      <a:pt x="112484" y="72189"/>
                      <a:pt x="112775" y="38033"/>
                      <a:pt x="92018" y="16786"/>
                    </a:cubicBezTo>
                    <a:cubicBezTo>
                      <a:pt x="91802" y="16564"/>
                      <a:pt x="91586" y="16347"/>
                      <a:pt x="91366" y="16129"/>
                    </a:cubicBezTo>
                    <a:cubicBezTo>
                      <a:pt x="70609" y="-5118"/>
                      <a:pt x="36660" y="-5411"/>
                      <a:pt x="15541" y="15473"/>
                    </a:cubicBezTo>
                    <a:cubicBezTo>
                      <a:pt x="15321" y="15690"/>
                      <a:pt x="15105" y="15908"/>
                      <a:pt x="14889" y="16129"/>
                    </a:cubicBezTo>
                    <a:lnTo>
                      <a:pt x="17798" y="19056"/>
                    </a:lnTo>
                    <a:lnTo>
                      <a:pt x="17798" y="19056"/>
                    </a:lnTo>
                    <a:lnTo>
                      <a:pt x="17798" y="19056"/>
                    </a:lnTo>
                    <a:lnTo>
                      <a:pt x="11148" y="11948"/>
                    </a:lnTo>
                    <a:lnTo>
                      <a:pt x="3251" y="19893"/>
                    </a:lnTo>
                    <a:lnTo>
                      <a:pt x="3251" y="24493"/>
                    </a:lnTo>
                    <a:lnTo>
                      <a:pt x="6160" y="27838"/>
                    </a:lnTo>
                    <a:lnTo>
                      <a:pt x="9070" y="24911"/>
                    </a:lnTo>
                    <a:lnTo>
                      <a:pt x="9070" y="24493"/>
                    </a:lnTo>
                    <a:cubicBezTo>
                      <a:pt x="-4933" y="45527"/>
                      <a:pt x="-2514" y="73532"/>
                      <a:pt x="14889" y="91818"/>
                    </a:cubicBezTo>
                    <a:close/>
                  </a:path>
                </a:pathLst>
              </a:custGeom>
              <a:solidFill>
                <a:srgbClr val="53B8E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 name="Google Shape;146;p17"/>
              <p:cNvSpPr/>
              <p:nvPr/>
            </p:nvSpPr>
            <p:spPr>
              <a:xfrm>
                <a:off x="7528435" y="2572400"/>
                <a:ext cx="403500" cy="403500"/>
              </a:xfrm>
              <a:prstGeom prst="ellipse">
                <a:avLst/>
              </a:prstGeom>
              <a:noFill/>
              <a:ln cap="flat" cmpd="sng" w="19050">
                <a:solidFill>
                  <a:srgbClr val="53B8E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 name="Google Shape;147;p17"/>
            <p:cNvSpPr/>
            <p:nvPr/>
          </p:nvSpPr>
          <p:spPr>
            <a:xfrm rot="-4540340">
              <a:off x="8134091" y="1287317"/>
              <a:ext cx="143049" cy="14304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7"/>
            <p:cNvSpPr/>
            <p:nvPr/>
          </p:nvSpPr>
          <p:spPr>
            <a:xfrm rot="-4540340">
              <a:off x="7700468" y="1568464"/>
              <a:ext cx="143049" cy="143049"/>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p:nvPr/>
          </p:nvSpPr>
          <p:spPr>
            <a:xfrm rot="-4540340">
              <a:off x="7917278" y="1423592"/>
              <a:ext cx="143049" cy="143049"/>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7"/>
          <p:cNvSpPr txBox="1"/>
          <p:nvPr>
            <p:ph type="title"/>
          </p:nvPr>
        </p:nvSpPr>
        <p:spPr>
          <a:xfrm>
            <a:off x="716575" y="1496150"/>
            <a:ext cx="76041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51" name="Google Shape;151;p17"/>
          <p:cNvSpPr txBox="1"/>
          <p:nvPr/>
        </p:nvSpPr>
        <p:spPr>
          <a:xfrm>
            <a:off x="731475" y="4794000"/>
            <a:ext cx="4080600" cy="2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Source Sans Pro"/>
                <a:ea typeface="Source Sans Pro"/>
                <a:cs typeface="Source Sans Pro"/>
                <a:sym typeface="Source Sans Pro"/>
              </a:rPr>
              <a:t>Copyright © 2021 Kentik. All rights reserved.</a:t>
            </a:r>
            <a:endParaRPr sz="900">
              <a:latin typeface="Source Sans Pro"/>
              <a:ea typeface="Source Sans Pro"/>
              <a:cs typeface="Source Sans Pro"/>
              <a:sym typeface="Source Sans Pro"/>
            </a:endParaRPr>
          </a:p>
        </p:txBody>
      </p:sp>
      <p:sp>
        <p:nvSpPr>
          <p:cNvPr id="152" name="Google Shape;152;p17"/>
          <p:cNvSpPr txBox="1"/>
          <p:nvPr>
            <p:ph idx="1" type="subTitle"/>
          </p:nvPr>
        </p:nvSpPr>
        <p:spPr>
          <a:xfrm>
            <a:off x="716575" y="2350550"/>
            <a:ext cx="6708000" cy="1627800"/>
          </a:xfrm>
          <a:prstGeom prst="rect">
            <a:avLst/>
          </a:prstGeom>
          <a:ln>
            <a:noFill/>
          </a:ln>
        </p:spPr>
        <p:txBody>
          <a:bodyPr anchorCtr="0" anchor="ctr" bIns="91425" lIns="91425" spcFirstLastPara="1" rIns="91425" wrap="square" tIns="91425">
            <a:normAutofit/>
          </a:bodyPr>
          <a:lstStyle>
            <a:lvl1pPr lvl="0" rtl="0">
              <a:spcBef>
                <a:spcPts val="0"/>
              </a:spcBef>
              <a:spcAft>
                <a:spcPts val="0"/>
              </a:spcAft>
              <a:buClr>
                <a:schemeClr val="dk1"/>
              </a:buClr>
              <a:buSzPts val="1500"/>
              <a:buFont typeface="Source Sans Pro"/>
              <a:buNone/>
              <a:defRPr sz="15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1500"/>
              <a:buNone/>
              <a:defRPr sz="1500">
                <a:solidFill>
                  <a:schemeClr val="dk1"/>
                </a:solidFill>
              </a:defRPr>
            </a:lvl2pPr>
            <a:lvl3pPr lvl="2" rtl="0">
              <a:spcBef>
                <a:spcPts val="0"/>
              </a:spcBef>
              <a:spcAft>
                <a:spcPts val="0"/>
              </a:spcAft>
              <a:buClr>
                <a:schemeClr val="dk1"/>
              </a:buClr>
              <a:buSzPts val="1500"/>
              <a:buNone/>
              <a:defRPr sz="1500">
                <a:solidFill>
                  <a:schemeClr val="dk1"/>
                </a:solidFill>
              </a:defRPr>
            </a:lvl3pPr>
            <a:lvl4pPr lvl="3" rtl="0">
              <a:spcBef>
                <a:spcPts val="0"/>
              </a:spcBef>
              <a:spcAft>
                <a:spcPts val="0"/>
              </a:spcAft>
              <a:buClr>
                <a:schemeClr val="dk1"/>
              </a:buClr>
              <a:buSzPts val="1500"/>
              <a:buNone/>
              <a:defRPr sz="1500">
                <a:solidFill>
                  <a:schemeClr val="dk1"/>
                </a:solidFill>
              </a:defRPr>
            </a:lvl4pPr>
            <a:lvl5pPr lvl="4" rtl="0">
              <a:spcBef>
                <a:spcPts val="0"/>
              </a:spcBef>
              <a:spcAft>
                <a:spcPts val="0"/>
              </a:spcAft>
              <a:buClr>
                <a:schemeClr val="dk1"/>
              </a:buClr>
              <a:buSzPts val="1500"/>
              <a:buNone/>
              <a:defRPr sz="1500">
                <a:solidFill>
                  <a:schemeClr val="dk1"/>
                </a:solidFill>
              </a:defRPr>
            </a:lvl5pPr>
            <a:lvl6pPr lvl="5" rtl="0">
              <a:spcBef>
                <a:spcPts val="0"/>
              </a:spcBef>
              <a:spcAft>
                <a:spcPts val="0"/>
              </a:spcAft>
              <a:buClr>
                <a:schemeClr val="dk1"/>
              </a:buClr>
              <a:buSzPts val="1500"/>
              <a:buNone/>
              <a:defRPr sz="1500">
                <a:solidFill>
                  <a:schemeClr val="dk1"/>
                </a:solidFill>
              </a:defRPr>
            </a:lvl6pPr>
            <a:lvl7pPr lvl="6" rtl="0">
              <a:spcBef>
                <a:spcPts val="0"/>
              </a:spcBef>
              <a:spcAft>
                <a:spcPts val="0"/>
              </a:spcAft>
              <a:buClr>
                <a:schemeClr val="dk1"/>
              </a:buClr>
              <a:buSzPts val="1500"/>
              <a:buNone/>
              <a:defRPr sz="1500">
                <a:solidFill>
                  <a:schemeClr val="dk1"/>
                </a:solidFill>
              </a:defRPr>
            </a:lvl7pPr>
            <a:lvl8pPr lvl="7" rtl="0">
              <a:spcBef>
                <a:spcPts val="0"/>
              </a:spcBef>
              <a:spcAft>
                <a:spcPts val="0"/>
              </a:spcAft>
              <a:buClr>
                <a:schemeClr val="dk1"/>
              </a:buClr>
              <a:buSzPts val="1500"/>
              <a:buNone/>
              <a:defRPr sz="1500">
                <a:solidFill>
                  <a:schemeClr val="dk1"/>
                </a:solidFill>
              </a:defRPr>
            </a:lvl8pPr>
            <a:lvl9pPr lvl="8" rtl="0">
              <a:spcBef>
                <a:spcPts val="0"/>
              </a:spcBef>
              <a:spcAft>
                <a:spcPts val="0"/>
              </a:spcAft>
              <a:buClr>
                <a:schemeClr val="dk1"/>
              </a:buClr>
              <a:buSzPts val="1500"/>
              <a:buNone/>
              <a:defRPr sz="1500">
                <a:solidFill>
                  <a:schemeClr val="dk1"/>
                </a:solidFill>
              </a:defRPr>
            </a:lvl9pPr>
          </a:lstStyle>
          <a:p/>
        </p:txBody>
      </p:sp>
      <p:pic>
        <p:nvPicPr>
          <p:cNvPr id="153" name="Google Shape;153;p17"/>
          <p:cNvPicPr preferRelativeResize="0"/>
          <p:nvPr/>
        </p:nvPicPr>
        <p:blipFill rotWithShape="1">
          <a:blip r:embed="rId2">
            <a:alphaModFix/>
          </a:blip>
          <a:srcRect b="258" l="0" r="0" t="268"/>
          <a:stretch/>
        </p:blipFill>
        <p:spPr>
          <a:xfrm>
            <a:off x="443099" y="933830"/>
            <a:ext cx="1373815" cy="27330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Plain">
  <p:cSld name="Title and Content Options_1">
    <p:bg>
      <p:bgPr>
        <a:solidFill>
          <a:schemeClr val="lt1"/>
        </a:solidFill>
      </p:bgPr>
    </p:bg>
    <p:spTree>
      <p:nvGrpSpPr>
        <p:cNvPr id="154" name="Shape 154"/>
        <p:cNvGrpSpPr/>
        <p:nvPr/>
      </p:nvGrpSpPr>
      <p:grpSpPr>
        <a:xfrm>
          <a:off x="0" y="0"/>
          <a:ext cx="0" cy="0"/>
          <a:chOff x="0" y="0"/>
          <a:chExt cx="0" cy="0"/>
        </a:xfrm>
      </p:grpSpPr>
      <p:sp>
        <p:nvSpPr>
          <p:cNvPr id="155" name="Google Shape;155;p18"/>
          <p:cNvSpPr txBox="1"/>
          <p:nvPr>
            <p:ph idx="1" type="body"/>
          </p:nvPr>
        </p:nvSpPr>
        <p:spPr>
          <a:xfrm>
            <a:off x="444600" y="9565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156" name="Google Shape;156;p18"/>
          <p:cNvSpPr txBox="1"/>
          <p:nvPr>
            <p:ph type="title"/>
          </p:nvPr>
        </p:nvSpPr>
        <p:spPr>
          <a:xfrm>
            <a:off x="445800" y="61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157" name="Google Shape;157;p18"/>
          <p:cNvSpPr txBox="1"/>
          <p:nvPr>
            <p:ph idx="12" type="sldNum"/>
          </p:nvPr>
        </p:nvSpPr>
        <p:spPr>
          <a:xfrm>
            <a:off x="6038938" y="4840483"/>
            <a:ext cx="2838000" cy="393600"/>
          </a:xfrm>
          <a:prstGeom prst="rect">
            <a:avLst/>
          </a:prstGeom>
        </p:spPr>
        <p:txBody>
          <a:bodyPr anchorCtr="0" anchor="t" bIns="91425" lIns="91425" spcFirstLastPara="1" rIns="91425" wrap="square" tIns="91425">
            <a:normAutofit/>
          </a:bodyPr>
          <a:lstStyle>
            <a:lvl1pPr lvl="0" rtl="0">
              <a:buNone/>
              <a:defRPr>
                <a:solidFill>
                  <a:srgbClr val="5F6368"/>
                </a:solidFill>
              </a:defRPr>
            </a:lvl1pPr>
            <a:lvl2pPr lvl="1" rtl="0">
              <a:buNone/>
              <a:defRPr>
                <a:solidFill>
                  <a:srgbClr val="5F6368"/>
                </a:solidFill>
              </a:defRPr>
            </a:lvl2pPr>
            <a:lvl3pPr lvl="2" rtl="0">
              <a:buNone/>
              <a:defRPr>
                <a:solidFill>
                  <a:srgbClr val="5F6368"/>
                </a:solidFill>
              </a:defRPr>
            </a:lvl3pPr>
            <a:lvl4pPr lvl="3" rtl="0">
              <a:buNone/>
              <a:defRPr>
                <a:solidFill>
                  <a:srgbClr val="5F6368"/>
                </a:solidFill>
              </a:defRPr>
            </a:lvl4pPr>
            <a:lvl5pPr lvl="4" rtl="0">
              <a:buNone/>
              <a:defRPr>
                <a:solidFill>
                  <a:srgbClr val="5F6368"/>
                </a:solidFill>
              </a:defRPr>
            </a:lvl5pPr>
            <a:lvl6pPr lvl="5" rtl="0">
              <a:buNone/>
              <a:defRPr>
                <a:solidFill>
                  <a:srgbClr val="5F6368"/>
                </a:solidFill>
              </a:defRPr>
            </a:lvl6pPr>
            <a:lvl7pPr lvl="6" rtl="0">
              <a:buNone/>
              <a:defRPr>
                <a:solidFill>
                  <a:srgbClr val="5F6368"/>
                </a:solidFill>
              </a:defRPr>
            </a:lvl7pPr>
            <a:lvl8pPr lvl="7" rtl="0">
              <a:buNone/>
              <a:defRPr>
                <a:solidFill>
                  <a:srgbClr val="5F6368"/>
                </a:solidFill>
              </a:defRPr>
            </a:lvl8pPr>
            <a:lvl9pPr lvl="8" rtl="0">
              <a:buNone/>
              <a:defRPr>
                <a:solidFill>
                  <a:srgbClr val="5F6368"/>
                </a:solidFill>
              </a:defRPr>
            </a:lvl9pPr>
          </a:lstStyle>
          <a:p>
            <a:pPr indent="0" lvl="0" marL="0" rtl="0" algn="r">
              <a:spcBef>
                <a:spcPts val="0"/>
              </a:spcBef>
              <a:spcAft>
                <a:spcPts val="0"/>
              </a:spcAft>
              <a:buNone/>
            </a:pPr>
            <a:r>
              <a:rPr lang="en"/>
              <a:t> </a:t>
            </a:r>
            <a:r>
              <a:rPr lang="en" sz="900"/>
              <a:t>© Kentik. All rights reserved   |   </a:t>
            </a:r>
            <a:fld id="{00000000-1234-1234-1234-123412341234}" type="slidenum">
              <a:rPr lang="en" sz="900"/>
              <a:t>‹#›</a:t>
            </a:fld>
            <a:endParaRPr sz="900"/>
          </a:p>
        </p:txBody>
      </p:sp>
    </p:spTree>
  </p:cSld>
  <p:clrMapOvr>
    <a:masterClrMapping/>
  </p:clrMapOvr>
  <p:extLst>
    <p:ext uri="{DCECCB84-F9BA-43D5-87BE-67443E8EF086}">
      <p15:sldGuideLst>
        <p15:guide id="1" orient="horz" pos="3146">
          <p15:clr>
            <a:srgbClr val="FBAE40"/>
          </p15:clr>
        </p15:guide>
        <p15:guide id="2" pos="39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1">
  <p:cSld name="Title and Content Options_2">
    <p:spTree>
      <p:nvGrpSpPr>
        <p:cNvPr id="158" name="Shape 158"/>
        <p:cNvGrpSpPr/>
        <p:nvPr/>
      </p:nvGrpSpPr>
      <p:grpSpPr>
        <a:xfrm>
          <a:off x="0" y="0"/>
          <a:ext cx="0" cy="0"/>
          <a:chOff x="0" y="0"/>
          <a:chExt cx="0" cy="0"/>
        </a:xfrm>
      </p:grpSpPr>
      <p:sp>
        <p:nvSpPr>
          <p:cNvPr id="159" name="Google Shape;159;p19"/>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160" name="Google Shape;160;p19"/>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1 1">
  <p:cSld name="Title and Content Options_3">
    <p:spTree>
      <p:nvGrpSpPr>
        <p:cNvPr id="161" name="Shape 161"/>
        <p:cNvGrpSpPr/>
        <p:nvPr/>
      </p:nvGrpSpPr>
      <p:grpSpPr>
        <a:xfrm>
          <a:off x="0" y="0"/>
          <a:ext cx="0" cy="0"/>
          <a:chOff x="0" y="0"/>
          <a:chExt cx="0" cy="0"/>
        </a:xfrm>
      </p:grpSpPr>
      <p:sp>
        <p:nvSpPr>
          <p:cNvPr id="162" name="Google Shape;162;p20"/>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163" name="Google Shape;163;p20"/>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 name="Google Shape;15;p3"/>
          <p:cNvSpPr txBox="1"/>
          <p:nvPr>
            <p:ph idx="1" type="body"/>
          </p:nvPr>
        </p:nvSpPr>
        <p:spPr>
          <a:xfrm>
            <a:off x="311700" y="1000075"/>
            <a:ext cx="8520600" cy="37500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Clr>
                <a:schemeClr val="accent3"/>
              </a:buClr>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Clr>
                <a:schemeClr val="accent5"/>
              </a:buClr>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6" name="Google Shape;16;p3"/>
          <p:cNvSpPr txBox="1"/>
          <p:nvPr>
            <p:ph idx="12" type="sldNum"/>
          </p:nvPr>
        </p:nvSpPr>
        <p:spPr>
          <a:xfrm>
            <a:off x="6718825" y="4812675"/>
            <a:ext cx="2302200" cy="320400"/>
          </a:xfrm>
          <a:prstGeom prst="rect">
            <a:avLst/>
          </a:prstGeom>
        </p:spPr>
        <p:txBody>
          <a:bodyPr anchorCtr="0" anchor="ctr" bIns="91425" lIns="91425" spcFirstLastPara="1" rIns="91425" wrap="square" tIns="91425">
            <a:normAutofit/>
          </a:bodyPr>
          <a:lstStyle>
            <a:lvl1pPr lvl="0">
              <a:buNone/>
              <a:defRPr sz="800">
                <a:latin typeface="Source Sans Pro"/>
                <a:ea typeface="Source Sans Pro"/>
                <a:cs typeface="Source Sans Pro"/>
                <a:sym typeface="Source Sans Pro"/>
              </a:defRPr>
            </a:lvl1pPr>
            <a:lvl2pPr lvl="1">
              <a:buNone/>
              <a:defRPr sz="800">
                <a:latin typeface="Source Sans Pro"/>
                <a:ea typeface="Source Sans Pro"/>
                <a:cs typeface="Source Sans Pro"/>
                <a:sym typeface="Source Sans Pro"/>
              </a:defRPr>
            </a:lvl2pPr>
            <a:lvl3pPr lvl="2">
              <a:buNone/>
              <a:defRPr sz="800">
                <a:latin typeface="Source Sans Pro"/>
                <a:ea typeface="Source Sans Pro"/>
                <a:cs typeface="Source Sans Pro"/>
                <a:sym typeface="Source Sans Pro"/>
              </a:defRPr>
            </a:lvl3pPr>
            <a:lvl4pPr lvl="3">
              <a:buNone/>
              <a:defRPr sz="800">
                <a:latin typeface="Source Sans Pro"/>
                <a:ea typeface="Source Sans Pro"/>
                <a:cs typeface="Source Sans Pro"/>
                <a:sym typeface="Source Sans Pro"/>
              </a:defRPr>
            </a:lvl4pPr>
            <a:lvl5pPr lvl="4">
              <a:buNone/>
              <a:defRPr sz="800">
                <a:latin typeface="Source Sans Pro"/>
                <a:ea typeface="Source Sans Pro"/>
                <a:cs typeface="Source Sans Pro"/>
                <a:sym typeface="Source Sans Pro"/>
              </a:defRPr>
            </a:lvl5pPr>
            <a:lvl6pPr lvl="5">
              <a:buNone/>
              <a:defRPr sz="800">
                <a:latin typeface="Source Sans Pro"/>
                <a:ea typeface="Source Sans Pro"/>
                <a:cs typeface="Source Sans Pro"/>
                <a:sym typeface="Source Sans Pro"/>
              </a:defRPr>
            </a:lvl6pPr>
            <a:lvl7pPr lvl="6">
              <a:buNone/>
              <a:defRPr sz="800">
                <a:latin typeface="Source Sans Pro"/>
                <a:ea typeface="Source Sans Pro"/>
                <a:cs typeface="Source Sans Pro"/>
                <a:sym typeface="Source Sans Pro"/>
              </a:defRPr>
            </a:lvl7pPr>
            <a:lvl8pPr lvl="7">
              <a:buNone/>
              <a:defRPr sz="800">
                <a:latin typeface="Source Sans Pro"/>
                <a:ea typeface="Source Sans Pro"/>
                <a:cs typeface="Source Sans Pro"/>
                <a:sym typeface="Source Sans Pro"/>
              </a:defRPr>
            </a:lvl8pPr>
            <a:lvl9pPr lvl="8">
              <a:buNone/>
              <a:defRPr sz="800">
                <a:latin typeface="Source Sans Pro"/>
                <a:ea typeface="Source Sans Pro"/>
                <a:cs typeface="Source Sans Pro"/>
                <a:sym typeface="Source Sans Pro"/>
              </a:defRPr>
            </a:lvl9pPr>
          </a:lstStyle>
          <a:p>
            <a:pPr indent="0" lvl="0" marL="0" rtl="0" algn="r">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2">
  <p:cSld name="Title and Content Options_4">
    <p:spTree>
      <p:nvGrpSpPr>
        <p:cNvPr id="164" name="Shape 164"/>
        <p:cNvGrpSpPr/>
        <p:nvPr/>
      </p:nvGrpSpPr>
      <p:grpSpPr>
        <a:xfrm>
          <a:off x="0" y="0"/>
          <a:ext cx="0" cy="0"/>
          <a:chOff x="0" y="0"/>
          <a:chExt cx="0" cy="0"/>
        </a:xfrm>
      </p:grpSpPr>
      <p:sp>
        <p:nvSpPr>
          <p:cNvPr id="165" name="Google Shape;165;p21"/>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166" name="Google Shape;166;p21"/>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3">
  <p:cSld name="Title and Content Options_5">
    <p:spTree>
      <p:nvGrpSpPr>
        <p:cNvPr id="167" name="Shape 167"/>
        <p:cNvGrpSpPr/>
        <p:nvPr/>
      </p:nvGrpSpPr>
      <p:grpSpPr>
        <a:xfrm>
          <a:off x="0" y="0"/>
          <a:ext cx="0" cy="0"/>
          <a:chOff x="0" y="0"/>
          <a:chExt cx="0" cy="0"/>
        </a:xfrm>
      </p:grpSpPr>
      <p:sp>
        <p:nvSpPr>
          <p:cNvPr id="168" name="Google Shape;168;p22"/>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169" name="Google Shape;169;p22"/>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4">
  <p:cSld name="Title and Content Options_6">
    <p:spTree>
      <p:nvGrpSpPr>
        <p:cNvPr id="170" name="Shape 170"/>
        <p:cNvGrpSpPr/>
        <p:nvPr/>
      </p:nvGrpSpPr>
      <p:grpSpPr>
        <a:xfrm>
          <a:off x="0" y="0"/>
          <a:ext cx="0" cy="0"/>
          <a:chOff x="0" y="0"/>
          <a:chExt cx="0" cy="0"/>
        </a:xfrm>
      </p:grpSpPr>
      <p:sp>
        <p:nvSpPr>
          <p:cNvPr id="171" name="Google Shape;171;p23"/>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172" name="Google Shape;172;p23"/>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5">
  <p:cSld name="Title and Content Options_7">
    <p:spTree>
      <p:nvGrpSpPr>
        <p:cNvPr id="173" name="Shape 173"/>
        <p:cNvGrpSpPr/>
        <p:nvPr/>
      </p:nvGrpSpPr>
      <p:grpSpPr>
        <a:xfrm>
          <a:off x="0" y="0"/>
          <a:ext cx="0" cy="0"/>
          <a:chOff x="0" y="0"/>
          <a:chExt cx="0" cy="0"/>
        </a:xfrm>
      </p:grpSpPr>
      <p:sp>
        <p:nvSpPr>
          <p:cNvPr id="174" name="Google Shape;174;p24"/>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175" name="Google Shape;175;p24"/>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6">
  <p:cSld name="Title and Content Options_8">
    <p:spTree>
      <p:nvGrpSpPr>
        <p:cNvPr id="176" name="Shape 176"/>
        <p:cNvGrpSpPr/>
        <p:nvPr/>
      </p:nvGrpSpPr>
      <p:grpSpPr>
        <a:xfrm>
          <a:off x="0" y="0"/>
          <a:ext cx="0" cy="0"/>
          <a:chOff x="0" y="0"/>
          <a:chExt cx="0" cy="0"/>
        </a:xfrm>
      </p:grpSpPr>
      <p:sp>
        <p:nvSpPr>
          <p:cNvPr id="177" name="Google Shape;177;p25"/>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178" name="Google Shape;178;p25"/>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7">
  <p:cSld name="Title and Content Options_9">
    <p:spTree>
      <p:nvGrpSpPr>
        <p:cNvPr id="179" name="Shape 179"/>
        <p:cNvGrpSpPr/>
        <p:nvPr/>
      </p:nvGrpSpPr>
      <p:grpSpPr>
        <a:xfrm>
          <a:off x="0" y="0"/>
          <a:ext cx="0" cy="0"/>
          <a:chOff x="0" y="0"/>
          <a:chExt cx="0" cy="0"/>
        </a:xfrm>
      </p:grpSpPr>
      <p:sp>
        <p:nvSpPr>
          <p:cNvPr id="180" name="Google Shape;180;p26"/>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181" name="Google Shape;181;p26"/>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8">
  <p:cSld name="Title and Content Options_10">
    <p:spTree>
      <p:nvGrpSpPr>
        <p:cNvPr id="182" name="Shape 182"/>
        <p:cNvGrpSpPr/>
        <p:nvPr/>
      </p:nvGrpSpPr>
      <p:grpSpPr>
        <a:xfrm>
          <a:off x="0" y="0"/>
          <a:ext cx="0" cy="0"/>
          <a:chOff x="0" y="0"/>
          <a:chExt cx="0" cy="0"/>
        </a:xfrm>
      </p:grpSpPr>
      <p:sp>
        <p:nvSpPr>
          <p:cNvPr id="183" name="Google Shape;183;p27"/>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184" name="Google Shape;184;p27"/>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89" name="Shape 189"/>
        <p:cNvGrpSpPr/>
        <p:nvPr/>
      </p:nvGrpSpPr>
      <p:grpSpPr>
        <a:xfrm>
          <a:off x="0" y="0"/>
          <a:ext cx="0" cy="0"/>
          <a:chOff x="0" y="0"/>
          <a:chExt cx="0" cy="0"/>
        </a:xfrm>
      </p:grpSpPr>
      <p:sp>
        <p:nvSpPr>
          <p:cNvPr id="190" name="Google Shape;190;p29"/>
          <p:cNvSpPr txBox="1"/>
          <p:nvPr>
            <p:ph type="ctrTitle"/>
          </p:nvPr>
        </p:nvSpPr>
        <p:spPr>
          <a:xfrm>
            <a:off x="442650" y="444875"/>
            <a:ext cx="4133700" cy="2052600"/>
          </a:xfrm>
          <a:prstGeom prst="rect">
            <a:avLst/>
          </a:prstGeom>
        </p:spPr>
        <p:txBody>
          <a:bodyPr anchorCtr="0" anchor="b" bIns="91425" lIns="91425" spcFirstLastPara="1" rIns="91425" wrap="square" tIns="91425">
            <a:noAutofit/>
          </a:bodyPr>
          <a:lstStyle>
            <a:lvl1pPr lvl="0" rtl="0">
              <a:lnSpc>
                <a:spcPct val="80000"/>
              </a:lnSpc>
              <a:spcBef>
                <a:spcPts val="0"/>
              </a:spcBef>
              <a:spcAft>
                <a:spcPts val="0"/>
              </a:spcAft>
              <a:buClr>
                <a:schemeClr val="lt1"/>
              </a:buClr>
              <a:buSzPts val="3800"/>
              <a:buNone/>
              <a:defRPr sz="3800">
                <a:solidFill>
                  <a:schemeClr val="lt1"/>
                </a:solidFill>
              </a:defRPr>
            </a:lvl1pPr>
            <a:lvl2pPr lvl="1" rtl="0">
              <a:spcBef>
                <a:spcPts val="0"/>
              </a:spcBef>
              <a:spcAft>
                <a:spcPts val="0"/>
              </a:spcAft>
              <a:buClr>
                <a:schemeClr val="lt1"/>
              </a:buClr>
              <a:buSzPts val="5200"/>
              <a:buNone/>
              <a:defRPr sz="5200">
                <a:solidFill>
                  <a:schemeClr val="lt1"/>
                </a:solidFill>
              </a:defRPr>
            </a:lvl2pPr>
            <a:lvl3pPr lvl="2" rtl="0">
              <a:spcBef>
                <a:spcPts val="0"/>
              </a:spcBef>
              <a:spcAft>
                <a:spcPts val="0"/>
              </a:spcAft>
              <a:buClr>
                <a:schemeClr val="lt1"/>
              </a:buClr>
              <a:buSzPts val="5200"/>
              <a:buNone/>
              <a:defRPr sz="5200">
                <a:solidFill>
                  <a:schemeClr val="lt1"/>
                </a:solidFill>
              </a:defRPr>
            </a:lvl3pPr>
            <a:lvl4pPr lvl="3" rtl="0">
              <a:spcBef>
                <a:spcPts val="0"/>
              </a:spcBef>
              <a:spcAft>
                <a:spcPts val="0"/>
              </a:spcAft>
              <a:buClr>
                <a:schemeClr val="lt1"/>
              </a:buClr>
              <a:buSzPts val="5200"/>
              <a:buNone/>
              <a:defRPr sz="5200">
                <a:solidFill>
                  <a:schemeClr val="lt1"/>
                </a:solidFill>
              </a:defRPr>
            </a:lvl4pPr>
            <a:lvl5pPr lvl="4" rtl="0">
              <a:spcBef>
                <a:spcPts val="0"/>
              </a:spcBef>
              <a:spcAft>
                <a:spcPts val="0"/>
              </a:spcAft>
              <a:buClr>
                <a:schemeClr val="lt1"/>
              </a:buClr>
              <a:buSzPts val="5200"/>
              <a:buNone/>
              <a:defRPr sz="5200">
                <a:solidFill>
                  <a:schemeClr val="lt1"/>
                </a:solidFill>
              </a:defRPr>
            </a:lvl5pPr>
            <a:lvl6pPr lvl="5" rtl="0">
              <a:spcBef>
                <a:spcPts val="0"/>
              </a:spcBef>
              <a:spcAft>
                <a:spcPts val="0"/>
              </a:spcAft>
              <a:buClr>
                <a:schemeClr val="lt1"/>
              </a:buClr>
              <a:buSzPts val="5200"/>
              <a:buNone/>
              <a:defRPr sz="5200">
                <a:solidFill>
                  <a:schemeClr val="lt1"/>
                </a:solidFill>
              </a:defRPr>
            </a:lvl6pPr>
            <a:lvl7pPr lvl="6" rtl="0">
              <a:spcBef>
                <a:spcPts val="0"/>
              </a:spcBef>
              <a:spcAft>
                <a:spcPts val="0"/>
              </a:spcAft>
              <a:buClr>
                <a:schemeClr val="lt1"/>
              </a:buClr>
              <a:buSzPts val="5200"/>
              <a:buNone/>
              <a:defRPr sz="5200">
                <a:solidFill>
                  <a:schemeClr val="lt1"/>
                </a:solidFill>
              </a:defRPr>
            </a:lvl7pPr>
            <a:lvl8pPr lvl="7" rtl="0">
              <a:spcBef>
                <a:spcPts val="0"/>
              </a:spcBef>
              <a:spcAft>
                <a:spcPts val="0"/>
              </a:spcAft>
              <a:buClr>
                <a:schemeClr val="lt1"/>
              </a:buClr>
              <a:buSzPts val="5200"/>
              <a:buNone/>
              <a:defRPr sz="5200">
                <a:solidFill>
                  <a:schemeClr val="lt1"/>
                </a:solidFill>
              </a:defRPr>
            </a:lvl8pPr>
            <a:lvl9pPr lvl="8" rtl="0">
              <a:spcBef>
                <a:spcPts val="0"/>
              </a:spcBef>
              <a:spcAft>
                <a:spcPts val="0"/>
              </a:spcAft>
              <a:buClr>
                <a:schemeClr val="lt1"/>
              </a:buClr>
              <a:buSzPts val="5200"/>
              <a:buNone/>
              <a:defRPr sz="5200">
                <a:solidFill>
                  <a:schemeClr val="lt1"/>
                </a:solidFill>
              </a:defRPr>
            </a:lvl9pPr>
          </a:lstStyle>
          <a:p/>
        </p:txBody>
      </p:sp>
      <p:sp>
        <p:nvSpPr>
          <p:cNvPr id="191" name="Google Shape;191;p29"/>
          <p:cNvSpPr txBox="1"/>
          <p:nvPr>
            <p:ph idx="1" type="subTitle"/>
          </p:nvPr>
        </p:nvSpPr>
        <p:spPr>
          <a:xfrm>
            <a:off x="442650" y="2534425"/>
            <a:ext cx="4133700" cy="7926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2200"/>
              <a:buNone/>
              <a:defRPr b="1" sz="2200">
                <a:solidFill>
                  <a:schemeClr val="lt1"/>
                </a:solidFill>
              </a:defRPr>
            </a:lvl1pPr>
            <a:lvl2pPr lvl="1" rtl="0">
              <a:lnSpc>
                <a:spcPct val="100000"/>
              </a:lnSpc>
              <a:spcBef>
                <a:spcPts val="0"/>
              </a:spcBef>
              <a:spcAft>
                <a:spcPts val="0"/>
              </a:spcAft>
              <a:buClr>
                <a:schemeClr val="lt1"/>
              </a:buClr>
              <a:buSzPts val="2800"/>
              <a:buNone/>
              <a:defRPr sz="2800">
                <a:solidFill>
                  <a:schemeClr val="lt1"/>
                </a:solidFill>
              </a:defRPr>
            </a:lvl2pPr>
            <a:lvl3pPr lvl="2" rtl="0">
              <a:lnSpc>
                <a:spcPct val="100000"/>
              </a:lnSpc>
              <a:spcBef>
                <a:spcPts val="0"/>
              </a:spcBef>
              <a:spcAft>
                <a:spcPts val="0"/>
              </a:spcAft>
              <a:buClr>
                <a:schemeClr val="lt1"/>
              </a:buClr>
              <a:buSzPts val="2800"/>
              <a:buNone/>
              <a:defRPr sz="2800">
                <a:solidFill>
                  <a:schemeClr val="lt1"/>
                </a:solidFill>
              </a:defRPr>
            </a:lvl3pPr>
            <a:lvl4pPr lvl="3" rtl="0">
              <a:lnSpc>
                <a:spcPct val="100000"/>
              </a:lnSpc>
              <a:spcBef>
                <a:spcPts val="0"/>
              </a:spcBef>
              <a:spcAft>
                <a:spcPts val="0"/>
              </a:spcAft>
              <a:buClr>
                <a:schemeClr val="lt1"/>
              </a:buClr>
              <a:buSzPts val="2800"/>
              <a:buNone/>
              <a:defRPr sz="2800">
                <a:solidFill>
                  <a:schemeClr val="lt1"/>
                </a:solidFill>
              </a:defRPr>
            </a:lvl4pPr>
            <a:lvl5pPr lvl="4" rtl="0">
              <a:lnSpc>
                <a:spcPct val="100000"/>
              </a:lnSpc>
              <a:spcBef>
                <a:spcPts val="0"/>
              </a:spcBef>
              <a:spcAft>
                <a:spcPts val="0"/>
              </a:spcAft>
              <a:buClr>
                <a:schemeClr val="lt1"/>
              </a:buClr>
              <a:buSzPts val="2800"/>
              <a:buNone/>
              <a:defRPr sz="2800">
                <a:solidFill>
                  <a:schemeClr val="lt1"/>
                </a:solidFill>
              </a:defRPr>
            </a:lvl5pPr>
            <a:lvl6pPr lvl="5" rtl="0">
              <a:lnSpc>
                <a:spcPct val="100000"/>
              </a:lnSpc>
              <a:spcBef>
                <a:spcPts val="0"/>
              </a:spcBef>
              <a:spcAft>
                <a:spcPts val="0"/>
              </a:spcAft>
              <a:buClr>
                <a:schemeClr val="lt1"/>
              </a:buClr>
              <a:buSzPts val="2800"/>
              <a:buNone/>
              <a:defRPr sz="2800">
                <a:solidFill>
                  <a:schemeClr val="lt1"/>
                </a:solidFill>
              </a:defRPr>
            </a:lvl6pPr>
            <a:lvl7pPr lvl="6" rtl="0">
              <a:lnSpc>
                <a:spcPct val="100000"/>
              </a:lnSpc>
              <a:spcBef>
                <a:spcPts val="0"/>
              </a:spcBef>
              <a:spcAft>
                <a:spcPts val="0"/>
              </a:spcAft>
              <a:buClr>
                <a:schemeClr val="lt1"/>
              </a:buClr>
              <a:buSzPts val="2800"/>
              <a:buNone/>
              <a:defRPr sz="2800">
                <a:solidFill>
                  <a:schemeClr val="lt1"/>
                </a:solidFill>
              </a:defRPr>
            </a:lvl7pPr>
            <a:lvl8pPr lvl="7" rtl="0">
              <a:lnSpc>
                <a:spcPct val="100000"/>
              </a:lnSpc>
              <a:spcBef>
                <a:spcPts val="0"/>
              </a:spcBef>
              <a:spcAft>
                <a:spcPts val="0"/>
              </a:spcAft>
              <a:buClr>
                <a:schemeClr val="lt1"/>
              </a:buClr>
              <a:buSzPts val="2800"/>
              <a:buNone/>
              <a:defRPr sz="2800">
                <a:solidFill>
                  <a:schemeClr val="lt1"/>
                </a:solidFill>
              </a:defRPr>
            </a:lvl8pPr>
            <a:lvl9pPr lvl="8" rtl="0">
              <a:lnSpc>
                <a:spcPct val="100000"/>
              </a:lnSpc>
              <a:spcBef>
                <a:spcPts val="0"/>
              </a:spcBef>
              <a:spcAft>
                <a:spcPts val="0"/>
              </a:spcAft>
              <a:buClr>
                <a:schemeClr val="lt1"/>
              </a:buClr>
              <a:buSzPts val="2800"/>
              <a:buNone/>
              <a:defRPr sz="2800">
                <a:solidFill>
                  <a:schemeClr val="lt1"/>
                </a:solidFill>
              </a:defRPr>
            </a:lvl9pPr>
          </a:lstStyle>
          <a:p/>
        </p:txBody>
      </p:sp>
      <p:sp>
        <p:nvSpPr>
          <p:cNvPr id="192" name="Google Shape;192;p29"/>
          <p:cNvSpPr txBox="1"/>
          <p:nvPr>
            <p:ph idx="2" type="subTitle"/>
          </p:nvPr>
        </p:nvSpPr>
        <p:spPr>
          <a:xfrm>
            <a:off x="442650" y="3508850"/>
            <a:ext cx="4133700" cy="65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500"/>
              <a:buFont typeface="Source Sans Pro SemiBold"/>
              <a:buNone/>
              <a:defRPr sz="1500">
                <a:solidFill>
                  <a:schemeClr val="lt1"/>
                </a:solidFill>
                <a:latin typeface="Source Sans Pro SemiBold"/>
                <a:ea typeface="Source Sans Pro SemiBold"/>
                <a:cs typeface="Source Sans Pro SemiBold"/>
                <a:sym typeface="Source Sans Pro SemiBold"/>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3" name="Shape 193"/>
        <p:cNvGrpSpPr/>
        <p:nvPr/>
      </p:nvGrpSpPr>
      <p:grpSpPr>
        <a:xfrm>
          <a:off x="0" y="0"/>
          <a:ext cx="0" cy="0"/>
          <a:chOff x="0" y="0"/>
          <a:chExt cx="0" cy="0"/>
        </a:xfrm>
      </p:grpSpPr>
      <p:sp>
        <p:nvSpPr>
          <p:cNvPr id="194" name="Google Shape;194;p30"/>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5" name="Google Shape;195;p30"/>
          <p:cNvSpPr txBox="1"/>
          <p:nvPr>
            <p:ph idx="1" type="body"/>
          </p:nvPr>
        </p:nvSpPr>
        <p:spPr>
          <a:xfrm>
            <a:off x="311700" y="1000075"/>
            <a:ext cx="8520600" cy="37500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Clr>
                <a:schemeClr val="accent3"/>
              </a:buClr>
              <a:buSzPts val="1600"/>
              <a:buChar char="●"/>
              <a:defRPr sz="1600"/>
            </a:lvl1pPr>
            <a:lvl2pPr indent="-317500" lvl="1" marL="914400" rtl="0">
              <a:spcBef>
                <a:spcPts val="0"/>
              </a:spcBef>
              <a:spcAft>
                <a:spcPts val="0"/>
              </a:spcAft>
              <a:buSzPts val="1400"/>
              <a:buChar char="○"/>
              <a:defRPr/>
            </a:lvl2pPr>
            <a:lvl3pPr indent="-317500" lvl="2" marL="1371600" rtl="0">
              <a:spcBef>
                <a:spcPts val="0"/>
              </a:spcBef>
              <a:spcAft>
                <a:spcPts val="0"/>
              </a:spcAft>
              <a:buClr>
                <a:schemeClr val="accent5"/>
              </a:buClr>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6" name="Google Shape;196;p30"/>
          <p:cNvSpPr txBox="1"/>
          <p:nvPr>
            <p:ph idx="12" type="sldNum"/>
          </p:nvPr>
        </p:nvSpPr>
        <p:spPr>
          <a:xfrm>
            <a:off x="6718825" y="4812675"/>
            <a:ext cx="2302200" cy="320400"/>
          </a:xfrm>
          <a:prstGeom prst="rect">
            <a:avLst/>
          </a:prstGeom>
        </p:spPr>
        <p:txBody>
          <a:bodyPr anchorCtr="0" anchor="ctr" bIns="91425" lIns="91425" spcFirstLastPara="1" rIns="91425" wrap="square" tIns="91425">
            <a:normAutofit/>
          </a:bodyPr>
          <a:lstStyle>
            <a:lvl1pPr lvl="0" rtl="0">
              <a:buNone/>
              <a:defRPr sz="800">
                <a:latin typeface="Source Sans Pro"/>
                <a:ea typeface="Source Sans Pro"/>
                <a:cs typeface="Source Sans Pro"/>
                <a:sym typeface="Source Sans Pro"/>
              </a:defRPr>
            </a:lvl1pPr>
            <a:lvl2pPr lvl="1" rtl="0">
              <a:buNone/>
              <a:defRPr sz="800">
                <a:latin typeface="Source Sans Pro"/>
                <a:ea typeface="Source Sans Pro"/>
                <a:cs typeface="Source Sans Pro"/>
                <a:sym typeface="Source Sans Pro"/>
              </a:defRPr>
            </a:lvl2pPr>
            <a:lvl3pPr lvl="2" rtl="0">
              <a:buNone/>
              <a:defRPr sz="800">
                <a:latin typeface="Source Sans Pro"/>
                <a:ea typeface="Source Sans Pro"/>
                <a:cs typeface="Source Sans Pro"/>
                <a:sym typeface="Source Sans Pro"/>
              </a:defRPr>
            </a:lvl3pPr>
            <a:lvl4pPr lvl="3" rtl="0">
              <a:buNone/>
              <a:defRPr sz="800">
                <a:latin typeface="Source Sans Pro"/>
                <a:ea typeface="Source Sans Pro"/>
                <a:cs typeface="Source Sans Pro"/>
                <a:sym typeface="Source Sans Pro"/>
              </a:defRPr>
            </a:lvl4pPr>
            <a:lvl5pPr lvl="4" rtl="0">
              <a:buNone/>
              <a:defRPr sz="800">
                <a:latin typeface="Source Sans Pro"/>
                <a:ea typeface="Source Sans Pro"/>
                <a:cs typeface="Source Sans Pro"/>
                <a:sym typeface="Source Sans Pro"/>
              </a:defRPr>
            </a:lvl5pPr>
            <a:lvl6pPr lvl="5" rtl="0">
              <a:buNone/>
              <a:defRPr sz="800">
                <a:latin typeface="Source Sans Pro"/>
                <a:ea typeface="Source Sans Pro"/>
                <a:cs typeface="Source Sans Pro"/>
                <a:sym typeface="Source Sans Pro"/>
              </a:defRPr>
            </a:lvl6pPr>
            <a:lvl7pPr lvl="6" rtl="0">
              <a:buNone/>
              <a:defRPr sz="800">
                <a:latin typeface="Source Sans Pro"/>
                <a:ea typeface="Source Sans Pro"/>
                <a:cs typeface="Source Sans Pro"/>
                <a:sym typeface="Source Sans Pro"/>
              </a:defRPr>
            </a:lvl7pPr>
            <a:lvl8pPr lvl="7" rtl="0">
              <a:buNone/>
              <a:defRPr sz="800">
                <a:latin typeface="Source Sans Pro"/>
                <a:ea typeface="Source Sans Pro"/>
                <a:cs typeface="Source Sans Pro"/>
                <a:sym typeface="Source Sans Pro"/>
              </a:defRPr>
            </a:lvl8pPr>
            <a:lvl9pPr lvl="8" rtl="0">
              <a:buNone/>
              <a:defRPr sz="800">
                <a:latin typeface="Source Sans Pro"/>
                <a:ea typeface="Source Sans Pro"/>
                <a:cs typeface="Source Sans Pro"/>
                <a:sym typeface="Source Sans Pro"/>
              </a:defRPr>
            </a:lvl9pPr>
          </a:lstStyle>
          <a:p>
            <a:pPr indent="0" lvl="0" marL="0" rtl="0" algn="r">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7" name="Shape 197"/>
        <p:cNvGrpSpPr/>
        <p:nvPr/>
      </p:nvGrpSpPr>
      <p:grpSpPr>
        <a:xfrm>
          <a:off x="0" y="0"/>
          <a:ext cx="0" cy="0"/>
          <a:chOff x="0" y="0"/>
          <a:chExt cx="0" cy="0"/>
        </a:xfrm>
      </p:grpSpPr>
      <p:sp>
        <p:nvSpPr>
          <p:cNvPr id="198" name="Google Shape;198;p31"/>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9" name="Google Shape;199;p31"/>
          <p:cNvSpPr txBox="1"/>
          <p:nvPr>
            <p:ph idx="1" type="body"/>
          </p:nvPr>
        </p:nvSpPr>
        <p:spPr>
          <a:xfrm>
            <a:off x="1073700" y="1463750"/>
            <a:ext cx="3292500" cy="31050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5"/>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0" name="Google Shape;200;p31"/>
          <p:cNvSpPr txBox="1"/>
          <p:nvPr>
            <p:ph idx="2" type="body"/>
          </p:nvPr>
        </p:nvSpPr>
        <p:spPr>
          <a:xfrm>
            <a:off x="4794876" y="1463750"/>
            <a:ext cx="3292500" cy="31050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5"/>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1" name="Google Shape;201;p31"/>
          <p:cNvSpPr txBox="1"/>
          <p:nvPr>
            <p:ph idx="12" type="sldNum"/>
          </p:nvPr>
        </p:nvSpPr>
        <p:spPr>
          <a:xfrm>
            <a:off x="6718825" y="4812675"/>
            <a:ext cx="2302200" cy="320400"/>
          </a:xfrm>
          <a:prstGeom prst="rect">
            <a:avLst/>
          </a:prstGeom>
        </p:spPr>
        <p:txBody>
          <a:bodyPr anchorCtr="0" anchor="ctr" bIns="91425" lIns="91425" spcFirstLastPara="1" rIns="91425" wrap="square" tIns="91425">
            <a:normAutofit/>
          </a:bodyPr>
          <a:lstStyle>
            <a:lvl1pPr lvl="0" rtl="0">
              <a:buNone/>
              <a:defRPr sz="800">
                <a:latin typeface="Source Sans Pro"/>
                <a:ea typeface="Source Sans Pro"/>
                <a:cs typeface="Source Sans Pro"/>
                <a:sym typeface="Source Sans Pro"/>
              </a:defRPr>
            </a:lvl1pPr>
            <a:lvl2pPr lvl="1" rtl="0">
              <a:buNone/>
              <a:defRPr sz="800">
                <a:latin typeface="Source Sans Pro"/>
                <a:ea typeface="Source Sans Pro"/>
                <a:cs typeface="Source Sans Pro"/>
                <a:sym typeface="Source Sans Pro"/>
              </a:defRPr>
            </a:lvl2pPr>
            <a:lvl3pPr lvl="2" rtl="0">
              <a:buNone/>
              <a:defRPr sz="800">
                <a:latin typeface="Source Sans Pro"/>
                <a:ea typeface="Source Sans Pro"/>
                <a:cs typeface="Source Sans Pro"/>
                <a:sym typeface="Source Sans Pro"/>
              </a:defRPr>
            </a:lvl3pPr>
            <a:lvl4pPr lvl="3" rtl="0">
              <a:buNone/>
              <a:defRPr sz="800">
                <a:latin typeface="Source Sans Pro"/>
                <a:ea typeface="Source Sans Pro"/>
                <a:cs typeface="Source Sans Pro"/>
                <a:sym typeface="Source Sans Pro"/>
              </a:defRPr>
            </a:lvl4pPr>
            <a:lvl5pPr lvl="4" rtl="0">
              <a:buNone/>
              <a:defRPr sz="800">
                <a:latin typeface="Source Sans Pro"/>
                <a:ea typeface="Source Sans Pro"/>
                <a:cs typeface="Source Sans Pro"/>
                <a:sym typeface="Source Sans Pro"/>
              </a:defRPr>
            </a:lvl5pPr>
            <a:lvl6pPr lvl="5" rtl="0">
              <a:buNone/>
              <a:defRPr sz="800">
                <a:latin typeface="Source Sans Pro"/>
                <a:ea typeface="Source Sans Pro"/>
                <a:cs typeface="Source Sans Pro"/>
                <a:sym typeface="Source Sans Pro"/>
              </a:defRPr>
            </a:lvl6pPr>
            <a:lvl7pPr lvl="6" rtl="0">
              <a:buNone/>
              <a:defRPr sz="800">
                <a:latin typeface="Source Sans Pro"/>
                <a:ea typeface="Source Sans Pro"/>
                <a:cs typeface="Source Sans Pro"/>
                <a:sym typeface="Source Sans Pro"/>
              </a:defRPr>
            </a:lvl7pPr>
            <a:lvl8pPr lvl="7" rtl="0">
              <a:buNone/>
              <a:defRPr sz="800">
                <a:latin typeface="Source Sans Pro"/>
                <a:ea typeface="Source Sans Pro"/>
                <a:cs typeface="Source Sans Pro"/>
                <a:sym typeface="Source Sans Pro"/>
              </a:defRPr>
            </a:lvl8pPr>
            <a:lvl9pPr lvl="8" rtl="0">
              <a:buNone/>
              <a:defRPr sz="800">
                <a:latin typeface="Source Sans Pro"/>
                <a:ea typeface="Source Sans Pro"/>
                <a:cs typeface="Source Sans Pro"/>
                <a:sym typeface="Source Sans Pro"/>
              </a:defRPr>
            </a:lvl9pPr>
          </a:lstStyle>
          <a:p>
            <a:pPr indent="0" lvl="0" marL="0" rtl="0" algn="r">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
        <p:nvSpPr>
          <p:cNvPr id="202" name="Google Shape;202;p31"/>
          <p:cNvSpPr txBox="1"/>
          <p:nvPr>
            <p:ph idx="3" type="subTitle"/>
          </p:nvPr>
        </p:nvSpPr>
        <p:spPr>
          <a:xfrm>
            <a:off x="624000" y="782016"/>
            <a:ext cx="8229600" cy="468000"/>
          </a:xfrm>
          <a:prstGeom prst="rect">
            <a:avLst/>
          </a:prstGeom>
          <a:ln>
            <a:noFill/>
          </a:ln>
        </p:spPr>
        <p:txBody>
          <a:bodyPr anchorCtr="0" anchor="t" bIns="91425" lIns="91425" spcFirstLastPara="1" rIns="91425" wrap="square" tIns="91425">
            <a:normAutofit/>
          </a:bodyPr>
          <a:lstStyle>
            <a:lvl1pPr lvl="0" rtl="0" algn="ctr">
              <a:spcBef>
                <a:spcPts val="0"/>
              </a:spcBef>
              <a:spcAft>
                <a:spcPts val="0"/>
              </a:spcAft>
              <a:buClr>
                <a:schemeClr val="accent3"/>
              </a:buClr>
              <a:buSzPts val="1800"/>
              <a:buNone/>
              <a:defRPr b="1" sz="1800">
                <a:solidFill>
                  <a:schemeClr val="accent3"/>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1073700" y="1463750"/>
            <a:ext cx="3292500" cy="31050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Clr>
                <a:schemeClr val="accent5"/>
              </a:buClr>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0" name="Google Shape;20;p4"/>
          <p:cNvSpPr txBox="1"/>
          <p:nvPr>
            <p:ph idx="2" type="body"/>
          </p:nvPr>
        </p:nvSpPr>
        <p:spPr>
          <a:xfrm>
            <a:off x="4794876" y="1463750"/>
            <a:ext cx="3292500" cy="31050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Clr>
                <a:schemeClr val="accent5"/>
              </a:buClr>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1" name="Google Shape;21;p4"/>
          <p:cNvSpPr txBox="1"/>
          <p:nvPr>
            <p:ph idx="12" type="sldNum"/>
          </p:nvPr>
        </p:nvSpPr>
        <p:spPr>
          <a:xfrm>
            <a:off x="6718825" y="4812675"/>
            <a:ext cx="2302200" cy="320400"/>
          </a:xfrm>
          <a:prstGeom prst="rect">
            <a:avLst/>
          </a:prstGeom>
        </p:spPr>
        <p:txBody>
          <a:bodyPr anchorCtr="0" anchor="ctr" bIns="91425" lIns="91425" spcFirstLastPara="1" rIns="91425" wrap="square" tIns="91425">
            <a:normAutofit/>
          </a:bodyPr>
          <a:lstStyle>
            <a:lvl1pPr lvl="0" rtl="0">
              <a:buNone/>
              <a:defRPr sz="800">
                <a:latin typeface="Source Sans Pro"/>
                <a:ea typeface="Source Sans Pro"/>
                <a:cs typeface="Source Sans Pro"/>
                <a:sym typeface="Source Sans Pro"/>
              </a:defRPr>
            </a:lvl1pPr>
            <a:lvl2pPr lvl="1" rtl="0">
              <a:buNone/>
              <a:defRPr sz="800">
                <a:latin typeface="Source Sans Pro"/>
                <a:ea typeface="Source Sans Pro"/>
                <a:cs typeface="Source Sans Pro"/>
                <a:sym typeface="Source Sans Pro"/>
              </a:defRPr>
            </a:lvl2pPr>
            <a:lvl3pPr lvl="2" rtl="0">
              <a:buNone/>
              <a:defRPr sz="800">
                <a:latin typeface="Source Sans Pro"/>
                <a:ea typeface="Source Sans Pro"/>
                <a:cs typeface="Source Sans Pro"/>
                <a:sym typeface="Source Sans Pro"/>
              </a:defRPr>
            </a:lvl3pPr>
            <a:lvl4pPr lvl="3" rtl="0">
              <a:buNone/>
              <a:defRPr sz="800">
                <a:latin typeface="Source Sans Pro"/>
                <a:ea typeface="Source Sans Pro"/>
                <a:cs typeface="Source Sans Pro"/>
                <a:sym typeface="Source Sans Pro"/>
              </a:defRPr>
            </a:lvl4pPr>
            <a:lvl5pPr lvl="4" rtl="0">
              <a:buNone/>
              <a:defRPr sz="800">
                <a:latin typeface="Source Sans Pro"/>
                <a:ea typeface="Source Sans Pro"/>
                <a:cs typeface="Source Sans Pro"/>
                <a:sym typeface="Source Sans Pro"/>
              </a:defRPr>
            </a:lvl5pPr>
            <a:lvl6pPr lvl="5" rtl="0">
              <a:buNone/>
              <a:defRPr sz="800">
                <a:latin typeface="Source Sans Pro"/>
                <a:ea typeface="Source Sans Pro"/>
                <a:cs typeface="Source Sans Pro"/>
                <a:sym typeface="Source Sans Pro"/>
              </a:defRPr>
            </a:lvl6pPr>
            <a:lvl7pPr lvl="6" rtl="0">
              <a:buNone/>
              <a:defRPr sz="800">
                <a:latin typeface="Source Sans Pro"/>
                <a:ea typeface="Source Sans Pro"/>
                <a:cs typeface="Source Sans Pro"/>
                <a:sym typeface="Source Sans Pro"/>
              </a:defRPr>
            </a:lvl7pPr>
            <a:lvl8pPr lvl="7" rtl="0">
              <a:buNone/>
              <a:defRPr sz="800">
                <a:latin typeface="Source Sans Pro"/>
                <a:ea typeface="Source Sans Pro"/>
                <a:cs typeface="Source Sans Pro"/>
                <a:sym typeface="Source Sans Pro"/>
              </a:defRPr>
            </a:lvl8pPr>
            <a:lvl9pPr lvl="8" rtl="0">
              <a:buNone/>
              <a:defRPr sz="800">
                <a:latin typeface="Source Sans Pro"/>
                <a:ea typeface="Source Sans Pro"/>
                <a:cs typeface="Source Sans Pro"/>
                <a:sym typeface="Source Sans Pro"/>
              </a:defRPr>
            </a:lvl9pPr>
          </a:lstStyle>
          <a:p>
            <a:pPr indent="0" lvl="0" marL="0" rtl="0" algn="r">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
        <p:nvSpPr>
          <p:cNvPr id="22" name="Google Shape;22;p4"/>
          <p:cNvSpPr txBox="1"/>
          <p:nvPr>
            <p:ph idx="3" type="subTitle"/>
          </p:nvPr>
        </p:nvSpPr>
        <p:spPr>
          <a:xfrm>
            <a:off x="624000" y="782016"/>
            <a:ext cx="8229600" cy="468000"/>
          </a:xfrm>
          <a:prstGeom prst="rect">
            <a:avLst/>
          </a:prstGeom>
          <a:ln>
            <a:noFill/>
          </a:ln>
        </p:spPr>
        <p:txBody>
          <a:bodyPr anchorCtr="0" anchor="t" bIns="91425" lIns="91425" spcFirstLastPara="1" rIns="91425" wrap="square" tIns="91425">
            <a:normAutofit/>
          </a:bodyPr>
          <a:lstStyle>
            <a:lvl1pPr lvl="0" rtl="0" algn="ctr">
              <a:spcBef>
                <a:spcPts val="0"/>
              </a:spcBef>
              <a:spcAft>
                <a:spcPts val="0"/>
              </a:spcAft>
              <a:buClr>
                <a:schemeClr val="accent3"/>
              </a:buClr>
              <a:buSzPts val="1800"/>
              <a:buNone/>
              <a:defRPr b="1" sz="1800">
                <a:solidFill>
                  <a:schemeClr val="accent3"/>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203" name="Shape 203"/>
        <p:cNvGrpSpPr/>
        <p:nvPr/>
      </p:nvGrpSpPr>
      <p:grpSpPr>
        <a:xfrm>
          <a:off x="0" y="0"/>
          <a:ext cx="0" cy="0"/>
          <a:chOff x="0" y="0"/>
          <a:chExt cx="0" cy="0"/>
        </a:xfrm>
      </p:grpSpPr>
      <p:sp>
        <p:nvSpPr>
          <p:cNvPr id="204" name="Google Shape;204;p3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5" name="Google Shape;205;p32"/>
          <p:cNvSpPr txBox="1"/>
          <p:nvPr>
            <p:ph idx="1" type="body"/>
          </p:nvPr>
        </p:nvSpPr>
        <p:spPr>
          <a:xfrm>
            <a:off x="540600" y="1768550"/>
            <a:ext cx="2524200" cy="2800200"/>
          </a:xfrm>
          <a:prstGeom prst="rect">
            <a:avLst/>
          </a:prstGeom>
          <a:ln>
            <a:noFill/>
          </a:ln>
        </p:spPr>
        <p:txBody>
          <a:bodyPr anchorCtr="0" anchor="t" bIns="91425" lIns="91425" spcFirstLastPara="1" rIns="91425" wrap="square" tIns="91425">
            <a:noAutofit/>
          </a:bodyPr>
          <a:lstStyle>
            <a:lvl1pPr indent="-317500" lvl="0" marL="457200" rtl="0">
              <a:spcBef>
                <a:spcPts val="0"/>
              </a:spcBef>
              <a:spcAft>
                <a:spcPts val="0"/>
              </a:spcAft>
              <a:buClr>
                <a:schemeClr val="accent5"/>
              </a:buClr>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3"/>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6" name="Google Shape;206;p32"/>
          <p:cNvSpPr txBox="1"/>
          <p:nvPr>
            <p:ph idx="2" type="body"/>
          </p:nvPr>
        </p:nvSpPr>
        <p:spPr>
          <a:xfrm>
            <a:off x="3298326" y="1768550"/>
            <a:ext cx="2524200" cy="2800200"/>
          </a:xfrm>
          <a:prstGeom prst="rect">
            <a:avLst/>
          </a:prstGeom>
          <a:ln>
            <a:noFill/>
          </a:ln>
        </p:spPr>
        <p:txBody>
          <a:bodyPr anchorCtr="0" anchor="t" bIns="91425" lIns="91425" spcFirstLastPara="1" rIns="91425" wrap="square" tIns="91425">
            <a:noAutofit/>
          </a:bodyPr>
          <a:lstStyle>
            <a:lvl1pPr indent="-317500" lvl="0" marL="457200" rtl="0">
              <a:spcBef>
                <a:spcPts val="0"/>
              </a:spcBef>
              <a:spcAft>
                <a:spcPts val="0"/>
              </a:spcAft>
              <a:buClr>
                <a:schemeClr val="accent5"/>
              </a:buClr>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3"/>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7" name="Google Shape;207;p32"/>
          <p:cNvSpPr txBox="1"/>
          <p:nvPr>
            <p:ph idx="3" type="body"/>
          </p:nvPr>
        </p:nvSpPr>
        <p:spPr>
          <a:xfrm>
            <a:off x="6056053" y="1768550"/>
            <a:ext cx="2524200" cy="2800200"/>
          </a:xfrm>
          <a:prstGeom prst="rect">
            <a:avLst/>
          </a:prstGeom>
          <a:ln>
            <a:noFill/>
          </a:ln>
        </p:spPr>
        <p:txBody>
          <a:bodyPr anchorCtr="0" anchor="t" bIns="91425" lIns="91425" spcFirstLastPara="1" rIns="91425" wrap="square" tIns="91425">
            <a:noAutofit/>
          </a:bodyPr>
          <a:lstStyle>
            <a:lvl1pPr indent="-317500" lvl="0" marL="457200" rtl="0">
              <a:spcBef>
                <a:spcPts val="0"/>
              </a:spcBef>
              <a:spcAft>
                <a:spcPts val="0"/>
              </a:spcAft>
              <a:buClr>
                <a:schemeClr val="accent5"/>
              </a:buClr>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3"/>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08" name="Google Shape;208;p32"/>
          <p:cNvSpPr txBox="1"/>
          <p:nvPr>
            <p:ph idx="12" type="sldNum"/>
          </p:nvPr>
        </p:nvSpPr>
        <p:spPr>
          <a:xfrm>
            <a:off x="6718825" y="4812675"/>
            <a:ext cx="2302200" cy="320400"/>
          </a:xfrm>
          <a:prstGeom prst="rect">
            <a:avLst/>
          </a:prstGeom>
        </p:spPr>
        <p:txBody>
          <a:bodyPr anchorCtr="0" anchor="ctr" bIns="91425" lIns="91425" spcFirstLastPara="1" rIns="91425" wrap="square" tIns="91425">
            <a:normAutofit/>
          </a:bodyPr>
          <a:lstStyle>
            <a:lvl1pPr lvl="0" rtl="0">
              <a:buNone/>
              <a:defRPr sz="800">
                <a:latin typeface="Source Sans Pro"/>
                <a:ea typeface="Source Sans Pro"/>
                <a:cs typeface="Source Sans Pro"/>
                <a:sym typeface="Source Sans Pro"/>
              </a:defRPr>
            </a:lvl1pPr>
            <a:lvl2pPr lvl="1" rtl="0">
              <a:buNone/>
              <a:defRPr sz="800">
                <a:latin typeface="Source Sans Pro"/>
                <a:ea typeface="Source Sans Pro"/>
                <a:cs typeface="Source Sans Pro"/>
                <a:sym typeface="Source Sans Pro"/>
              </a:defRPr>
            </a:lvl2pPr>
            <a:lvl3pPr lvl="2" rtl="0">
              <a:buNone/>
              <a:defRPr sz="800">
                <a:latin typeface="Source Sans Pro"/>
                <a:ea typeface="Source Sans Pro"/>
                <a:cs typeface="Source Sans Pro"/>
                <a:sym typeface="Source Sans Pro"/>
              </a:defRPr>
            </a:lvl3pPr>
            <a:lvl4pPr lvl="3" rtl="0">
              <a:buNone/>
              <a:defRPr sz="800">
                <a:latin typeface="Source Sans Pro"/>
                <a:ea typeface="Source Sans Pro"/>
                <a:cs typeface="Source Sans Pro"/>
                <a:sym typeface="Source Sans Pro"/>
              </a:defRPr>
            </a:lvl4pPr>
            <a:lvl5pPr lvl="4" rtl="0">
              <a:buNone/>
              <a:defRPr sz="800">
                <a:latin typeface="Source Sans Pro"/>
                <a:ea typeface="Source Sans Pro"/>
                <a:cs typeface="Source Sans Pro"/>
                <a:sym typeface="Source Sans Pro"/>
              </a:defRPr>
            </a:lvl5pPr>
            <a:lvl6pPr lvl="5" rtl="0">
              <a:buNone/>
              <a:defRPr sz="800">
                <a:latin typeface="Source Sans Pro"/>
                <a:ea typeface="Source Sans Pro"/>
                <a:cs typeface="Source Sans Pro"/>
                <a:sym typeface="Source Sans Pro"/>
              </a:defRPr>
            </a:lvl6pPr>
            <a:lvl7pPr lvl="6" rtl="0">
              <a:buNone/>
              <a:defRPr sz="800">
                <a:latin typeface="Source Sans Pro"/>
                <a:ea typeface="Source Sans Pro"/>
                <a:cs typeface="Source Sans Pro"/>
                <a:sym typeface="Source Sans Pro"/>
              </a:defRPr>
            </a:lvl7pPr>
            <a:lvl8pPr lvl="7" rtl="0">
              <a:buNone/>
              <a:defRPr sz="800">
                <a:latin typeface="Source Sans Pro"/>
                <a:ea typeface="Source Sans Pro"/>
                <a:cs typeface="Source Sans Pro"/>
                <a:sym typeface="Source Sans Pro"/>
              </a:defRPr>
            </a:lvl8pPr>
            <a:lvl9pPr lvl="8" rtl="0">
              <a:buNone/>
              <a:defRPr sz="800">
                <a:latin typeface="Source Sans Pro"/>
                <a:ea typeface="Source Sans Pro"/>
                <a:cs typeface="Source Sans Pro"/>
                <a:sym typeface="Source Sans Pro"/>
              </a:defRPr>
            </a:lvl9pPr>
          </a:lstStyle>
          <a:p>
            <a:pPr indent="0" lvl="0" marL="0" rtl="0" algn="r">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boxes with headers">
  <p:cSld name="TITLE_AND_TWO_COLUMNS_1_1">
    <p:spTree>
      <p:nvGrpSpPr>
        <p:cNvPr id="209" name="Shape 209"/>
        <p:cNvGrpSpPr/>
        <p:nvPr/>
      </p:nvGrpSpPr>
      <p:grpSpPr>
        <a:xfrm>
          <a:off x="0" y="0"/>
          <a:ext cx="0" cy="0"/>
          <a:chOff x="0" y="0"/>
          <a:chExt cx="0" cy="0"/>
        </a:xfrm>
      </p:grpSpPr>
      <p:sp>
        <p:nvSpPr>
          <p:cNvPr id="210" name="Google Shape;210;p33"/>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1" name="Google Shape;211;p33"/>
          <p:cNvSpPr txBox="1"/>
          <p:nvPr>
            <p:ph idx="1" type="body"/>
          </p:nvPr>
        </p:nvSpPr>
        <p:spPr>
          <a:xfrm>
            <a:off x="540600" y="1539950"/>
            <a:ext cx="2524200" cy="30756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5"/>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12" name="Google Shape;212;p33"/>
          <p:cNvSpPr txBox="1"/>
          <p:nvPr>
            <p:ph idx="2" type="body"/>
          </p:nvPr>
        </p:nvSpPr>
        <p:spPr>
          <a:xfrm>
            <a:off x="3298325" y="1539950"/>
            <a:ext cx="2524200" cy="30756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5"/>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13" name="Google Shape;213;p33"/>
          <p:cNvSpPr txBox="1"/>
          <p:nvPr>
            <p:ph idx="3" type="body"/>
          </p:nvPr>
        </p:nvSpPr>
        <p:spPr>
          <a:xfrm>
            <a:off x="6056051" y="1539950"/>
            <a:ext cx="2524200" cy="30756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5"/>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14" name="Google Shape;214;p33"/>
          <p:cNvSpPr txBox="1"/>
          <p:nvPr>
            <p:ph idx="12" type="sldNum"/>
          </p:nvPr>
        </p:nvSpPr>
        <p:spPr>
          <a:xfrm>
            <a:off x="6718825" y="4812675"/>
            <a:ext cx="2302200" cy="320400"/>
          </a:xfrm>
          <a:prstGeom prst="rect">
            <a:avLst/>
          </a:prstGeom>
        </p:spPr>
        <p:txBody>
          <a:bodyPr anchorCtr="0" anchor="ctr" bIns="91425" lIns="91425" spcFirstLastPara="1" rIns="91425" wrap="square" tIns="91425">
            <a:normAutofit/>
          </a:bodyPr>
          <a:lstStyle>
            <a:lvl1pPr lvl="0" rtl="0">
              <a:buNone/>
              <a:defRPr sz="800">
                <a:latin typeface="Source Sans Pro"/>
                <a:ea typeface="Source Sans Pro"/>
                <a:cs typeface="Source Sans Pro"/>
                <a:sym typeface="Source Sans Pro"/>
              </a:defRPr>
            </a:lvl1pPr>
            <a:lvl2pPr lvl="1" rtl="0">
              <a:buNone/>
              <a:defRPr sz="800">
                <a:latin typeface="Source Sans Pro"/>
                <a:ea typeface="Source Sans Pro"/>
                <a:cs typeface="Source Sans Pro"/>
                <a:sym typeface="Source Sans Pro"/>
              </a:defRPr>
            </a:lvl2pPr>
            <a:lvl3pPr lvl="2" rtl="0">
              <a:buNone/>
              <a:defRPr sz="800">
                <a:latin typeface="Source Sans Pro"/>
                <a:ea typeface="Source Sans Pro"/>
                <a:cs typeface="Source Sans Pro"/>
                <a:sym typeface="Source Sans Pro"/>
              </a:defRPr>
            </a:lvl3pPr>
            <a:lvl4pPr lvl="3" rtl="0">
              <a:buNone/>
              <a:defRPr sz="800">
                <a:latin typeface="Source Sans Pro"/>
                <a:ea typeface="Source Sans Pro"/>
                <a:cs typeface="Source Sans Pro"/>
                <a:sym typeface="Source Sans Pro"/>
              </a:defRPr>
            </a:lvl4pPr>
            <a:lvl5pPr lvl="4" rtl="0">
              <a:buNone/>
              <a:defRPr sz="800">
                <a:latin typeface="Source Sans Pro"/>
                <a:ea typeface="Source Sans Pro"/>
                <a:cs typeface="Source Sans Pro"/>
                <a:sym typeface="Source Sans Pro"/>
              </a:defRPr>
            </a:lvl5pPr>
            <a:lvl6pPr lvl="5" rtl="0">
              <a:buNone/>
              <a:defRPr sz="800">
                <a:latin typeface="Source Sans Pro"/>
                <a:ea typeface="Source Sans Pro"/>
                <a:cs typeface="Source Sans Pro"/>
                <a:sym typeface="Source Sans Pro"/>
              </a:defRPr>
            </a:lvl6pPr>
            <a:lvl7pPr lvl="6" rtl="0">
              <a:buNone/>
              <a:defRPr sz="800">
                <a:latin typeface="Source Sans Pro"/>
                <a:ea typeface="Source Sans Pro"/>
                <a:cs typeface="Source Sans Pro"/>
                <a:sym typeface="Source Sans Pro"/>
              </a:defRPr>
            </a:lvl7pPr>
            <a:lvl8pPr lvl="7" rtl="0">
              <a:buNone/>
              <a:defRPr sz="800">
                <a:latin typeface="Source Sans Pro"/>
                <a:ea typeface="Source Sans Pro"/>
                <a:cs typeface="Source Sans Pro"/>
                <a:sym typeface="Source Sans Pro"/>
              </a:defRPr>
            </a:lvl8pPr>
            <a:lvl9pPr lvl="8" rtl="0">
              <a:buNone/>
              <a:defRPr sz="800">
                <a:latin typeface="Source Sans Pro"/>
                <a:ea typeface="Source Sans Pro"/>
                <a:cs typeface="Source Sans Pro"/>
                <a:sym typeface="Source Sans Pro"/>
              </a:defRPr>
            </a:lvl9pPr>
          </a:lstStyle>
          <a:p>
            <a:pPr indent="0" lvl="0" marL="0" rtl="0" algn="r">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
        <p:nvSpPr>
          <p:cNvPr id="215" name="Google Shape;215;p33"/>
          <p:cNvSpPr txBox="1"/>
          <p:nvPr>
            <p:ph idx="4" type="subTitle"/>
          </p:nvPr>
        </p:nvSpPr>
        <p:spPr>
          <a:xfrm>
            <a:off x="552325" y="1147800"/>
            <a:ext cx="2524200" cy="320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1"/>
              </a:buClr>
              <a:buSzPts val="1400"/>
              <a:buNone/>
              <a:defRPr b="1" sz="14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6" name="Google Shape;216;p33"/>
          <p:cNvSpPr txBox="1"/>
          <p:nvPr>
            <p:ph idx="5" type="subTitle"/>
          </p:nvPr>
        </p:nvSpPr>
        <p:spPr>
          <a:xfrm>
            <a:off x="3298325" y="1147800"/>
            <a:ext cx="2524200" cy="320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1"/>
              </a:buClr>
              <a:buSzPts val="1400"/>
              <a:buNone/>
              <a:defRPr b="1" sz="14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7" name="Google Shape;217;p33"/>
          <p:cNvSpPr txBox="1"/>
          <p:nvPr>
            <p:ph idx="6" type="subTitle"/>
          </p:nvPr>
        </p:nvSpPr>
        <p:spPr>
          <a:xfrm>
            <a:off x="6056050" y="1147800"/>
            <a:ext cx="2524200" cy="320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1"/>
              </a:buClr>
              <a:buSzPts val="1400"/>
              <a:buNone/>
              <a:defRPr b="1" sz="14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8" name="Shape 218"/>
        <p:cNvGrpSpPr/>
        <p:nvPr/>
      </p:nvGrpSpPr>
      <p:grpSpPr>
        <a:xfrm>
          <a:off x="0" y="0"/>
          <a:ext cx="0" cy="0"/>
          <a:chOff x="0" y="0"/>
          <a:chExt cx="0" cy="0"/>
        </a:xfrm>
      </p:grpSpPr>
      <p:sp>
        <p:nvSpPr>
          <p:cNvPr id="219" name="Google Shape;219;p3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0" name="Google Shape;220;p34"/>
          <p:cNvSpPr txBox="1"/>
          <p:nvPr>
            <p:ph idx="12" type="sldNum"/>
          </p:nvPr>
        </p:nvSpPr>
        <p:spPr>
          <a:xfrm>
            <a:off x="6718825" y="4812675"/>
            <a:ext cx="2302200" cy="320400"/>
          </a:xfrm>
          <a:prstGeom prst="rect">
            <a:avLst/>
          </a:prstGeom>
        </p:spPr>
        <p:txBody>
          <a:bodyPr anchorCtr="0" anchor="ctr" bIns="91425" lIns="91425" spcFirstLastPara="1" rIns="91425" wrap="square" tIns="91425">
            <a:normAutofit/>
          </a:bodyPr>
          <a:lstStyle>
            <a:lvl1pPr lvl="0" rtl="0">
              <a:buNone/>
              <a:defRPr sz="800">
                <a:latin typeface="Source Sans Pro"/>
                <a:ea typeface="Source Sans Pro"/>
                <a:cs typeface="Source Sans Pro"/>
                <a:sym typeface="Source Sans Pro"/>
              </a:defRPr>
            </a:lvl1pPr>
            <a:lvl2pPr lvl="1" rtl="0">
              <a:buNone/>
              <a:defRPr sz="800">
                <a:latin typeface="Source Sans Pro"/>
                <a:ea typeface="Source Sans Pro"/>
                <a:cs typeface="Source Sans Pro"/>
                <a:sym typeface="Source Sans Pro"/>
              </a:defRPr>
            </a:lvl2pPr>
            <a:lvl3pPr lvl="2" rtl="0">
              <a:buNone/>
              <a:defRPr sz="800">
                <a:latin typeface="Source Sans Pro"/>
                <a:ea typeface="Source Sans Pro"/>
                <a:cs typeface="Source Sans Pro"/>
                <a:sym typeface="Source Sans Pro"/>
              </a:defRPr>
            </a:lvl3pPr>
            <a:lvl4pPr lvl="3" rtl="0">
              <a:buNone/>
              <a:defRPr sz="800">
                <a:latin typeface="Source Sans Pro"/>
                <a:ea typeface="Source Sans Pro"/>
                <a:cs typeface="Source Sans Pro"/>
                <a:sym typeface="Source Sans Pro"/>
              </a:defRPr>
            </a:lvl4pPr>
            <a:lvl5pPr lvl="4" rtl="0">
              <a:buNone/>
              <a:defRPr sz="800">
                <a:latin typeface="Source Sans Pro"/>
                <a:ea typeface="Source Sans Pro"/>
                <a:cs typeface="Source Sans Pro"/>
                <a:sym typeface="Source Sans Pro"/>
              </a:defRPr>
            </a:lvl5pPr>
            <a:lvl6pPr lvl="5" rtl="0">
              <a:buNone/>
              <a:defRPr sz="800">
                <a:latin typeface="Source Sans Pro"/>
                <a:ea typeface="Source Sans Pro"/>
                <a:cs typeface="Source Sans Pro"/>
                <a:sym typeface="Source Sans Pro"/>
              </a:defRPr>
            </a:lvl6pPr>
            <a:lvl7pPr lvl="6" rtl="0">
              <a:buNone/>
              <a:defRPr sz="800">
                <a:latin typeface="Source Sans Pro"/>
                <a:ea typeface="Source Sans Pro"/>
                <a:cs typeface="Source Sans Pro"/>
                <a:sym typeface="Source Sans Pro"/>
              </a:defRPr>
            </a:lvl7pPr>
            <a:lvl8pPr lvl="7" rtl="0">
              <a:buNone/>
              <a:defRPr sz="800">
                <a:latin typeface="Source Sans Pro"/>
                <a:ea typeface="Source Sans Pro"/>
                <a:cs typeface="Source Sans Pro"/>
                <a:sym typeface="Source Sans Pro"/>
              </a:defRPr>
            </a:lvl8pPr>
            <a:lvl9pPr lvl="8" rtl="0">
              <a:buNone/>
              <a:defRPr sz="800">
                <a:latin typeface="Source Sans Pro"/>
                <a:ea typeface="Source Sans Pro"/>
                <a:cs typeface="Source Sans Pro"/>
                <a:sym typeface="Source Sans Pro"/>
              </a:defRPr>
            </a:lvl9pPr>
          </a:lstStyle>
          <a:p>
            <a:pPr indent="0" lvl="0" marL="0" rtl="0" algn="r">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1" name="Shape 221"/>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p:cSld name="BLANK_1">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36"/>
          <p:cNvSpPr txBox="1"/>
          <p:nvPr>
            <p:ph type="title"/>
          </p:nvPr>
        </p:nvSpPr>
        <p:spPr>
          <a:xfrm>
            <a:off x="406825" y="1567800"/>
            <a:ext cx="4275300" cy="19266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Clr>
                <a:schemeClr val="accent4"/>
              </a:buClr>
              <a:buSzPts val="3600"/>
              <a:buNone/>
              <a:defRPr sz="3600">
                <a:solidFill>
                  <a:schemeClr val="accent4"/>
                </a:solidFill>
              </a:defRPr>
            </a:lvl1pPr>
            <a:lvl2pPr lvl="1" rtl="0">
              <a:lnSpc>
                <a:spcPct val="90000"/>
              </a:lnSpc>
              <a:spcBef>
                <a:spcPts val="0"/>
              </a:spcBef>
              <a:spcAft>
                <a:spcPts val="0"/>
              </a:spcAft>
              <a:buClr>
                <a:schemeClr val="accent4"/>
              </a:buClr>
              <a:buSzPts val="2800"/>
              <a:buNone/>
              <a:defRPr>
                <a:solidFill>
                  <a:schemeClr val="accent4"/>
                </a:solidFill>
              </a:defRPr>
            </a:lvl2pPr>
            <a:lvl3pPr lvl="2" rtl="0">
              <a:lnSpc>
                <a:spcPct val="90000"/>
              </a:lnSpc>
              <a:spcBef>
                <a:spcPts val="0"/>
              </a:spcBef>
              <a:spcAft>
                <a:spcPts val="0"/>
              </a:spcAft>
              <a:buClr>
                <a:schemeClr val="accent4"/>
              </a:buClr>
              <a:buSzPts val="2800"/>
              <a:buNone/>
              <a:defRPr>
                <a:solidFill>
                  <a:schemeClr val="accent4"/>
                </a:solidFill>
              </a:defRPr>
            </a:lvl3pPr>
            <a:lvl4pPr lvl="3" rtl="0">
              <a:lnSpc>
                <a:spcPct val="90000"/>
              </a:lnSpc>
              <a:spcBef>
                <a:spcPts val="0"/>
              </a:spcBef>
              <a:spcAft>
                <a:spcPts val="0"/>
              </a:spcAft>
              <a:buClr>
                <a:schemeClr val="accent4"/>
              </a:buClr>
              <a:buSzPts val="2800"/>
              <a:buNone/>
              <a:defRPr>
                <a:solidFill>
                  <a:schemeClr val="accent4"/>
                </a:solidFill>
              </a:defRPr>
            </a:lvl4pPr>
            <a:lvl5pPr lvl="4" rtl="0">
              <a:lnSpc>
                <a:spcPct val="90000"/>
              </a:lnSpc>
              <a:spcBef>
                <a:spcPts val="0"/>
              </a:spcBef>
              <a:spcAft>
                <a:spcPts val="0"/>
              </a:spcAft>
              <a:buClr>
                <a:schemeClr val="accent4"/>
              </a:buClr>
              <a:buSzPts val="2800"/>
              <a:buNone/>
              <a:defRPr>
                <a:solidFill>
                  <a:schemeClr val="accent4"/>
                </a:solidFill>
              </a:defRPr>
            </a:lvl5pPr>
            <a:lvl6pPr lvl="5" rtl="0">
              <a:lnSpc>
                <a:spcPct val="90000"/>
              </a:lnSpc>
              <a:spcBef>
                <a:spcPts val="0"/>
              </a:spcBef>
              <a:spcAft>
                <a:spcPts val="0"/>
              </a:spcAft>
              <a:buClr>
                <a:schemeClr val="accent4"/>
              </a:buClr>
              <a:buSzPts val="2800"/>
              <a:buNone/>
              <a:defRPr>
                <a:solidFill>
                  <a:schemeClr val="accent4"/>
                </a:solidFill>
              </a:defRPr>
            </a:lvl6pPr>
            <a:lvl7pPr lvl="6" rtl="0">
              <a:lnSpc>
                <a:spcPct val="90000"/>
              </a:lnSpc>
              <a:spcBef>
                <a:spcPts val="0"/>
              </a:spcBef>
              <a:spcAft>
                <a:spcPts val="0"/>
              </a:spcAft>
              <a:buClr>
                <a:schemeClr val="accent4"/>
              </a:buClr>
              <a:buSzPts val="2800"/>
              <a:buNone/>
              <a:defRPr>
                <a:solidFill>
                  <a:schemeClr val="accent4"/>
                </a:solidFill>
              </a:defRPr>
            </a:lvl7pPr>
            <a:lvl8pPr lvl="7" rtl="0">
              <a:lnSpc>
                <a:spcPct val="90000"/>
              </a:lnSpc>
              <a:spcBef>
                <a:spcPts val="0"/>
              </a:spcBef>
              <a:spcAft>
                <a:spcPts val="0"/>
              </a:spcAft>
              <a:buClr>
                <a:schemeClr val="accent4"/>
              </a:buClr>
              <a:buSzPts val="2800"/>
              <a:buNone/>
              <a:defRPr>
                <a:solidFill>
                  <a:schemeClr val="accent4"/>
                </a:solidFill>
              </a:defRPr>
            </a:lvl8pPr>
            <a:lvl9pPr lvl="8" rtl="0">
              <a:lnSpc>
                <a:spcPct val="90000"/>
              </a:lnSpc>
              <a:spcBef>
                <a:spcPts val="0"/>
              </a:spcBef>
              <a:spcAft>
                <a:spcPts val="0"/>
              </a:spcAft>
              <a:buClr>
                <a:schemeClr val="accent4"/>
              </a:buClr>
              <a:buSzPts val="2800"/>
              <a:buNone/>
              <a:defRPr>
                <a:solidFill>
                  <a:schemeClr val="accent4"/>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p:cSld name="BLANK_1_1">
    <p:bg>
      <p:bgPr>
        <a:blipFill>
          <a:blip r:embed="rId2">
            <a:alphaModFix/>
          </a:blip>
          <a:stretch>
            <a:fillRect/>
          </a:stretch>
        </a:blipFill>
      </p:bgPr>
    </p:bg>
    <p:spTree>
      <p:nvGrpSpPr>
        <p:cNvPr id="224" name="Shape 224"/>
        <p:cNvGrpSpPr/>
        <p:nvPr/>
      </p:nvGrpSpPr>
      <p:grpSpPr>
        <a:xfrm>
          <a:off x="0" y="0"/>
          <a:ext cx="0" cy="0"/>
          <a:chOff x="0" y="0"/>
          <a:chExt cx="0" cy="0"/>
        </a:xfrm>
      </p:grpSpPr>
      <p:sp>
        <p:nvSpPr>
          <p:cNvPr id="225" name="Google Shape;225;p37"/>
          <p:cNvSpPr txBox="1"/>
          <p:nvPr>
            <p:ph type="title"/>
          </p:nvPr>
        </p:nvSpPr>
        <p:spPr>
          <a:xfrm>
            <a:off x="406825" y="1567800"/>
            <a:ext cx="4279500" cy="19293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Clr>
                <a:schemeClr val="accent2"/>
              </a:buClr>
              <a:buSzPts val="3600"/>
              <a:buNone/>
              <a:defRPr sz="3600">
                <a:solidFill>
                  <a:schemeClr val="accent2"/>
                </a:solidFill>
              </a:defRPr>
            </a:lvl1pPr>
            <a:lvl2pPr lvl="1" rtl="0">
              <a:lnSpc>
                <a:spcPct val="90000"/>
              </a:lnSpc>
              <a:spcBef>
                <a:spcPts val="0"/>
              </a:spcBef>
              <a:spcAft>
                <a:spcPts val="0"/>
              </a:spcAft>
              <a:buClr>
                <a:schemeClr val="accent2"/>
              </a:buClr>
              <a:buSzPts val="2800"/>
              <a:buNone/>
              <a:defRPr>
                <a:solidFill>
                  <a:schemeClr val="accent2"/>
                </a:solidFill>
              </a:defRPr>
            </a:lvl2pPr>
            <a:lvl3pPr lvl="2" rtl="0">
              <a:lnSpc>
                <a:spcPct val="90000"/>
              </a:lnSpc>
              <a:spcBef>
                <a:spcPts val="0"/>
              </a:spcBef>
              <a:spcAft>
                <a:spcPts val="0"/>
              </a:spcAft>
              <a:buClr>
                <a:schemeClr val="accent2"/>
              </a:buClr>
              <a:buSzPts val="2800"/>
              <a:buNone/>
              <a:defRPr>
                <a:solidFill>
                  <a:schemeClr val="accent2"/>
                </a:solidFill>
              </a:defRPr>
            </a:lvl3pPr>
            <a:lvl4pPr lvl="3" rtl="0">
              <a:lnSpc>
                <a:spcPct val="90000"/>
              </a:lnSpc>
              <a:spcBef>
                <a:spcPts val="0"/>
              </a:spcBef>
              <a:spcAft>
                <a:spcPts val="0"/>
              </a:spcAft>
              <a:buClr>
                <a:schemeClr val="accent2"/>
              </a:buClr>
              <a:buSzPts val="2800"/>
              <a:buNone/>
              <a:defRPr>
                <a:solidFill>
                  <a:schemeClr val="accent2"/>
                </a:solidFill>
              </a:defRPr>
            </a:lvl4pPr>
            <a:lvl5pPr lvl="4" rtl="0">
              <a:lnSpc>
                <a:spcPct val="90000"/>
              </a:lnSpc>
              <a:spcBef>
                <a:spcPts val="0"/>
              </a:spcBef>
              <a:spcAft>
                <a:spcPts val="0"/>
              </a:spcAft>
              <a:buClr>
                <a:schemeClr val="accent2"/>
              </a:buClr>
              <a:buSzPts val="2800"/>
              <a:buNone/>
              <a:defRPr>
                <a:solidFill>
                  <a:schemeClr val="accent2"/>
                </a:solidFill>
              </a:defRPr>
            </a:lvl5pPr>
            <a:lvl6pPr lvl="5" rtl="0">
              <a:lnSpc>
                <a:spcPct val="90000"/>
              </a:lnSpc>
              <a:spcBef>
                <a:spcPts val="0"/>
              </a:spcBef>
              <a:spcAft>
                <a:spcPts val="0"/>
              </a:spcAft>
              <a:buClr>
                <a:schemeClr val="accent2"/>
              </a:buClr>
              <a:buSzPts val="2800"/>
              <a:buNone/>
              <a:defRPr>
                <a:solidFill>
                  <a:schemeClr val="accent2"/>
                </a:solidFill>
              </a:defRPr>
            </a:lvl6pPr>
            <a:lvl7pPr lvl="6" rtl="0">
              <a:lnSpc>
                <a:spcPct val="90000"/>
              </a:lnSpc>
              <a:spcBef>
                <a:spcPts val="0"/>
              </a:spcBef>
              <a:spcAft>
                <a:spcPts val="0"/>
              </a:spcAft>
              <a:buClr>
                <a:schemeClr val="accent2"/>
              </a:buClr>
              <a:buSzPts val="2800"/>
              <a:buNone/>
              <a:defRPr>
                <a:solidFill>
                  <a:schemeClr val="accent2"/>
                </a:solidFill>
              </a:defRPr>
            </a:lvl7pPr>
            <a:lvl8pPr lvl="7" rtl="0">
              <a:lnSpc>
                <a:spcPct val="90000"/>
              </a:lnSpc>
              <a:spcBef>
                <a:spcPts val="0"/>
              </a:spcBef>
              <a:spcAft>
                <a:spcPts val="0"/>
              </a:spcAft>
              <a:buClr>
                <a:schemeClr val="accent2"/>
              </a:buClr>
              <a:buSzPts val="2800"/>
              <a:buNone/>
              <a:defRPr>
                <a:solidFill>
                  <a:schemeClr val="accent2"/>
                </a:solidFill>
              </a:defRPr>
            </a:lvl8pPr>
            <a:lvl9pPr lvl="8" rtl="0">
              <a:lnSpc>
                <a:spcPct val="90000"/>
              </a:lnSpc>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 Orange">
  <p:cSld name="BLANK_1_1_1">
    <p:bg>
      <p:bgPr>
        <a:blipFill>
          <a:blip r:embed="rId2">
            <a:alphaModFix/>
          </a:blip>
          <a:stretch>
            <a:fillRect/>
          </a:stretch>
        </a:blipFill>
      </p:bgPr>
    </p:bg>
    <p:spTree>
      <p:nvGrpSpPr>
        <p:cNvPr id="226" name="Shape 226"/>
        <p:cNvGrpSpPr/>
        <p:nvPr/>
      </p:nvGrpSpPr>
      <p:grpSpPr>
        <a:xfrm>
          <a:off x="0" y="0"/>
          <a:ext cx="0" cy="0"/>
          <a:chOff x="0" y="0"/>
          <a:chExt cx="0" cy="0"/>
        </a:xfrm>
      </p:grpSpPr>
      <p:sp>
        <p:nvSpPr>
          <p:cNvPr id="227" name="Google Shape;227;p38"/>
          <p:cNvSpPr txBox="1"/>
          <p:nvPr>
            <p:ph type="title"/>
          </p:nvPr>
        </p:nvSpPr>
        <p:spPr>
          <a:xfrm>
            <a:off x="406825" y="1567800"/>
            <a:ext cx="5984700" cy="10140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lnSpc>
                <a:spcPct val="90000"/>
              </a:lnSpc>
              <a:spcBef>
                <a:spcPts val="0"/>
              </a:spcBef>
              <a:spcAft>
                <a:spcPts val="0"/>
              </a:spcAft>
              <a:buClr>
                <a:schemeClr val="lt1"/>
              </a:buClr>
              <a:buSzPts val="2800"/>
              <a:buNone/>
              <a:defRPr>
                <a:solidFill>
                  <a:schemeClr val="lt1"/>
                </a:solidFill>
              </a:defRPr>
            </a:lvl2pPr>
            <a:lvl3pPr lvl="2" rtl="0">
              <a:lnSpc>
                <a:spcPct val="90000"/>
              </a:lnSpc>
              <a:spcBef>
                <a:spcPts val="0"/>
              </a:spcBef>
              <a:spcAft>
                <a:spcPts val="0"/>
              </a:spcAft>
              <a:buClr>
                <a:schemeClr val="lt1"/>
              </a:buClr>
              <a:buSzPts val="2800"/>
              <a:buNone/>
              <a:defRPr>
                <a:solidFill>
                  <a:schemeClr val="lt1"/>
                </a:solidFill>
              </a:defRPr>
            </a:lvl3pPr>
            <a:lvl4pPr lvl="3" rtl="0">
              <a:lnSpc>
                <a:spcPct val="90000"/>
              </a:lnSpc>
              <a:spcBef>
                <a:spcPts val="0"/>
              </a:spcBef>
              <a:spcAft>
                <a:spcPts val="0"/>
              </a:spcAft>
              <a:buClr>
                <a:schemeClr val="lt1"/>
              </a:buClr>
              <a:buSzPts val="2800"/>
              <a:buNone/>
              <a:defRPr>
                <a:solidFill>
                  <a:schemeClr val="lt1"/>
                </a:solidFill>
              </a:defRPr>
            </a:lvl4pPr>
            <a:lvl5pPr lvl="4" rtl="0">
              <a:lnSpc>
                <a:spcPct val="90000"/>
              </a:lnSpc>
              <a:spcBef>
                <a:spcPts val="0"/>
              </a:spcBef>
              <a:spcAft>
                <a:spcPts val="0"/>
              </a:spcAft>
              <a:buClr>
                <a:schemeClr val="lt1"/>
              </a:buClr>
              <a:buSzPts val="2800"/>
              <a:buNone/>
              <a:defRPr>
                <a:solidFill>
                  <a:schemeClr val="lt1"/>
                </a:solidFill>
              </a:defRPr>
            </a:lvl5pPr>
            <a:lvl6pPr lvl="5" rtl="0">
              <a:lnSpc>
                <a:spcPct val="90000"/>
              </a:lnSpc>
              <a:spcBef>
                <a:spcPts val="0"/>
              </a:spcBef>
              <a:spcAft>
                <a:spcPts val="0"/>
              </a:spcAft>
              <a:buClr>
                <a:schemeClr val="lt1"/>
              </a:buClr>
              <a:buSzPts val="2800"/>
              <a:buNone/>
              <a:defRPr>
                <a:solidFill>
                  <a:schemeClr val="lt1"/>
                </a:solidFill>
              </a:defRPr>
            </a:lvl6pPr>
            <a:lvl7pPr lvl="6" rtl="0">
              <a:lnSpc>
                <a:spcPct val="90000"/>
              </a:lnSpc>
              <a:spcBef>
                <a:spcPts val="0"/>
              </a:spcBef>
              <a:spcAft>
                <a:spcPts val="0"/>
              </a:spcAft>
              <a:buClr>
                <a:schemeClr val="lt1"/>
              </a:buClr>
              <a:buSzPts val="2800"/>
              <a:buNone/>
              <a:defRPr>
                <a:solidFill>
                  <a:schemeClr val="lt1"/>
                </a:solidFill>
              </a:defRPr>
            </a:lvl7pPr>
            <a:lvl8pPr lvl="7" rtl="0">
              <a:lnSpc>
                <a:spcPct val="90000"/>
              </a:lnSpc>
              <a:spcBef>
                <a:spcPts val="0"/>
              </a:spcBef>
              <a:spcAft>
                <a:spcPts val="0"/>
              </a:spcAft>
              <a:buClr>
                <a:schemeClr val="lt1"/>
              </a:buClr>
              <a:buSzPts val="2800"/>
              <a:buNone/>
              <a:defRPr>
                <a:solidFill>
                  <a:schemeClr val="lt1"/>
                </a:solidFill>
              </a:defRPr>
            </a:lvl8pPr>
            <a:lvl9pPr lvl="8" rtl="0">
              <a:lnSpc>
                <a:spcPct val="90000"/>
              </a:lnSpc>
              <a:spcBef>
                <a:spcPts val="0"/>
              </a:spcBef>
              <a:spcAft>
                <a:spcPts val="0"/>
              </a:spcAft>
              <a:buClr>
                <a:schemeClr val="lt1"/>
              </a:buClr>
              <a:buSzPts val="2800"/>
              <a:buNone/>
              <a:defRPr>
                <a:solidFill>
                  <a:schemeClr val="lt1"/>
                </a:solidFill>
              </a:defRPr>
            </a:lvl9pPr>
          </a:lstStyle>
          <a:p/>
        </p:txBody>
      </p:sp>
      <p:sp>
        <p:nvSpPr>
          <p:cNvPr id="228" name="Google Shape;228;p38"/>
          <p:cNvSpPr txBox="1"/>
          <p:nvPr>
            <p:ph idx="1" type="subTitle"/>
          </p:nvPr>
        </p:nvSpPr>
        <p:spPr>
          <a:xfrm>
            <a:off x="406898" y="2567525"/>
            <a:ext cx="5530800" cy="9063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2500"/>
              <a:buNone/>
              <a:defRPr b="1" sz="2500">
                <a:solidFill>
                  <a:schemeClr val="lt1"/>
                </a:solidFill>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 Blue">
  <p:cSld name="BLANK_1_1_1_1">
    <p:bg>
      <p:bgPr>
        <a:blipFill>
          <a:blip r:embed="rId2">
            <a:alphaModFix/>
          </a:blip>
          <a:stretch>
            <a:fillRect/>
          </a:stretch>
        </a:blipFill>
      </p:bgPr>
    </p:bg>
    <p:spTree>
      <p:nvGrpSpPr>
        <p:cNvPr id="229" name="Shape 229"/>
        <p:cNvGrpSpPr/>
        <p:nvPr/>
      </p:nvGrpSpPr>
      <p:grpSpPr>
        <a:xfrm>
          <a:off x="0" y="0"/>
          <a:ext cx="0" cy="0"/>
          <a:chOff x="0" y="0"/>
          <a:chExt cx="0" cy="0"/>
        </a:xfrm>
      </p:grpSpPr>
      <p:sp>
        <p:nvSpPr>
          <p:cNvPr id="230" name="Google Shape;230;p39"/>
          <p:cNvSpPr txBox="1"/>
          <p:nvPr>
            <p:ph type="title"/>
          </p:nvPr>
        </p:nvSpPr>
        <p:spPr>
          <a:xfrm>
            <a:off x="406825" y="1567800"/>
            <a:ext cx="5984700" cy="10140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Clr>
                <a:schemeClr val="lt1"/>
              </a:buClr>
              <a:buSzPts val="3600"/>
              <a:buNone/>
              <a:defRPr sz="3600">
                <a:solidFill>
                  <a:schemeClr val="lt1"/>
                </a:solidFill>
              </a:defRPr>
            </a:lvl1pPr>
            <a:lvl2pPr lvl="1" rtl="0">
              <a:lnSpc>
                <a:spcPct val="90000"/>
              </a:lnSpc>
              <a:spcBef>
                <a:spcPts val="0"/>
              </a:spcBef>
              <a:spcAft>
                <a:spcPts val="0"/>
              </a:spcAft>
              <a:buClr>
                <a:schemeClr val="lt1"/>
              </a:buClr>
              <a:buSzPts val="2800"/>
              <a:buNone/>
              <a:defRPr>
                <a:solidFill>
                  <a:schemeClr val="lt1"/>
                </a:solidFill>
              </a:defRPr>
            </a:lvl2pPr>
            <a:lvl3pPr lvl="2" rtl="0">
              <a:lnSpc>
                <a:spcPct val="90000"/>
              </a:lnSpc>
              <a:spcBef>
                <a:spcPts val="0"/>
              </a:spcBef>
              <a:spcAft>
                <a:spcPts val="0"/>
              </a:spcAft>
              <a:buClr>
                <a:schemeClr val="lt1"/>
              </a:buClr>
              <a:buSzPts val="2800"/>
              <a:buNone/>
              <a:defRPr>
                <a:solidFill>
                  <a:schemeClr val="lt1"/>
                </a:solidFill>
              </a:defRPr>
            </a:lvl3pPr>
            <a:lvl4pPr lvl="3" rtl="0">
              <a:lnSpc>
                <a:spcPct val="90000"/>
              </a:lnSpc>
              <a:spcBef>
                <a:spcPts val="0"/>
              </a:spcBef>
              <a:spcAft>
                <a:spcPts val="0"/>
              </a:spcAft>
              <a:buClr>
                <a:schemeClr val="lt1"/>
              </a:buClr>
              <a:buSzPts val="2800"/>
              <a:buNone/>
              <a:defRPr>
                <a:solidFill>
                  <a:schemeClr val="lt1"/>
                </a:solidFill>
              </a:defRPr>
            </a:lvl4pPr>
            <a:lvl5pPr lvl="4" rtl="0">
              <a:lnSpc>
                <a:spcPct val="90000"/>
              </a:lnSpc>
              <a:spcBef>
                <a:spcPts val="0"/>
              </a:spcBef>
              <a:spcAft>
                <a:spcPts val="0"/>
              </a:spcAft>
              <a:buClr>
                <a:schemeClr val="lt1"/>
              </a:buClr>
              <a:buSzPts val="2800"/>
              <a:buNone/>
              <a:defRPr>
                <a:solidFill>
                  <a:schemeClr val="lt1"/>
                </a:solidFill>
              </a:defRPr>
            </a:lvl5pPr>
            <a:lvl6pPr lvl="5" rtl="0">
              <a:lnSpc>
                <a:spcPct val="90000"/>
              </a:lnSpc>
              <a:spcBef>
                <a:spcPts val="0"/>
              </a:spcBef>
              <a:spcAft>
                <a:spcPts val="0"/>
              </a:spcAft>
              <a:buClr>
                <a:schemeClr val="lt1"/>
              </a:buClr>
              <a:buSzPts val="2800"/>
              <a:buNone/>
              <a:defRPr>
                <a:solidFill>
                  <a:schemeClr val="lt1"/>
                </a:solidFill>
              </a:defRPr>
            </a:lvl6pPr>
            <a:lvl7pPr lvl="6" rtl="0">
              <a:lnSpc>
                <a:spcPct val="90000"/>
              </a:lnSpc>
              <a:spcBef>
                <a:spcPts val="0"/>
              </a:spcBef>
              <a:spcAft>
                <a:spcPts val="0"/>
              </a:spcAft>
              <a:buClr>
                <a:schemeClr val="lt1"/>
              </a:buClr>
              <a:buSzPts val="2800"/>
              <a:buNone/>
              <a:defRPr>
                <a:solidFill>
                  <a:schemeClr val="lt1"/>
                </a:solidFill>
              </a:defRPr>
            </a:lvl7pPr>
            <a:lvl8pPr lvl="7" rtl="0">
              <a:lnSpc>
                <a:spcPct val="90000"/>
              </a:lnSpc>
              <a:spcBef>
                <a:spcPts val="0"/>
              </a:spcBef>
              <a:spcAft>
                <a:spcPts val="0"/>
              </a:spcAft>
              <a:buClr>
                <a:schemeClr val="lt1"/>
              </a:buClr>
              <a:buSzPts val="2800"/>
              <a:buNone/>
              <a:defRPr>
                <a:solidFill>
                  <a:schemeClr val="lt1"/>
                </a:solidFill>
              </a:defRPr>
            </a:lvl8pPr>
            <a:lvl9pPr lvl="8" rtl="0">
              <a:lnSpc>
                <a:spcPct val="90000"/>
              </a:lnSpc>
              <a:spcBef>
                <a:spcPts val="0"/>
              </a:spcBef>
              <a:spcAft>
                <a:spcPts val="0"/>
              </a:spcAft>
              <a:buClr>
                <a:schemeClr val="lt1"/>
              </a:buClr>
              <a:buSzPts val="2800"/>
              <a:buNone/>
              <a:defRPr>
                <a:solidFill>
                  <a:schemeClr val="lt1"/>
                </a:solidFill>
              </a:defRPr>
            </a:lvl9pPr>
          </a:lstStyle>
          <a:p/>
        </p:txBody>
      </p:sp>
      <p:sp>
        <p:nvSpPr>
          <p:cNvPr id="231" name="Google Shape;231;p39"/>
          <p:cNvSpPr txBox="1"/>
          <p:nvPr>
            <p:ph idx="1" type="subTitle"/>
          </p:nvPr>
        </p:nvSpPr>
        <p:spPr>
          <a:xfrm>
            <a:off x="406898" y="2567525"/>
            <a:ext cx="5538600" cy="9063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2500"/>
              <a:buNone/>
              <a:defRPr b="1" sz="2500">
                <a:solidFill>
                  <a:schemeClr val="lt1"/>
                </a:solidFill>
              </a:defRPr>
            </a:lvl1pPr>
            <a:lvl2pPr lvl="1" rtl="0">
              <a:lnSpc>
                <a:spcPct val="90000"/>
              </a:lnSpc>
              <a:spcBef>
                <a:spcPts val="0"/>
              </a:spcBef>
              <a:spcAft>
                <a:spcPts val="0"/>
              </a:spcAft>
              <a:buClr>
                <a:schemeClr val="lt1"/>
              </a:buClr>
              <a:buSzPts val="1400"/>
              <a:buNone/>
              <a:defRPr>
                <a:solidFill>
                  <a:schemeClr val="lt1"/>
                </a:solidFill>
              </a:defRPr>
            </a:lvl2pPr>
            <a:lvl3pPr lvl="2" rtl="0">
              <a:lnSpc>
                <a:spcPct val="90000"/>
              </a:lnSpc>
              <a:spcBef>
                <a:spcPts val="0"/>
              </a:spcBef>
              <a:spcAft>
                <a:spcPts val="0"/>
              </a:spcAft>
              <a:buClr>
                <a:schemeClr val="lt1"/>
              </a:buClr>
              <a:buSzPts val="1400"/>
              <a:buNone/>
              <a:defRPr>
                <a:solidFill>
                  <a:schemeClr val="lt1"/>
                </a:solidFill>
              </a:defRPr>
            </a:lvl3pPr>
            <a:lvl4pPr lvl="3" rtl="0">
              <a:lnSpc>
                <a:spcPct val="90000"/>
              </a:lnSpc>
              <a:spcBef>
                <a:spcPts val="0"/>
              </a:spcBef>
              <a:spcAft>
                <a:spcPts val="0"/>
              </a:spcAft>
              <a:buClr>
                <a:schemeClr val="lt1"/>
              </a:buClr>
              <a:buSzPts val="1400"/>
              <a:buNone/>
              <a:defRPr>
                <a:solidFill>
                  <a:schemeClr val="lt1"/>
                </a:solidFill>
              </a:defRPr>
            </a:lvl4pPr>
            <a:lvl5pPr lvl="4" rtl="0">
              <a:lnSpc>
                <a:spcPct val="90000"/>
              </a:lnSpc>
              <a:spcBef>
                <a:spcPts val="0"/>
              </a:spcBef>
              <a:spcAft>
                <a:spcPts val="0"/>
              </a:spcAft>
              <a:buClr>
                <a:schemeClr val="lt1"/>
              </a:buClr>
              <a:buSzPts val="1400"/>
              <a:buNone/>
              <a:defRPr>
                <a:solidFill>
                  <a:schemeClr val="lt1"/>
                </a:solidFill>
              </a:defRPr>
            </a:lvl5pPr>
            <a:lvl6pPr lvl="5" rtl="0">
              <a:lnSpc>
                <a:spcPct val="90000"/>
              </a:lnSpc>
              <a:spcBef>
                <a:spcPts val="0"/>
              </a:spcBef>
              <a:spcAft>
                <a:spcPts val="0"/>
              </a:spcAft>
              <a:buClr>
                <a:schemeClr val="lt1"/>
              </a:buClr>
              <a:buSzPts val="1400"/>
              <a:buNone/>
              <a:defRPr>
                <a:solidFill>
                  <a:schemeClr val="lt1"/>
                </a:solidFill>
              </a:defRPr>
            </a:lvl6pPr>
            <a:lvl7pPr lvl="6" rtl="0">
              <a:lnSpc>
                <a:spcPct val="90000"/>
              </a:lnSpc>
              <a:spcBef>
                <a:spcPts val="0"/>
              </a:spcBef>
              <a:spcAft>
                <a:spcPts val="0"/>
              </a:spcAft>
              <a:buClr>
                <a:schemeClr val="lt1"/>
              </a:buClr>
              <a:buSzPts val="1400"/>
              <a:buNone/>
              <a:defRPr>
                <a:solidFill>
                  <a:schemeClr val="lt1"/>
                </a:solidFill>
              </a:defRPr>
            </a:lvl7pPr>
            <a:lvl8pPr lvl="7" rtl="0">
              <a:lnSpc>
                <a:spcPct val="90000"/>
              </a:lnSpc>
              <a:spcBef>
                <a:spcPts val="0"/>
              </a:spcBef>
              <a:spcAft>
                <a:spcPts val="0"/>
              </a:spcAft>
              <a:buClr>
                <a:schemeClr val="lt1"/>
              </a:buClr>
              <a:buSzPts val="1400"/>
              <a:buNone/>
              <a:defRPr>
                <a:solidFill>
                  <a:schemeClr val="lt1"/>
                </a:solidFill>
              </a:defRPr>
            </a:lvl8pPr>
            <a:lvl9pPr lvl="8" rtl="0">
              <a:lnSpc>
                <a:spcPct val="90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itle and subtitle">
  <p:cSld name="Boxes">
    <p:bg>
      <p:bgPr>
        <a:solidFill>
          <a:srgbClr val="FFFFFF"/>
        </a:solidFill>
      </p:bgPr>
    </p:bg>
    <p:spTree>
      <p:nvGrpSpPr>
        <p:cNvPr id="232" name="Shape 232"/>
        <p:cNvGrpSpPr/>
        <p:nvPr/>
      </p:nvGrpSpPr>
      <p:grpSpPr>
        <a:xfrm>
          <a:off x="0" y="0"/>
          <a:ext cx="0" cy="0"/>
          <a:chOff x="0" y="0"/>
          <a:chExt cx="0" cy="0"/>
        </a:xfrm>
      </p:grpSpPr>
      <p:sp>
        <p:nvSpPr>
          <p:cNvPr id="233" name="Google Shape;233;p40"/>
          <p:cNvSpPr txBox="1"/>
          <p:nvPr>
            <p:ph idx="1" type="subTitle"/>
          </p:nvPr>
        </p:nvSpPr>
        <p:spPr>
          <a:xfrm>
            <a:off x="624000" y="887155"/>
            <a:ext cx="7896000" cy="468000"/>
          </a:xfrm>
          <a:prstGeom prst="rect">
            <a:avLst/>
          </a:prstGeom>
          <a:ln>
            <a:noFill/>
          </a:ln>
        </p:spPr>
        <p:txBody>
          <a:bodyPr anchorCtr="0" anchor="t" bIns="91425" lIns="91425" spcFirstLastPara="1" rIns="91425" wrap="square" tIns="91425">
            <a:normAutofit/>
          </a:bodyPr>
          <a:lstStyle>
            <a:lvl1pPr lvl="0" rtl="0" algn="ctr">
              <a:spcBef>
                <a:spcPts val="0"/>
              </a:spcBef>
              <a:spcAft>
                <a:spcPts val="0"/>
              </a:spcAft>
              <a:buClr>
                <a:schemeClr val="accent3"/>
              </a:buClr>
              <a:buSzPts val="1800"/>
              <a:buNone/>
              <a:defRPr b="1" sz="1800">
                <a:solidFill>
                  <a:schemeClr val="accent3"/>
                </a:solidFill>
              </a:defRPr>
            </a:lvl1pPr>
            <a:lvl2pPr lvl="1" rtl="0">
              <a:spcBef>
                <a:spcPts val="0"/>
              </a:spcBef>
              <a:spcAft>
                <a:spcPts val="0"/>
              </a:spcAft>
              <a:buClr>
                <a:schemeClr val="lt2"/>
              </a:buClr>
              <a:buSzPts val="1400"/>
              <a:buNone/>
              <a:defRPr>
                <a:solidFill>
                  <a:schemeClr val="lt2"/>
                </a:solidFill>
              </a:defRPr>
            </a:lvl2pPr>
            <a:lvl3pPr lvl="2" rtl="0">
              <a:spcBef>
                <a:spcPts val="0"/>
              </a:spcBef>
              <a:spcAft>
                <a:spcPts val="0"/>
              </a:spcAft>
              <a:buClr>
                <a:schemeClr val="lt2"/>
              </a:buClr>
              <a:buSzPts val="1400"/>
              <a:buNone/>
              <a:defRPr>
                <a:solidFill>
                  <a:schemeClr val="lt2"/>
                </a:solidFill>
              </a:defRPr>
            </a:lvl3pPr>
            <a:lvl4pPr lvl="3" rtl="0">
              <a:spcBef>
                <a:spcPts val="0"/>
              </a:spcBef>
              <a:spcAft>
                <a:spcPts val="0"/>
              </a:spcAft>
              <a:buClr>
                <a:schemeClr val="lt2"/>
              </a:buClr>
              <a:buSzPts val="1400"/>
              <a:buNone/>
              <a:defRPr>
                <a:solidFill>
                  <a:schemeClr val="lt2"/>
                </a:solidFill>
              </a:defRPr>
            </a:lvl4pPr>
            <a:lvl5pPr lvl="4" rtl="0">
              <a:spcBef>
                <a:spcPts val="0"/>
              </a:spcBef>
              <a:spcAft>
                <a:spcPts val="0"/>
              </a:spcAft>
              <a:buClr>
                <a:schemeClr val="lt2"/>
              </a:buClr>
              <a:buSzPts val="1400"/>
              <a:buNone/>
              <a:defRPr>
                <a:solidFill>
                  <a:schemeClr val="lt2"/>
                </a:solidFill>
              </a:defRPr>
            </a:lvl5pPr>
            <a:lvl6pPr lvl="5" rtl="0">
              <a:spcBef>
                <a:spcPts val="0"/>
              </a:spcBef>
              <a:spcAft>
                <a:spcPts val="0"/>
              </a:spcAft>
              <a:buClr>
                <a:schemeClr val="lt2"/>
              </a:buClr>
              <a:buSzPts val="1400"/>
              <a:buNone/>
              <a:defRPr>
                <a:solidFill>
                  <a:schemeClr val="lt2"/>
                </a:solidFill>
              </a:defRPr>
            </a:lvl6pPr>
            <a:lvl7pPr lvl="6" rtl="0">
              <a:spcBef>
                <a:spcPts val="0"/>
              </a:spcBef>
              <a:spcAft>
                <a:spcPts val="0"/>
              </a:spcAft>
              <a:buClr>
                <a:schemeClr val="lt2"/>
              </a:buClr>
              <a:buSzPts val="1400"/>
              <a:buNone/>
              <a:defRPr>
                <a:solidFill>
                  <a:schemeClr val="lt2"/>
                </a:solidFill>
              </a:defRPr>
            </a:lvl7pPr>
            <a:lvl8pPr lvl="7" rtl="0">
              <a:spcBef>
                <a:spcPts val="0"/>
              </a:spcBef>
              <a:spcAft>
                <a:spcPts val="0"/>
              </a:spcAft>
              <a:buClr>
                <a:schemeClr val="lt2"/>
              </a:buClr>
              <a:buSzPts val="1400"/>
              <a:buNone/>
              <a:defRPr>
                <a:solidFill>
                  <a:schemeClr val="lt2"/>
                </a:solidFill>
              </a:defRPr>
            </a:lvl8pPr>
            <a:lvl9pPr lvl="8" rtl="0">
              <a:spcBef>
                <a:spcPts val="0"/>
              </a:spcBef>
              <a:spcAft>
                <a:spcPts val="0"/>
              </a:spcAft>
              <a:buClr>
                <a:schemeClr val="lt2"/>
              </a:buClr>
              <a:buSzPts val="1400"/>
              <a:buNone/>
              <a:defRPr>
                <a:solidFill>
                  <a:schemeClr val="lt2"/>
                </a:solidFill>
              </a:defRPr>
            </a:lvl9pPr>
          </a:lstStyle>
          <a:p/>
        </p:txBody>
      </p:sp>
      <p:sp>
        <p:nvSpPr>
          <p:cNvPr id="234" name="Google Shape;234;p40"/>
          <p:cNvSpPr txBox="1"/>
          <p:nvPr>
            <p:ph type="title"/>
          </p:nvPr>
        </p:nvSpPr>
        <p:spPr>
          <a:xfrm>
            <a:off x="628650" y="158550"/>
            <a:ext cx="7886700" cy="7773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dk1"/>
              </a:buClr>
              <a:buSzPts val="2800"/>
              <a:buNone/>
              <a:defRPr i="0" u="none" cap="none" strike="noStrike">
                <a:solidFill>
                  <a:schemeClr val="dk1"/>
                </a:solidFill>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235" name="Google Shape;235;p40"/>
          <p:cNvSpPr txBox="1"/>
          <p:nvPr>
            <p:ph idx="12" type="sldNum"/>
          </p:nvPr>
        </p:nvSpPr>
        <p:spPr>
          <a:xfrm>
            <a:off x="6718825" y="4812675"/>
            <a:ext cx="2302200" cy="320400"/>
          </a:xfrm>
          <a:prstGeom prst="rect">
            <a:avLst/>
          </a:prstGeom>
        </p:spPr>
        <p:txBody>
          <a:bodyPr anchorCtr="0" anchor="ctr" bIns="91425" lIns="91425" spcFirstLastPara="1" rIns="91425" wrap="square" tIns="91425">
            <a:normAutofit/>
          </a:bodyPr>
          <a:lstStyle>
            <a:lvl1pPr lvl="0" rtl="0">
              <a:buNone/>
              <a:defRPr sz="800">
                <a:latin typeface="Source Sans Pro"/>
                <a:ea typeface="Source Sans Pro"/>
                <a:cs typeface="Source Sans Pro"/>
                <a:sym typeface="Source Sans Pro"/>
              </a:defRPr>
            </a:lvl1pPr>
            <a:lvl2pPr lvl="1" rtl="0">
              <a:buNone/>
              <a:defRPr sz="800">
                <a:latin typeface="Source Sans Pro"/>
                <a:ea typeface="Source Sans Pro"/>
                <a:cs typeface="Source Sans Pro"/>
                <a:sym typeface="Source Sans Pro"/>
              </a:defRPr>
            </a:lvl2pPr>
            <a:lvl3pPr lvl="2" rtl="0">
              <a:buNone/>
              <a:defRPr sz="800">
                <a:latin typeface="Source Sans Pro"/>
                <a:ea typeface="Source Sans Pro"/>
                <a:cs typeface="Source Sans Pro"/>
                <a:sym typeface="Source Sans Pro"/>
              </a:defRPr>
            </a:lvl3pPr>
            <a:lvl4pPr lvl="3" rtl="0">
              <a:buNone/>
              <a:defRPr sz="800">
                <a:latin typeface="Source Sans Pro"/>
                <a:ea typeface="Source Sans Pro"/>
                <a:cs typeface="Source Sans Pro"/>
                <a:sym typeface="Source Sans Pro"/>
              </a:defRPr>
            </a:lvl4pPr>
            <a:lvl5pPr lvl="4" rtl="0">
              <a:buNone/>
              <a:defRPr sz="800">
                <a:latin typeface="Source Sans Pro"/>
                <a:ea typeface="Source Sans Pro"/>
                <a:cs typeface="Source Sans Pro"/>
                <a:sym typeface="Source Sans Pro"/>
              </a:defRPr>
            </a:lvl5pPr>
            <a:lvl6pPr lvl="5" rtl="0">
              <a:buNone/>
              <a:defRPr sz="800">
                <a:latin typeface="Source Sans Pro"/>
                <a:ea typeface="Source Sans Pro"/>
                <a:cs typeface="Source Sans Pro"/>
                <a:sym typeface="Source Sans Pro"/>
              </a:defRPr>
            </a:lvl6pPr>
            <a:lvl7pPr lvl="6" rtl="0">
              <a:buNone/>
              <a:defRPr sz="800">
                <a:latin typeface="Source Sans Pro"/>
                <a:ea typeface="Source Sans Pro"/>
                <a:cs typeface="Source Sans Pro"/>
                <a:sym typeface="Source Sans Pro"/>
              </a:defRPr>
            </a:lvl7pPr>
            <a:lvl8pPr lvl="7" rtl="0">
              <a:buNone/>
              <a:defRPr sz="800">
                <a:latin typeface="Source Sans Pro"/>
                <a:ea typeface="Source Sans Pro"/>
                <a:cs typeface="Source Sans Pro"/>
                <a:sym typeface="Source Sans Pro"/>
              </a:defRPr>
            </a:lvl8pPr>
            <a:lvl9pPr lvl="8" rtl="0">
              <a:buNone/>
              <a:defRPr sz="800">
                <a:latin typeface="Source Sans Pro"/>
                <a:ea typeface="Source Sans Pro"/>
                <a:cs typeface="Source Sans Pro"/>
                <a:sym typeface="Source Sans Pro"/>
              </a:defRPr>
            </a:lvl9pPr>
          </a:lstStyle>
          <a:p>
            <a:pPr indent="0" lvl="0" marL="0" rtl="0" algn="r">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Plain">
  <p:cSld name="Title and Content Options_1">
    <p:bg>
      <p:bgPr>
        <a:solidFill>
          <a:schemeClr val="lt1"/>
        </a:solidFill>
      </p:bgPr>
    </p:bg>
    <p:spTree>
      <p:nvGrpSpPr>
        <p:cNvPr id="236" name="Shape 236"/>
        <p:cNvGrpSpPr/>
        <p:nvPr/>
      </p:nvGrpSpPr>
      <p:grpSpPr>
        <a:xfrm>
          <a:off x="0" y="0"/>
          <a:ext cx="0" cy="0"/>
          <a:chOff x="0" y="0"/>
          <a:chExt cx="0" cy="0"/>
        </a:xfrm>
      </p:grpSpPr>
      <p:sp>
        <p:nvSpPr>
          <p:cNvPr id="237" name="Google Shape;237;p41"/>
          <p:cNvSpPr txBox="1"/>
          <p:nvPr>
            <p:ph idx="1" type="body"/>
          </p:nvPr>
        </p:nvSpPr>
        <p:spPr>
          <a:xfrm>
            <a:off x="444600" y="9565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238" name="Google Shape;238;p41"/>
          <p:cNvSpPr txBox="1"/>
          <p:nvPr>
            <p:ph type="title"/>
          </p:nvPr>
        </p:nvSpPr>
        <p:spPr>
          <a:xfrm>
            <a:off x="445800" y="61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239" name="Google Shape;239;p41"/>
          <p:cNvSpPr txBox="1"/>
          <p:nvPr>
            <p:ph idx="12" type="sldNum"/>
          </p:nvPr>
        </p:nvSpPr>
        <p:spPr>
          <a:xfrm>
            <a:off x="6038938" y="4840483"/>
            <a:ext cx="2838000" cy="393600"/>
          </a:xfrm>
          <a:prstGeom prst="rect">
            <a:avLst/>
          </a:prstGeom>
        </p:spPr>
        <p:txBody>
          <a:bodyPr anchorCtr="0" anchor="t" bIns="91425" lIns="91425" spcFirstLastPara="1" rIns="91425" wrap="square" tIns="91425">
            <a:normAutofit/>
          </a:bodyPr>
          <a:lstStyle>
            <a:lvl1pPr lvl="0" rtl="0">
              <a:buNone/>
              <a:defRPr>
                <a:solidFill>
                  <a:srgbClr val="5F6368"/>
                </a:solidFill>
              </a:defRPr>
            </a:lvl1pPr>
            <a:lvl2pPr lvl="1" rtl="0">
              <a:buNone/>
              <a:defRPr>
                <a:solidFill>
                  <a:srgbClr val="5F6368"/>
                </a:solidFill>
              </a:defRPr>
            </a:lvl2pPr>
            <a:lvl3pPr lvl="2" rtl="0">
              <a:buNone/>
              <a:defRPr>
                <a:solidFill>
                  <a:srgbClr val="5F6368"/>
                </a:solidFill>
              </a:defRPr>
            </a:lvl3pPr>
            <a:lvl4pPr lvl="3" rtl="0">
              <a:buNone/>
              <a:defRPr>
                <a:solidFill>
                  <a:srgbClr val="5F6368"/>
                </a:solidFill>
              </a:defRPr>
            </a:lvl4pPr>
            <a:lvl5pPr lvl="4" rtl="0">
              <a:buNone/>
              <a:defRPr>
                <a:solidFill>
                  <a:srgbClr val="5F6368"/>
                </a:solidFill>
              </a:defRPr>
            </a:lvl5pPr>
            <a:lvl6pPr lvl="5" rtl="0">
              <a:buNone/>
              <a:defRPr>
                <a:solidFill>
                  <a:srgbClr val="5F6368"/>
                </a:solidFill>
              </a:defRPr>
            </a:lvl6pPr>
            <a:lvl7pPr lvl="6" rtl="0">
              <a:buNone/>
              <a:defRPr>
                <a:solidFill>
                  <a:srgbClr val="5F6368"/>
                </a:solidFill>
              </a:defRPr>
            </a:lvl7pPr>
            <a:lvl8pPr lvl="7" rtl="0">
              <a:buNone/>
              <a:defRPr>
                <a:solidFill>
                  <a:srgbClr val="5F6368"/>
                </a:solidFill>
              </a:defRPr>
            </a:lvl8pPr>
            <a:lvl9pPr lvl="8" rtl="0">
              <a:buNone/>
              <a:defRPr>
                <a:solidFill>
                  <a:srgbClr val="5F6368"/>
                </a:solidFill>
              </a:defRPr>
            </a:lvl9pPr>
          </a:lstStyle>
          <a:p>
            <a:pPr indent="0" lvl="0" marL="0" rtl="0" algn="r">
              <a:spcBef>
                <a:spcPts val="0"/>
              </a:spcBef>
              <a:spcAft>
                <a:spcPts val="0"/>
              </a:spcAft>
              <a:buNone/>
            </a:pPr>
            <a:r>
              <a:rPr lang="en"/>
              <a:t> </a:t>
            </a:r>
            <a:r>
              <a:rPr lang="en" sz="900"/>
              <a:t>© Kentik. All rights reserved   |   </a:t>
            </a:r>
            <a:fld id="{00000000-1234-1234-1234-123412341234}" type="slidenum">
              <a:rPr lang="en" sz="900"/>
              <a:t>‹#›</a:t>
            </a:fld>
            <a:endParaRPr sz="900"/>
          </a:p>
        </p:txBody>
      </p:sp>
    </p:spTree>
  </p:cSld>
  <p:clrMapOvr>
    <a:masterClrMapping/>
  </p:clrMapOvr>
  <p:extLst>
    <p:ext uri="{DCECCB84-F9BA-43D5-87BE-67443E8EF086}">
      <p15:sldGuideLst>
        <p15:guide id="1" orient="horz" pos="3146">
          <p15:clr>
            <a:srgbClr val="FBAE40"/>
          </p15:clr>
        </p15:guide>
        <p15:guide id="2" pos="3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spTree>
      <p:nvGrpSpPr>
        <p:cNvPr id="23" name="Shape 23"/>
        <p:cNvGrpSpPr/>
        <p:nvPr/>
      </p:nvGrpSpPr>
      <p:grpSpPr>
        <a:xfrm>
          <a:off x="0" y="0"/>
          <a:ext cx="0" cy="0"/>
          <a:chOff x="0" y="0"/>
          <a:chExt cx="0" cy="0"/>
        </a:xfrm>
      </p:grpSpPr>
      <p:sp>
        <p:nvSpPr>
          <p:cNvPr id="24" name="Google Shape;24;p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 name="Google Shape;25;p5"/>
          <p:cNvSpPr txBox="1"/>
          <p:nvPr>
            <p:ph idx="1" type="body"/>
          </p:nvPr>
        </p:nvSpPr>
        <p:spPr>
          <a:xfrm>
            <a:off x="540600" y="1768550"/>
            <a:ext cx="2524200" cy="2800200"/>
          </a:xfrm>
          <a:prstGeom prst="rect">
            <a:avLst/>
          </a:prstGeom>
          <a:ln>
            <a:noFill/>
          </a:ln>
        </p:spPr>
        <p:txBody>
          <a:bodyPr anchorCtr="0" anchor="t" bIns="91425" lIns="91425" spcFirstLastPara="1" rIns="91425" wrap="square" tIns="91425">
            <a:noAutofit/>
          </a:bodyPr>
          <a:lstStyle>
            <a:lvl1pPr indent="-317500" lvl="0" marL="457200" rtl="0">
              <a:spcBef>
                <a:spcPts val="0"/>
              </a:spcBef>
              <a:spcAft>
                <a:spcPts val="0"/>
              </a:spcAft>
              <a:buClr>
                <a:schemeClr val="accent5"/>
              </a:buClr>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3"/>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6" name="Google Shape;26;p5"/>
          <p:cNvSpPr txBox="1"/>
          <p:nvPr>
            <p:ph idx="2" type="body"/>
          </p:nvPr>
        </p:nvSpPr>
        <p:spPr>
          <a:xfrm>
            <a:off x="3298326" y="1768550"/>
            <a:ext cx="2524200" cy="2800200"/>
          </a:xfrm>
          <a:prstGeom prst="rect">
            <a:avLst/>
          </a:prstGeom>
          <a:ln>
            <a:noFill/>
          </a:ln>
        </p:spPr>
        <p:txBody>
          <a:bodyPr anchorCtr="0" anchor="t" bIns="91425" lIns="91425" spcFirstLastPara="1" rIns="91425" wrap="square" tIns="91425">
            <a:noAutofit/>
          </a:bodyPr>
          <a:lstStyle>
            <a:lvl1pPr indent="-317500" lvl="0" marL="457200" rtl="0">
              <a:spcBef>
                <a:spcPts val="0"/>
              </a:spcBef>
              <a:spcAft>
                <a:spcPts val="0"/>
              </a:spcAft>
              <a:buClr>
                <a:schemeClr val="accent5"/>
              </a:buClr>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3"/>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7" name="Google Shape;27;p5"/>
          <p:cNvSpPr txBox="1"/>
          <p:nvPr>
            <p:ph idx="3" type="body"/>
          </p:nvPr>
        </p:nvSpPr>
        <p:spPr>
          <a:xfrm>
            <a:off x="6056053" y="1768550"/>
            <a:ext cx="2524200" cy="2800200"/>
          </a:xfrm>
          <a:prstGeom prst="rect">
            <a:avLst/>
          </a:prstGeom>
          <a:ln>
            <a:noFill/>
          </a:ln>
        </p:spPr>
        <p:txBody>
          <a:bodyPr anchorCtr="0" anchor="t" bIns="91425" lIns="91425" spcFirstLastPara="1" rIns="91425" wrap="square" tIns="91425">
            <a:noAutofit/>
          </a:bodyPr>
          <a:lstStyle>
            <a:lvl1pPr indent="-317500" lvl="0" marL="457200" rtl="0">
              <a:spcBef>
                <a:spcPts val="0"/>
              </a:spcBef>
              <a:spcAft>
                <a:spcPts val="0"/>
              </a:spcAft>
              <a:buClr>
                <a:schemeClr val="accent5"/>
              </a:buClr>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3"/>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8" name="Google Shape;28;p5"/>
          <p:cNvSpPr txBox="1"/>
          <p:nvPr>
            <p:ph idx="12" type="sldNum"/>
          </p:nvPr>
        </p:nvSpPr>
        <p:spPr>
          <a:xfrm>
            <a:off x="6718825" y="4812675"/>
            <a:ext cx="2302200" cy="320400"/>
          </a:xfrm>
          <a:prstGeom prst="rect">
            <a:avLst/>
          </a:prstGeom>
        </p:spPr>
        <p:txBody>
          <a:bodyPr anchorCtr="0" anchor="ctr" bIns="91425" lIns="91425" spcFirstLastPara="1" rIns="91425" wrap="square" tIns="91425">
            <a:normAutofit/>
          </a:bodyPr>
          <a:lstStyle>
            <a:lvl1pPr lvl="0" rtl="0">
              <a:buNone/>
              <a:defRPr sz="800">
                <a:latin typeface="Source Sans Pro"/>
                <a:ea typeface="Source Sans Pro"/>
                <a:cs typeface="Source Sans Pro"/>
                <a:sym typeface="Source Sans Pro"/>
              </a:defRPr>
            </a:lvl1pPr>
            <a:lvl2pPr lvl="1" rtl="0">
              <a:buNone/>
              <a:defRPr sz="800">
                <a:latin typeface="Source Sans Pro"/>
                <a:ea typeface="Source Sans Pro"/>
                <a:cs typeface="Source Sans Pro"/>
                <a:sym typeface="Source Sans Pro"/>
              </a:defRPr>
            </a:lvl2pPr>
            <a:lvl3pPr lvl="2" rtl="0">
              <a:buNone/>
              <a:defRPr sz="800">
                <a:latin typeface="Source Sans Pro"/>
                <a:ea typeface="Source Sans Pro"/>
                <a:cs typeface="Source Sans Pro"/>
                <a:sym typeface="Source Sans Pro"/>
              </a:defRPr>
            </a:lvl3pPr>
            <a:lvl4pPr lvl="3" rtl="0">
              <a:buNone/>
              <a:defRPr sz="800">
                <a:latin typeface="Source Sans Pro"/>
                <a:ea typeface="Source Sans Pro"/>
                <a:cs typeface="Source Sans Pro"/>
                <a:sym typeface="Source Sans Pro"/>
              </a:defRPr>
            </a:lvl4pPr>
            <a:lvl5pPr lvl="4" rtl="0">
              <a:buNone/>
              <a:defRPr sz="800">
                <a:latin typeface="Source Sans Pro"/>
                <a:ea typeface="Source Sans Pro"/>
                <a:cs typeface="Source Sans Pro"/>
                <a:sym typeface="Source Sans Pro"/>
              </a:defRPr>
            </a:lvl5pPr>
            <a:lvl6pPr lvl="5" rtl="0">
              <a:buNone/>
              <a:defRPr sz="800">
                <a:latin typeface="Source Sans Pro"/>
                <a:ea typeface="Source Sans Pro"/>
                <a:cs typeface="Source Sans Pro"/>
                <a:sym typeface="Source Sans Pro"/>
              </a:defRPr>
            </a:lvl6pPr>
            <a:lvl7pPr lvl="6" rtl="0">
              <a:buNone/>
              <a:defRPr sz="800">
                <a:latin typeface="Source Sans Pro"/>
                <a:ea typeface="Source Sans Pro"/>
                <a:cs typeface="Source Sans Pro"/>
                <a:sym typeface="Source Sans Pro"/>
              </a:defRPr>
            </a:lvl7pPr>
            <a:lvl8pPr lvl="7" rtl="0">
              <a:buNone/>
              <a:defRPr sz="800">
                <a:latin typeface="Source Sans Pro"/>
                <a:ea typeface="Source Sans Pro"/>
                <a:cs typeface="Source Sans Pro"/>
                <a:sym typeface="Source Sans Pro"/>
              </a:defRPr>
            </a:lvl8pPr>
            <a:lvl9pPr lvl="8" rtl="0">
              <a:buNone/>
              <a:defRPr sz="800">
                <a:latin typeface="Source Sans Pro"/>
                <a:ea typeface="Source Sans Pro"/>
                <a:cs typeface="Source Sans Pro"/>
                <a:sym typeface="Source Sans Pro"/>
              </a:defRPr>
            </a:lvl9pPr>
          </a:lstStyle>
          <a:p>
            <a:pPr indent="0" lvl="0" marL="0" rtl="0" algn="r">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p:cSld name="Title and Content Options_2">
    <p:spTree>
      <p:nvGrpSpPr>
        <p:cNvPr id="240" name="Shape 240"/>
        <p:cNvGrpSpPr/>
        <p:nvPr/>
      </p:nvGrpSpPr>
      <p:grpSpPr>
        <a:xfrm>
          <a:off x="0" y="0"/>
          <a:ext cx="0" cy="0"/>
          <a:chOff x="0" y="0"/>
          <a:chExt cx="0" cy="0"/>
        </a:xfrm>
      </p:grpSpPr>
      <p:sp>
        <p:nvSpPr>
          <p:cNvPr id="241" name="Google Shape;241;p42"/>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242" name="Google Shape;242;p42"/>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1">
  <p:cSld name="Title and Content Options_3">
    <p:spTree>
      <p:nvGrpSpPr>
        <p:cNvPr id="243" name="Shape 243"/>
        <p:cNvGrpSpPr/>
        <p:nvPr/>
      </p:nvGrpSpPr>
      <p:grpSpPr>
        <a:xfrm>
          <a:off x="0" y="0"/>
          <a:ext cx="0" cy="0"/>
          <a:chOff x="0" y="0"/>
          <a:chExt cx="0" cy="0"/>
        </a:xfrm>
      </p:grpSpPr>
      <p:sp>
        <p:nvSpPr>
          <p:cNvPr id="244" name="Google Shape;244;p43"/>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245" name="Google Shape;245;p43"/>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2">
  <p:cSld name="Title and Content Options_4">
    <p:spTree>
      <p:nvGrpSpPr>
        <p:cNvPr id="246" name="Shape 246"/>
        <p:cNvGrpSpPr/>
        <p:nvPr/>
      </p:nvGrpSpPr>
      <p:grpSpPr>
        <a:xfrm>
          <a:off x="0" y="0"/>
          <a:ext cx="0" cy="0"/>
          <a:chOff x="0" y="0"/>
          <a:chExt cx="0" cy="0"/>
        </a:xfrm>
      </p:grpSpPr>
      <p:sp>
        <p:nvSpPr>
          <p:cNvPr id="247" name="Google Shape;247;p44"/>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248" name="Google Shape;248;p44"/>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3">
  <p:cSld name="Title and Content Options_5">
    <p:spTree>
      <p:nvGrpSpPr>
        <p:cNvPr id="249" name="Shape 249"/>
        <p:cNvGrpSpPr/>
        <p:nvPr/>
      </p:nvGrpSpPr>
      <p:grpSpPr>
        <a:xfrm>
          <a:off x="0" y="0"/>
          <a:ext cx="0" cy="0"/>
          <a:chOff x="0" y="0"/>
          <a:chExt cx="0" cy="0"/>
        </a:xfrm>
      </p:grpSpPr>
      <p:sp>
        <p:nvSpPr>
          <p:cNvPr id="250" name="Google Shape;250;p45"/>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251" name="Google Shape;251;p45"/>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4">
  <p:cSld name="Title and Content Options_6">
    <p:spTree>
      <p:nvGrpSpPr>
        <p:cNvPr id="252" name="Shape 252"/>
        <p:cNvGrpSpPr/>
        <p:nvPr/>
      </p:nvGrpSpPr>
      <p:grpSpPr>
        <a:xfrm>
          <a:off x="0" y="0"/>
          <a:ext cx="0" cy="0"/>
          <a:chOff x="0" y="0"/>
          <a:chExt cx="0" cy="0"/>
        </a:xfrm>
      </p:grpSpPr>
      <p:sp>
        <p:nvSpPr>
          <p:cNvPr id="253" name="Google Shape;253;p46"/>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254" name="Google Shape;254;p46"/>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5">
  <p:cSld name="Title and Content Options_7">
    <p:spTree>
      <p:nvGrpSpPr>
        <p:cNvPr id="255" name="Shape 255"/>
        <p:cNvGrpSpPr/>
        <p:nvPr/>
      </p:nvGrpSpPr>
      <p:grpSpPr>
        <a:xfrm>
          <a:off x="0" y="0"/>
          <a:ext cx="0" cy="0"/>
          <a:chOff x="0" y="0"/>
          <a:chExt cx="0" cy="0"/>
        </a:xfrm>
      </p:grpSpPr>
      <p:sp>
        <p:nvSpPr>
          <p:cNvPr id="256" name="Google Shape;256;p47"/>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257" name="Google Shape;257;p47"/>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6">
  <p:cSld name="Title and Content Options_8">
    <p:spTree>
      <p:nvGrpSpPr>
        <p:cNvPr id="258" name="Shape 258"/>
        <p:cNvGrpSpPr/>
        <p:nvPr/>
      </p:nvGrpSpPr>
      <p:grpSpPr>
        <a:xfrm>
          <a:off x="0" y="0"/>
          <a:ext cx="0" cy="0"/>
          <a:chOff x="0" y="0"/>
          <a:chExt cx="0" cy="0"/>
        </a:xfrm>
      </p:grpSpPr>
      <p:sp>
        <p:nvSpPr>
          <p:cNvPr id="259" name="Google Shape;259;p48"/>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260" name="Google Shape;260;p48"/>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7">
  <p:cSld name="Title and Content Options_9">
    <p:spTree>
      <p:nvGrpSpPr>
        <p:cNvPr id="261" name="Shape 261"/>
        <p:cNvGrpSpPr/>
        <p:nvPr/>
      </p:nvGrpSpPr>
      <p:grpSpPr>
        <a:xfrm>
          <a:off x="0" y="0"/>
          <a:ext cx="0" cy="0"/>
          <a:chOff x="0" y="0"/>
          <a:chExt cx="0" cy="0"/>
        </a:xfrm>
      </p:grpSpPr>
      <p:sp>
        <p:nvSpPr>
          <p:cNvPr id="262" name="Google Shape;262;p49"/>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263" name="Google Shape;263;p49"/>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Options 8">
  <p:cSld name="Title and Content Options_10">
    <p:spTree>
      <p:nvGrpSpPr>
        <p:cNvPr id="264" name="Shape 264"/>
        <p:cNvGrpSpPr/>
        <p:nvPr/>
      </p:nvGrpSpPr>
      <p:grpSpPr>
        <a:xfrm>
          <a:off x="0" y="0"/>
          <a:ext cx="0" cy="0"/>
          <a:chOff x="0" y="0"/>
          <a:chExt cx="0" cy="0"/>
        </a:xfrm>
      </p:grpSpPr>
      <p:sp>
        <p:nvSpPr>
          <p:cNvPr id="265" name="Google Shape;265;p50"/>
          <p:cNvSpPr txBox="1"/>
          <p:nvPr>
            <p:ph idx="1" type="body"/>
          </p:nvPr>
        </p:nvSpPr>
        <p:spPr>
          <a:xfrm>
            <a:off x="444600" y="1108925"/>
            <a:ext cx="8238300" cy="3549900"/>
          </a:xfrm>
          <a:prstGeom prst="rect">
            <a:avLst/>
          </a:prstGeom>
          <a:noFill/>
          <a:ln>
            <a:noFill/>
          </a:ln>
        </p:spPr>
        <p:txBody>
          <a:bodyPr anchorCtr="0" anchor="t" bIns="34275" lIns="68575" spcFirstLastPara="1" rIns="68575" wrap="square" tIns="34275">
            <a:normAutofit/>
          </a:bodyPr>
          <a:lstStyle>
            <a:lvl1pPr indent="-349250" lvl="0" marL="457200" marR="0" rtl="0" algn="l">
              <a:lnSpc>
                <a:spcPct val="100000"/>
              </a:lnSpc>
              <a:spcBef>
                <a:spcPts val="8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1pPr>
            <a:lvl2pPr indent="-349250" lvl="1" marL="914400" marR="0" rtl="0" algn="l">
              <a:lnSpc>
                <a:spcPct val="100000"/>
              </a:lnSpc>
              <a:spcBef>
                <a:spcPts val="1200"/>
              </a:spcBef>
              <a:spcAft>
                <a:spcPts val="0"/>
              </a:spcAft>
              <a:buClr>
                <a:schemeClr val="accent6"/>
              </a:buClr>
              <a:buSzPts val="1900"/>
              <a:buFont typeface="Arial"/>
              <a:buChar char="•"/>
              <a:defRPr b="0" i="0" sz="1500" u="none" cap="none" strike="noStrike">
                <a:solidFill>
                  <a:schemeClr val="dk1"/>
                </a:solidFill>
                <a:latin typeface="Source Sans Pro"/>
                <a:ea typeface="Source Sans Pro"/>
                <a:cs typeface="Source Sans Pro"/>
                <a:sym typeface="Source Sans Pro"/>
              </a:defRPr>
            </a:lvl2pPr>
            <a:lvl3pPr indent="-336550" lvl="2" marL="1371600" marR="0" rtl="0" algn="l">
              <a:lnSpc>
                <a:spcPct val="100000"/>
              </a:lnSpc>
              <a:spcBef>
                <a:spcPts val="1200"/>
              </a:spcBef>
              <a:spcAft>
                <a:spcPts val="0"/>
              </a:spcAft>
              <a:buClr>
                <a:schemeClr val="accent6"/>
              </a:buClr>
              <a:buSzPts val="1700"/>
              <a:buFont typeface="Arial"/>
              <a:buChar char="•"/>
              <a:defRPr b="0" i="0" sz="1400" u="none" cap="none" strike="noStrike">
                <a:solidFill>
                  <a:schemeClr val="dk1"/>
                </a:solidFill>
                <a:latin typeface="Source Sans Pro"/>
                <a:ea typeface="Source Sans Pro"/>
                <a:cs typeface="Source Sans Pro"/>
                <a:sym typeface="Source Sans Pro"/>
              </a:defRPr>
            </a:lvl3pPr>
            <a:lvl4pPr indent="-323850" lvl="3" marL="18288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4pPr>
            <a:lvl5pPr indent="-323850" lvl="4" marL="2286000" marR="0" rtl="0" algn="l">
              <a:lnSpc>
                <a:spcPct val="100000"/>
              </a:lnSpc>
              <a:spcBef>
                <a:spcPts val="1200"/>
              </a:spcBef>
              <a:spcAft>
                <a:spcPts val="0"/>
              </a:spcAft>
              <a:buClr>
                <a:schemeClr val="accent6"/>
              </a:buClr>
              <a:buSzPts val="1500"/>
              <a:buFont typeface="Arial"/>
              <a:buChar char="•"/>
              <a:defRPr b="0" i="0" sz="1200" u="none" cap="none" strike="noStrike">
                <a:solidFill>
                  <a:schemeClr val="dk1"/>
                </a:solidFill>
                <a:latin typeface="Source Sans Pro"/>
                <a:ea typeface="Source Sans Pro"/>
                <a:cs typeface="Source Sans Pro"/>
                <a:sym typeface="Source Sans Pro"/>
              </a:defRPr>
            </a:lvl5pPr>
            <a:lvl6pPr indent="-311150" lvl="5" marL="27432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6pPr>
            <a:lvl7pPr indent="-311150" lvl="6" marL="32004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7pPr>
            <a:lvl8pPr indent="-311150" lvl="7" marL="3657600" marR="0" rtl="0" algn="l">
              <a:lnSpc>
                <a:spcPct val="120000"/>
              </a:lnSpc>
              <a:spcBef>
                <a:spcPts val="1200"/>
              </a:spcBef>
              <a:spcAft>
                <a:spcPts val="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8pPr>
            <a:lvl9pPr indent="-311150" lvl="8" marL="4114800" marR="0" rtl="0" algn="l">
              <a:lnSpc>
                <a:spcPct val="120000"/>
              </a:lnSpc>
              <a:spcBef>
                <a:spcPts val="1200"/>
              </a:spcBef>
              <a:spcAft>
                <a:spcPts val="1200"/>
              </a:spcAft>
              <a:buClr>
                <a:schemeClr val="accent6"/>
              </a:buClr>
              <a:buSzPts val="1300"/>
              <a:buFont typeface="Arial"/>
              <a:buChar char="•"/>
              <a:defRPr b="0" i="0" sz="1100" u="none" cap="none" strike="noStrike">
                <a:solidFill>
                  <a:schemeClr val="dk1"/>
                </a:solidFill>
                <a:latin typeface="Source Sans Pro"/>
                <a:ea typeface="Source Sans Pro"/>
                <a:cs typeface="Source Sans Pro"/>
                <a:sym typeface="Source Sans Pro"/>
              </a:defRPr>
            </a:lvl9pPr>
          </a:lstStyle>
          <a:p/>
        </p:txBody>
      </p:sp>
      <p:sp>
        <p:nvSpPr>
          <p:cNvPr id="266" name="Google Shape;266;p50"/>
          <p:cNvSpPr txBox="1"/>
          <p:nvPr>
            <p:ph type="title"/>
          </p:nvPr>
        </p:nvSpPr>
        <p:spPr>
          <a:xfrm>
            <a:off x="445800" y="158550"/>
            <a:ext cx="8238300" cy="777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Tree>
  </p:cSld>
  <p:clrMapOvr>
    <a:masterClrMapping/>
  </p:clrMapOvr>
  <p:extLst>
    <p:ext uri="{DCECCB84-F9BA-43D5-87BE-67443E8EF086}">
      <p15:sldGuideLst>
        <p15:guide id="1" orient="horz" pos="2826">
          <p15:clr>
            <a:srgbClr val="FBAE40"/>
          </p15:clr>
        </p15:guide>
        <p15:guide id="2" pos="3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boxes with headers">
  <p:cSld name="TITLE_AND_TWO_COLUMNS_1_1">
    <p:spTree>
      <p:nvGrpSpPr>
        <p:cNvPr id="29" name="Shape 29"/>
        <p:cNvGrpSpPr/>
        <p:nvPr/>
      </p:nvGrpSpPr>
      <p:grpSpPr>
        <a:xfrm>
          <a:off x="0" y="0"/>
          <a:ext cx="0" cy="0"/>
          <a:chOff x="0" y="0"/>
          <a:chExt cx="0" cy="0"/>
        </a:xfrm>
      </p:grpSpPr>
      <p:sp>
        <p:nvSpPr>
          <p:cNvPr id="30" name="Google Shape;30;p6"/>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 name="Google Shape;31;p6"/>
          <p:cNvSpPr txBox="1"/>
          <p:nvPr>
            <p:ph idx="1" type="body"/>
          </p:nvPr>
        </p:nvSpPr>
        <p:spPr>
          <a:xfrm>
            <a:off x="540600" y="1539950"/>
            <a:ext cx="2524200" cy="30756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5"/>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 name="Google Shape;32;p6"/>
          <p:cNvSpPr txBox="1"/>
          <p:nvPr>
            <p:ph idx="2" type="body"/>
          </p:nvPr>
        </p:nvSpPr>
        <p:spPr>
          <a:xfrm>
            <a:off x="3298325" y="1539950"/>
            <a:ext cx="2524200" cy="30756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5"/>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 name="Google Shape;33;p6"/>
          <p:cNvSpPr txBox="1"/>
          <p:nvPr>
            <p:ph idx="3" type="body"/>
          </p:nvPr>
        </p:nvSpPr>
        <p:spPr>
          <a:xfrm>
            <a:off x="6056051" y="1539950"/>
            <a:ext cx="2524200" cy="3075600"/>
          </a:xfrm>
          <a:prstGeom prst="rect">
            <a:avLst/>
          </a:prstGeom>
          <a:ln cap="flat" cmpd="sng" w="19050">
            <a:solidFill>
              <a:schemeClr val="lt2"/>
            </a:solidFill>
            <a:prstDash val="solid"/>
            <a:round/>
            <a:headEnd len="sm" w="sm" type="none"/>
            <a:tailEnd len="sm" w="sm" type="none"/>
          </a:ln>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Clr>
                <a:schemeClr val="accent5"/>
              </a:buClr>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 name="Google Shape;34;p6"/>
          <p:cNvSpPr txBox="1"/>
          <p:nvPr>
            <p:ph idx="12" type="sldNum"/>
          </p:nvPr>
        </p:nvSpPr>
        <p:spPr>
          <a:xfrm>
            <a:off x="6718825" y="4812675"/>
            <a:ext cx="2302200" cy="320400"/>
          </a:xfrm>
          <a:prstGeom prst="rect">
            <a:avLst/>
          </a:prstGeom>
        </p:spPr>
        <p:txBody>
          <a:bodyPr anchorCtr="0" anchor="ctr" bIns="91425" lIns="91425" spcFirstLastPara="1" rIns="91425" wrap="square" tIns="91425">
            <a:normAutofit/>
          </a:bodyPr>
          <a:lstStyle>
            <a:lvl1pPr lvl="0" rtl="0">
              <a:buNone/>
              <a:defRPr sz="800">
                <a:latin typeface="Source Sans Pro"/>
                <a:ea typeface="Source Sans Pro"/>
                <a:cs typeface="Source Sans Pro"/>
                <a:sym typeface="Source Sans Pro"/>
              </a:defRPr>
            </a:lvl1pPr>
            <a:lvl2pPr lvl="1" rtl="0">
              <a:buNone/>
              <a:defRPr sz="800">
                <a:latin typeface="Source Sans Pro"/>
                <a:ea typeface="Source Sans Pro"/>
                <a:cs typeface="Source Sans Pro"/>
                <a:sym typeface="Source Sans Pro"/>
              </a:defRPr>
            </a:lvl2pPr>
            <a:lvl3pPr lvl="2" rtl="0">
              <a:buNone/>
              <a:defRPr sz="800">
                <a:latin typeface="Source Sans Pro"/>
                <a:ea typeface="Source Sans Pro"/>
                <a:cs typeface="Source Sans Pro"/>
                <a:sym typeface="Source Sans Pro"/>
              </a:defRPr>
            </a:lvl3pPr>
            <a:lvl4pPr lvl="3" rtl="0">
              <a:buNone/>
              <a:defRPr sz="800">
                <a:latin typeface="Source Sans Pro"/>
                <a:ea typeface="Source Sans Pro"/>
                <a:cs typeface="Source Sans Pro"/>
                <a:sym typeface="Source Sans Pro"/>
              </a:defRPr>
            </a:lvl4pPr>
            <a:lvl5pPr lvl="4" rtl="0">
              <a:buNone/>
              <a:defRPr sz="800">
                <a:latin typeface="Source Sans Pro"/>
                <a:ea typeface="Source Sans Pro"/>
                <a:cs typeface="Source Sans Pro"/>
                <a:sym typeface="Source Sans Pro"/>
              </a:defRPr>
            </a:lvl5pPr>
            <a:lvl6pPr lvl="5" rtl="0">
              <a:buNone/>
              <a:defRPr sz="800">
                <a:latin typeface="Source Sans Pro"/>
                <a:ea typeface="Source Sans Pro"/>
                <a:cs typeface="Source Sans Pro"/>
                <a:sym typeface="Source Sans Pro"/>
              </a:defRPr>
            </a:lvl6pPr>
            <a:lvl7pPr lvl="6" rtl="0">
              <a:buNone/>
              <a:defRPr sz="800">
                <a:latin typeface="Source Sans Pro"/>
                <a:ea typeface="Source Sans Pro"/>
                <a:cs typeface="Source Sans Pro"/>
                <a:sym typeface="Source Sans Pro"/>
              </a:defRPr>
            </a:lvl7pPr>
            <a:lvl8pPr lvl="7" rtl="0">
              <a:buNone/>
              <a:defRPr sz="800">
                <a:latin typeface="Source Sans Pro"/>
                <a:ea typeface="Source Sans Pro"/>
                <a:cs typeface="Source Sans Pro"/>
                <a:sym typeface="Source Sans Pro"/>
              </a:defRPr>
            </a:lvl8pPr>
            <a:lvl9pPr lvl="8" rtl="0">
              <a:buNone/>
              <a:defRPr sz="800">
                <a:latin typeface="Source Sans Pro"/>
                <a:ea typeface="Source Sans Pro"/>
                <a:cs typeface="Source Sans Pro"/>
                <a:sym typeface="Source Sans Pro"/>
              </a:defRPr>
            </a:lvl9pPr>
          </a:lstStyle>
          <a:p>
            <a:pPr indent="0" lvl="0" marL="0" rtl="0" algn="r">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
        <p:nvSpPr>
          <p:cNvPr id="35" name="Google Shape;35;p6"/>
          <p:cNvSpPr txBox="1"/>
          <p:nvPr>
            <p:ph idx="4" type="subTitle"/>
          </p:nvPr>
        </p:nvSpPr>
        <p:spPr>
          <a:xfrm>
            <a:off x="552325" y="1147800"/>
            <a:ext cx="2524200" cy="320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1"/>
              </a:buClr>
              <a:buSzPts val="1400"/>
              <a:buNone/>
              <a:defRPr b="1" sz="1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
          <p:cNvSpPr txBox="1"/>
          <p:nvPr>
            <p:ph idx="5" type="subTitle"/>
          </p:nvPr>
        </p:nvSpPr>
        <p:spPr>
          <a:xfrm>
            <a:off x="3298325" y="1147800"/>
            <a:ext cx="2524200" cy="320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1"/>
              </a:buClr>
              <a:buSzPts val="1400"/>
              <a:buNone/>
              <a:defRPr b="1" sz="14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 name="Google Shape;37;p6"/>
          <p:cNvSpPr txBox="1"/>
          <p:nvPr>
            <p:ph idx="6" type="subTitle"/>
          </p:nvPr>
        </p:nvSpPr>
        <p:spPr>
          <a:xfrm>
            <a:off x="6056050" y="1147800"/>
            <a:ext cx="2524200" cy="320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1"/>
              </a:buClr>
              <a:buSzPts val="1400"/>
              <a:buNone/>
              <a:defRPr b="1" sz="1400">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7"/>
          <p:cNvSpPr txBox="1"/>
          <p:nvPr>
            <p:ph idx="12" type="sldNum"/>
          </p:nvPr>
        </p:nvSpPr>
        <p:spPr>
          <a:xfrm>
            <a:off x="6718825" y="4812675"/>
            <a:ext cx="2302200" cy="320400"/>
          </a:xfrm>
          <a:prstGeom prst="rect">
            <a:avLst/>
          </a:prstGeom>
        </p:spPr>
        <p:txBody>
          <a:bodyPr anchorCtr="0" anchor="ctr" bIns="91425" lIns="91425" spcFirstLastPara="1" rIns="91425" wrap="square" tIns="91425">
            <a:normAutofit/>
          </a:bodyPr>
          <a:lstStyle>
            <a:lvl1pPr lvl="0" rtl="0">
              <a:buNone/>
              <a:defRPr sz="800">
                <a:latin typeface="Source Sans Pro"/>
                <a:ea typeface="Source Sans Pro"/>
                <a:cs typeface="Source Sans Pro"/>
                <a:sym typeface="Source Sans Pro"/>
              </a:defRPr>
            </a:lvl1pPr>
            <a:lvl2pPr lvl="1" rtl="0">
              <a:buNone/>
              <a:defRPr sz="800">
                <a:latin typeface="Source Sans Pro"/>
                <a:ea typeface="Source Sans Pro"/>
                <a:cs typeface="Source Sans Pro"/>
                <a:sym typeface="Source Sans Pro"/>
              </a:defRPr>
            </a:lvl2pPr>
            <a:lvl3pPr lvl="2" rtl="0">
              <a:buNone/>
              <a:defRPr sz="800">
                <a:latin typeface="Source Sans Pro"/>
                <a:ea typeface="Source Sans Pro"/>
                <a:cs typeface="Source Sans Pro"/>
                <a:sym typeface="Source Sans Pro"/>
              </a:defRPr>
            </a:lvl3pPr>
            <a:lvl4pPr lvl="3" rtl="0">
              <a:buNone/>
              <a:defRPr sz="800">
                <a:latin typeface="Source Sans Pro"/>
                <a:ea typeface="Source Sans Pro"/>
                <a:cs typeface="Source Sans Pro"/>
                <a:sym typeface="Source Sans Pro"/>
              </a:defRPr>
            </a:lvl4pPr>
            <a:lvl5pPr lvl="4" rtl="0">
              <a:buNone/>
              <a:defRPr sz="800">
                <a:latin typeface="Source Sans Pro"/>
                <a:ea typeface="Source Sans Pro"/>
                <a:cs typeface="Source Sans Pro"/>
                <a:sym typeface="Source Sans Pro"/>
              </a:defRPr>
            </a:lvl5pPr>
            <a:lvl6pPr lvl="5" rtl="0">
              <a:buNone/>
              <a:defRPr sz="800">
                <a:latin typeface="Source Sans Pro"/>
                <a:ea typeface="Source Sans Pro"/>
                <a:cs typeface="Source Sans Pro"/>
                <a:sym typeface="Source Sans Pro"/>
              </a:defRPr>
            </a:lvl6pPr>
            <a:lvl7pPr lvl="6" rtl="0">
              <a:buNone/>
              <a:defRPr sz="800">
                <a:latin typeface="Source Sans Pro"/>
                <a:ea typeface="Source Sans Pro"/>
                <a:cs typeface="Source Sans Pro"/>
                <a:sym typeface="Source Sans Pro"/>
              </a:defRPr>
            </a:lvl7pPr>
            <a:lvl8pPr lvl="7" rtl="0">
              <a:buNone/>
              <a:defRPr sz="800">
                <a:latin typeface="Source Sans Pro"/>
                <a:ea typeface="Source Sans Pro"/>
                <a:cs typeface="Source Sans Pro"/>
                <a:sym typeface="Source Sans Pro"/>
              </a:defRPr>
            </a:lvl8pPr>
            <a:lvl9pPr lvl="8" rtl="0">
              <a:buNone/>
              <a:defRPr sz="800">
                <a:latin typeface="Source Sans Pro"/>
                <a:ea typeface="Source Sans Pro"/>
                <a:cs typeface="Source Sans Pro"/>
                <a:sym typeface="Source Sans Pro"/>
              </a:defRPr>
            </a:lvl9pPr>
          </a:lstStyle>
          <a:p>
            <a:pPr indent="0" lvl="0" marL="0" rtl="0" algn="r">
              <a:spcBef>
                <a:spcPts val="0"/>
              </a:spcBef>
              <a:spcAft>
                <a:spcPts val="0"/>
              </a:spcAft>
              <a:buNone/>
            </a:pPr>
            <a:r>
              <a:rPr lang="en"/>
              <a:t>© Kentik. All rights reserved | </a:t>
            </a:r>
            <a:fld id="{00000000-1234-1234-1234-123412341234}" type="slidenum">
              <a:rPr lang="en"/>
              <a:t>‹#›</a:t>
            </a:fld>
            <a:endParaRPr>
              <a:solidFill>
                <a:srgbClr val="B7B7B7"/>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Orange">
  <p:cSld name="BLANK_1">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9"/>
          <p:cNvSpPr txBox="1"/>
          <p:nvPr>
            <p:ph type="title"/>
          </p:nvPr>
        </p:nvSpPr>
        <p:spPr>
          <a:xfrm>
            <a:off x="406825" y="1567800"/>
            <a:ext cx="4275300" cy="19266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Clr>
                <a:schemeClr val="accent4"/>
              </a:buClr>
              <a:buSzPts val="3600"/>
              <a:buNone/>
              <a:defRPr sz="3600">
                <a:solidFill>
                  <a:schemeClr val="accent4"/>
                </a:solidFill>
              </a:defRPr>
            </a:lvl1pPr>
            <a:lvl2pPr lvl="1" rtl="0">
              <a:lnSpc>
                <a:spcPct val="90000"/>
              </a:lnSpc>
              <a:spcBef>
                <a:spcPts val="0"/>
              </a:spcBef>
              <a:spcAft>
                <a:spcPts val="0"/>
              </a:spcAft>
              <a:buClr>
                <a:schemeClr val="accent4"/>
              </a:buClr>
              <a:buSzPts val="2800"/>
              <a:buNone/>
              <a:defRPr>
                <a:solidFill>
                  <a:schemeClr val="accent4"/>
                </a:solidFill>
              </a:defRPr>
            </a:lvl2pPr>
            <a:lvl3pPr lvl="2" rtl="0">
              <a:lnSpc>
                <a:spcPct val="90000"/>
              </a:lnSpc>
              <a:spcBef>
                <a:spcPts val="0"/>
              </a:spcBef>
              <a:spcAft>
                <a:spcPts val="0"/>
              </a:spcAft>
              <a:buClr>
                <a:schemeClr val="accent4"/>
              </a:buClr>
              <a:buSzPts val="2800"/>
              <a:buNone/>
              <a:defRPr>
                <a:solidFill>
                  <a:schemeClr val="accent4"/>
                </a:solidFill>
              </a:defRPr>
            </a:lvl3pPr>
            <a:lvl4pPr lvl="3" rtl="0">
              <a:lnSpc>
                <a:spcPct val="90000"/>
              </a:lnSpc>
              <a:spcBef>
                <a:spcPts val="0"/>
              </a:spcBef>
              <a:spcAft>
                <a:spcPts val="0"/>
              </a:spcAft>
              <a:buClr>
                <a:schemeClr val="accent4"/>
              </a:buClr>
              <a:buSzPts val="2800"/>
              <a:buNone/>
              <a:defRPr>
                <a:solidFill>
                  <a:schemeClr val="accent4"/>
                </a:solidFill>
              </a:defRPr>
            </a:lvl4pPr>
            <a:lvl5pPr lvl="4" rtl="0">
              <a:lnSpc>
                <a:spcPct val="90000"/>
              </a:lnSpc>
              <a:spcBef>
                <a:spcPts val="0"/>
              </a:spcBef>
              <a:spcAft>
                <a:spcPts val="0"/>
              </a:spcAft>
              <a:buClr>
                <a:schemeClr val="accent4"/>
              </a:buClr>
              <a:buSzPts val="2800"/>
              <a:buNone/>
              <a:defRPr>
                <a:solidFill>
                  <a:schemeClr val="accent4"/>
                </a:solidFill>
              </a:defRPr>
            </a:lvl5pPr>
            <a:lvl6pPr lvl="5" rtl="0">
              <a:lnSpc>
                <a:spcPct val="90000"/>
              </a:lnSpc>
              <a:spcBef>
                <a:spcPts val="0"/>
              </a:spcBef>
              <a:spcAft>
                <a:spcPts val="0"/>
              </a:spcAft>
              <a:buClr>
                <a:schemeClr val="accent4"/>
              </a:buClr>
              <a:buSzPts val="2800"/>
              <a:buNone/>
              <a:defRPr>
                <a:solidFill>
                  <a:schemeClr val="accent4"/>
                </a:solidFill>
              </a:defRPr>
            </a:lvl6pPr>
            <a:lvl7pPr lvl="6" rtl="0">
              <a:lnSpc>
                <a:spcPct val="90000"/>
              </a:lnSpc>
              <a:spcBef>
                <a:spcPts val="0"/>
              </a:spcBef>
              <a:spcAft>
                <a:spcPts val="0"/>
              </a:spcAft>
              <a:buClr>
                <a:schemeClr val="accent4"/>
              </a:buClr>
              <a:buSzPts val="2800"/>
              <a:buNone/>
              <a:defRPr>
                <a:solidFill>
                  <a:schemeClr val="accent4"/>
                </a:solidFill>
              </a:defRPr>
            </a:lvl7pPr>
            <a:lvl8pPr lvl="7" rtl="0">
              <a:lnSpc>
                <a:spcPct val="90000"/>
              </a:lnSpc>
              <a:spcBef>
                <a:spcPts val="0"/>
              </a:spcBef>
              <a:spcAft>
                <a:spcPts val="0"/>
              </a:spcAft>
              <a:buClr>
                <a:schemeClr val="accent4"/>
              </a:buClr>
              <a:buSzPts val="2800"/>
              <a:buNone/>
              <a:defRPr>
                <a:solidFill>
                  <a:schemeClr val="accent4"/>
                </a:solidFill>
              </a:defRPr>
            </a:lvl8pPr>
            <a:lvl9pPr lvl="8" rtl="0">
              <a:lnSpc>
                <a:spcPct val="90000"/>
              </a:lnSpc>
              <a:spcBef>
                <a:spcPts val="0"/>
              </a:spcBef>
              <a:spcAft>
                <a:spcPts val="0"/>
              </a:spcAft>
              <a:buClr>
                <a:schemeClr val="accent4"/>
              </a:buClr>
              <a:buSzPts val="2800"/>
              <a:buNone/>
              <a:defRPr>
                <a:solidFill>
                  <a:schemeClr val="accent4"/>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Blue">
  <p:cSld name="BLANK_1_1">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10"/>
          <p:cNvSpPr txBox="1"/>
          <p:nvPr>
            <p:ph type="title"/>
          </p:nvPr>
        </p:nvSpPr>
        <p:spPr>
          <a:xfrm>
            <a:off x="406825" y="1567800"/>
            <a:ext cx="4279500" cy="1929300"/>
          </a:xfrm>
          <a:prstGeom prst="rect">
            <a:avLst/>
          </a:prstGeom>
        </p:spPr>
        <p:txBody>
          <a:bodyPr anchorCtr="0" anchor="ctr" bIns="91425" lIns="91425" spcFirstLastPara="1" rIns="91425" wrap="square" tIns="91425">
            <a:noAutofit/>
          </a:bodyPr>
          <a:lstStyle>
            <a:lvl1pPr lvl="0" rtl="0">
              <a:lnSpc>
                <a:spcPct val="90000"/>
              </a:lnSpc>
              <a:spcBef>
                <a:spcPts val="0"/>
              </a:spcBef>
              <a:spcAft>
                <a:spcPts val="0"/>
              </a:spcAft>
              <a:buClr>
                <a:schemeClr val="accent2"/>
              </a:buClr>
              <a:buSzPts val="3600"/>
              <a:buNone/>
              <a:defRPr sz="3600">
                <a:solidFill>
                  <a:schemeClr val="accent2"/>
                </a:solidFill>
              </a:defRPr>
            </a:lvl1pPr>
            <a:lvl2pPr lvl="1" rtl="0">
              <a:lnSpc>
                <a:spcPct val="90000"/>
              </a:lnSpc>
              <a:spcBef>
                <a:spcPts val="0"/>
              </a:spcBef>
              <a:spcAft>
                <a:spcPts val="0"/>
              </a:spcAft>
              <a:buClr>
                <a:schemeClr val="accent2"/>
              </a:buClr>
              <a:buSzPts val="2800"/>
              <a:buNone/>
              <a:defRPr>
                <a:solidFill>
                  <a:schemeClr val="accent2"/>
                </a:solidFill>
              </a:defRPr>
            </a:lvl2pPr>
            <a:lvl3pPr lvl="2" rtl="0">
              <a:lnSpc>
                <a:spcPct val="90000"/>
              </a:lnSpc>
              <a:spcBef>
                <a:spcPts val="0"/>
              </a:spcBef>
              <a:spcAft>
                <a:spcPts val="0"/>
              </a:spcAft>
              <a:buClr>
                <a:schemeClr val="accent2"/>
              </a:buClr>
              <a:buSzPts val="2800"/>
              <a:buNone/>
              <a:defRPr>
                <a:solidFill>
                  <a:schemeClr val="accent2"/>
                </a:solidFill>
              </a:defRPr>
            </a:lvl3pPr>
            <a:lvl4pPr lvl="3" rtl="0">
              <a:lnSpc>
                <a:spcPct val="90000"/>
              </a:lnSpc>
              <a:spcBef>
                <a:spcPts val="0"/>
              </a:spcBef>
              <a:spcAft>
                <a:spcPts val="0"/>
              </a:spcAft>
              <a:buClr>
                <a:schemeClr val="accent2"/>
              </a:buClr>
              <a:buSzPts val="2800"/>
              <a:buNone/>
              <a:defRPr>
                <a:solidFill>
                  <a:schemeClr val="accent2"/>
                </a:solidFill>
              </a:defRPr>
            </a:lvl4pPr>
            <a:lvl5pPr lvl="4" rtl="0">
              <a:lnSpc>
                <a:spcPct val="90000"/>
              </a:lnSpc>
              <a:spcBef>
                <a:spcPts val="0"/>
              </a:spcBef>
              <a:spcAft>
                <a:spcPts val="0"/>
              </a:spcAft>
              <a:buClr>
                <a:schemeClr val="accent2"/>
              </a:buClr>
              <a:buSzPts val="2800"/>
              <a:buNone/>
              <a:defRPr>
                <a:solidFill>
                  <a:schemeClr val="accent2"/>
                </a:solidFill>
              </a:defRPr>
            </a:lvl5pPr>
            <a:lvl6pPr lvl="5" rtl="0">
              <a:lnSpc>
                <a:spcPct val="90000"/>
              </a:lnSpc>
              <a:spcBef>
                <a:spcPts val="0"/>
              </a:spcBef>
              <a:spcAft>
                <a:spcPts val="0"/>
              </a:spcAft>
              <a:buClr>
                <a:schemeClr val="accent2"/>
              </a:buClr>
              <a:buSzPts val="2800"/>
              <a:buNone/>
              <a:defRPr>
                <a:solidFill>
                  <a:schemeClr val="accent2"/>
                </a:solidFill>
              </a:defRPr>
            </a:lvl6pPr>
            <a:lvl7pPr lvl="6" rtl="0">
              <a:lnSpc>
                <a:spcPct val="90000"/>
              </a:lnSpc>
              <a:spcBef>
                <a:spcPts val="0"/>
              </a:spcBef>
              <a:spcAft>
                <a:spcPts val="0"/>
              </a:spcAft>
              <a:buClr>
                <a:schemeClr val="accent2"/>
              </a:buClr>
              <a:buSzPts val="2800"/>
              <a:buNone/>
              <a:defRPr>
                <a:solidFill>
                  <a:schemeClr val="accent2"/>
                </a:solidFill>
              </a:defRPr>
            </a:lvl7pPr>
            <a:lvl8pPr lvl="7" rtl="0">
              <a:lnSpc>
                <a:spcPct val="90000"/>
              </a:lnSpc>
              <a:spcBef>
                <a:spcPts val="0"/>
              </a:spcBef>
              <a:spcAft>
                <a:spcPts val="0"/>
              </a:spcAft>
              <a:buClr>
                <a:schemeClr val="accent2"/>
              </a:buClr>
              <a:buSzPts val="2800"/>
              <a:buNone/>
              <a:defRPr>
                <a:solidFill>
                  <a:schemeClr val="accent2"/>
                </a:solidFill>
              </a:defRPr>
            </a:lvl8pPr>
            <a:lvl9pPr lvl="8" rtl="0">
              <a:lnSpc>
                <a:spcPct val="90000"/>
              </a:lnSpc>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6.xml"/><Relationship Id="rId22" Type="http://schemas.openxmlformats.org/officeDocument/2006/relationships/slideLayout" Target="../slideLayouts/slideLayout48.xml"/><Relationship Id="rId21" Type="http://schemas.openxmlformats.org/officeDocument/2006/relationships/slideLayout" Target="../slideLayouts/slideLayout47.xml"/><Relationship Id="rId23" Type="http://schemas.openxmlformats.org/officeDocument/2006/relationships/theme" Target="../theme/theme1.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9" Type="http://schemas.openxmlformats.org/officeDocument/2006/relationships/slideLayout" Target="../slideLayouts/slideLayout45.xml"/><Relationship Id="rId1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Source Sans Pro"/>
              <a:buNone/>
              <a:defRPr b="1" sz="2800">
                <a:solidFill>
                  <a:schemeClr val="dk1"/>
                </a:solidFill>
                <a:latin typeface="Source Sans Pro"/>
                <a:ea typeface="Source Sans Pro"/>
                <a:cs typeface="Source Sans Pro"/>
                <a:sym typeface="Source Sans Pro"/>
              </a:defRPr>
            </a:lvl1pPr>
            <a:lvl2pPr lvl="1">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p:txBody>
      </p:sp>
      <p:sp>
        <p:nvSpPr>
          <p:cNvPr id="7" name="Google Shape;7;p1"/>
          <p:cNvSpPr txBox="1"/>
          <p:nvPr>
            <p:ph idx="1" type="body"/>
          </p:nvPr>
        </p:nvSpPr>
        <p:spPr>
          <a:xfrm>
            <a:off x="311700" y="1000075"/>
            <a:ext cx="8520600" cy="3416400"/>
          </a:xfrm>
          <a:prstGeom prst="rect">
            <a:avLst/>
          </a:prstGeom>
          <a:noFill/>
          <a:ln>
            <a:noFill/>
          </a:ln>
        </p:spPr>
        <p:txBody>
          <a:bodyPr anchorCtr="0" anchor="t" bIns="91425" lIns="91425" spcFirstLastPara="1" rIns="91425" wrap="square" tIns="91425">
            <a:normAutofit/>
          </a:bodyPr>
          <a:lstStyle>
            <a:lvl1pPr indent="-330200" lvl="0" marL="457200">
              <a:lnSpc>
                <a:spcPct val="115000"/>
              </a:lnSpc>
              <a:spcBef>
                <a:spcPts val="0"/>
              </a:spcBef>
              <a:spcAft>
                <a:spcPts val="0"/>
              </a:spcAft>
              <a:buClr>
                <a:schemeClr val="accent3"/>
              </a:buClr>
              <a:buSzPts val="1600"/>
              <a:buFont typeface="Source Sans Pro"/>
              <a:buChar char="●"/>
              <a:defRPr sz="1600">
                <a:solidFill>
                  <a:schemeClr val="dk2"/>
                </a:solidFill>
                <a:latin typeface="Source Sans Pro"/>
                <a:ea typeface="Source Sans Pro"/>
                <a:cs typeface="Source Sans Pro"/>
                <a:sym typeface="Source Sans Pro"/>
              </a:defRPr>
            </a:lvl1pPr>
            <a:lvl2pPr indent="-317500" lvl="1" marL="9144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indent="-317500" lvl="2" marL="1371600">
              <a:lnSpc>
                <a:spcPct val="115000"/>
              </a:lnSpc>
              <a:spcBef>
                <a:spcPts val="0"/>
              </a:spcBef>
              <a:spcAft>
                <a:spcPts val="0"/>
              </a:spcAft>
              <a:buClr>
                <a:schemeClr val="accent5"/>
              </a:buClr>
              <a:buSzPts val="1400"/>
              <a:buFont typeface="Source Sans Pro"/>
              <a:buChar char="■"/>
              <a:defRPr>
                <a:solidFill>
                  <a:schemeClr val="dk2"/>
                </a:solidFill>
                <a:latin typeface="Source Sans Pro"/>
                <a:ea typeface="Source Sans Pro"/>
                <a:cs typeface="Source Sans Pro"/>
                <a:sym typeface="Source Sans Pro"/>
              </a:defRPr>
            </a:lvl3pPr>
            <a:lvl4pPr indent="-317500" lvl="3" marL="18288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indent="-317500" lvl="4" marL="22860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indent="-317500" lvl="5" marL="27432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indent="-317500" lvl="6" marL="32004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indent="-317500" lvl="7" marL="36576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indent="-317500" lvl="8" marL="41148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mc:AlternateContent>
    <mc:Choice Requires="p14">
      <p:transition p14:dur="400">
        <p:fade thruBlk="1"/>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5" name="Shape 185"/>
        <p:cNvGrpSpPr/>
        <p:nvPr/>
      </p:nvGrpSpPr>
      <p:grpSpPr>
        <a:xfrm>
          <a:off x="0" y="0"/>
          <a:ext cx="0" cy="0"/>
          <a:chOff x="0" y="0"/>
          <a:chExt cx="0" cy="0"/>
        </a:xfrm>
      </p:grpSpPr>
      <p:sp>
        <p:nvSpPr>
          <p:cNvPr id="186" name="Google Shape;186;p28"/>
          <p:cNvSpPr txBox="1"/>
          <p:nvPr>
            <p:ph type="title"/>
          </p:nvPr>
        </p:nvSpPr>
        <p:spPr>
          <a:xfrm>
            <a:off x="311700" y="2926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Source Sans Pro"/>
              <a:buNone/>
              <a:defRPr b="1" sz="28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2pPr>
            <a:lvl3pPr lvl="2"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3pPr>
            <a:lvl4pPr lvl="3"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4pPr>
            <a:lvl5pPr lvl="4"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5pPr>
            <a:lvl6pPr lvl="5"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6pPr>
            <a:lvl7pPr lvl="6"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7pPr>
            <a:lvl8pPr lvl="7"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8pPr>
            <a:lvl9pPr lvl="8" rtl="0">
              <a:spcBef>
                <a:spcPts val="0"/>
              </a:spcBef>
              <a:spcAft>
                <a:spcPts val="0"/>
              </a:spcAft>
              <a:buClr>
                <a:schemeClr val="dk1"/>
              </a:buClr>
              <a:buSzPts val="2800"/>
              <a:buFont typeface="Source Sans Pro"/>
              <a:buNone/>
              <a:defRPr sz="2800">
                <a:solidFill>
                  <a:schemeClr val="dk1"/>
                </a:solidFill>
                <a:latin typeface="Source Sans Pro"/>
                <a:ea typeface="Source Sans Pro"/>
                <a:cs typeface="Source Sans Pro"/>
                <a:sym typeface="Source Sans Pro"/>
              </a:defRPr>
            </a:lvl9pPr>
          </a:lstStyle>
          <a:p/>
        </p:txBody>
      </p:sp>
      <p:sp>
        <p:nvSpPr>
          <p:cNvPr id="187" name="Google Shape;187;p28"/>
          <p:cNvSpPr txBox="1"/>
          <p:nvPr>
            <p:ph idx="1" type="body"/>
          </p:nvPr>
        </p:nvSpPr>
        <p:spPr>
          <a:xfrm>
            <a:off x="311700" y="1000075"/>
            <a:ext cx="8520600" cy="34164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3"/>
              </a:buClr>
              <a:buSzPts val="1600"/>
              <a:buFont typeface="Source Sans Pro"/>
              <a:buChar char="●"/>
              <a:defRPr sz="1600">
                <a:solidFill>
                  <a:schemeClr val="dk2"/>
                </a:solidFill>
                <a:latin typeface="Source Sans Pro"/>
                <a:ea typeface="Source Sans Pro"/>
                <a:cs typeface="Source Sans Pro"/>
                <a:sym typeface="Source Sans Pro"/>
              </a:defRPr>
            </a:lvl1pPr>
            <a:lvl2pPr indent="-317500" lvl="1" marL="9144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indent="-317500" lvl="2" marL="1371600" rtl="0">
              <a:lnSpc>
                <a:spcPct val="115000"/>
              </a:lnSpc>
              <a:spcBef>
                <a:spcPts val="0"/>
              </a:spcBef>
              <a:spcAft>
                <a:spcPts val="0"/>
              </a:spcAft>
              <a:buClr>
                <a:schemeClr val="accent5"/>
              </a:buClr>
              <a:buSzPts val="1400"/>
              <a:buFont typeface="Source Sans Pro"/>
              <a:buChar char="■"/>
              <a:defRPr>
                <a:solidFill>
                  <a:schemeClr val="dk2"/>
                </a:solidFill>
                <a:latin typeface="Source Sans Pro"/>
                <a:ea typeface="Source Sans Pro"/>
                <a:cs typeface="Source Sans Pro"/>
                <a:sym typeface="Source Sans Pro"/>
              </a:defRPr>
            </a:lvl3pPr>
            <a:lvl4pPr indent="-317500" lvl="3" marL="18288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indent="-317500" lvl="4" marL="22860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indent="-317500" lvl="5" marL="27432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indent="-317500" lvl="6" marL="32004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indent="-317500" lvl="7" marL="36576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indent="-317500" lvl="8" marL="4114800" rtl="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p:txBody>
      </p:sp>
      <p:sp>
        <p:nvSpPr>
          <p:cNvPr id="188" name="Google Shape;18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51"/>
          <p:cNvSpPr txBox="1"/>
          <p:nvPr>
            <p:ph type="title"/>
          </p:nvPr>
        </p:nvSpPr>
        <p:spPr>
          <a:xfrm>
            <a:off x="311700" y="1664225"/>
            <a:ext cx="4454400" cy="125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Embedded CDNs in 2023</a:t>
            </a:r>
            <a:endParaRPr/>
          </a:p>
          <a:p>
            <a:pPr indent="0" lvl="0" marL="0" rtl="0" algn="l">
              <a:spcBef>
                <a:spcPts val="0"/>
              </a:spcBef>
              <a:spcAft>
                <a:spcPts val="0"/>
              </a:spcAft>
              <a:buNone/>
            </a:pPr>
            <a:r>
              <a:rPr lang="en"/>
              <a:t>﹣A status</a:t>
            </a:r>
            <a:endParaRPr/>
          </a:p>
          <a:p>
            <a:pPr indent="0" lvl="0" marL="0" rtl="0" algn="l">
              <a:spcBef>
                <a:spcPts val="0"/>
              </a:spcBef>
              <a:spcAft>
                <a:spcPts val="0"/>
              </a:spcAft>
              <a:buNone/>
            </a:pPr>
            <a:r>
              <a:t/>
            </a:r>
            <a:endParaRPr/>
          </a:p>
        </p:txBody>
      </p:sp>
      <p:pic>
        <p:nvPicPr>
          <p:cNvPr id="272" name="Google Shape;272;p51"/>
          <p:cNvPicPr preferRelativeResize="0"/>
          <p:nvPr/>
        </p:nvPicPr>
        <p:blipFill>
          <a:blip r:embed="rId3">
            <a:alphaModFix/>
          </a:blip>
          <a:stretch>
            <a:fillRect/>
          </a:stretch>
        </p:blipFill>
        <p:spPr>
          <a:xfrm>
            <a:off x="3432275" y="0"/>
            <a:ext cx="5711725" cy="2267551"/>
          </a:xfrm>
          <a:prstGeom prst="rect">
            <a:avLst/>
          </a:prstGeom>
          <a:noFill/>
          <a:ln>
            <a:noFill/>
          </a:ln>
        </p:spPr>
      </p:pic>
      <p:sp>
        <p:nvSpPr>
          <p:cNvPr id="273" name="Google Shape;273;p51"/>
          <p:cNvSpPr txBox="1"/>
          <p:nvPr/>
        </p:nvSpPr>
        <p:spPr>
          <a:xfrm>
            <a:off x="462225" y="2920875"/>
            <a:ext cx="4199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Source Sans Pro"/>
                <a:ea typeface="Source Sans Pro"/>
                <a:cs typeface="Source Sans Pro"/>
                <a:sym typeface="Source Sans Pro"/>
              </a:rPr>
              <a:t>Nina Bargisen</a:t>
            </a:r>
            <a:endParaRPr sz="200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lang="en" sz="2000">
                <a:solidFill>
                  <a:schemeClr val="dk1"/>
                </a:solidFill>
                <a:latin typeface="Source Sans Pro"/>
                <a:ea typeface="Source Sans Pro"/>
                <a:cs typeface="Source Sans Pro"/>
                <a:sym typeface="Source Sans Pro"/>
              </a:rPr>
              <a:t>March 2023</a:t>
            </a:r>
            <a:endParaRPr sz="2000">
              <a:solidFill>
                <a:schemeClr val="dk1"/>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0"/>
          <p:cNvSpPr txBox="1"/>
          <p:nvPr/>
        </p:nvSpPr>
        <p:spPr>
          <a:xfrm>
            <a:off x="447125" y="467950"/>
            <a:ext cx="1720500" cy="454500"/>
          </a:xfrm>
          <a:prstGeom prst="rect">
            <a:avLst/>
          </a:prstGeom>
          <a:solidFill>
            <a:srgbClr val="EBEFF3"/>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sz="1800">
                <a:solidFill>
                  <a:srgbClr val="FA541C"/>
                </a:solidFill>
                <a:latin typeface="Source Sans Pro"/>
                <a:ea typeface="Source Sans Pro"/>
                <a:cs typeface="Source Sans Pro"/>
                <a:sym typeface="Source Sans Pro"/>
              </a:rPr>
              <a:t>BGP</a:t>
            </a:r>
            <a:endParaRPr b="1" sz="1800">
              <a:solidFill>
                <a:srgbClr val="FA541C"/>
              </a:solidFill>
              <a:latin typeface="Source Sans Pro"/>
              <a:ea typeface="Source Sans Pro"/>
              <a:cs typeface="Source Sans Pro"/>
              <a:sym typeface="Source Sans Pro"/>
            </a:endParaRPr>
          </a:p>
        </p:txBody>
      </p:sp>
      <p:sp>
        <p:nvSpPr>
          <p:cNvPr id="373" name="Google Shape;373;p60"/>
          <p:cNvSpPr/>
          <p:nvPr/>
        </p:nvSpPr>
        <p:spPr>
          <a:xfrm>
            <a:off x="4108150" y="469950"/>
            <a:ext cx="4654800" cy="4203600"/>
          </a:xfrm>
          <a:prstGeom prst="rect">
            <a:avLst/>
          </a:prstGeom>
          <a:solidFill>
            <a:schemeClr val="lt1"/>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4" name="Google Shape;374;p60"/>
          <p:cNvGrpSpPr/>
          <p:nvPr/>
        </p:nvGrpSpPr>
        <p:grpSpPr>
          <a:xfrm>
            <a:off x="4396313" y="792809"/>
            <a:ext cx="4230875" cy="3557882"/>
            <a:chOff x="4396313" y="706718"/>
            <a:chExt cx="4230875" cy="3557882"/>
          </a:xfrm>
        </p:grpSpPr>
        <p:grpSp>
          <p:nvGrpSpPr>
            <p:cNvPr id="375" name="Google Shape;375;p60"/>
            <p:cNvGrpSpPr/>
            <p:nvPr/>
          </p:nvGrpSpPr>
          <p:grpSpPr>
            <a:xfrm>
              <a:off x="4795000" y="2863909"/>
              <a:ext cx="354018" cy="354018"/>
              <a:chOff x="4530575" y="1242400"/>
              <a:chExt cx="645900" cy="645900"/>
            </a:xfrm>
          </p:grpSpPr>
          <p:sp>
            <p:nvSpPr>
              <p:cNvPr id="376" name="Google Shape;376;p60"/>
              <p:cNvSpPr/>
              <p:nvPr/>
            </p:nvSpPr>
            <p:spPr>
              <a:xfrm>
                <a:off x="4530575" y="1242400"/>
                <a:ext cx="645900" cy="645900"/>
              </a:xfrm>
              <a:prstGeom prst="ellipse">
                <a:avLst/>
              </a:prstGeom>
              <a:solidFill>
                <a:srgbClr val="6224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7" name="Google Shape;377;p60"/>
              <p:cNvPicPr preferRelativeResize="0"/>
              <p:nvPr/>
            </p:nvPicPr>
            <p:blipFill>
              <a:blip r:embed="rId3">
                <a:alphaModFix/>
              </a:blip>
              <a:stretch>
                <a:fillRect/>
              </a:stretch>
            </p:blipFill>
            <p:spPr>
              <a:xfrm>
                <a:off x="4666277" y="1410763"/>
                <a:ext cx="374475" cy="309175"/>
              </a:xfrm>
              <a:prstGeom prst="rect">
                <a:avLst/>
              </a:prstGeom>
              <a:noFill/>
              <a:ln>
                <a:noFill/>
              </a:ln>
            </p:spPr>
          </p:pic>
        </p:grpSp>
        <p:sp>
          <p:nvSpPr>
            <p:cNvPr id="378" name="Google Shape;378;p60"/>
            <p:cNvSpPr txBox="1"/>
            <p:nvPr/>
          </p:nvSpPr>
          <p:spPr>
            <a:xfrm>
              <a:off x="4396313" y="3224800"/>
              <a:ext cx="1151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3"/>
                  </a:solidFill>
                  <a:latin typeface="Source Sans Pro"/>
                  <a:ea typeface="Source Sans Pro"/>
                  <a:cs typeface="Source Sans Pro"/>
                  <a:sym typeface="Source Sans Pro"/>
                </a:rPr>
                <a:t>x.y.z.0/24</a:t>
              </a:r>
              <a:endParaRPr b="1" sz="1100">
                <a:solidFill>
                  <a:schemeClr val="accent3"/>
                </a:solidFill>
                <a:latin typeface="Source Sans Pro"/>
                <a:ea typeface="Source Sans Pro"/>
                <a:cs typeface="Source Sans Pro"/>
                <a:sym typeface="Source Sans Pro"/>
              </a:endParaRPr>
            </a:p>
          </p:txBody>
        </p:sp>
        <p:sp>
          <p:nvSpPr>
            <p:cNvPr id="379" name="Google Shape;379;p60"/>
            <p:cNvSpPr txBox="1"/>
            <p:nvPr/>
          </p:nvSpPr>
          <p:spPr>
            <a:xfrm>
              <a:off x="7475788" y="3910600"/>
              <a:ext cx="1151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4"/>
                  </a:solidFill>
                  <a:latin typeface="Source Sans Pro"/>
                  <a:ea typeface="Source Sans Pro"/>
                  <a:cs typeface="Source Sans Pro"/>
                  <a:sym typeface="Source Sans Pro"/>
                </a:rPr>
                <a:t>x.y.w.0/24</a:t>
              </a:r>
              <a:endParaRPr b="1" sz="1100">
                <a:solidFill>
                  <a:schemeClr val="accent4"/>
                </a:solidFill>
                <a:latin typeface="Source Sans Pro"/>
                <a:ea typeface="Source Sans Pro"/>
                <a:cs typeface="Source Sans Pro"/>
                <a:sym typeface="Source Sans Pro"/>
              </a:endParaRPr>
            </a:p>
          </p:txBody>
        </p:sp>
        <p:sp>
          <p:nvSpPr>
            <p:cNvPr id="380" name="Google Shape;380;p60"/>
            <p:cNvSpPr/>
            <p:nvPr/>
          </p:nvSpPr>
          <p:spPr>
            <a:xfrm>
              <a:off x="4649063" y="2086525"/>
              <a:ext cx="645900" cy="645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0"/>
            <p:cNvSpPr/>
            <p:nvPr/>
          </p:nvSpPr>
          <p:spPr>
            <a:xfrm>
              <a:off x="7728538" y="2772325"/>
              <a:ext cx="645900" cy="645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0"/>
            <p:cNvSpPr/>
            <p:nvPr/>
          </p:nvSpPr>
          <p:spPr>
            <a:xfrm>
              <a:off x="5650971" y="706718"/>
              <a:ext cx="807181" cy="807181"/>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3" name="Google Shape;383;p60"/>
            <p:cNvPicPr preferRelativeResize="0"/>
            <p:nvPr/>
          </p:nvPicPr>
          <p:blipFill>
            <a:blip r:embed="rId4">
              <a:alphaModFix/>
            </a:blip>
            <a:stretch>
              <a:fillRect/>
            </a:stretch>
          </p:blipFill>
          <p:spPr>
            <a:xfrm>
              <a:off x="4836913" y="2280163"/>
              <a:ext cx="270201" cy="258675"/>
            </a:xfrm>
            <a:prstGeom prst="rect">
              <a:avLst/>
            </a:prstGeom>
            <a:noFill/>
            <a:ln>
              <a:noFill/>
            </a:ln>
          </p:spPr>
        </p:pic>
        <p:pic>
          <p:nvPicPr>
            <p:cNvPr id="384" name="Google Shape;384;p60"/>
            <p:cNvPicPr preferRelativeResize="0"/>
            <p:nvPr/>
          </p:nvPicPr>
          <p:blipFill>
            <a:blip r:embed="rId4">
              <a:alphaModFix/>
            </a:blip>
            <a:stretch>
              <a:fillRect/>
            </a:stretch>
          </p:blipFill>
          <p:spPr>
            <a:xfrm>
              <a:off x="7916388" y="2965963"/>
              <a:ext cx="270201" cy="258675"/>
            </a:xfrm>
            <a:prstGeom prst="rect">
              <a:avLst/>
            </a:prstGeom>
            <a:noFill/>
            <a:ln>
              <a:noFill/>
            </a:ln>
          </p:spPr>
        </p:pic>
        <p:grpSp>
          <p:nvGrpSpPr>
            <p:cNvPr id="385" name="Google Shape;385;p60"/>
            <p:cNvGrpSpPr/>
            <p:nvPr/>
          </p:nvGrpSpPr>
          <p:grpSpPr>
            <a:xfrm>
              <a:off x="7874487" y="3556559"/>
              <a:ext cx="354018" cy="354018"/>
              <a:chOff x="4530575" y="1242400"/>
              <a:chExt cx="645900" cy="645900"/>
            </a:xfrm>
          </p:grpSpPr>
          <p:sp>
            <p:nvSpPr>
              <p:cNvPr id="386" name="Google Shape;386;p60"/>
              <p:cNvSpPr/>
              <p:nvPr/>
            </p:nvSpPr>
            <p:spPr>
              <a:xfrm>
                <a:off x="4530575" y="1242400"/>
                <a:ext cx="645900" cy="645900"/>
              </a:xfrm>
              <a:prstGeom prst="ellipse">
                <a:avLst/>
              </a:prstGeom>
              <a:solidFill>
                <a:srgbClr val="6224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7" name="Google Shape;387;p60"/>
              <p:cNvPicPr preferRelativeResize="0"/>
              <p:nvPr/>
            </p:nvPicPr>
            <p:blipFill>
              <a:blip r:embed="rId3">
                <a:alphaModFix/>
              </a:blip>
              <a:stretch>
                <a:fillRect/>
              </a:stretch>
            </p:blipFill>
            <p:spPr>
              <a:xfrm>
                <a:off x="4666277" y="1410763"/>
                <a:ext cx="374475" cy="309175"/>
              </a:xfrm>
              <a:prstGeom prst="rect">
                <a:avLst/>
              </a:prstGeom>
              <a:noFill/>
              <a:ln>
                <a:noFill/>
              </a:ln>
            </p:spPr>
          </p:pic>
        </p:grpSp>
        <p:sp>
          <p:nvSpPr>
            <p:cNvPr id="388" name="Google Shape;388;p60"/>
            <p:cNvSpPr txBox="1"/>
            <p:nvPr/>
          </p:nvSpPr>
          <p:spPr>
            <a:xfrm>
              <a:off x="5478850" y="3224800"/>
              <a:ext cx="1151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latin typeface="Source Sans Pro"/>
                  <a:ea typeface="Source Sans Pro"/>
                  <a:cs typeface="Source Sans Pro"/>
                  <a:sym typeface="Source Sans Pro"/>
                </a:rPr>
                <a:t>x.y.w.123</a:t>
              </a:r>
              <a:endParaRPr b="1" sz="1100">
                <a:latin typeface="Source Sans Pro"/>
                <a:ea typeface="Source Sans Pro"/>
                <a:cs typeface="Source Sans Pro"/>
                <a:sym typeface="Source Sans Pro"/>
              </a:endParaRPr>
            </a:p>
          </p:txBody>
        </p:sp>
        <p:sp>
          <p:nvSpPr>
            <p:cNvPr id="389" name="Google Shape;389;p60"/>
            <p:cNvSpPr/>
            <p:nvPr/>
          </p:nvSpPr>
          <p:spPr>
            <a:xfrm>
              <a:off x="7922183" y="2610900"/>
              <a:ext cx="258600" cy="258600"/>
            </a:xfrm>
            <a:prstGeom prst="ellipse">
              <a:avLst/>
            </a:prstGeom>
            <a:solidFill>
              <a:schemeClr val="accent4"/>
            </a:solidFill>
            <a:ln cap="flat" cmpd="sng" w="19050">
              <a:solidFill>
                <a:schemeClr val="lt1"/>
              </a:solidFill>
              <a:prstDash val="solid"/>
              <a:round/>
              <a:headEnd len="sm" w="sm" type="none"/>
              <a:tailEnd len="sm" w="sm" type="none"/>
            </a:ln>
          </p:spPr>
          <p:txBody>
            <a:bodyPr anchorCtr="0" anchor="ctr" bIns="18275" lIns="0" spcFirstLastPara="1" rIns="0" wrap="square" tIns="0">
              <a:noAutofit/>
            </a:bodyPr>
            <a:lstStyle/>
            <a:p>
              <a:pPr indent="0" lvl="0" marL="0" rtl="0" algn="ctr">
                <a:spcBef>
                  <a:spcPts val="0"/>
                </a:spcBef>
                <a:spcAft>
                  <a:spcPts val="0"/>
                </a:spcAft>
                <a:buNone/>
              </a:pPr>
              <a:r>
                <a:rPr b="1" lang="en" sz="1500">
                  <a:solidFill>
                    <a:schemeClr val="lt1"/>
                  </a:solidFill>
                  <a:latin typeface="Source Sans Pro"/>
                  <a:ea typeface="Source Sans Pro"/>
                  <a:cs typeface="Source Sans Pro"/>
                  <a:sym typeface="Source Sans Pro"/>
                </a:rPr>
                <a:t>B</a:t>
              </a:r>
              <a:endParaRPr b="1" sz="1500">
                <a:solidFill>
                  <a:schemeClr val="lt1"/>
                </a:solidFill>
                <a:latin typeface="Source Sans Pro"/>
                <a:ea typeface="Source Sans Pro"/>
                <a:cs typeface="Source Sans Pro"/>
                <a:sym typeface="Source Sans Pro"/>
              </a:endParaRPr>
            </a:p>
          </p:txBody>
        </p:sp>
        <p:sp>
          <p:nvSpPr>
            <p:cNvPr id="390" name="Google Shape;390;p60"/>
            <p:cNvSpPr/>
            <p:nvPr/>
          </p:nvSpPr>
          <p:spPr>
            <a:xfrm>
              <a:off x="5877550" y="2870784"/>
              <a:ext cx="354000" cy="354000"/>
            </a:xfrm>
            <a:prstGeom prst="ellipse">
              <a:avLst/>
            </a:prstGeom>
            <a:solidFill>
              <a:srgbClr val="6224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1" name="Google Shape;391;p60"/>
            <p:cNvPicPr preferRelativeResize="0"/>
            <p:nvPr/>
          </p:nvPicPr>
          <p:blipFill>
            <a:blip r:embed="rId5">
              <a:alphaModFix/>
            </a:blip>
            <a:stretch>
              <a:fillRect/>
            </a:stretch>
          </p:blipFill>
          <p:spPr>
            <a:xfrm>
              <a:off x="5969511" y="2928252"/>
              <a:ext cx="170075" cy="225325"/>
            </a:xfrm>
            <a:prstGeom prst="rect">
              <a:avLst/>
            </a:prstGeom>
            <a:noFill/>
            <a:ln>
              <a:noFill/>
            </a:ln>
          </p:spPr>
        </p:pic>
        <p:cxnSp>
          <p:nvCxnSpPr>
            <p:cNvPr id="392" name="Google Shape;392;p60"/>
            <p:cNvCxnSpPr/>
            <p:nvPr/>
          </p:nvCxnSpPr>
          <p:spPr>
            <a:xfrm>
              <a:off x="5876975" y="1650563"/>
              <a:ext cx="0" cy="1099200"/>
            </a:xfrm>
            <a:prstGeom prst="straightConnector1">
              <a:avLst/>
            </a:prstGeom>
            <a:noFill/>
            <a:ln cap="flat" cmpd="sng" w="19050">
              <a:solidFill>
                <a:schemeClr val="dk2"/>
              </a:solidFill>
              <a:prstDash val="solid"/>
              <a:round/>
              <a:headEnd len="med" w="med" type="triangle"/>
              <a:tailEnd len="med" w="med" type="none"/>
            </a:ln>
          </p:spPr>
        </p:cxnSp>
        <p:cxnSp>
          <p:nvCxnSpPr>
            <p:cNvPr id="393" name="Google Shape;393;p60"/>
            <p:cNvCxnSpPr/>
            <p:nvPr/>
          </p:nvCxnSpPr>
          <p:spPr>
            <a:xfrm rot="10800000">
              <a:off x="6232150" y="1650800"/>
              <a:ext cx="0" cy="1099200"/>
            </a:xfrm>
            <a:prstGeom prst="straightConnector1">
              <a:avLst/>
            </a:prstGeom>
            <a:noFill/>
            <a:ln cap="flat" cmpd="sng" w="19050">
              <a:solidFill>
                <a:schemeClr val="dk2"/>
              </a:solidFill>
              <a:prstDash val="solid"/>
              <a:round/>
              <a:headEnd len="med" w="med" type="triangle"/>
              <a:tailEnd len="med" w="med" type="none"/>
            </a:ln>
          </p:spPr>
        </p:cxnSp>
        <p:sp>
          <p:nvSpPr>
            <p:cNvPr id="394" name="Google Shape;394;p60"/>
            <p:cNvSpPr/>
            <p:nvPr/>
          </p:nvSpPr>
          <p:spPr>
            <a:xfrm>
              <a:off x="5747671" y="2135650"/>
              <a:ext cx="258600" cy="258600"/>
            </a:xfrm>
            <a:prstGeom prst="ellipse">
              <a:avLst/>
            </a:prstGeom>
            <a:solidFill>
              <a:schemeClr val="accent2"/>
            </a:solidFill>
            <a:ln>
              <a:noFill/>
            </a:ln>
          </p:spPr>
          <p:txBody>
            <a:bodyPr anchorCtr="0" anchor="ctr" bIns="18275" lIns="0" spcFirstLastPara="1" rIns="0" wrap="square" tIns="0">
              <a:noAutofit/>
            </a:bodyPr>
            <a:lstStyle/>
            <a:p>
              <a:pPr indent="0" lvl="0" marL="0" rtl="0" algn="ctr">
                <a:spcBef>
                  <a:spcPts val="0"/>
                </a:spcBef>
                <a:spcAft>
                  <a:spcPts val="0"/>
                </a:spcAft>
                <a:buNone/>
              </a:pPr>
              <a:r>
                <a:rPr b="1" lang="en" sz="1500">
                  <a:solidFill>
                    <a:schemeClr val="lt1"/>
                  </a:solidFill>
                  <a:latin typeface="Source Sans Pro"/>
                  <a:ea typeface="Source Sans Pro"/>
                  <a:cs typeface="Source Sans Pro"/>
                  <a:sym typeface="Source Sans Pro"/>
                </a:rPr>
                <a:t>1</a:t>
              </a:r>
              <a:endParaRPr b="1" sz="1500">
                <a:solidFill>
                  <a:schemeClr val="lt1"/>
                </a:solidFill>
                <a:latin typeface="Source Sans Pro"/>
                <a:ea typeface="Source Sans Pro"/>
                <a:cs typeface="Source Sans Pro"/>
                <a:sym typeface="Source Sans Pro"/>
              </a:endParaRPr>
            </a:p>
          </p:txBody>
        </p:sp>
        <p:sp>
          <p:nvSpPr>
            <p:cNvPr id="395" name="Google Shape;395;p60"/>
            <p:cNvSpPr/>
            <p:nvPr/>
          </p:nvSpPr>
          <p:spPr>
            <a:xfrm>
              <a:off x="6102846" y="2137650"/>
              <a:ext cx="258600" cy="258600"/>
            </a:xfrm>
            <a:prstGeom prst="ellipse">
              <a:avLst/>
            </a:prstGeom>
            <a:solidFill>
              <a:schemeClr val="accent2"/>
            </a:solidFill>
            <a:ln>
              <a:noFill/>
            </a:ln>
          </p:spPr>
          <p:txBody>
            <a:bodyPr anchorCtr="0" anchor="ctr" bIns="18275" lIns="0" spcFirstLastPara="1" rIns="0" wrap="square" tIns="0">
              <a:noAutofit/>
            </a:bodyPr>
            <a:lstStyle/>
            <a:p>
              <a:pPr indent="0" lvl="0" marL="0" rtl="0" algn="ctr">
                <a:spcBef>
                  <a:spcPts val="0"/>
                </a:spcBef>
                <a:spcAft>
                  <a:spcPts val="0"/>
                </a:spcAft>
                <a:buNone/>
              </a:pPr>
              <a:r>
                <a:rPr b="1" lang="en" sz="1500">
                  <a:solidFill>
                    <a:schemeClr val="lt1"/>
                  </a:solidFill>
                  <a:latin typeface="Source Sans Pro"/>
                  <a:ea typeface="Source Sans Pro"/>
                  <a:cs typeface="Source Sans Pro"/>
                  <a:sym typeface="Source Sans Pro"/>
                </a:rPr>
                <a:t>2</a:t>
              </a:r>
              <a:endParaRPr b="1" sz="1500">
                <a:solidFill>
                  <a:schemeClr val="lt1"/>
                </a:solidFill>
                <a:latin typeface="Source Sans Pro"/>
                <a:ea typeface="Source Sans Pro"/>
                <a:cs typeface="Source Sans Pro"/>
                <a:sym typeface="Source Sans Pro"/>
              </a:endParaRPr>
            </a:p>
          </p:txBody>
        </p:sp>
        <p:cxnSp>
          <p:nvCxnSpPr>
            <p:cNvPr id="396" name="Google Shape;396;p60"/>
            <p:cNvCxnSpPr/>
            <p:nvPr/>
          </p:nvCxnSpPr>
          <p:spPr>
            <a:xfrm flipH="1">
              <a:off x="6591952" y="2928250"/>
              <a:ext cx="1026300" cy="7200"/>
            </a:xfrm>
            <a:prstGeom prst="straightConnector1">
              <a:avLst/>
            </a:prstGeom>
            <a:noFill/>
            <a:ln cap="flat" cmpd="sng" w="19050">
              <a:solidFill>
                <a:schemeClr val="dk2"/>
              </a:solidFill>
              <a:prstDash val="solid"/>
              <a:round/>
              <a:headEnd len="med" w="med" type="triangle"/>
              <a:tailEnd len="med" w="med" type="none"/>
            </a:ln>
          </p:spPr>
        </p:cxnSp>
        <p:cxnSp>
          <p:nvCxnSpPr>
            <p:cNvPr id="397" name="Google Shape;397;p60"/>
            <p:cNvCxnSpPr/>
            <p:nvPr/>
          </p:nvCxnSpPr>
          <p:spPr>
            <a:xfrm>
              <a:off x="6591915" y="3294125"/>
              <a:ext cx="1026300" cy="7200"/>
            </a:xfrm>
            <a:prstGeom prst="straightConnector1">
              <a:avLst/>
            </a:prstGeom>
            <a:noFill/>
            <a:ln cap="flat" cmpd="sng" w="19050">
              <a:solidFill>
                <a:schemeClr val="dk2"/>
              </a:solidFill>
              <a:prstDash val="solid"/>
              <a:round/>
              <a:headEnd len="med" w="med" type="triangle"/>
              <a:tailEnd len="med" w="med" type="none"/>
            </a:ln>
          </p:spPr>
        </p:cxnSp>
        <p:sp>
          <p:nvSpPr>
            <p:cNvPr id="398" name="Google Shape;398;p60"/>
            <p:cNvSpPr/>
            <p:nvPr/>
          </p:nvSpPr>
          <p:spPr>
            <a:xfrm>
              <a:off x="6974883" y="2802550"/>
              <a:ext cx="258600" cy="258600"/>
            </a:xfrm>
            <a:prstGeom prst="ellipse">
              <a:avLst/>
            </a:prstGeom>
            <a:solidFill>
              <a:schemeClr val="accent2"/>
            </a:solidFill>
            <a:ln>
              <a:noFill/>
            </a:ln>
          </p:spPr>
          <p:txBody>
            <a:bodyPr anchorCtr="0" anchor="ctr" bIns="18275" lIns="0" spcFirstLastPara="1" rIns="0" wrap="square" tIns="0">
              <a:noAutofit/>
            </a:bodyPr>
            <a:lstStyle/>
            <a:p>
              <a:pPr indent="0" lvl="0" marL="0" rtl="0" algn="ctr">
                <a:spcBef>
                  <a:spcPts val="0"/>
                </a:spcBef>
                <a:spcAft>
                  <a:spcPts val="0"/>
                </a:spcAft>
                <a:buNone/>
              </a:pPr>
              <a:r>
                <a:rPr b="1" lang="en" sz="1500">
                  <a:solidFill>
                    <a:schemeClr val="lt1"/>
                  </a:solidFill>
                  <a:latin typeface="Source Sans Pro"/>
                  <a:ea typeface="Source Sans Pro"/>
                  <a:cs typeface="Source Sans Pro"/>
                  <a:sym typeface="Source Sans Pro"/>
                </a:rPr>
                <a:t>3</a:t>
              </a:r>
              <a:endParaRPr b="1" sz="1500">
                <a:solidFill>
                  <a:schemeClr val="lt1"/>
                </a:solidFill>
                <a:latin typeface="Source Sans Pro"/>
                <a:ea typeface="Source Sans Pro"/>
                <a:cs typeface="Source Sans Pro"/>
                <a:sym typeface="Source Sans Pro"/>
              </a:endParaRPr>
            </a:p>
          </p:txBody>
        </p:sp>
        <p:sp>
          <p:nvSpPr>
            <p:cNvPr id="399" name="Google Shape;399;p60"/>
            <p:cNvSpPr/>
            <p:nvPr/>
          </p:nvSpPr>
          <p:spPr>
            <a:xfrm>
              <a:off x="6974896" y="3168425"/>
              <a:ext cx="258600" cy="258600"/>
            </a:xfrm>
            <a:prstGeom prst="ellipse">
              <a:avLst/>
            </a:prstGeom>
            <a:solidFill>
              <a:schemeClr val="accent2"/>
            </a:solidFill>
            <a:ln>
              <a:noFill/>
            </a:ln>
          </p:spPr>
          <p:txBody>
            <a:bodyPr anchorCtr="0" anchor="ctr" bIns="18275" lIns="0" spcFirstLastPara="1" rIns="0" wrap="square" tIns="0">
              <a:noAutofit/>
            </a:bodyPr>
            <a:lstStyle/>
            <a:p>
              <a:pPr indent="0" lvl="0" marL="0" rtl="0" algn="ctr">
                <a:spcBef>
                  <a:spcPts val="0"/>
                </a:spcBef>
                <a:spcAft>
                  <a:spcPts val="0"/>
                </a:spcAft>
                <a:buNone/>
              </a:pPr>
              <a:r>
                <a:rPr b="1" lang="en" sz="1500">
                  <a:solidFill>
                    <a:schemeClr val="lt1"/>
                  </a:solidFill>
                  <a:latin typeface="Source Sans Pro"/>
                  <a:ea typeface="Source Sans Pro"/>
                  <a:cs typeface="Source Sans Pro"/>
                  <a:sym typeface="Source Sans Pro"/>
                </a:rPr>
                <a:t>4</a:t>
              </a:r>
              <a:endParaRPr b="1" sz="1500">
                <a:solidFill>
                  <a:schemeClr val="lt1"/>
                </a:solidFill>
                <a:latin typeface="Source Sans Pro"/>
                <a:ea typeface="Source Sans Pro"/>
                <a:cs typeface="Source Sans Pro"/>
                <a:sym typeface="Source Sans Pro"/>
              </a:endParaRPr>
            </a:p>
          </p:txBody>
        </p:sp>
        <p:sp>
          <p:nvSpPr>
            <p:cNvPr id="400" name="Google Shape;400;p60"/>
            <p:cNvSpPr/>
            <p:nvPr/>
          </p:nvSpPr>
          <p:spPr>
            <a:xfrm>
              <a:off x="4842721" y="1925050"/>
              <a:ext cx="258600" cy="258600"/>
            </a:xfrm>
            <a:prstGeom prst="ellipse">
              <a:avLst/>
            </a:prstGeom>
            <a:solidFill>
              <a:schemeClr val="accent3"/>
            </a:solidFill>
            <a:ln cap="flat" cmpd="sng" w="19050">
              <a:solidFill>
                <a:schemeClr val="lt1"/>
              </a:solidFill>
              <a:prstDash val="solid"/>
              <a:round/>
              <a:headEnd len="sm" w="sm" type="none"/>
              <a:tailEnd len="sm" w="sm" type="none"/>
            </a:ln>
          </p:spPr>
          <p:txBody>
            <a:bodyPr anchorCtr="0" anchor="ctr" bIns="18275" lIns="0" spcFirstLastPara="1" rIns="0" wrap="square" tIns="0">
              <a:noAutofit/>
            </a:bodyPr>
            <a:lstStyle/>
            <a:p>
              <a:pPr indent="0" lvl="0" marL="0" rtl="0" algn="ctr">
                <a:spcBef>
                  <a:spcPts val="0"/>
                </a:spcBef>
                <a:spcAft>
                  <a:spcPts val="0"/>
                </a:spcAft>
                <a:buNone/>
              </a:pPr>
              <a:r>
                <a:rPr b="1" lang="en" sz="1500">
                  <a:solidFill>
                    <a:schemeClr val="lt1"/>
                  </a:solidFill>
                  <a:latin typeface="Source Sans Pro"/>
                  <a:ea typeface="Source Sans Pro"/>
                  <a:cs typeface="Source Sans Pro"/>
                  <a:sym typeface="Source Sans Pro"/>
                </a:rPr>
                <a:t>A</a:t>
              </a:r>
              <a:endParaRPr b="1" sz="1500">
                <a:solidFill>
                  <a:schemeClr val="lt1"/>
                </a:solidFill>
                <a:latin typeface="Source Sans Pro"/>
                <a:ea typeface="Source Sans Pro"/>
                <a:cs typeface="Source Sans Pro"/>
                <a:sym typeface="Source Sans Pro"/>
              </a:endParaRPr>
            </a:p>
          </p:txBody>
        </p:sp>
      </p:grpSp>
      <p:pic>
        <p:nvPicPr>
          <p:cNvPr id="401" name="Google Shape;401;p60"/>
          <p:cNvPicPr preferRelativeResize="0"/>
          <p:nvPr/>
        </p:nvPicPr>
        <p:blipFill>
          <a:blip r:embed="rId6">
            <a:alphaModFix/>
          </a:blip>
          <a:stretch>
            <a:fillRect/>
          </a:stretch>
        </p:blipFill>
        <p:spPr>
          <a:xfrm>
            <a:off x="5756050" y="898950"/>
            <a:ext cx="594900" cy="594900"/>
          </a:xfrm>
          <a:prstGeom prst="rect">
            <a:avLst/>
          </a:prstGeom>
          <a:noFill/>
          <a:ln>
            <a:noFill/>
          </a:ln>
        </p:spPr>
      </p:pic>
      <p:sp>
        <p:nvSpPr>
          <p:cNvPr id="402" name="Google Shape;402;p60"/>
          <p:cNvSpPr/>
          <p:nvPr/>
        </p:nvSpPr>
        <p:spPr>
          <a:xfrm>
            <a:off x="447125" y="872150"/>
            <a:ext cx="3304800" cy="3803400"/>
          </a:xfrm>
          <a:prstGeom prst="rect">
            <a:avLst/>
          </a:prstGeom>
          <a:solidFill>
            <a:srgbClr val="EBEFF3"/>
          </a:solidFill>
          <a:ln>
            <a:noFill/>
          </a:ln>
        </p:spPr>
        <p:txBody>
          <a:bodyPr anchorCtr="0" anchor="t" bIns="91425" lIns="182875" spcFirstLastPara="1" rIns="274300" wrap="square" tIns="182875">
            <a:noAutofit/>
          </a:bodyPr>
          <a:lstStyle/>
          <a:p>
            <a:pPr indent="-219709" lvl="0" marL="274320" rtl="0" algn="l">
              <a:lnSpc>
                <a:spcPct val="115000"/>
              </a:lnSpc>
              <a:spcBef>
                <a:spcPts val="0"/>
              </a:spcBef>
              <a:spcAft>
                <a:spcPts val="0"/>
              </a:spcAft>
              <a:buClr>
                <a:schemeClr val="accent4"/>
              </a:buClr>
              <a:buSzPts val="1300"/>
              <a:buFont typeface="Source Sans Pro"/>
              <a:buChar char="●"/>
            </a:pPr>
            <a:r>
              <a:rPr b="1" lang="en" sz="1300">
                <a:solidFill>
                  <a:srgbClr val="393A45"/>
                </a:solidFill>
                <a:latin typeface="Source Sans Pro"/>
                <a:ea typeface="Source Sans Pro"/>
                <a:cs typeface="Source Sans Pro"/>
                <a:sym typeface="Source Sans Pro"/>
              </a:rPr>
              <a:t>x.y.z.0/24</a:t>
            </a:r>
            <a:r>
              <a:rPr lang="en" sz="1300">
                <a:solidFill>
                  <a:srgbClr val="393A45"/>
                </a:solidFill>
                <a:latin typeface="Source Sans Pro"/>
                <a:ea typeface="Source Sans Pro"/>
                <a:cs typeface="Source Sans Pro"/>
                <a:sym typeface="Source Sans Pro"/>
              </a:rPr>
              <a:t> is announced to </a:t>
            </a:r>
            <a:r>
              <a:rPr b="1" lang="en" sz="1300">
                <a:solidFill>
                  <a:srgbClr val="393A45"/>
                </a:solidFill>
                <a:latin typeface="Source Sans Pro"/>
                <a:ea typeface="Source Sans Pro"/>
                <a:cs typeface="Source Sans Pro"/>
                <a:sym typeface="Source Sans Pro"/>
              </a:rPr>
              <a:t>A</a:t>
            </a:r>
            <a:endParaRPr b="1" sz="1300">
              <a:solidFill>
                <a:srgbClr val="393A45"/>
              </a:solidFill>
              <a:latin typeface="Source Sans Pro"/>
              <a:ea typeface="Source Sans Pro"/>
              <a:cs typeface="Source Sans Pro"/>
              <a:sym typeface="Source Sans Pro"/>
            </a:endParaRPr>
          </a:p>
          <a:p>
            <a:pPr indent="-219709" lvl="0" marL="274320" rtl="0" algn="l">
              <a:lnSpc>
                <a:spcPct val="115000"/>
              </a:lnSpc>
              <a:spcBef>
                <a:spcPts val="0"/>
              </a:spcBef>
              <a:spcAft>
                <a:spcPts val="0"/>
              </a:spcAft>
              <a:buClr>
                <a:schemeClr val="accent4"/>
              </a:buClr>
              <a:buSzPts val="1300"/>
              <a:buFont typeface="Source Sans Pro"/>
              <a:buChar char="●"/>
            </a:pPr>
            <a:r>
              <a:rPr b="1" lang="en" sz="1300">
                <a:solidFill>
                  <a:srgbClr val="393A45"/>
                </a:solidFill>
                <a:latin typeface="Source Sans Pro"/>
                <a:ea typeface="Source Sans Pro"/>
                <a:cs typeface="Source Sans Pro"/>
                <a:sym typeface="Source Sans Pro"/>
              </a:rPr>
              <a:t>x.y.w.0/24</a:t>
            </a:r>
            <a:r>
              <a:rPr lang="en" sz="1300">
                <a:solidFill>
                  <a:srgbClr val="393A45"/>
                </a:solidFill>
                <a:latin typeface="Source Sans Pro"/>
                <a:ea typeface="Source Sans Pro"/>
                <a:cs typeface="Source Sans Pro"/>
                <a:sym typeface="Source Sans Pro"/>
              </a:rPr>
              <a:t> is announced to </a:t>
            </a:r>
            <a:r>
              <a:rPr b="1" lang="en" sz="1300">
                <a:solidFill>
                  <a:srgbClr val="393A45"/>
                </a:solidFill>
                <a:latin typeface="Source Sans Pro"/>
                <a:ea typeface="Source Sans Pro"/>
                <a:cs typeface="Source Sans Pro"/>
                <a:sym typeface="Source Sans Pro"/>
              </a:rPr>
              <a:t>B</a:t>
            </a:r>
            <a:endParaRPr b="1" sz="1300">
              <a:solidFill>
                <a:srgbClr val="393A45"/>
              </a:solidFill>
              <a:latin typeface="Source Sans Pro"/>
              <a:ea typeface="Source Sans Pro"/>
              <a:cs typeface="Source Sans Pro"/>
              <a:sym typeface="Source Sans Pro"/>
            </a:endParaRPr>
          </a:p>
          <a:p>
            <a:pPr indent="0" lvl="0" marL="0" rtl="0" algn="l">
              <a:lnSpc>
                <a:spcPct val="115000"/>
              </a:lnSpc>
              <a:spcBef>
                <a:spcPts val="600"/>
              </a:spcBef>
              <a:spcAft>
                <a:spcPts val="0"/>
              </a:spcAft>
              <a:buNone/>
            </a:pPr>
            <a:r>
              <a:t/>
            </a:r>
            <a:endParaRPr b="1" sz="1300">
              <a:solidFill>
                <a:srgbClr val="393A45"/>
              </a:solidFill>
              <a:latin typeface="Source Sans Pro"/>
              <a:ea typeface="Source Sans Pro"/>
              <a:cs typeface="Source Sans Pro"/>
              <a:sym typeface="Source Sans Pro"/>
            </a:endParaRPr>
          </a:p>
          <a:p>
            <a:pPr indent="-219709" lvl="0" marL="274320" rtl="0" algn="l">
              <a:lnSpc>
                <a:spcPct val="115000"/>
              </a:lnSpc>
              <a:spcBef>
                <a:spcPts val="600"/>
              </a:spcBef>
              <a:spcAft>
                <a:spcPts val="0"/>
              </a:spcAft>
              <a:buClr>
                <a:schemeClr val="accent4"/>
              </a:buClr>
              <a:buSzPts val="1300"/>
              <a:buFont typeface="Source Sans Pro"/>
              <a:buAutoNum type="arabicPeriod"/>
            </a:pPr>
            <a:r>
              <a:rPr lang="en" sz="1300">
                <a:solidFill>
                  <a:schemeClr val="dk2"/>
                </a:solidFill>
                <a:latin typeface="Source Sans Pro"/>
                <a:ea typeface="Source Sans Pro"/>
                <a:cs typeface="Source Sans Pro"/>
                <a:sym typeface="Source Sans Pro"/>
              </a:rPr>
              <a:t>Give me movie</a:t>
            </a:r>
            <a:endParaRPr sz="1300">
              <a:solidFill>
                <a:schemeClr val="dk2"/>
              </a:solidFill>
              <a:latin typeface="Source Sans Pro"/>
              <a:ea typeface="Source Sans Pro"/>
              <a:cs typeface="Source Sans Pro"/>
              <a:sym typeface="Source Sans Pro"/>
            </a:endParaRPr>
          </a:p>
          <a:p>
            <a:pPr indent="-219709" lvl="0" marL="274320" rtl="0" algn="l">
              <a:lnSpc>
                <a:spcPct val="115000"/>
              </a:lnSpc>
              <a:spcBef>
                <a:spcPts val="0"/>
              </a:spcBef>
              <a:spcAft>
                <a:spcPts val="0"/>
              </a:spcAft>
              <a:buClr>
                <a:schemeClr val="accent4"/>
              </a:buClr>
              <a:buSzPts val="1300"/>
              <a:buFont typeface="Source Sans Pro"/>
              <a:buAutoNum type="arabicPeriod"/>
            </a:pPr>
            <a:r>
              <a:rPr lang="en" sz="1300">
                <a:solidFill>
                  <a:schemeClr val="dk2"/>
                </a:solidFill>
                <a:latin typeface="Source Sans Pro"/>
                <a:ea typeface="Source Sans Pro"/>
                <a:cs typeface="Source Sans Pro"/>
                <a:sym typeface="Source Sans Pro"/>
              </a:rPr>
              <a:t>Go to </a:t>
            </a:r>
            <a:r>
              <a:rPr b="1" lang="en" sz="1300">
                <a:solidFill>
                  <a:schemeClr val="dk2"/>
                </a:solidFill>
                <a:latin typeface="Source Sans Pro"/>
                <a:ea typeface="Source Sans Pro"/>
                <a:cs typeface="Source Sans Pro"/>
                <a:sym typeface="Source Sans Pro"/>
              </a:rPr>
              <a:t>B</a:t>
            </a:r>
            <a:r>
              <a:rPr lang="en" sz="1300">
                <a:solidFill>
                  <a:schemeClr val="dk2"/>
                </a:solidFill>
                <a:latin typeface="Source Sans Pro"/>
                <a:ea typeface="Source Sans Pro"/>
                <a:cs typeface="Source Sans Pro"/>
                <a:sym typeface="Source Sans Pro"/>
              </a:rPr>
              <a:t> and get movie</a:t>
            </a:r>
            <a:endParaRPr sz="1300">
              <a:solidFill>
                <a:schemeClr val="dk2"/>
              </a:solidFill>
              <a:latin typeface="Source Sans Pro"/>
              <a:ea typeface="Source Sans Pro"/>
              <a:cs typeface="Source Sans Pro"/>
              <a:sym typeface="Source Sans Pro"/>
            </a:endParaRPr>
          </a:p>
          <a:p>
            <a:pPr indent="-219709" lvl="0" marL="274320" rtl="0" algn="l">
              <a:lnSpc>
                <a:spcPct val="115000"/>
              </a:lnSpc>
              <a:spcBef>
                <a:spcPts val="0"/>
              </a:spcBef>
              <a:spcAft>
                <a:spcPts val="0"/>
              </a:spcAft>
              <a:buClr>
                <a:schemeClr val="accent4"/>
              </a:buClr>
              <a:buSzPts val="1300"/>
              <a:buFont typeface="Source Sans Pro"/>
              <a:buAutoNum type="arabicPeriod"/>
            </a:pPr>
            <a:r>
              <a:rPr lang="en" sz="1300">
                <a:solidFill>
                  <a:schemeClr val="dk2"/>
                </a:solidFill>
                <a:latin typeface="Source Sans Pro"/>
                <a:ea typeface="Source Sans Pro"/>
                <a:cs typeface="Source Sans Pro"/>
                <a:sym typeface="Source Sans Pro"/>
              </a:rPr>
              <a:t>Give me movie</a:t>
            </a:r>
            <a:endParaRPr sz="1300">
              <a:solidFill>
                <a:schemeClr val="dk2"/>
              </a:solidFill>
              <a:latin typeface="Source Sans Pro"/>
              <a:ea typeface="Source Sans Pro"/>
              <a:cs typeface="Source Sans Pro"/>
              <a:sym typeface="Source Sans Pro"/>
            </a:endParaRPr>
          </a:p>
          <a:p>
            <a:pPr indent="-219709" lvl="0" marL="274320" rtl="0" algn="l">
              <a:lnSpc>
                <a:spcPct val="115000"/>
              </a:lnSpc>
              <a:spcBef>
                <a:spcPts val="0"/>
              </a:spcBef>
              <a:spcAft>
                <a:spcPts val="0"/>
              </a:spcAft>
              <a:buClr>
                <a:schemeClr val="accent4"/>
              </a:buClr>
              <a:buSzPts val="1300"/>
              <a:buFont typeface="Source Sans Pro"/>
              <a:buAutoNum type="arabicPeriod"/>
            </a:pPr>
            <a:r>
              <a:rPr lang="en" sz="1300">
                <a:solidFill>
                  <a:schemeClr val="dk2"/>
                </a:solidFill>
                <a:latin typeface="Source Sans Pro"/>
                <a:ea typeface="Source Sans Pro"/>
                <a:cs typeface="Source Sans Pro"/>
                <a:sym typeface="Source Sans Pro"/>
              </a:rPr>
              <a:t>Movie</a:t>
            </a:r>
            <a:endParaRPr b="1" sz="1300">
              <a:solidFill>
                <a:srgbClr val="393A45"/>
              </a:solidFill>
              <a:latin typeface="Source Sans Pro"/>
              <a:ea typeface="Source Sans Pro"/>
              <a:cs typeface="Source Sans Pro"/>
              <a:sym typeface="Source Sans Pro"/>
            </a:endParaRPr>
          </a:p>
          <a:p>
            <a:pPr indent="0" lvl="0" marL="0" rtl="0" algn="l">
              <a:lnSpc>
                <a:spcPct val="115000"/>
              </a:lnSpc>
              <a:spcBef>
                <a:spcPts val="600"/>
              </a:spcBef>
              <a:spcAft>
                <a:spcPts val="0"/>
              </a:spcAft>
              <a:buNone/>
            </a:pPr>
            <a:r>
              <a:t/>
            </a:r>
            <a:endParaRPr b="1" sz="1300">
              <a:solidFill>
                <a:srgbClr val="393A45"/>
              </a:solidFill>
              <a:latin typeface="Source Sans Pro"/>
              <a:ea typeface="Source Sans Pro"/>
              <a:cs typeface="Source Sans Pro"/>
              <a:sym typeface="Source Sans Pro"/>
            </a:endParaRPr>
          </a:p>
          <a:p>
            <a:pPr indent="0" lvl="0" marL="0" rtl="0" algn="l">
              <a:lnSpc>
                <a:spcPct val="115000"/>
              </a:lnSpc>
              <a:spcBef>
                <a:spcPts val="600"/>
              </a:spcBef>
              <a:spcAft>
                <a:spcPts val="600"/>
              </a:spcAft>
              <a:buNone/>
            </a:pPr>
            <a:r>
              <a:rPr lang="en" sz="1300">
                <a:solidFill>
                  <a:srgbClr val="393A45"/>
                </a:solidFill>
                <a:latin typeface="Source Sans Pro"/>
                <a:ea typeface="Source Sans Pro"/>
                <a:cs typeface="Source Sans Pro"/>
                <a:sym typeface="Source Sans Pro"/>
              </a:rPr>
              <a:t>This works really well for ISPs who have a very strict regional address plan.  It does not work for ISPs where they do not have control over IP address assignments or who do not have regional aggregation</a:t>
            </a:r>
            <a:endParaRPr sz="1300">
              <a:solidFill>
                <a:srgbClr val="393A45"/>
              </a:solidFill>
              <a:latin typeface="Source Sans Pro"/>
              <a:ea typeface="Source Sans Pro"/>
              <a:cs typeface="Source Sans Pro"/>
              <a:sym typeface="Source Sans Pr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1"/>
          <p:cNvSpPr/>
          <p:nvPr/>
        </p:nvSpPr>
        <p:spPr>
          <a:xfrm>
            <a:off x="447125" y="872150"/>
            <a:ext cx="3304800" cy="3803400"/>
          </a:xfrm>
          <a:prstGeom prst="rect">
            <a:avLst/>
          </a:prstGeom>
          <a:solidFill>
            <a:srgbClr val="EBEFF3"/>
          </a:solidFill>
          <a:ln>
            <a:noFill/>
          </a:ln>
        </p:spPr>
        <p:txBody>
          <a:bodyPr anchorCtr="0" anchor="t" bIns="91425" lIns="182875" spcFirstLastPara="1" rIns="274300" wrap="square" tIns="182875">
            <a:noAutofit/>
          </a:bodyPr>
          <a:lstStyle/>
          <a:p>
            <a:pPr indent="-213359" lvl="0" marL="274320" rtl="0" algn="l">
              <a:lnSpc>
                <a:spcPct val="115000"/>
              </a:lnSpc>
              <a:spcBef>
                <a:spcPts val="0"/>
              </a:spcBef>
              <a:spcAft>
                <a:spcPts val="0"/>
              </a:spcAft>
              <a:buClr>
                <a:schemeClr val="accent3"/>
              </a:buClr>
              <a:buSzPts val="1200"/>
              <a:buFont typeface="Source Sans Pro"/>
              <a:buAutoNum type="arabicPeriod"/>
            </a:pPr>
            <a:r>
              <a:rPr lang="en" sz="1200">
                <a:solidFill>
                  <a:srgbClr val="393A45"/>
                </a:solidFill>
                <a:latin typeface="Source Sans Pro"/>
                <a:ea typeface="Source Sans Pro"/>
                <a:cs typeface="Source Sans Pro"/>
                <a:sym typeface="Source Sans Pro"/>
              </a:rPr>
              <a:t>Where is </a:t>
            </a:r>
            <a:r>
              <a:rPr lang="en" sz="1200">
                <a:solidFill>
                  <a:srgbClr val="393A45"/>
                </a:solidFill>
                <a:latin typeface="Source Sans Pro"/>
                <a:ea typeface="Source Sans Pro"/>
                <a:cs typeface="Source Sans Pro"/>
                <a:sym typeface="Source Sans Pro"/>
              </a:rPr>
              <a:t> </a:t>
            </a:r>
            <a:r>
              <a:rPr b="1" lang="en" sz="1200">
                <a:solidFill>
                  <a:srgbClr val="393A45"/>
                </a:solidFill>
                <a:latin typeface="Source Sans Pro"/>
                <a:ea typeface="Source Sans Pro"/>
                <a:cs typeface="Source Sans Pro"/>
                <a:sym typeface="Source Sans Pro"/>
              </a:rPr>
              <a:t>site.com?</a:t>
            </a:r>
            <a:endParaRPr b="1" sz="1200">
              <a:solidFill>
                <a:srgbClr val="393A45"/>
              </a:solidFill>
              <a:latin typeface="Source Sans Pro"/>
              <a:ea typeface="Source Sans Pro"/>
              <a:cs typeface="Source Sans Pro"/>
              <a:sym typeface="Source Sans Pro"/>
            </a:endParaRPr>
          </a:p>
          <a:p>
            <a:pPr indent="-213359" lvl="0" marL="274320" rtl="0" algn="l">
              <a:lnSpc>
                <a:spcPct val="115000"/>
              </a:lnSpc>
              <a:spcBef>
                <a:spcPts val="1200"/>
              </a:spcBef>
              <a:spcAft>
                <a:spcPts val="0"/>
              </a:spcAft>
              <a:buClr>
                <a:schemeClr val="accent3"/>
              </a:buClr>
              <a:buSzPts val="1200"/>
              <a:buFont typeface="Source Sans Pro"/>
              <a:buAutoNum type="arabicPeriod"/>
            </a:pPr>
            <a:r>
              <a:rPr lang="en" sz="1200">
                <a:solidFill>
                  <a:srgbClr val="393A45"/>
                </a:solidFill>
                <a:latin typeface="Source Sans Pro"/>
                <a:ea typeface="Source Sans Pro"/>
                <a:cs typeface="Source Sans Pro"/>
                <a:sym typeface="Source Sans Pro"/>
              </a:rPr>
              <a:t>Where is </a:t>
            </a:r>
            <a:r>
              <a:rPr b="1" lang="en" sz="1200">
                <a:solidFill>
                  <a:srgbClr val="393A45"/>
                </a:solidFill>
                <a:latin typeface="Source Sans Pro"/>
                <a:ea typeface="Source Sans Pro"/>
                <a:cs typeface="Source Sans Pro"/>
                <a:sym typeface="Source Sans Pro"/>
              </a:rPr>
              <a:t>site.com?</a:t>
            </a:r>
            <a:endParaRPr b="1" sz="1200">
              <a:solidFill>
                <a:srgbClr val="393A45"/>
              </a:solidFill>
              <a:latin typeface="Source Sans Pro"/>
              <a:ea typeface="Source Sans Pro"/>
              <a:cs typeface="Source Sans Pro"/>
              <a:sym typeface="Source Sans Pro"/>
            </a:endParaRPr>
          </a:p>
          <a:p>
            <a:pPr indent="-213359" lvl="0" marL="274320" rtl="0" algn="l">
              <a:lnSpc>
                <a:spcPct val="115000"/>
              </a:lnSpc>
              <a:spcBef>
                <a:spcPts val="1200"/>
              </a:spcBef>
              <a:spcAft>
                <a:spcPts val="0"/>
              </a:spcAft>
              <a:buClr>
                <a:schemeClr val="accent3"/>
              </a:buClr>
              <a:buSzPts val="1200"/>
              <a:buFont typeface="Source Sans Pro"/>
              <a:buAutoNum type="arabicPeriod"/>
            </a:pPr>
            <a:r>
              <a:rPr b="1" lang="en" sz="1200">
                <a:solidFill>
                  <a:srgbClr val="393A45"/>
                </a:solidFill>
                <a:latin typeface="Source Sans Pro"/>
                <a:ea typeface="Source Sans Pro"/>
                <a:cs typeface="Source Sans Pro"/>
                <a:sym typeface="Source Sans Pro"/>
              </a:rPr>
              <a:t>site.com</a:t>
            </a:r>
            <a:r>
              <a:rPr lang="en" sz="1200">
                <a:solidFill>
                  <a:srgbClr val="393A45"/>
                </a:solidFill>
                <a:latin typeface="Source Sans Pro"/>
                <a:ea typeface="Source Sans Pro"/>
                <a:cs typeface="Source Sans Pro"/>
                <a:sym typeface="Source Sans Pro"/>
              </a:rPr>
              <a:t> is </a:t>
            </a:r>
            <a:r>
              <a:rPr b="1" lang="en" sz="1200">
                <a:solidFill>
                  <a:srgbClr val="393A45"/>
                </a:solidFill>
                <a:latin typeface="Source Sans Pro"/>
                <a:ea typeface="Source Sans Pro"/>
                <a:cs typeface="Source Sans Pro"/>
                <a:sym typeface="Source Sans Pro"/>
              </a:rPr>
              <a:t>site.com.cdnsomething.com</a:t>
            </a:r>
            <a:endParaRPr b="1" sz="1200">
              <a:solidFill>
                <a:srgbClr val="393A45"/>
              </a:solidFill>
              <a:latin typeface="Source Sans Pro"/>
              <a:ea typeface="Source Sans Pro"/>
              <a:cs typeface="Source Sans Pro"/>
              <a:sym typeface="Source Sans Pro"/>
            </a:endParaRPr>
          </a:p>
          <a:p>
            <a:pPr indent="-213359" lvl="0" marL="274320" rtl="0" algn="l">
              <a:lnSpc>
                <a:spcPct val="115000"/>
              </a:lnSpc>
              <a:spcBef>
                <a:spcPts val="1200"/>
              </a:spcBef>
              <a:spcAft>
                <a:spcPts val="0"/>
              </a:spcAft>
              <a:buClr>
                <a:schemeClr val="accent3"/>
              </a:buClr>
              <a:buSzPts val="1200"/>
              <a:buFont typeface="Source Sans Pro"/>
              <a:buAutoNum type="arabicPeriod"/>
            </a:pPr>
            <a:r>
              <a:rPr lang="en" sz="1200">
                <a:solidFill>
                  <a:srgbClr val="393A45"/>
                </a:solidFill>
                <a:latin typeface="Source Sans Pro"/>
                <a:ea typeface="Source Sans Pro"/>
                <a:cs typeface="Source Sans Pro"/>
                <a:sym typeface="Source Sans Pro"/>
              </a:rPr>
              <a:t>Where is </a:t>
            </a:r>
            <a:r>
              <a:rPr b="1" lang="en" sz="1200">
                <a:solidFill>
                  <a:srgbClr val="393A45"/>
                </a:solidFill>
                <a:latin typeface="Source Sans Pro"/>
                <a:ea typeface="Source Sans Pro"/>
                <a:cs typeface="Source Sans Pro"/>
                <a:sym typeface="Source Sans Pro"/>
              </a:rPr>
              <a:t>site.com.cdnsomething.com</a:t>
            </a:r>
            <a:endParaRPr b="1" sz="1200">
              <a:solidFill>
                <a:srgbClr val="393A45"/>
              </a:solidFill>
              <a:latin typeface="Source Sans Pro"/>
              <a:ea typeface="Source Sans Pro"/>
              <a:cs typeface="Source Sans Pro"/>
              <a:sym typeface="Source Sans Pro"/>
            </a:endParaRPr>
          </a:p>
          <a:p>
            <a:pPr indent="-213359" lvl="0" marL="274320" rtl="0" algn="l">
              <a:lnSpc>
                <a:spcPct val="115000"/>
              </a:lnSpc>
              <a:spcBef>
                <a:spcPts val="1200"/>
              </a:spcBef>
              <a:spcAft>
                <a:spcPts val="0"/>
              </a:spcAft>
              <a:buClr>
                <a:schemeClr val="accent3"/>
              </a:buClr>
              <a:buSzPts val="1200"/>
              <a:buFont typeface="Source Sans Pro"/>
              <a:buAutoNum type="arabicPeriod"/>
            </a:pPr>
            <a:r>
              <a:rPr b="1" lang="en" sz="1200">
                <a:solidFill>
                  <a:srgbClr val="393A45"/>
                </a:solidFill>
                <a:latin typeface="Source Sans Pro"/>
                <a:ea typeface="Source Sans Pro"/>
                <a:cs typeface="Source Sans Pro"/>
                <a:sym typeface="Source Sans Pro"/>
              </a:rPr>
              <a:t>site.com.cdnsomething.com</a:t>
            </a:r>
            <a:r>
              <a:rPr lang="en" sz="1200">
                <a:solidFill>
                  <a:srgbClr val="393A45"/>
                </a:solidFill>
                <a:latin typeface="Source Sans Pro"/>
                <a:ea typeface="Source Sans Pro"/>
                <a:cs typeface="Source Sans Pro"/>
                <a:sym typeface="Source Sans Pro"/>
              </a:rPr>
              <a:t> is </a:t>
            </a:r>
            <a:r>
              <a:rPr b="1" lang="en" sz="1200">
                <a:solidFill>
                  <a:srgbClr val="393A45"/>
                </a:solidFill>
                <a:latin typeface="Source Sans Pro"/>
                <a:ea typeface="Source Sans Pro"/>
                <a:cs typeface="Source Sans Pro"/>
                <a:sym typeface="Source Sans Pro"/>
              </a:rPr>
              <a:t>A</a:t>
            </a:r>
            <a:r>
              <a:rPr lang="en" sz="1200">
                <a:solidFill>
                  <a:srgbClr val="393A45"/>
                </a:solidFill>
                <a:latin typeface="Source Sans Pro"/>
                <a:ea typeface="Source Sans Pro"/>
                <a:cs typeface="Source Sans Pro"/>
                <a:sym typeface="Source Sans Pro"/>
              </a:rPr>
              <a:t> </a:t>
            </a:r>
            <a:r>
              <a:rPr i="1" lang="en" sz="1200">
                <a:solidFill>
                  <a:srgbClr val="393A45"/>
                </a:solidFill>
                <a:latin typeface="Source Sans Pro"/>
                <a:ea typeface="Source Sans Pro"/>
                <a:cs typeface="Source Sans Pro"/>
                <a:sym typeface="Source Sans Pro"/>
              </a:rPr>
              <a:t>for you</a:t>
            </a:r>
            <a:endParaRPr i="1" sz="1200">
              <a:solidFill>
                <a:srgbClr val="393A45"/>
              </a:solidFill>
              <a:latin typeface="Source Sans Pro"/>
              <a:ea typeface="Source Sans Pro"/>
              <a:cs typeface="Source Sans Pro"/>
              <a:sym typeface="Source Sans Pro"/>
            </a:endParaRPr>
          </a:p>
          <a:p>
            <a:pPr indent="-213359" lvl="0" marL="274320" rtl="0" algn="l">
              <a:lnSpc>
                <a:spcPct val="115000"/>
              </a:lnSpc>
              <a:spcBef>
                <a:spcPts val="1200"/>
              </a:spcBef>
              <a:spcAft>
                <a:spcPts val="0"/>
              </a:spcAft>
              <a:buClr>
                <a:schemeClr val="accent3"/>
              </a:buClr>
              <a:buSzPts val="1200"/>
              <a:buFont typeface="Source Sans Pro"/>
              <a:buAutoNum type="arabicPeriod"/>
            </a:pPr>
            <a:r>
              <a:rPr b="1" lang="en" sz="1200">
                <a:solidFill>
                  <a:srgbClr val="393A45"/>
                </a:solidFill>
                <a:latin typeface="Source Sans Pro"/>
                <a:ea typeface="Source Sans Pro"/>
                <a:cs typeface="Source Sans Pro"/>
                <a:sym typeface="Source Sans Pro"/>
              </a:rPr>
              <a:t>S</a:t>
            </a:r>
            <a:r>
              <a:rPr b="1" lang="en" sz="1200">
                <a:solidFill>
                  <a:srgbClr val="393A45"/>
                </a:solidFill>
                <a:latin typeface="Source Sans Pro"/>
                <a:ea typeface="Source Sans Pro"/>
                <a:cs typeface="Source Sans Pro"/>
                <a:sym typeface="Source Sans Pro"/>
              </a:rPr>
              <a:t>ite.com </a:t>
            </a:r>
            <a:r>
              <a:rPr lang="en" sz="1200">
                <a:solidFill>
                  <a:srgbClr val="393A45"/>
                </a:solidFill>
                <a:latin typeface="Source Sans Pro"/>
                <a:ea typeface="Source Sans Pro"/>
                <a:cs typeface="Source Sans Pro"/>
                <a:sym typeface="Source Sans Pro"/>
              </a:rPr>
              <a:t>is</a:t>
            </a:r>
            <a:r>
              <a:rPr b="1" lang="en" sz="1200">
                <a:solidFill>
                  <a:srgbClr val="393A45"/>
                </a:solidFill>
                <a:latin typeface="Source Sans Pro"/>
                <a:ea typeface="Source Sans Pro"/>
                <a:cs typeface="Source Sans Pro"/>
                <a:sym typeface="Source Sans Pro"/>
              </a:rPr>
              <a:t> A</a:t>
            </a:r>
            <a:endParaRPr b="1" sz="1200">
              <a:solidFill>
                <a:srgbClr val="393A45"/>
              </a:solidFill>
              <a:latin typeface="Source Sans Pro"/>
              <a:ea typeface="Source Sans Pro"/>
              <a:cs typeface="Source Sans Pro"/>
              <a:sym typeface="Source Sans Pro"/>
            </a:endParaRPr>
          </a:p>
          <a:p>
            <a:pPr indent="-213359" lvl="0" marL="274320" rtl="0" algn="l">
              <a:lnSpc>
                <a:spcPct val="115000"/>
              </a:lnSpc>
              <a:spcBef>
                <a:spcPts val="1200"/>
              </a:spcBef>
              <a:spcAft>
                <a:spcPts val="0"/>
              </a:spcAft>
              <a:buClr>
                <a:schemeClr val="accent3"/>
              </a:buClr>
              <a:buSzPts val="1200"/>
              <a:buFont typeface="Source Sans Pro"/>
              <a:buAutoNum type="arabicPeriod"/>
            </a:pPr>
            <a:r>
              <a:rPr lang="en" sz="1200">
                <a:solidFill>
                  <a:srgbClr val="393A45"/>
                </a:solidFill>
                <a:latin typeface="Source Sans Pro"/>
                <a:ea typeface="Source Sans Pro"/>
                <a:cs typeface="Source Sans Pro"/>
                <a:sym typeface="Source Sans Pro"/>
              </a:rPr>
              <a:t>Give me </a:t>
            </a:r>
            <a:r>
              <a:rPr b="1" lang="en" sz="1200">
                <a:solidFill>
                  <a:srgbClr val="393A45"/>
                </a:solidFill>
                <a:latin typeface="Source Sans Pro"/>
                <a:ea typeface="Source Sans Pro"/>
                <a:cs typeface="Source Sans Pro"/>
                <a:sym typeface="Source Sans Pro"/>
              </a:rPr>
              <a:t>Sit</a:t>
            </a:r>
            <a:r>
              <a:rPr b="1" lang="en" sz="1200">
                <a:solidFill>
                  <a:srgbClr val="393A45"/>
                </a:solidFill>
                <a:latin typeface="Source Sans Pro"/>
                <a:ea typeface="Source Sans Pro"/>
                <a:cs typeface="Source Sans Pro"/>
                <a:sym typeface="Source Sans Pro"/>
              </a:rPr>
              <a:t>e.com</a:t>
            </a:r>
            <a:endParaRPr b="1" sz="1200">
              <a:solidFill>
                <a:srgbClr val="393A45"/>
              </a:solidFill>
              <a:latin typeface="Source Sans Pro"/>
              <a:ea typeface="Source Sans Pro"/>
              <a:cs typeface="Source Sans Pro"/>
              <a:sym typeface="Source Sans Pro"/>
            </a:endParaRPr>
          </a:p>
          <a:p>
            <a:pPr indent="-213359" lvl="0" marL="274320" rtl="0" algn="l">
              <a:lnSpc>
                <a:spcPct val="115000"/>
              </a:lnSpc>
              <a:spcBef>
                <a:spcPts val="1200"/>
              </a:spcBef>
              <a:spcAft>
                <a:spcPts val="1200"/>
              </a:spcAft>
              <a:buClr>
                <a:schemeClr val="accent3"/>
              </a:buClr>
              <a:buSzPts val="1200"/>
              <a:buFont typeface="Source Sans Pro"/>
              <a:buAutoNum type="arabicPeriod"/>
            </a:pPr>
            <a:r>
              <a:rPr b="1" lang="en" sz="1200">
                <a:solidFill>
                  <a:srgbClr val="393A45"/>
                </a:solidFill>
                <a:latin typeface="Source Sans Pro"/>
                <a:ea typeface="Source Sans Pro"/>
                <a:cs typeface="Source Sans Pro"/>
                <a:sym typeface="Source Sans Pro"/>
              </a:rPr>
              <a:t>Site.com</a:t>
            </a:r>
            <a:endParaRPr b="1" sz="1200">
              <a:solidFill>
                <a:srgbClr val="393A45"/>
              </a:solidFill>
              <a:latin typeface="Source Sans Pro"/>
              <a:ea typeface="Source Sans Pro"/>
              <a:cs typeface="Source Sans Pro"/>
              <a:sym typeface="Source Sans Pro"/>
            </a:endParaRPr>
          </a:p>
        </p:txBody>
      </p:sp>
      <p:sp>
        <p:nvSpPr>
          <p:cNvPr id="408" name="Google Shape;408;p61"/>
          <p:cNvSpPr txBox="1"/>
          <p:nvPr/>
        </p:nvSpPr>
        <p:spPr>
          <a:xfrm>
            <a:off x="447125" y="467950"/>
            <a:ext cx="1720500" cy="454500"/>
          </a:xfrm>
          <a:prstGeom prst="rect">
            <a:avLst/>
          </a:prstGeom>
          <a:solidFill>
            <a:srgbClr val="EBEFF3"/>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sz="1800">
                <a:solidFill>
                  <a:schemeClr val="accent3"/>
                </a:solidFill>
                <a:latin typeface="Source Sans Pro"/>
                <a:ea typeface="Source Sans Pro"/>
                <a:cs typeface="Source Sans Pro"/>
                <a:sym typeface="Source Sans Pro"/>
              </a:rPr>
              <a:t>DNS</a:t>
            </a:r>
            <a:endParaRPr b="1" sz="1800">
              <a:solidFill>
                <a:schemeClr val="accent3"/>
              </a:solidFill>
              <a:latin typeface="Source Sans Pro"/>
              <a:ea typeface="Source Sans Pro"/>
              <a:cs typeface="Source Sans Pro"/>
              <a:sym typeface="Source Sans Pro"/>
            </a:endParaRPr>
          </a:p>
        </p:txBody>
      </p:sp>
      <p:grpSp>
        <p:nvGrpSpPr>
          <p:cNvPr id="409" name="Google Shape;409;p61"/>
          <p:cNvGrpSpPr/>
          <p:nvPr/>
        </p:nvGrpSpPr>
        <p:grpSpPr>
          <a:xfrm>
            <a:off x="4108150" y="469950"/>
            <a:ext cx="4654800" cy="4203600"/>
            <a:chOff x="4108150" y="469950"/>
            <a:chExt cx="4654800" cy="4203600"/>
          </a:xfrm>
        </p:grpSpPr>
        <p:sp>
          <p:nvSpPr>
            <p:cNvPr id="410" name="Google Shape;410;p61"/>
            <p:cNvSpPr/>
            <p:nvPr/>
          </p:nvSpPr>
          <p:spPr>
            <a:xfrm>
              <a:off x="4108150" y="469950"/>
              <a:ext cx="4654800" cy="4203600"/>
            </a:xfrm>
            <a:prstGeom prst="rect">
              <a:avLst/>
            </a:prstGeom>
            <a:solidFill>
              <a:schemeClr val="lt1"/>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1"/>
            <p:cNvSpPr txBox="1"/>
            <p:nvPr/>
          </p:nvSpPr>
          <p:spPr>
            <a:xfrm>
              <a:off x="4418650" y="1503416"/>
              <a:ext cx="11514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6224C6"/>
                  </a:solidFill>
                  <a:latin typeface="Source Sans Pro"/>
                  <a:ea typeface="Source Sans Pro"/>
                  <a:cs typeface="Source Sans Pro"/>
                  <a:sym typeface="Source Sans Pro"/>
                </a:rPr>
                <a:t>User in </a:t>
              </a:r>
              <a:br>
                <a:rPr b="1" lang="en" sz="1100">
                  <a:solidFill>
                    <a:srgbClr val="6224C6"/>
                  </a:solidFill>
                  <a:latin typeface="Source Sans Pro"/>
                  <a:ea typeface="Source Sans Pro"/>
                  <a:cs typeface="Source Sans Pro"/>
                  <a:sym typeface="Source Sans Pro"/>
                </a:rPr>
              </a:br>
              <a:r>
                <a:rPr b="1" lang="en" sz="1100">
                  <a:solidFill>
                    <a:srgbClr val="6224C6"/>
                  </a:solidFill>
                  <a:latin typeface="Source Sans Pro"/>
                  <a:ea typeface="Source Sans Pro"/>
                  <a:cs typeface="Source Sans Pro"/>
                  <a:sym typeface="Source Sans Pro"/>
                </a:rPr>
                <a:t>Mumbai</a:t>
              </a:r>
              <a:endParaRPr b="1" sz="1100">
                <a:solidFill>
                  <a:srgbClr val="6224C6"/>
                </a:solidFill>
                <a:latin typeface="Source Sans Pro"/>
                <a:ea typeface="Source Sans Pro"/>
                <a:cs typeface="Source Sans Pro"/>
                <a:sym typeface="Source Sans Pro"/>
              </a:endParaRPr>
            </a:p>
          </p:txBody>
        </p:sp>
        <p:grpSp>
          <p:nvGrpSpPr>
            <p:cNvPr id="412" name="Google Shape;412;p61"/>
            <p:cNvGrpSpPr/>
            <p:nvPr/>
          </p:nvGrpSpPr>
          <p:grpSpPr>
            <a:xfrm>
              <a:off x="4701326" y="929741"/>
              <a:ext cx="523212" cy="523212"/>
              <a:chOff x="4817350" y="1217550"/>
              <a:chExt cx="354000" cy="354000"/>
            </a:xfrm>
          </p:grpSpPr>
          <p:sp>
            <p:nvSpPr>
              <p:cNvPr id="413" name="Google Shape;413;p61"/>
              <p:cNvSpPr/>
              <p:nvPr/>
            </p:nvSpPr>
            <p:spPr>
              <a:xfrm>
                <a:off x="4817350" y="1217550"/>
                <a:ext cx="354000" cy="354000"/>
              </a:xfrm>
              <a:prstGeom prst="ellipse">
                <a:avLst/>
              </a:prstGeom>
              <a:solidFill>
                <a:srgbClr val="6224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4" name="Google Shape;414;p61"/>
              <p:cNvPicPr preferRelativeResize="0"/>
              <p:nvPr/>
            </p:nvPicPr>
            <p:blipFill>
              <a:blip r:embed="rId3">
                <a:alphaModFix/>
              </a:blip>
              <a:stretch>
                <a:fillRect/>
              </a:stretch>
            </p:blipFill>
            <p:spPr>
              <a:xfrm>
                <a:off x="4909311" y="1275018"/>
                <a:ext cx="170075" cy="225325"/>
              </a:xfrm>
              <a:prstGeom prst="rect">
                <a:avLst/>
              </a:prstGeom>
              <a:noFill/>
              <a:ln>
                <a:noFill/>
              </a:ln>
            </p:spPr>
          </p:pic>
        </p:grpSp>
        <p:grpSp>
          <p:nvGrpSpPr>
            <p:cNvPr id="415" name="Google Shape;415;p61"/>
            <p:cNvGrpSpPr/>
            <p:nvPr/>
          </p:nvGrpSpPr>
          <p:grpSpPr>
            <a:xfrm>
              <a:off x="6173945" y="929686"/>
              <a:ext cx="523292" cy="523292"/>
              <a:chOff x="5650971" y="792809"/>
              <a:chExt cx="807300" cy="807300"/>
            </a:xfrm>
          </p:grpSpPr>
          <p:sp>
            <p:nvSpPr>
              <p:cNvPr id="416" name="Google Shape;416;p61"/>
              <p:cNvSpPr/>
              <p:nvPr/>
            </p:nvSpPr>
            <p:spPr>
              <a:xfrm>
                <a:off x="5650971" y="792809"/>
                <a:ext cx="807300" cy="807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7" name="Google Shape;417;p61"/>
              <p:cNvPicPr preferRelativeResize="0"/>
              <p:nvPr/>
            </p:nvPicPr>
            <p:blipFill>
              <a:blip r:embed="rId4">
                <a:alphaModFix/>
              </a:blip>
              <a:stretch>
                <a:fillRect/>
              </a:stretch>
            </p:blipFill>
            <p:spPr>
              <a:xfrm>
                <a:off x="5758238" y="901225"/>
                <a:ext cx="592599" cy="590350"/>
              </a:xfrm>
              <a:prstGeom prst="rect">
                <a:avLst/>
              </a:prstGeom>
              <a:noFill/>
              <a:ln>
                <a:noFill/>
              </a:ln>
            </p:spPr>
          </p:pic>
        </p:grpSp>
        <p:sp>
          <p:nvSpPr>
            <p:cNvPr id="418" name="Google Shape;418;p61"/>
            <p:cNvSpPr txBox="1"/>
            <p:nvPr/>
          </p:nvSpPr>
          <p:spPr>
            <a:xfrm>
              <a:off x="5859850" y="1503416"/>
              <a:ext cx="11514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3"/>
                  </a:solidFill>
                  <a:latin typeface="Source Sans Pro"/>
                  <a:ea typeface="Source Sans Pro"/>
                  <a:cs typeface="Source Sans Pro"/>
                  <a:sym typeface="Source Sans Pro"/>
                </a:rPr>
                <a:t>Local </a:t>
              </a:r>
              <a:br>
                <a:rPr b="1" lang="en" sz="1100">
                  <a:solidFill>
                    <a:schemeClr val="accent3"/>
                  </a:solidFill>
                  <a:latin typeface="Source Sans Pro"/>
                  <a:ea typeface="Source Sans Pro"/>
                  <a:cs typeface="Source Sans Pro"/>
                  <a:sym typeface="Source Sans Pro"/>
                </a:rPr>
              </a:br>
              <a:r>
                <a:rPr b="1" lang="en" sz="1100">
                  <a:solidFill>
                    <a:schemeClr val="accent3"/>
                  </a:solidFill>
                  <a:latin typeface="Source Sans Pro"/>
                  <a:ea typeface="Source Sans Pro"/>
                  <a:cs typeface="Source Sans Pro"/>
                  <a:sym typeface="Source Sans Pro"/>
                </a:rPr>
                <a:t>DNS</a:t>
              </a:r>
              <a:endParaRPr b="1" sz="1100">
                <a:solidFill>
                  <a:schemeClr val="accent3"/>
                </a:solidFill>
                <a:latin typeface="Source Sans Pro"/>
                <a:ea typeface="Source Sans Pro"/>
                <a:cs typeface="Source Sans Pro"/>
                <a:sym typeface="Source Sans Pro"/>
              </a:endParaRPr>
            </a:p>
          </p:txBody>
        </p:sp>
        <p:sp>
          <p:nvSpPr>
            <p:cNvPr id="419" name="Google Shape;419;p61"/>
            <p:cNvSpPr txBox="1"/>
            <p:nvPr/>
          </p:nvSpPr>
          <p:spPr>
            <a:xfrm>
              <a:off x="7301050" y="1503416"/>
              <a:ext cx="11514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3"/>
                  </a:solidFill>
                  <a:latin typeface="Source Sans Pro"/>
                  <a:ea typeface="Source Sans Pro"/>
                  <a:cs typeface="Source Sans Pro"/>
                  <a:sym typeface="Source Sans Pro"/>
                </a:rPr>
                <a:t>Authorized </a:t>
              </a:r>
              <a:br>
                <a:rPr b="1" lang="en" sz="1100">
                  <a:solidFill>
                    <a:schemeClr val="accent3"/>
                  </a:solidFill>
                  <a:latin typeface="Source Sans Pro"/>
                  <a:ea typeface="Source Sans Pro"/>
                  <a:cs typeface="Source Sans Pro"/>
                  <a:sym typeface="Source Sans Pro"/>
                </a:rPr>
              </a:br>
              <a:r>
                <a:rPr b="1" lang="en" sz="1100">
                  <a:solidFill>
                    <a:schemeClr val="accent3"/>
                  </a:solidFill>
                  <a:latin typeface="Source Sans Pro"/>
                  <a:ea typeface="Source Sans Pro"/>
                  <a:cs typeface="Source Sans Pro"/>
                  <a:sym typeface="Source Sans Pro"/>
                </a:rPr>
                <a:t>DNS</a:t>
              </a:r>
              <a:endParaRPr b="1" sz="1100">
                <a:solidFill>
                  <a:schemeClr val="accent3"/>
                </a:solidFill>
                <a:latin typeface="Source Sans Pro"/>
                <a:ea typeface="Source Sans Pro"/>
                <a:cs typeface="Source Sans Pro"/>
                <a:sym typeface="Source Sans Pro"/>
              </a:endParaRPr>
            </a:p>
          </p:txBody>
        </p:sp>
        <p:grpSp>
          <p:nvGrpSpPr>
            <p:cNvPr id="420" name="Google Shape;420;p61"/>
            <p:cNvGrpSpPr/>
            <p:nvPr/>
          </p:nvGrpSpPr>
          <p:grpSpPr>
            <a:xfrm>
              <a:off x="7615107" y="929649"/>
              <a:ext cx="523292" cy="523292"/>
              <a:chOff x="5650971" y="792809"/>
              <a:chExt cx="807300" cy="807300"/>
            </a:xfrm>
          </p:grpSpPr>
          <p:sp>
            <p:nvSpPr>
              <p:cNvPr id="421" name="Google Shape;421;p61"/>
              <p:cNvSpPr/>
              <p:nvPr/>
            </p:nvSpPr>
            <p:spPr>
              <a:xfrm>
                <a:off x="5650971" y="792809"/>
                <a:ext cx="807300" cy="807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2" name="Google Shape;422;p61"/>
              <p:cNvPicPr preferRelativeResize="0"/>
              <p:nvPr/>
            </p:nvPicPr>
            <p:blipFill>
              <a:blip r:embed="rId4">
                <a:alphaModFix/>
              </a:blip>
              <a:stretch>
                <a:fillRect/>
              </a:stretch>
            </p:blipFill>
            <p:spPr>
              <a:xfrm>
                <a:off x="5758238" y="901225"/>
                <a:ext cx="592599" cy="590350"/>
              </a:xfrm>
              <a:prstGeom prst="rect">
                <a:avLst/>
              </a:prstGeom>
              <a:noFill/>
              <a:ln>
                <a:noFill/>
              </a:ln>
            </p:spPr>
          </p:pic>
        </p:grpSp>
        <p:sp>
          <p:nvSpPr>
            <p:cNvPr id="423" name="Google Shape;423;p61"/>
            <p:cNvSpPr txBox="1"/>
            <p:nvPr/>
          </p:nvSpPr>
          <p:spPr>
            <a:xfrm>
              <a:off x="4297300" y="3802700"/>
              <a:ext cx="1394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6"/>
                  </a:solidFill>
                  <a:latin typeface="Source Sans Pro"/>
                  <a:ea typeface="Source Sans Pro"/>
                  <a:cs typeface="Source Sans Pro"/>
                  <a:sym typeface="Source Sans Pro"/>
                </a:rPr>
                <a:t>CDN</a:t>
              </a:r>
              <a:br>
                <a:rPr b="1" lang="en" sz="1100">
                  <a:solidFill>
                    <a:schemeClr val="accent6"/>
                  </a:solidFill>
                  <a:latin typeface="Source Sans Pro"/>
                  <a:ea typeface="Source Sans Pro"/>
                  <a:cs typeface="Source Sans Pro"/>
                  <a:sym typeface="Source Sans Pro"/>
                </a:rPr>
              </a:br>
              <a:r>
                <a:rPr lang="en" sz="1100">
                  <a:solidFill>
                    <a:schemeClr val="dk2"/>
                  </a:solidFill>
                  <a:latin typeface="Source Sans Pro"/>
                  <a:ea typeface="Source Sans Pro"/>
                  <a:cs typeface="Source Sans Pro"/>
                  <a:sym typeface="Source Sans Pro"/>
                </a:rPr>
                <a:t>node in Mumbai</a:t>
              </a:r>
              <a:endParaRPr sz="1100">
                <a:solidFill>
                  <a:schemeClr val="dk2"/>
                </a:solidFill>
                <a:latin typeface="Source Sans Pro"/>
                <a:ea typeface="Source Sans Pro"/>
                <a:cs typeface="Source Sans Pro"/>
                <a:sym typeface="Source Sans Pro"/>
              </a:endParaRPr>
            </a:p>
            <a:p>
              <a:pPr indent="0" lvl="0" marL="0" rtl="0" algn="ctr">
                <a:spcBef>
                  <a:spcPts val="0"/>
                </a:spcBef>
                <a:spcAft>
                  <a:spcPts val="0"/>
                </a:spcAft>
                <a:buNone/>
              </a:pPr>
              <a:r>
                <a:rPr lang="en" sz="1100">
                  <a:solidFill>
                    <a:schemeClr val="dk2"/>
                  </a:solidFill>
                  <a:latin typeface="Source Sans Pro"/>
                  <a:ea typeface="Source Sans Pro"/>
                  <a:cs typeface="Source Sans Pro"/>
                  <a:sym typeface="Source Sans Pro"/>
                </a:rPr>
                <a:t>IP address “A”</a:t>
              </a:r>
              <a:endParaRPr sz="1100">
                <a:solidFill>
                  <a:schemeClr val="dk2"/>
                </a:solidFill>
                <a:latin typeface="Source Sans Pro"/>
                <a:ea typeface="Source Sans Pro"/>
                <a:cs typeface="Source Sans Pro"/>
                <a:sym typeface="Source Sans Pro"/>
              </a:endParaRPr>
            </a:p>
          </p:txBody>
        </p:sp>
        <p:sp>
          <p:nvSpPr>
            <p:cNvPr id="424" name="Google Shape;424;p61"/>
            <p:cNvSpPr txBox="1"/>
            <p:nvPr/>
          </p:nvSpPr>
          <p:spPr>
            <a:xfrm>
              <a:off x="5859850" y="3802691"/>
              <a:ext cx="1151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6"/>
                  </a:solidFill>
                  <a:latin typeface="Source Sans Pro"/>
                  <a:ea typeface="Source Sans Pro"/>
                  <a:cs typeface="Source Sans Pro"/>
                  <a:sym typeface="Source Sans Pro"/>
                </a:rPr>
                <a:t>CDN</a:t>
              </a:r>
              <a:endParaRPr b="1" sz="1100">
                <a:solidFill>
                  <a:schemeClr val="accent6"/>
                </a:solidFill>
                <a:latin typeface="Source Sans Pro"/>
                <a:ea typeface="Source Sans Pro"/>
                <a:cs typeface="Source Sans Pro"/>
                <a:sym typeface="Source Sans Pro"/>
              </a:endParaRPr>
            </a:p>
          </p:txBody>
        </p:sp>
        <p:sp>
          <p:nvSpPr>
            <p:cNvPr id="425" name="Google Shape;425;p61"/>
            <p:cNvSpPr txBox="1"/>
            <p:nvPr/>
          </p:nvSpPr>
          <p:spPr>
            <a:xfrm>
              <a:off x="7050100" y="3802700"/>
              <a:ext cx="16533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accent6"/>
                  </a:solidFill>
                  <a:latin typeface="Source Sans Pro"/>
                  <a:ea typeface="Source Sans Pro"/>
                  <a:cs typeface="Source Sans Pro"/>
                  <a:sym typeface="Source Sans Pro"/>
                </a:rPr>
                <a:t>CDN</a:t>
              </a:r>
              <a:br>
                <a:rPr b="1" lang="en" sz="1100">
                  <a:solidFill>
                    <a:schemeClr val="accent6"/>
                  </a:solidFill>
                  <a:latin typeface="Source Sans Pro"/>
                  <a:ea typeface="Source Sans Pro"/>
                  <a:cs typeface="Source Sans Pro"/>
                  <a:sym typeface="Source Sans Pro"/>
                </a:rPr>
              </a:br>
              <a:r>
                <a:rPr lang="en" sz="1100">
                  <a:solidFill>
                    <a:schemeClr val="dk2"/>
                  </a:solidFill>
                  <a:latin typeface="Source Sans Pro"/>
                  <a:ea typeface="Source Sans Pro"/>
                  <a:cs typeface="Source Sans Pro"/>
                  <a:sym typeface="Source Sans Pro"/>
                </a:rPr>
                <a:t>node in Singapore</a:t>
              </a:r>
              <a:endParaRPr sz="1100">
                <a:solidFill>
                  <a:schemeClr val="dk2"/>
                </a:solidFill>
                <a:latin typeface="Source Sans Pro"/>
                <a:ea typeface="Source Sans Pro"/>
                <a:cs typeface="Source Sans Pro"/>
                <a:sym typeface="Source Sans Pro"/>
              </a:endParaRPr>
            </a:p>
            <a:p>
              <a:pPr indent="0" lvl="0" marL="0" rtl="0" algn="ctr">
                <a:spcBef>
                  <a:spcPts val="0"/>
                </a:spcBef>
                <a:spcAft>
                  <a:spcPts val="0"/>
                </a:spcAft>
                <a:buNone/>
              </a:pPr>
              <a:r>
                <a:rPr lang="en" sz="1100">
                  <a:solidFill>
                    <a:schemeClr val="dk2"/>
                  </a:solidFill>
                  <a:latin typeface="Source Sans Pro"/>
                  <a:ea typeface="Source Sans Pro"/>
                  <a:cs typeface="Source Sans Pro"/>
                  <a:sym typeface="Source Sans Pro"/>
                </a:rPr>
                <a:t>IP address “B”</a:t>
              </a:r>
              <a:endParaRPr sz="1100">
                <a:solidFill>
                  <a:schemeClr val="dk2"/>
                </a:solidFill>
                <a:latin typeface="Source Sans Pro"/>
                <a:ea typeface="Source Sans Pro"/>
                <a:cs typeface="Source Sans Pro"/>
                <a:sym typeface="Source Sans Pro"/>
              </a:endParaRPr>
            </a:p>
          </p:txBody>
        </p:sp>
        <p:grpSp>
          <p:nvGrpSpPr>
            <p:cNvPr id="426" name="Google Shape;426;p61"/>
            <p:cNvGrpSpPr/>
            <p:nvPr/>
          </p:nvGrpSpPr>
          <p:grpSpPr>
            <a:xfrm>
              <a:off x="6173945" y="3244636"/>
              <a:ext cx="523200" cy="523200"/>
              <a:chOff x="6173945" y="2787436"/>
              <a:chExt cx="523200" cy="523200"/>
            </a:xfrm>
          </p:grpSpPr>
          <p:sp>
            <p:nvSpPr>
              <p:cNvPr id="427" name="Google Shape;427;p61"/>
              <p:cNvSpPr/>
              <p:nvPr/>
            </p:nvSpPr>
            <p:spPr>
              <a:xfrm>
                <a:off x="6173945" y="2787436"/>
                <a:ext cx="523200" cy="5232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8" name="Google Shape;428;p61"/>
              <p:cNvPicPr preferRelativeResize="0"/>
              <p:nvPr/>
            </p:nvPicPr>
            <p:blipFill>
              <a:blip r:embed="rId5">
                <a:alphaModFix/>
              </a:blip>
              <a:stretch>
                <a:fillRect/>
              </a:stretch>
            </p:blipFill>
            <p:spPr>
              <a:xfrm>
                <a:off x="6230724" y="2844213"/>
                <a:ext cx="409726" cy="409726"/>
              </a:xfrm>
              <a:prstGeom prst="rect">
                <a:avLst/>
              </a:prstGeom>
              <a:noFill/>
              <a:ln>
                <a:noFill/>
              </a:ln>
            </p:spPr>
          </p:pic>
        </p:grpSp>
        <p:grpSp>
          <p:nvGrpSpPr>
            <p:cNvPr id="429" name="Google Shape;429;p61"/>
            <p:cNvGrpSpPr/>
            <p:nvPr/>
          </p:nvGrpSpPr>
          <p:grpSpPr>
            <a:xfrm>
              <a:off x="7615145" y="3244686"/>
              <a:ext cx="523200" cy="523200"/>
              <a:chOff x="6173945" y="2787436"/>
              <a:chExt cx="523200" cy="523200"/>
            </a:xfrm>
          </p:grpSpPr>
          <p:sp>
            <p:nvSpPr>
              <p:cNvPr id="430" name="Google Shape;430;p61"/>
              <p:cNvSpPr/>
              <p:nvPr/>
            </p:nvSpPr>
            <p:spPr>
              <a:xfrm>
                <a:off x="6173945" y="2787436"/>
                <a:ext cx="523200" cy="5232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1" name="Google Shape;431;p61"/>
              <p:cNvPicPr preferRelativeResize="0"/>
              <p:nvPr/>
            </p:nvPicPr>
            <p:blipFill>
              <a:blip r:embed="rId5">
                <a:alphaModFix/>
              </a:blip>
              <a:stretch>
                <a:fillRect/>
              </a:stretch>
            </p:blipFill>
            <p:spPr>
              <a:xfrm>
                <a:off x="6230724" y="2844213"/>
                <a:ext cx="409726" cy="409726"/>
              </a:xfrm>
              <a:prstGeom prst="rect">
                <a:avLst/>
              </a:prstGeom>
              <a:noFill/>
              <a:ln>
                <a:noFill/>
              </a:ln>
            </p:spPr>
          </p:pic>
        </p:grpSp>
        <p:grpSp>
          <p:nvGrpSpPr>
            <p:cNvPr id="432" name="Google Shape;432;p61"/>
            <p:cNvGrpSpPr/>
            <p:nvPr/>
          </p:nvGrpSpPr>
          <p:grpSpPr>
            <a:xfrm>
              <a:off x="4732820" y="3244686"/>
              <a:ext cx="523200" cy="523200"/>
              <a:chOff x="6173945" y="2787436"/>
              <a:chExt cx="523200" cy="523200"/>
            </a:xfrm>
          </p:grpSpPr>
          <p:sp>
            <p:nvSpPr>
              <p:cNvPr id="433" name="Google Shape;433;p61"/>
              <p:cNvSpPr/>
              <p:nvPr/>
            </p:nvSpPr>
            <p:spPr>
              <a:xfrm>
                <a:off x="6173945" y="2787436"/>
                <a:ext cx="523200" cy="5232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4" name="Google Shape;434;p61"/>
              <p:cNvPicPr preferRelativeResize="0"/>
              <p:nvPr/>
            </p:nvPicPr>
            <p:blipFill>
              <a:blip r:embed="rId5">
                <a:alphaModFix/>
              </a:blip>
              <a:stretch>
                <a:fillRect/>
              </a:stretch>
            </p:blipFill>
            <p:spPr>
              <a:xfrm>
                <a:off x="6230724" y="2844213"/>
                <a:ext cx="409726" cy="409726"/>
              </a:xfrm>
              <a:prstGeom prst="rect">
                <a:avLst/>
              </a:prstGeom>
              <a:noFill/>
              <a:ln>
                <a:noFill/>
              </a:ln>
            </p:spPr>
          </p:pic>
        </p:grpSp>
        <p:grpSp>
          <p:nvGrpSpPr>
            <p:cNvPr id="435" name="Google Shape;435;p61"/>
            <p:cNvGrpSpPr/>
            <p:nvPr/>
          </p:nvGrpSpPr>
          <p:grpSpPr>
            <a:xfrm>
              <a:off x="6789450" y="909511"/>
              <a:ext cx="733325" cy="563675"/>
              <a:chOff x="5332588" y="896749"/>
              <a:chExt cx="733325" cy="563675"/>
            </a:xfrm>
          </p:grpSpPr>
          <p:cxnSp>
            <p:nvCxnSpPr>
              <p:cNvPr id="436" name="Google Shape;436;p61"/>
              <p:cNvCxnSpPr/>
              <p:nvPr/>
            </p:nvCxnSpPr>
            <p:spPr>
              <a:xfrm rot="10800000">
                <a:off x="5340213" y="1008800"/>
                <a:ext cx="725700" cy="0"/>
              </a:xfrm>
              <a:prstGeom prst="straightConnector1">
                <a:avLst/>
              </a:prstGeom>
              <a:noFill/>
              <a:ln cap="flat" cmpd="sng" w="19050">
                <a:solidFill>
                  <a:schemeClr val="dk2"/>
                </a:solidFill>
                <a:prstDash val="solid"/>
                <a:round/>
                <a:headEnd len="med" w="med" type="triangle"/>
                <a:tailEnd len="med" w="med" type="none"/>
              </a:ln>
            </p:spPr>
          </p:cxnSp>
          <p:cxnSp>
            <p:nvCxnSpPr>
              <p:cNvPr id="437" name="Google Shape;437;p61"/>
              <p:cNvCxnSpPr/>
              <p:nvPr/>
            </p:nvCxnSpPr>
            <p:spPr>
              <a:xfrm>
                <a:off x="5332588" y="1348375"/>
                <a:ext cx="725700" cy="0"/>
              </a:xfrm>
              <a:prstGeom prst="straightConnector1">
                <a:avLst/>
              </a:prstGeom>
              <a:noFill/>
              <a:ln cap="flat" cmpd="sng" w="19050">
                <a:solidFill>
                  <a:schemeClr val="dk2"/>
                </a:solidFill>
                <a:prstDash val="solid"/>
                <a:round/>
                <a:headEnd len="med" w="med" type="triangle"/>
                <a:tailEnd len="med" w="med" type="none"/>
              </a:ln>
            </p:spPr>
          </p:cxnSp>
          <p:sp>
            <p:nvSpPr>
              <p:cNvPr id="438" name="Google Shape;438;p61"/>
              <p:cNvSpPr/>
              <p:nvPr/>
            </p:nvSpPr>
            <p:spPr>
              <a:xfrm>
                <a:off x="5571462" y="896749"/>
                <a:ext cx="224100" cy="224100"/>
              </a:xfrm>
              <a:prstGeom prst="ellipse">
                <a:avLst/>
              </a:prstGeom>
              <a:solidFill>
                <a:schemeClr val="accent2"/>
              </a:solidFill>
              <a:ln>
                <a:noFill/>
              </a:ln>
            </p:spPr>
            <p:txBody>
              <a:bodyPr anchorCtr="0" anchor="ctr" bIns="18275" lIns="0" spcFirstLastPara="1" rIns="0" wrap="square" tIns="0">
                <a:noAutofit/>
              </a:bodyPr>
              <a:lstStyle/>
              <a:p>
                <a:pPr indent="0" lvl="0" marL="0" rtl="0" algn="ctr">
                  <a:spcBef>
                    <a:spcPts val="0"/>
                  </a:spcBef>
                  <a:spcAft>
                    <a:spcPts val="0"/>
                  </a:spcAft>
                  <a:buNone/>
                </a:pPr>
                <a:r>
                  <a:rPr b="1" lang="en" sz="1100">
                    <a:solidFill>
                      <a:schemeClr val="lt1"/>
                    </a:solidFill>
                    <a:latin typeface="Source Sans Pro"/>
                    <a:ea typeface="Source Sans Pro"/>
                    <a:cs typeface="Source Sans Pro"/>
                    <a:sym typeface="Source Sans Pro"/>
                  </a:rPr>
                  <a:t>2</a:t>
                </a:r>
                <a:endParaRPr b="1" sz="1100">
                  <a:solidFill>
                    <a:schemeClr val="lt1"/>
                  </a:solidFill>
                  <a:latin typeface="Source Sans Pro"/>
                  <a:ea typeface="Source Sans Pro"/>
                  <a:cs typeface="Source Sans Pro"/>
                  <a:sym typeface="Source Sans Pro"/>
                </a:endParaRPr>
              </a:p>
            </p:txBody>
          </p:sp>
          <p:sp>
            <p:nvSpPr>
              <p:cNvPr id="439" name="Google Shape;439;p61"/>
              <p:cNvSpPr/>
              <p:nvPr/>
            </p:nvSpPr>
            <p:spPr>
              <a:xfrm>
                <a:off x="5587212" y="1236324"/>
                <a:ext cx="224100" cy="224100"/>
              </a:xfrm>
              <a:prstGeom prst="ellipse">
                <a:avLst/>
              </a:prstGeom>
              <a:solidFill>
                <a:schemeClr val="accent2"/>
              </a:solidFill>
              <a:ln>
                <a:noFill/>
              </a:ln>
            </p:spPr>
            <p:txBody>
              <a:bodyPr anchorCtr="0" anchor="ctr" bIns="18275" lIns="0" spcFirstLastPara="1" rIns="0" wrap="square" tIns="0">
                <a:noAutofit/>
              </a:bodyPr>
              <a:lstStyle/>
              <a:p>
                <a:pPr indent="0" lvl="0" marL="0" rtl="0" algn="ctr">
                  <a:spcBef>
                    <a:spcPts val="0"/>
                  </a:spcBef>
                  <a:spcAft>
                    <a:spcPts val="0"/>
                  </a:spcAft>
                  <a:buNone/>
                </a:pPr>
                <a:r>
                  <a:rPr b="1" lang="en" sz="1100">
                    <a:solidFill>
                      <a:schemeClr val="lt1"/>
                    </a:solidFill>
                    <a:latin typeface="Source Sans Pro"/>
                    <a:ea typeface="Source Sans Pro"/>
                    <a:cs typeface="Source Sans Pro"/>
                    <a:sym typeface="Source Sans Pro"/>
                  </a:rPr>
                  <a:t>3</a:t>
                </a:r>
                <a:endParaRPr b="1" sz="1100">
                  <a:solidFill>
                    <a:schemeClr val="lt1"/>
                  </a:solidFill>
                  <a:latin typeface="Source Sans Pro"/>
                  <a:ea typeface="Source Sans Pro"/>
                  <a:cs typeface="Source Sans Pro"/>
                  <a:sym typeface="Source Sans Pro"/>
                </a:endParaRPr>
              </a:p>
            </p:txBody>
          </p:sp>
        </p:grpSp>
        <p:grpSp>
          <p:nvGrpSpPr>
            <p:cNvPr id="440" name="Google Shape;440;p61"/>
            <p:cNvGrpSpPr/>
            <p:nvPr/>
          </p:nvGrpSpPr>
          <p:grpSpPr>
            <a:xfrm>
              <a:off x="5332575" y="909511"/>
              <a:ext cx="733325" cy="563675"/>
              <a:chOff x="5332588" y="896749"/>
              <a:chExt cx="733325" cy="563675"/>
            </a:xfrm>
          </p:grpSpPr>
          <p:cxnSp>
            <p:nvCxnSpPr>
              <p:cNvPr id="441" name="Google Shape;441;p61"/>
              <p:cNvCxnSpPr/>
              <p:nvPr/>
            </p:nvCxnSpPr>
            <p:spPr>
              <a:xfrm rot="10800000">
                <a:off x="5340213" y="1008800"/>
                <a:ext cx="725700" cy="0"/>
              </a:xfrm>
              <a:prstGeom prst="straightConnector1">
                <a:avLst/>
              </a:prstGeom>
              <a:noFill/>
              <a:ln cap="flat" cmpd="sng" w="19050">
                <a:solidFill>
                  <a:schemeClr val="dk2"/>
                </a:solidFill>
                <a:prstDash val="solid"/>
                <a:round/>
                <a:headEnd len="med" w="med" type="triangle"/>
                <a:tailEnd len="med" w="med" type="none"/>
              </a:ln>
            </p:spPr>
          </p:cxnSp>
          <p:cxnSp>
            <p:nvCxnSpPr>
              <p:cNvPr id="442" name="Google Shape;442;p61"/>
              <p:cNvCxnSpPr/>
              <p:nvPr/>
            </p:nvCxnSpPr>
            <p:spPr>
              <a:xfrm>
                <a:off x="5332588" y="1348375"/>
                <a:ext cx="725700" cy="0"/>
              </a:xfrm>
              <a:prstGeom prst="straightConnector1">
                <a:avLst/>
              </a:prstGeom>
              <a:noFill/>
              <a:ln cap="flat" cmpd="sng" w="19050">
                <a:solidFill>
                  <a:schemeClr val="dk2"/>
                </a:solidFill>
                <a:prstDash val="solid"/>
                <a:round/>
                <a:headEnd len="med" w="med" type="triangle"/>
                <a:tailEnd len="med" w="med" type="none"/>
              </a:ln>
            </p:spPr>
          </p:cxnSp>
          <p:sp>
            <p:nvSpPr>
              <p:cNvPr id="443" name="Google Shape;443;p61"/>
              <p:cNvSpPr/>
              <p:nvPr/>
            </p:nvSpPr>
            <p:spPr>
              <a:xfrm>
                <a:off x="5571462" y="896749"/>
                <a:ext cx="224100" cy="224100"/>
              </a:xfrm>
              <a:prstGeom prst="ellipse">
                <a:avLst/>
              </a:prstGeom>
              <a:solidFill>
                <a:schemeClr val="accent2"/>
              </a:solidFill>
              <a:ln>
                <a:noFill/>
              </a:ln>
            </p:spPr>
            <p:txBody>
              <a:bodyPr anchorCtr="0" anchor="ctr" bIns="18275" lIns="0" spcFirstLastPara="1" rIns="0" wrap="square" tIns="0">
                <a:noAutofit/>
              </a:bodyPr>
              <a:lstStyle/>
              <a:p>
                <a:pPr indent="0" lvl="0" marL="0" rtl="0" algn="ctr">
                  <a:spcBef>
                    <a:spcPts val="0"/>
                  </a:spcBef>
                  <a:spcAft>
                    <a:spcPts val="0"/>
                  </a:spcAft>
                  <a:buNone/>
                </a:pPr>
                <a:r>
                  <a:rPr b="1" lang="en" sz="1100">
                    <a:solidFill>
                      <a:schemeClr val="lt1"/>
                    </a:solidFill>
                    <a:latin typeface="Source Sans Pro"/>
                    <a:ea typeface="Source Sans Pro"/>
                    <a:cs typeface="Source Sans Pro"/>
                    <a:sym typeface="Source Sans Pro"/>
                  </a:rPr>
                  <a:t>1</a:t>
                </a:r>
                <a:endParaRPr b="1" sz="1100">
                  <a:solidFill>
                    <a:schemeClr val="lt1"/>
                  </a:solidFill>
                  <a:latin typeface="Source Sans Pro"/>
                  <a:ea typeface="Source Sans Pro"/>
                  <a:cs typeface="Source Sans Pro"/>
                  <a:sym typeface="Source Sans Pro"/>
                </a:endParaRPr>
              </a:p>
            </p:txBody>
          </p:sp>
          <p:sp>
            <p:nvSpPr>
              <p:cNvPr id="444" name="Google Shape;444;p61"/>
              <p:cNvSpPr/>
              <p:nvPr/>
            </p:nvSpPr>
            <p:spPr>
              <a:xfrm>
                <a:off x="5587212" y="1236324"/>
                <a:ext cx="224100" cy="224100"/>
              </a:xfrm>
              <a:prstGeom prst="ellipse">
                <a:avLst/>
              </a:prstGeom>
              <a:solidFill>
                <a:schemeClr val="accent2"/>
              </a:solidFill>
              <a:ln>
                <a:noFill/>
              </a:ln>
            </p:spPr>
            <p:txBody>
              <a:bodyPr anchorCtr="0" anchor="ctr" bIns="18275" lIns="0" spcFirstLastPara="1" rIns="0" wrap="square" tIns="0">
                <a:noAutofit/>
              </a:bodyPr>
              <a:lstStyle/>
              <a:p>
                <a:pPr indent="0" lvl="0" marL="0" rtl="0" algn="ctr">
                  <a:spcBef>
                    <a:spcPts val="0"/>
                  </a:spcBef>
                  <a:spcAft>
                    <a:spcPts val="0"/>
                  </a:spcAft>
                  <a:buNone/>
                </a:pPr>
                <a:r>
                  <a:rPr b="1" lang="en" sz="1100">
                    <a:solidFill>
                      <a:schemeClr val="lt1"/>
                    </a:solidFill>
                    <a:latin typeface="Source Sans Pro"/>
                    <a:ea typeface="Source Sans Pro"/>
                    <a:cs typeface="Source Sans Pro"/>
                    <a:sym typeface="Source Sans Pro"/>
                  </a:rPr>
                  <a:t>6</a:t>
                </a:r>
                <a:endParaRPr b="1" sz="1100">
                  <a:solidFill>
                    <a:schemeClr val="lt1"/>
                  </a:solidFill>
                  <a:latin typeface="Source Sans Pro"/>
                  <a:ea typeface="Source Sans Pro"/>
                  <a:cs typeface="Source Sans Pro"/>
                  <a:sym typeface="Source Sans Pro"/>
                </a:endParaRPr>
              </a:p>
            </p:txBody>
          </p:sp>
        </p:grpSp>
        <p:grpSp>
          <p:nvGrpSpPr>
            <p:cNvPr id="445" name="Google Shape;445;p61"/>
            <p:cNvGrpSpPr/>
            <p:nvPr/>
          </p:nvGrpSpPr>
          <p:grpSpPr>
            <a:xfrm>
              <a:off x="4712588" y="2077100"/>
              <a:ext cx="563675" cy="1001425"/>
              <a:chOff x="4712588" y="1924700"/>
              <a:chExt cx="563675" cy="1001425"/>
            </a:xfrm>
          </p:grpSpPr>
          <p:cxnSp>
            <p:nvCxnSpPr>
              <p:cNvPr id="446" name="Google Shape;446;p61"/>
              <p:cNvCxnSpPr/>
              <p:nvPr/>
            </p:nvCxnSpPr>
            <p:spPr>
              <a:xfrm rot="5400000">
                <a:off x="4668600" y="2430525"/>
                <a:ext cx="991200" cy="0"/>
              </a:xfrm>
              <a:prstGeom prst="straightConnector1">
                <a:avLst/>
              </a:prstGeom>
              <a:noFill/>
              <a:ln cap="flat" cmpd="sng" w="19050">
                <a:solidFill>
                  <a:schemeClr val="dk2"/>
                </a:solidFill>
                <a:prstDash val="solid"/>
                <a:round/>
                <a:headEnd len="med" w="med" type="triangle"/>
                <a:tailEnd len="med" w="med" type="none"/>
              </a:ln>
            </p:spPr>
          </p:cxnSp>
          <p:cxnSp>
            <p:nvCxnSpPr>
              <p:cNvPr id="447" name="Google Shape;447;p61"/>
              <p:cNvCxnSpPr/>
              <p:nvPr/>
            </p:nvCxnSpPr>
            <p:spPr>
              <a:xfrm rot="-5400000">
                <a:off x="4329025" y="2420300"/>
                <a:ext cx="991200" cy="0"/>
              </a:xfrm>
              <a:prstGeom prst="straightConnector1">
                <a:avLst/>
              </a:prstGeom>
              <a:noFill/>
              <a:ln cap="flat" cmpd="sng" w="19050">
                <a:solidFill>
                  <a:schemeClr val="dk2"/>
                </a:solidFill>
                <a:prstDash val="solid"/>
                <a:round/>
                <a:headEnd len="med" w="med" type="triangle"/>
                <a:tailEnd len="med" w="med" type="none"/>
              </a:ln>
            </p:spPr>
          </p:cxnSp>
          <p:sp>
            <p:nvSpPr>
              <p:cNvPr id="448" name="Google Shape;448;p61"/>
              <p:cNvSpPr/>
              <p:nvPr/>
            </p:nvSpPr>
            <p:spPr>
              <a:xfrm>
                <a:off x="4712588" y="2333123"/>
                <a:ext cx="224100" cy="224100"/>
              </a:xfrm>
              <a:prstGeom prst="ellipse">
                <a:avLst/>
              </a:prstGeom>
              <a:solidFill>
                <a:schemeClr val="accent2"/>
              </a:solidFill>
              <a:ln>
                <a:noFill/>
              </a:ln>
            </p:spPr>
            <p:txBody>
              <a:bodyPr anchorCtr="0" anchor="ctr" bIns="18275" lIns="0" spcFirstLastPara="1" rIns="0" wrap="square" tIns="0">
                <a:noAutofit/>
              </a:bodyPr>
              <a:lstStyle/>
              <a:p>
                <a:pPr indent="0" lvl="0" marL="0" rtl="0" algn="ctr">
                  <a:spcBef>
                    <a:spcPts val="0"/>
                  </a:spcBef>
                  <a:spcAft>
                    <a:spcPts val="0"/>
                  </a:spcAft>
                  <a:buNone/>
                </a:pPr>
                <a:r>
                  <a:rPr b="1" lang="en" sz="1100">
                    <a:solidFill>
                      <a:schemeClr val="lt1"/>
                    </a:solidFill>
                    <a:latin typeface="Source Sans Pro"/>
                    <a:ea typeface="Source Sans Pro"/>
                    <a:cs typeface="Source Sans Pro"/>
                    <a:sym typeface="Source Sans Pro"/>
                  </a:rPr>
                  <a:t>7</a:t>
                </a:r>
                <a:endParaRPr b="1" sz="1100">
                  <a:solidFill>
                    <a:schemeClr val="lt1"/>
                  </a:solidFill>
                  <a:latin typeface="Source Sans Pro"/>
                  <a:ea typeface="Source Sans Pro"/>
                  <a:cs typeface="Source Sans Pro"/>
                  <a:sym typeface="Source Sans Pro"/>
                </a:endParaRPr>
              </a:p>
            </p:txBody>
          </p:sp>
          <p:sp>
            <p:nvSpPr>
              <p:cNvPr id="449" name="Google Shape;449;p61"/>
              <p:cNvSpPr/>
              <p:nvPr/>
            </p:nvSpPr>
            <p:spPr>
              <a:xfrm>
                <a:off x="5052163" y="2333123"/>
                <a:ext cx="224100" cy="224100"/>
              </a:xfrm>
              <a:prstGeom prst="ellipse">
                <a:avLst/>
              </a:prstGeom>
              <a:solidFill>
                <a:schemeClr val="accent2"/>
              </a:solidFill>
              <a:ln>
                <a:noFill/>
              </a:ln>
            </p:spPr>
            <p:txBody>
              <a:bodyPr anchorCtr="0" anchor="ctr" bIns="18275" lIns="0" spcFirstLastPara="1" rIns="0" wrap="square" tIns="0">
                <a:noAutofit/>
              </a:bodyPr>
              <a:lstStyle/>
              <a:p>
                <a:pPr indent="0" lvl="0" marL="0" rtl="0" algn="ctr">
                  <a:spcBef>
                    <a:spcPts val="0"/>
                  </a:spcBef>
                  <a:spcAft>
                    <a:spcPts val="0"/>
                  </a:spcAft>
                  <a:buNone/>
                </a:pPr>
                <a:r>
                  <a:rPr b="1" lang="en" sz="1100">
                    <a:solidFill>
                      <a:schemeClr val="lt1"/>
                    </a:solidFill>
                    <a:latin typeface="Source Sans Pro"/>
                    <a:ea typeface="Source Sans Pro"/>
                    <a:cs typeface="Source Sans Pro"/>
                    <a:sym typeface="Source Sans Pro"/>
                  </a:rPr>
                  <a:t>8</a:t>
                </a:r>
                <a:endParaRPr b="1" sz="1100">
                  <a:solidFill>
                    <a:schemeClr val="lt1"/>
                  </a:solidFill>
                  <a:latin typeface="Source Sans Pro"/>
                  <a:ea typeface="Source Sans Pro"/>
                  <a:cs typeface="Source Sans Pro"/>
                  <a:sym typeface="Source Sans Pro"/>
                </a:endParaRPr>
              </a:p>
            </p:txBody>
          </p:sp>
        </p:grpSp>
        <p:grpSp>
          <p:nvGrpSpPr>
            <p:cNvPr id="450" name="Google Shape;450;p61"/>
            <p:cNvGrpSpPr/>
            <p:nvPr/>
          </p:nvGrpSpPr>
          <p:grpSpPr>
            <a:xfrm>
              <a:off x="6153700" y="2056875"/>
              <a:ext cx="563675" cy="1001425"/>
              <a:chOff x="4712588" y="1924700"/>
              <a:chExt cx="563675" cy="1001425"/>
            </a:xfrm>
          </p:grpSpPr>
          <p:cxnSp>
            <p:nvCxnSpPr>
              <p:cNvPr id="451" name="Google Shape;451;p61"/>
              <p:cNvCxnSpPr/>
              <p:nvPr/>
            </p:nvCxnSpPr>
            <p:spPr>
              <a:xfrm rot="5400000">
                <a:off x="4668600" y="2430525"/>
                <a:ext cx="991200" cy="0"/>
              </a:xfrm>
              <a:prstGeom prst="straightConnector1">
                <a:avLst/>
              </a:prstGeom>
              <a:noFill/>
              <a:ln cap="flat" cmpd="sng" w="19050">
                <a:solidFill>
                  <a:schemeClr val="dk2"/>
                </a:solidFill>
                <a:prstDash val="solid"/>
                <a:round/>
                <a:headEnd len="med" w="med" type="triangle"/>
                <a:tailEnd len="med" w="med" type="none"/>
              </a:ln>
            </p:spPr>
          </p:cxnSp>
          <p:cxnSp>
            <p:nvCxnSpPr>
              <p:cNvPr id="452" name="Google Shape;452;p61"/>
              <p:cNvCxnSpPr/>
              <p:nvPr/>
            </p:nvCxnSpPr>
            <p:spPr>
              <a:xfrm rot="-5400000">
                <a:off x="4329025" y="2420300"/>
                <a:ext cx="991200" cy="0"/>
              </a:xfrm>
              <a:prstGeom prst="straightConnector1">
                <a:avLst/>
              </a:prstGeom>
              <a:noFill/>
              <a:ln cap="flat" cmpd="sng" w="19050">
                <a:solidFill>
                  <a:schemeClr val="dk2"/>
                </a:solidFill>
                <a:prstDash val="solid"/>
                <a:round/>
                <a:headEnd len="med" w="med" type="triangle"/>
                <a:tailEnd len="med" w="med" type="none"/>
              </a:ln>
            </p:spPr>
          </p:cxnSp>
          <p:sp>
            <p:nvSpPr>
              <p:cNvPr id="453" name="Google Shape;453;p61"/>
              <p:cNvSpPr/>
              <p:nvPr/>
            </p:nvSpPr>
            <p:spPr>
              <a:xfrm>
                <a:off x="4712588" y="2363373"/>
                <a:ext cx="224100" cy="224100"/>
              </a:xfrm>
              <a:prstGeom prst="ellipse">
                <a:avLst/>
              </a:prstGeom>
              <a:solidFill>
                <a:schemeClr val="accent2"/>
              </a:solidFill>
              <a:ln>
                <a:noFill/>
              </a:ln>
            </p:spPr>
            <p:txBody>
              <a:bodyPr anchorCtr="0" anchor="ctr" bIns="18275" lIns="0" spcFirstLastPara="1" rIns="0" wrap="square" tIns="0">
                <a:noAutofit/>
              </a:bodyPr>
              <a:lstStyle/>
              <a:p>
                <a:pPr indent="0" lvl="0" marL="0" rtl="0" algn="ctr">
                  <a:spcBef>
                    <a:spcPts val="0"/>
                  </a:spcBef>
                  <a:spcAft>
                    <a:spcPts val="0"/>
                  </a:spcAft>
                  <a:buNone/>
                </a:pPr>
                <a:r>
                  <a:rPr b="1" lang="en" sz="1100">
                    <a:solidFill>
                      <a:schemeClr val="lt1"/>
                    </a:solidFill>
                    <a:latin typeface="Source Sans Pro"/>
                    <a:ea typeface="Source Sans Pro"/>
                    <a:cs typeface="Source Sans Pro"/>
                    <a:sym typeface="Source Sans Pro"/>
                  </a:rPr>
                  <a:t>4</a:t>
                </a:r>
                <a:endParaRPr b="1" sz="1100">
                  <a:solidFill>
                    <a:schemeClr val="lt1"/>
                  </a:solidFill>
                  <a:latin typeface="Source Sans Pro"/>
                  <a:ea typeface="Source Sans Pro"/>
                  <a:cs typeface="Source Sans Pro"/>
                  <a:sym typeface="Source Sans Pro"/>
                </a:endParaRPr>
              </a:p>
            </p:txBody>
          </p:sp>
          <p:sp>
            <p:nvSpPr>
              <p:cNvPr id="454" name="Google Shape;454;p61"/>
              <p:cNvSpPr/>
              <p:nvPr/>
            </p:nvSpPr>
            <p:spPr>
              <a:xfrm>
                <a:off x="5052163" y="2363373"/>
                <a:ext cx="224100" cy="224100"/>
              </a:xfrm>
              <a:prstGeom prst="ellipse">
                <a:avLst/>
              </a:prstGeom>
              <a:solidFill>
                <a:schemeClr val="accent2"/>
              </a:solidFill>
              <a:ln>
                <a:noFill/>
              </a:ln>
            </p:spPr>
            <p:txBody>
              <a:bodyPr anchorCtr="0" anchor="ctr" bIns="18275" lIns="0" spcFirstLastPara="1" rIns="0" wrap="square" tIns="0">
                <a:noAutofit/>
              </a:bodyPr>
              <a:lstStyle/>
              <a:p>
                <a:pPr indent="0" lvl="0" marL="0" rtl="0" algn="ctr">
                  <a:spcBef>
                    <a:spcPts val="0"/>
                  </a:spcBef>
                  <a:spcAft>
                    <a:spcPts val="0"/>
                  </a:spcAft>
                  <a:buNone/>
                </a:pPr>
                <a:r>
                  <a:rPr b="1" lang="en" sz="1100">
                    <a:solidFill>
                      <a:schemeClr val="lt1"/>
                    </a:solidFill>
                    <a:latin typeface="Source Sans Pro"/>
                    <a:ea typeface="Source Sans Pro"/>
                    <a:cs typeface="Source Sans Pro"/>
                    <a:sym typeface="Source Sans Pro"/>
                  </a:rPr>
                  <a:t>5</a:t>
                </a:r>
                <a:endParaRPr b="1" sz="1100">
                  <a:solidFill>
                    <a:schemeClr val="lt1"/>
                  </a:solidFill>
                  <a:latin typeface="Source Sans Pro"/>
                  <a:ea typeface="Source Sans Pro"/>
                  <a:cs typeface="Source Sans Pro"/>
                  <a:sym typeface="Source Sans Pro"/>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2"/>
          <p:cNvSpPr txBox="1"/>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002766"/>
                </a:solidFill>
                <a:latin typeface="Source Sans Pro"/>
                <a:ea typeface="Source Sans Pro"/>
                <a:cs typeface="Source Sans Pro"/>
                <a:sym typeface="Source Sans Pro"/>
              </a:rPr>
              <a:t>And then some of the magic</a:t>
            </a:r>
            <a:endParaRPr b="1" sz="2800">
              <a:solidFill>
                <a:srgbClr val="002766"/>
              </a:solidFill>
              <a:latin typeface="Source Sans Pro"/>
              <a:ea typeface="Source Sans Pro"/>
              <a:cs typeface="Source Sans Pro"/>
              <a:sym typeface="Source Sans Pro"/>
            </a:endParaRPr>
          </a:p>
        </p:txBody>
      </p:sp>
      <p:sp>
        <p:nvSpPr>
          <p:cNvPr id="460" name="Google Shape;460;p62"/>
          <p:cNvSpPr/>
          <p:nvPr/>
        </p:nvSpPr>
        <p:spPr>
          <a:xfrm>
            <a:off x="447125" y="1419650"/>
            <a:ext cx="2592600" cy="3315000"/>
          </a:xfrm>
          <a:prstGeom prst="rect">
            <a:avLst/>
          </a:prstGeom>
          <a:solidFill>
            <a:srgbClr val="EBEFF3"/>
          </a:solidFill>
          <a:ln>
            <a:noFill/>
          </a:ln>
        </p:spPr>
        <p:txBody>
          <a:bodyPr anchorCtr="0" anchor="t" bIns="91425" lIns="182875" spcFirstLastPara="1" rIns="274300" wrap="square" tIns="182875">
            <a:noAutofit/>
          </a:bodyPr>
          <a:lstStyle/>
          <a:p>
            <a:pPr indent="-207009" lvl="0" marL="274320" rtl="0" algn="l">
              <a:lnSpc>
                <a:spcPct val="115000"/>
              </a:lnSpc>
              <a:spcBef>
                <a:spcPts val="0"/>
              </a:spcBef>
              <a:spcAft>
                <a:spcPts val="0"/>
              </a:spcAft>
              <a:buClr>
                <a:srgbClr val="FA541C"/>
              </a:buClr>
              <a:buSzPts val="1100"/>
              <a:buFont typeface="Source Sans Pro"/>
              <a:buChar char="●"/>
            </a:pPr>
            <a:r>
              <a:rPr lang="en" sz="1200">
                <a:solidFill>
                  <a:srgbClr val="393A45"/>
                </a:solidFill>
                <a:latin typeface="Source Sans Pro"/>
                <a:ea typeface="Source Sans Pro"/>
                <a:cs typeface="Source Sans Pro"/>
                <a:sym typeface="Source Sans Pro"/>
              </a:rPr>
              <a:t>The CDN creates a mapping of ISP DNS servers to POPs or clusters based on latency measurements </a:t>
            </a:r>
            <a:endParaRPr sz="1200">
              <a:solidFill>
                <a:srgbClr val="393A45"/>
              </a:solidFill>
              <a:latin typeface="Source Sans Pro"/>
              <a:ea typeface="Source Sans Pro"/>
              <a:cs typeface="Source Sans Pro"/>
              <a:sym typeface="Source Sans Pro"/>
            </a:endParaRPr>
          </a:p>
          <a:p>
            <a:pPr indent="-213359" lvl="0" marL="274320" rtl="0" algn="l">
              <a:lnSpc>
                <a:spcPct val="115000"/>
              </a:lnSpc>
              <a:spcBef>
                <a:spcPts val="600"/>
              </a:spcBef>
              <a:spcAft>
                <a:spcPts val="0"/>
              </a:spcAft>
              <a:buClr>
                <a:srgbClr val="FA541C"/>
              </a:buClr>
              <a:buSzPts val="1200"/>
              <a:buFont typeface="Source Sans Pro"/>
              <a:buChar char="●"/>
            </a:pPr>
            <a:r>
              <a:rPr lang="en" sz="1200">
                <a:solidFill>
                  <a:srgbClr val="393A45"/>
                </a:solidFill>
                <a:latin typeface="Source Sans Pro"/>
                <a:ea typeface="Source Sans Pro"/>
                <a:cs typeface="Source Sans Pro"/>
                <a:sym typeface="Source Sans Pro"/>
              </a:rPr>
              <a:t>Some CDNs include internet connectivity from the cluster to the DNS servers or IP addresses in their mapping algorithm</a:t>
            </a:r>
            <a:endParaRPr sz="1200">
              <a:solidFill>
                <a:srgbClr val="393A45"/>
              </a:solidFill>
              <a:latin typeface="Source Sans Pro"/>
              <a:ea typeface="Source Sans Pro"/>
              <a:cs typeface="Source Sans Pro"/>
              <a:sym typeface="Source Sans Pro"/>
            </a:endParaRPr>
          </a:p>
          <a:p>
            <a:pPr indent="-207009" lvl="0" marL="274320" rtl="0" algn="l">
              <a:lnSpc>
                <a:spcPct val="115000"/>
              </a:lnSpc>
              <a:spcBef>
                <a:spcPts val="600"/>
              </a:spcBef>
              <a:spcAft>
                <a:spcPts val="600"/>
              </a:spcAft>
              <a:buClr>
                <a:srgbClr val="FA541C"/>
              </a:buClr>
              <a:buSzPts val="1100"/>
              <a:buFont typeface="Source Sans Pro"/>
              <a:buChar char="●"/>
            </a:pPr>
            <a:r>
              <a:rPr lang="en" sz="1200">
                <a:solidFill>
                  <a:srgbClr val="393A45"/>
                </a:solidFill>
                <a:latin typeface="Source Sans Pro"/>
                <a:ea typeface="Source Sans Pro"/>
                <a:cs typeface="Source Sans Pro"/>
                <a:sym typeface="Source Sans Pro"/>
              </a:rPr>
              <a:t>The content </a:t>
            </a:r>
            <a:r>
              <a:rPr lang="en" sz="1200">
                <a:solidFill>
                  <a:srgbClr val="393A45"/>
                </a:solidFill>
                <a:latin typeface="Source Sans Pro"/>
                <a:ea typeface="Source Sans Pro"/>
                <a:cs typeface="Source Sans Pro"/>
                <a:sym typeface="Source Sans Pro"/>
              </a:rPr>
              <a:t>owned CDNs also include signals from the content clients in the algorithm</a:t>
            </a:r>
            <a:endParaRPr sz="1200">
              <a:latin typeface="Source Sans Pro"/>
              <a:ea typeface="Source Sans Pro"/>
              <a:cs typeface="Source Sans Pro"/>
              <a:sym typeface="Source Sans Pro"/>
            </a:endParaRPr>
          </a:p>
        </p:txBody>
      </p:sp>
      <p:sp>
        <p:nvSpPr>
          <p:cNvPr id="461" name="Google Shape;461;p62"/>
          <p:cNvSpPr txBox="1"/>
          <p:nvPr/>
        </p:nvSpPr>
        <p:spPr>
          <a:xfrm>
            <a:off x="447125" y="1104750"/>
            <a:ext cx="2592600" cy="365100"/>
          </a:xfrm>
          <a:prstGeom prst="rect">
            <a:avLst/>
          </a:prstGeom>
          <a:solidFill>
            <a:srgbClr val="EBEFF3"/>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a:solidFill>
                  <a:srgbClr val="FA541C"/>
                </a:solidFill>
                <a:latin typeface="Source Sans Pro"/>
                <a:ea typeface="Source Sans Pro"/>
                <a:cs typeface="Source Sans Pro"/>
                <a:sym typeface="Source Sans Pro"/>
              </a:rPr>
              <a:t>Latency and other QoS data</a:t>
            </a:r>
            <a:endParaRPr b="1">
              <a:solidFill>
                <a:srgbClr val="FA541C"/>
              </a:solidFill>
              <a:latin typeface="Source Sans Pro"/>
              <a:ea typeface="Source Sans Pro"/>
              <a:cs typeface="Source Sans Pro"/>
              <a:sym typeface="Source Sans Pro"/>
            </a:endParaRPr>
          </a:p>
        </p:txBody>
      </p:sp>
      <p:sp>
        <p:nvSpPr>
          <p:cNvPr id="462" name="Google Shape;462;p62"/>
          <p:cNvSpPr/>
          <p:nvPr/>
        </p:nvSpPr>
        <p:spPr>
          <a:xfrm>
            <a:off x="3275700" y="1419650"/>
            <a:ext cx="2302200" cy="3315000"/>
          </a:xfrm>
          <a:prstGeom prst="rect">
            <a:avLst/>
          </a:prstGeom>
          <a:solidFill>
            <a:srgbClr val="EBEFF3"/>
          </a:solidFill>
          <a:ln>
            <a:noFill/>
          </a:ln>
        </p:spPr>
        <p:txBody>
          <a:bodyPr anchorCtr="0" anchor="t" bIns="91425" lIns="182875" spcFirstLastPara="1" rIns="274300" wrap="square" tIns="182875">
            <a:noAutofit/>
          </a:bodyPr>
          <a:lstStyle/>
          <a:p>
            <a:pPr indent="-213359" lvl="0" marL="274320" rtl="0" algn="l">
              <a:lnSpc>
                <a:spcPct val="115000"/>
              </a:lnSpc>
              <a:spcBef>
                <a:spcPts val="0"/>
              </a:spcBef>
              <a:spcAft>
                <a:spcPts val="0"/>
              </a:spcAft>
              <a:buClr>
                <a:schemeClr val="accent3"/>
              </a:buClr>
              <a:buSzPts val="1200"/>
              <a:buFont typeface="Source Sans Pro"/>
              <a:buChar char="●"/>
            </a:pPr>
            <a:r>
              <a:rPr lang="en" sz="1200">
                <a:solidFill>
                  <a:srgbClr val="393A45"/>
                </a:solidFill>
                <a:latin typeface="Source Sans Pro"/>
                <a:ea typeface="Source Sans Pro"/>
                <a:cs typeface="Source Sans Pro"/>
                <a:sym typeface="Source Sans Pro"/>
              </a:rPr>
              <a:t>The load of the </a:t>
            </a:r>
            <a:r>
              <a:rPr lang="en" sz="1200">
                <a:solidFill>
                  <a:srgbClr val="393A45"/>
                </a:solidFill>
                <a:latin typeface="Source Sans Pro"/>
                <a:ea typeface="Source Sans Pro"/>
                <a:cs typeface="Source Sans Pro"/>
                <a:sym typeface="Source Sans Pro"/>
              </a:rPr>
              <a:t>individual</a:t>
            </a:r>
            <a:r>
              <a:rPr lang="en" sz="1200">
                <a:solidFill>
                  <a:srgbClr val="393A45"/>
                </a:solidFill>
                <a:latin typeface="Source Sans Pro"/>
                <a:ea typeface="Source Sans Pro"/>
                <a:cs typeface="Source Sans Pro"/>
                <a:sym typeface="Source Sans Pro"/>
              </a:rPr>
              <a:t> servers or clusters is part of the decision of exactly which server the end-user will end up using.</a:t>
            </a:r>
            <a:endParaRPr sz="1200">
              <a:solidFill>
                <a:srgbClr val="393A45"/>
              </a:solidFill>
              <a:latin typeface="Source Sans Pro"/>
              <a:ea typeface="Source Sans Pro"/>
              <a:cs typeface="Source Sans Pro"/>
              <a:sym typeface="Source Sans Pro"/>
            </a:endParaRPr>
          </a:p>
          <a:p>
            <a:pPr indent="-213359" lvl="0" marL="274320" rtl="0" algn="l">
              <a:lnSpc>
                <a:spcPct val="115000"/>
              </a:lnSpc>
              <a:spcBef>
                <a:spcPts val="600"/>
              </a:spcBef>
              <a:spcAft>
                <a:spcPts val="0"/>
              </a:spcAft>
              <a:buClr>
                <a:schemeClr val="accent3"/>
              </a:buClr>
              <a:buSzPts val="1200"/>
              <a:buFont typeface="Source Sans Pro"/>
              <a:buChar char="●"/>
            </a:pPr>
            <a:r>
              <a:rPr lang="en" sz="1200">
                <a:solidFill>
                  <a:srgbClr val="393A45"/>
                </a:solidFill>
                <a:latin typeface="Source Sans Pro"/>
                <a:ea typeface="Source Sans Pro"/>
                <a:cs typeface="Source Sans Pro"/>
                <a:sym typeface="Source Sans Pro"/>
              </a:rPr>
              <a:t>Load balancing can take place in the cluster or in the CDN response to (where is?)</a:t>
            </a:r>
            <a:endParaRPr sz="1200">
              <a:solidFill>
                <a:srgbClr val="393A45"/>
              </a:solidFill>
              <a:latin typeface="Source Sans Pro"/>
              <a:ea typeface="Source Sans Pro"/>
              <a:cs typeface="Source Sans Pro"/>
              <a:sym typeface="Source Sans Pro"/>
            </a:endParaRPr>
          </a:p>
          <a:p>
            <a:pPr indent="0" lvl="0" marL="0" rtl="0" algn="l">
              <a:lnSpc>
                <a:spcPct val="115000"/>
              </a:lnSpc>
              <a:spcBef>
                <a:spcPts val="600"/>
              </a:spcBef>
              <a:spcAft>
                <a:spcPts val="0"/>
              </a:spcAft>
              <a:buNone/>
            </a:pPr>
            <a:r>
              <a:t/>
            </a:r>
            <a:endParaRPr sz="1200">
              <a:solidFill>
                <a:srgbClr val="393A45"/>
              </a:solidFill>
              <a:latin typeface="Source Sans Pro"/>
              <a:ea typeface="Source Sans Pro"/>
              <a:cs typeface="Source Sans Pro"/>
              <a:sym typeface="Source Sans Pro"/>
            </a:endParaRPr>
          </a:p>
          <a:p>
            <a:pPr indent="0" lvl="0" marL="457200" rtl="0" algn="l">
              <a:lnSpc>
                <a:spcPct val="115000"/>
              </a:lnSpc>
              <a:spcBef>
                <a:spcPts val="600"/>
              </a:spcBef>
              <a:spcAft>
                <a:spcPts val="0"/>
              </a:spcAft>
              <a:buNone/>
            </a:pPr>
            <a:r>
              <a:t/>
            </a:r>
            <a:endParaRPr sz="1200">
              <a:solidFill>
                <a:srgbClr val="393A45"/>
              </a:solidFill>
              <a:latin typeface="Source Sans Pro"/>
              <a:ea typeface="Source Sans Pro"/>
              <a:cs typeface="Source Sans Pro"/>
              <a:sym typeface="Source Sans Pro"/>
            </a:endParaRPr>
          </a:p>
          <a:p>
            <a:pPr indent="0" lvl="0" marL="0" rtl="0" algn="l">
              <a:lnSpc>
                <a:spcPct val="115000"/>
              </a:lnSpc>
              <a:spcBef>
                <a:spcPts val="600"/>
              </a:spcBef>
              <a:spcAft>
                <a:spcPts val="600"/>
              </a:spcAft>
              <a:buNone/>
            </a:pPr>
            <a:r>
              <a:t/>
            </a:r>
            <a:endParaRPr sz="1500">
              <a:latin typeface="Source Sans Pro"/>
              <a:ea typeface="Source Sans Pro"/>
              <a:cs typeface="Source Sans Pro"/>
              <a:sym typeface="Source Sans Pro"/>
            </a:endParaRPr>
          </a:p>
        </p:txBody>
      </p:sp>
      <p:sp>
        <p:nvSpPr>
          <p:cNvPr id="463" name="Google Shape;463;p62"/>
          <p:cNvSpPr txBox="1"/>
          <p:nvPr/>
        </p:nvSpPr>
        <p:spPr>
          <a:xfrm>
            <a:off x="3275700" y="1104750"/>
            <a:ext cx="795600" cy="365100"/>
          </a:xfrm>
          <a:prstGeom prst="rect">
            <a:avLst/>
          </a:prstGeom>
          <a:solidFill>
            <a:srgbClr val="EBEFF3"/>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a:solidFill>
                  <a:srgbClr val="1890FF"/>
                </a:solidFill>
                <a:latin typeface="Source Sans Pro"/>
                <a:ea typeface="Source Sans Pro"/>
                <a:cs typeface="Source Sans Pro"/>
                <a:sym typeface="Source Sans Pro"/>
              </a:rPr>
              <a:t>Load</a:t>
            </a:r>
            <a:endParaRPr b="1">
              <a:solidFill>
                <a:srgbClr val="1890FF"/>
              </a:solidFill>
              <a:latin typeface="Source Sans Pro"/>
              <a:ea typeface="Source Sans Pro"/>
              <a:cs typeface="Source Sans Pro"/>
              <a:sym typeface="Source Sans Pro"/>
            </a:endParaRPr>
          </a:p>
        </p:txBody>
      </p:sp>
      <p:sp>
        <p:nvSpPr>
          <p:cNvPr id="464" name="Google Shape;464;p62"/>
          <p:cNvSpPr/>
          <p:nvPr/>
        </p:nvSpPr>
        <p:spPr>
          <a:xfrm>
            <a:off x="5813875" y="1419650"/>
            <a:ext cx="2903400" cy="3315000"/>
          </a:xfrm>
          <a:prstGeom prst="rect">
            <a:avLst/>
          </a:prstGeom>
          <a:solidFill>
            <a:srgbClr val="EBEFF3"/>
          </a:solidFill>
          <a:ln>
            <a:noFill/>
          </a:ln>
        </p:spPr>
        <p:txBody>
          <a:bodyPr anchorCtr="0" anchor="t" bIns="91425" lIns="182875" spcFirstLastPara="1" rIns="274300" wrap="square" tIns="182875">
            <a:noAutofit/>
          </a:bodyPr>
          <a:lstStyle/>
          <a:p>
            <a:pPr indent="-213359" lvl="0" marL="274320" rtl="0" algn="l">
              <a:lnSpc>
                <a:spcPct val="115000"/>
              </a:lnSpc>
              <a:spcBef>
                <a:spcPts val="0"/>
              </a:spcBef>
              <a:spcAft>
                <a:spcPts val="0"/>
              </a:spcAft>
              <a:buClr>
                <a:srgbClr val="3DB800"/>
              </a:buClr>
              <a:buSzPts val="1200"/>
              <a:buFont typeface="Source Sans Pro"/>
              <a:buChar char="●"/>
            </a:pPr>
            <a:r>
              <a:rPr lang="en" sz="1200">
                <a:solidFill>
                  <a:srgbClr val="393A45"/>
                </a:solidFill>
                <a:latin typeface="Source Sans Pro"/>
                <a:ea typeface="Source Sans Pro"/>
                <a:cs typeface="Source Sans Pro"/>
                <a:sym typeface="Source Sans Pro"/>
              </a:rPr>
              <a:t>Not all content is on all servers</a:t>
            </a:r>
            <a:endParaRPr sz="1200">
              <a:solidFill>
                <a:srgbClr val="393A45"/>
              </a:solidFill>
              <a:latin typeface="Source Sans Pro"/>
              <a:ea typeface="Source Sans Pro"/>
              <a:cs typeface="Source Sans Pro"/>
              <a:sym typeface="Source Sans Pro"/>
            </a:endParaRPr>
          </a:p>
          <a:p>
            <a:pPr indent="-213359" lvl="0" marL="274320" rtl="0" algn="l">
              <a:lnSpc>
                <a:spcPct val="115000"/>
              </a:lnSpc>
              <a:spcBef>
                <a:spcPts val="600"/>
              </a:spcBef>
              <a:spcAft>
                <a:spcPts val="0"/>
              </a:spcAft>
              <a:buClr>
                <a:srgbClr val="3DB800"/>
              </a:buClr>
              <a:buSzPts val="1200"/>
              <a:buFont typeface="Source Sans Pro"/>
              <a:buChar char="●"/>
            </a:pPr>
            <a:r>
              <a:rPr lang="en" sz="1200">
                <a:solidFill>
                  <a:srgbClr val="393A45"/>
                </a:solidFill>
                <a:latin typeface="Source Sans Pro"/>
                <a:ea typeface="Source Sans Pro"/>
                <a:cs typeface="Source Sans Pro"/>
                <a:sym typeface="Source Sans Pro"/>
              </a:rPr>
              <a:t>Content that is pushed out is </a:t>
            </a:r>
            <a:r>
              <a:rPr lang="en" sz="1200">
                <a:solidFill>
                  <a:srgbClr val="393A45"/>
                </a:solidFill>
                <a:latin typeface="Source Sans Pro"/>
                <a:ea typeface="Source Sans Pro"/>
                <a:cs typeface="Source Sans Pro"/>
                <a:sym typeface="Source Sans Pro"/>
              </a:rPr>
              <a:t>distributed</a:t>
            </a:r>
            <a:r>
              <a:rPr lang="en" sz="1200">
                <a:solidFill>
                  <a:srgbClr val="393A45"/>
                </a:solidFill>
                <a:latin typeface="Source Sans Pro"/>
                <a:ea typeface="Source Sans Pro"/>
                <a:cs typeface="Source Sans Pro"/>
                <a:sym typeface="Source Sans Pro"/>
              </a:rPr>
              <a:t> according to CDN magic </a:t>
            </a:r>
            <a:endParaRPr sz="1200">
              <a:solidFill>
                <a:srgbClr val="393A45"/>
              </a:solidFill>
              <a:latin typeface="Source Sans Pro"/>
              <a:ea typeface="Source Sans Pro"/>
              <a:cs typeface="Source Sans Pro"/>
              <a:sym typeface="Source Sans Pro"/>
            </a:endParaRPr>
          </a:p>
          <a:p>
            <a:pPr indent="-213359" lvl="0" marL="274320" rtl="0" algn="l">
              <a:lnSpc>
                <a:spcPct val="115000"/>
              </a:lnSpc>
              <a:spcBef>
                <a:spcPts val="600"/>
              </a:spcBef>
              <a:spcAft>
                <a:spcPts val="0"/>
              </a:spcAft>
              <a:buClr>
                <a:srgbClr val="3DB800"/>
              </a:buClr>
              <a:buSzPts val="1200"/>
              <a:buFont typeface="Source Sans Pro"/>
              <a:buChar char="●"/>
            </a:pPr>
            <a:r>
              <a:rPr lang="en" sz="1200">
                <a:solidFill>
                  <a:srgbClr val="393A45"/>
                </a:solidFill>
                <a:latin typeface="Source Sans Pro"/>
                <a:ea typeface="Source Sans Pro"/>
                <a:cs typeface="Source Sans Pro"/>
                <a:sym typeface="Source Sans Pro"/>
              </a:rPr>
              <a:t>Not all content from a CDN will be cached when the content is pulled</a:t>
            </a:r>
            <a:endParaRPr sz="1200">
              <a:solidFill>
                <a:srgbClr val="393A45"/>
              </a:solidFill>
              <a:latin typeface="Source Sans Pro"/>
              <a:ea typeface="Source Sans Pro"/>
              <a:cs typeface="Source Sans Pro"/>
              <a:sym typeface="Source Sans Pro"/>
            </a:endParaRPr>
          </a:p>
          <a:p>
            <a:pPr indent="-213359" lvl="0" marL="274320" rtl="0" algn="l">
              <a:lnSpc>
                <a:spcPct val="115000"/>
              </a:lnSpc>
              <a:spcBef>
                <a:spcPts val="600"/>
              </a:spcBef>
              <a:spcAft>
                <a:spcPts val="0"/>
              </a:spcAft>
              <a:buClr>
                <a:srgbClr val="3DB800"/>
              </a:buClr>
              <a:buSzPts val="1200"/>
              <a:buFont typeface="Source Sans Pro"/>
              <a:buChar char="●"/>
            </a:pPr>
            <a:r>
              <a:rPr lang="en" sz="1200">
                <a:solidFill>
                  <a:srgbClr val="393A45"/>
                </a:solidFill>
                <a:latin typeface="Source Sans Pro"/>
                <a:ea typeface="Source Sans Pro"/>
                <a:cs typeface="Source Sans Pro"/>
                <a:sym typeface="Source Sans Pro"/>
              </a:rPr>
              <a:t>This means where the content is/can be is also part of the steering decision. </a:t>
            </a:r>
            <a:endParaRPr sz="1200">
              <a:solidFill>
                <a:srgbClr val="393A45"/>
              </a:solidFill>
              <a:latin typeface="Source Sans Pro"/>
              <a:ea typeface="Source Sans Pro"/>
              <a:cs typeface="Source Sans Pro"/>
              <a:sym typeface="Source Sans Pro"/>
            </a:endParaRPr>
          </a:p>
          <a:p>
            <a:pPr indent="0" lvl="0" marL="0" rtl="0" algn="l">
              <a:lnSpc>
                <a:spcPct val="115000"/>
              </a:lnSpc>
              <a:spcBef>
                <a:spcPts val="600"/>
              </a:spcBef>
              <a:spcAft>
                <a:spcPts val="600"/>
              </a:spcAft>
              <a:buNone/>
            </a:pPr>
            <a:r>
              <a:t/>
            </a:r>
            <a:endParaRPr sz="1500">
              <a:latin typeface="Source Sans Pro"/>
              <a:ea typeface="Source Sans Pro"/>
              <a:cs typeface="Source Sans Pro"/>
              <a:sym typeface="Source Sans Pro"/>
            </a:endParaRPr>
          </a:p>
        </p:txBody>
      </p:sp>
      <p:sp>
        <p:nvSpPr>
          <p:cNvPr id="465" name="Google Shape;465;p62"/>
          <p:cNvSpPr txBox="1"/>
          <p:nvPr/>
        </p:nvSpPr>
        <p:spPr>
          <a:xfrm>
            <a:off x="5813875" y="1104750"/>
            <a:ext cx="1029000" cy="365100"/>
          </a:xfrm>
          <a:prstGeom prst="rect">
            <a:avLst/>
          </a:prstGeom>
          <a:solidFill>
            <a:srgbClr val="EBEFF3"/>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a:solidFill>
                  <a:srgbClr val="3DB800"/>
                </a:solidFill>
                <a:latin typeface="Source Sans Pro"/>
                <a:ea typeface="Source Sans Pro"/>
                <a:cs typeface="Source Sans Pro"/>
                <a:sym typeface="Source Sans Pro"/>
              </a:rPr>
              <a:t>Content</a:t>
            </a:r>
            <a:endParaRPr b="1">
              <a:solidFill>
                <a:srgbClr val="3DB800"/>
              </a:solidFill>
              <a:latin typeface="Source Sans Pro"/>
              <a:ea typeface="Source Sans Pro"/>
              <a:cs typeface="Source Sans Pro"/>
              <a:sym typeface="Source Sans Pr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3"/>
          <p:cNvSpPr txBox="1"/>
          <p:nvPr>
            <p:ph type="title"/>
          </p:nvPr>
        </p:nvSpPr>
        <p:spPr>
          <a:xfrm>
            <a:off x="445800" y="158550"/>
            <a:ext cx="2810400" cy="1667400"/>
          </a:xfrm>
          <a:prstGeom prst="rect">
            <a:avLst/>
          </a:prstGeom>
          <a:noFill/>
          <a:ln>
            <a:noFill/>
          </a:ln>
        </p:spPr>
        <p:txBody>
          <a:bodyPr anchorCtr="0" anchor="b" bIns="34275" lIns="68575" spcFirstLastPara="1" rIns="68575" wrap="square" tIns="34275">
            <a:noAutofit/>
          </a:bodyPr>
          <a:lstStyle/>
          <a:p>
            <a:pPr indent="0" lvl="0" marL="0" marR="0" rtl="0" algn="l">
              <a:lnSpc>
                <a:spcPct val="100000"/>
              </a:lnSpc>
              <a:spcBef>
                <a:spcPts val="0"/>
              </a:spcBef>
              <a:spcAft>
                <a:spcPts val="0"/>
              </a:spcAft>
              <a:buClr>
                <a:schemeClr val="lt1"/>
              </a:buClr>
              <a:buSzPts val="2400"/>
              <a:buFont typeface="Source Sans Pro"/>
              <a:buNone/>
            </a:pPr>
            <a:r>
              <a:rPr b="1" lang="en"/>
              <a:t>Traffic profiles for different ways of placing content</a:t>
            </a:r>
            <a:endParaRPr b="1">
              <a:solidFill>
                <a:schemeClr val="dk1"/>
              </a:solidFill>
            </a:endParaRPr>
          </a:p>
        </p:txBody>
      </p:sp>
      <p:sp>
        <p:nvSpPr>
          <p:cNvPr id="471" name="Google Shape;471;p63"/>
          <p:cNvSpPr txBox="1"/>
          <p:nvPr>
            <p:ph idx="1" type="body"/>
          </p:nvPr>
        </p:nvSpPr>
        <p:spPr>
          <a:xfrm>
            <a:off x="444600" y="2193225"/>
            <a:ext cx="2810400" cy="2465700"/>
          </a:xfrm>
          <a:prstGeom prst="rect">
            <a:avLst/>
          </a:prstGeom>
          <a:noFill/>
          <a:ln>
            <a:noFill/>
          </a:ln>
        </p:spPr>
        <p:txBody>
          <a:bodyPr anchorCtr="0" anchor="t" bIns="34275" lIns="68575" spcFirstLastPara="1" rIns="68575" wrap="square" tIns="34275">
            <a:normAutofit/>
          </a:bodyPr>
          <a:lstStyle/>
          <a:p>
            <a:pPr indent="-349250" lvl="0" marL="457200" marR="0" rtl="0" algn="l">
              <a:lnSpc>
                <a:spcPct val="100000"/>
              </a:lnSpc>
              <a:spcBef>
                <a:spcPts val="0"/>
              </a:spcBef>
              <a:spcAft>
                <a:spcPts val="0"/>
              </a:spcAft>
              <a:buClr>
                <a:schemeClr val="accent3"/>
              </a:buClr>
              <a:buSzPts val="1900"/>
              <a:buFont typeface="Source Sans Pro"/>
              <a:buChar char="•"/>
            </a:pPr>
            <a:r>
              <a:rPr lang="en">
                <a:solidFill>
                  <a:schemeClr val="dk2"/>
                </a:solidFill>
              </a:rPr>
              <a:t>Centrally calculated placement</a:t>
            </a:r>
            <a:endParaRPr>
              <a:solidFill>
                <a:schemeClr val="dk2"/>
              </a:solidFill>
            </a:endParaRPr>
          </a:p>
          <a:p>
            <a:pPr indent="-349250" lvl="0" marL="457200" marR="0" rtl="0" algn="l">
              <a:lnSpc>
                <a:spcPct val="100000"/>
              </a:lnSpc>
              <a:spcBef>
                <a:spcPts val="600"/>
              </a:spcBef>
              <a:spcAft>
                <a:spcPts val="0"/>
              </a:spcAft>
              <a:buClr>
                <a:schemeClr val="accent3"/>
              </a:buClr>
              <a:buSzPts val="1900"/>
              <a:buFont typeface="Source Sans Pro"/>
              <a:buChar char="•"/>
            </a:pPr>
            <a:r>
              <a:rPr lang="en">
                <a:solidFill>
                  <a:schemeClr val="dk2"/>
                </a:solidFill>
              </a:rPr>
              <a:t>Fill window</a:t>
            </a:r>
            <a:endParaRPr>
              <a:solidFill>
                <a:schemeClr val="dk2"/>
              </a:solidFill>
            </a:endParaRPr>
          </a:p>
          <a:p>
            <a:pPr indent="-349250" lvl="0" marL="457200" marR="0" rtl="0" algn="l">
              <a:lnSpc>
                <a:spcPct val="100000"/>
              </a:lnSpc>
              <a:spcBef>
                <a:spcPts val="600"/>
              </a:spcBef>
              <a:spcAft>
                <a:spcPts val="600"/>
              </a:spcAft>
              <a:buClr>
                <a:schemeClr val="accent3"/>
              </a:buClr>
              <a:buSzPts val="1900"/>
              <a:buFont typeface="Source Sans Pro"/>
              <a:buChar char="•"/>
            </a:pPr>
            <a:r>
              <a:rPr lang="en">
                <a:solidFill>
                  <a:schemeClr val="dk2"/>
                </a:solidFill>
              </a:rPr>
              <a:t>Optimized to reduce </a:t>
            </a:r>
            <a:br>
              <a:rPr lang="en">
                <a:solidFill>
                  <a:schemeClr val="dk2"/>
                </a:solidFill>
              </a:rPr>
            </a:br>
            <a:r>
              <a:rPr lang="en">
                <a:solidFill>
                  <a:schemeClr val="dk2"/>
                </a:solidFill>
              </a:rPr>
              <a:t>edge fill traffic as much </a:t>
            </a:r>
            <a:br>
              <a:rPr lang="en">
                <a:solidFill>
                  <a:schemeClr val="dk2"/>
                </a:solidFill>
              </a:rPr>
            </a:br>
            <a:r>
              <a:rPr lang="en">
                <a:solidFill>
                  <a:schemeClr val="dk2"/>
                </a:solidFill>
              </a:rPr>
              <a:t>as possible</a:t>
            </a:r>
            <a:endParaRPr>
              <a:solidFill>
                <a:schemeClr val="dk2"/>
              </a:solidFill>
            </a:endParaRPr>
          </a:p>
        </p:txBody>
      </p:sp>
      <p:pic>
        <p:nvPicPr>
          <p:cNvPr id="472" name="Google Shape;472;p63"/>
          <p:cNvPicPr preferRelativeResize="0"/>
          <p:nvPr/>
        </p:nvPicPr>
        <p:blipFill rotWithShape="1">
          <a:blip r:embed="rId3">
            <a:alphaModFix/>
          </a:blip>
          <a:srcRect b="-2697" l="-1245" r="-3444" t="31146"/>
          <a:stretch/>
        </p:blipFill>
        <p:spPr>
          <a:xfrm>
            <a:off x="3476163" y="727925"/>
            <a:ext cx="5277076" cy="3467574"/>
          </a:xfrm>
          <a:prstGeom prst="rect">
            <a:avLst/>
          </a:prstGeom>
          <a:noFill/>
          <a:ln cap="flat" cmpd="sng" w="38100">
            <a:solidFill>
              <a:schemeClr val="lt2"/>
            </a:solidFill>
            <a:prstDash val="solid"/>
            <a:round/>
            <a:headEnd len="sm" w="sm" type="none"/>
            <a:tailEnd len="sm" w="sm" type="none"/>
          </a:ln>
        </p:spPr>
      </p:pic>
      <p:sp>
        <p:nvSpPr>
          <p:cNvPr id="473" name="Google Shape;473;p63"/>
          <p:cNvSpPr txBox="1"/>
          <p:nvPr/>
        </p:nvSpPr>
        <p:spPr>
          <a:xfrm>
            <a:off x="3476175" y="4195500"/>
            <a:ext cx="5067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Source Sans Pro"/>
                <a:ea typeface="Source Sans Pro"/>
                <a:cs typeface="Source Sans Pro"/>
                <a:sym typeface="Source Sans Pro"/>
              </a:rPr>
              <a:t>Typical Netflix traffic profile in well dimensioned deployment</a:t>
            </a:r>
            <a:endParaRPr i="1" sz="1200">
              <a:solidFill>
                <a:srgbClr val="000000"/>
              </a:solidFill>
              <a:latin typeface="Source Sans Pro"/>
              <a:ea typeface="Source Sans Pro"/>
              <a:cs typeface="Source Sans Pro"/>
              <a:sym typeface="Source Sans Pr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64"/>
          <p:cNvSpPr txBox="1"/>
          <p:nvPr>
            <p:ph type="title"/>
          </p:nvPr>
        </p:nvSpPr>
        <p:spPr>
          <a:xfrm>
            <a:off x="445800" y="387150"/>
            <a:ext cx="2883000" cy="14445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2400"/>
              <a:buFont typeface="Source Sans Pro"/>
              <a:buNone/>
            </a:pPr>
            <a:r>
              <a:rPr b="1" lang="en"/>
              <a:t>Traffic profiles for different ways of placing content</a:t>
            </a:r>
            <a:endParaRPr b="1">
              <a:solidFill>
                <a:schemeClr val="dk1"/>
              </a:solidFill>
            </a:endParaRPr>
          </a:p>
        </p:txBody>
      </p:sp>
      <p:sp>
        <p:nvSpPr>
          <p:cNvPr id="479" name="Google Shape;479;p64"/>
          <p:cNvSpPr txBox="1"/>
          <p:nvPr>
            <p:ph idx="1" type="body"/>
          </p:nvPr>
        </p:nvSpPr>
        <p:spPr>
          <a:xfrm>
            <a:off x="444600" y="2065575"/>
            <a:ext cx="2702700" cy="2821800"/>
          </a:xfrm>
          <a:prstGeom prst="rect">
            <a:avLst/>
          </a:prstGeom>
          <a:noFill/>
          <a:ln>
            <a:noFill/>
          </a:ln>
        </p:spPr>
        <p:txBody>
          <a:bodyPr anchorCtr="0" anchor="t" bIns="34275" lIns="68575" spcFirstLastPara="1" rIns="68575" wrap="square" tIns="34275">
            <a:normAutofit/>
          </a:bodyPr>
          <a:lstStyle/>
          <a:p>
            <a:pPr indent="-349250" lvl="0" marL="457200" marR="0" rtl="0" algn="l">
              <a:lnSpc>
                <a:spcPct val="100000"/>
              </a:lnSpc>
              <a:spcBef>
                <a:spcPts val="0"/>
              </a:spcBef>
              <a:spcAft>
                <a:spcPts val="0"/>
              </a:spcAft>
              <a:buClr>
                <a:schemeClr val="accent3"/>
              </a:buClr>
              <a:buSzPts val="1900"/>
              <a:buFont typeface="Source Sans Pro"/>
              <a:buChar char="•"/>
            </a:pPr>
            <a:r>
              <a:rPr lang="en">
                <a:solidFill>
                  <a:schemeClr val="dk2"/>
                </a:solidFill>
              </a:rPr>
              <a:t>Proxy and akamai magic</a:t>
            </a:r>
            <a:endParaRPr>
              <a:solidFill>
                <a:schemeClr val="dk2"/>
              </a:solidFill>
            </a:endParaRPr>
          </a:p>
          <a:p>
            <a:pPr indent="-349250" lvl="0" marL="457200" marR="0" rtl="0" algn="l">
              <a:lnSpc>
                <a:spcPct val="100000"/>
              </a:lnSpc>
              <a:spcBef>
                <a:spcPts val="800"/>
              </a:spcBef>
              <a:spcAft>
                <a:spcPts val="0"/>
              </a:spcAft>
              <a:buClr>
                <a:schemeClr val="accent3"/>
              </a:buClr>
              <a:buSzPts val="1900"/>
              <a:buFont typeface="Source Sans Pro"/>
              <a:buChar char="•"/>
            </a:pPr>
            <a:r>
              <a:rPr lang="en">
                <a:solidFill>
                  <a:schemeClr val="dk2"/>
                </a:solidFill>
              </a:rPr>
              <a:t>Relatively dynamic content</a:t>
            </a:r>
            <a:endParaRPr>
              <a:solidFill>
                <a:schemeClr val="dk2"/>
              </a:solidFill>
            </a:endParaRPr>
          </a:p>
          <a:p>
            <a:pPr indent="-349250" lvl="0" marL="457200" marR="0" rtl="0" algn="l">
              <a:lnSpc>
                <a:spcPct val="100000"/>
              </a:lnSpc>
              <a:spcBef>
                <a:spcPts val="800"/>
              </a:spcBef>
              <a:spcAft>
                <a:spcPts val="800"/>
              </a:spcAft>
              <a:buClr>
                <a:schemeClr val="accent3"/>
              </a:buClr>
              <a:buSzPts val="1900"/>
              <a:buFont typeface="Source Sans Pro"/>
              <a:buChar char="•"/>
            </a:pPr>
            <a:r>
              <a:rPr lang="en">
                <a:solidFill>
                  <a:schemeClr val="dk2"/>
                </a:solidFill>
              </a:rPr>
              <a:t>Not all content will </a:t>
            </a:r>
            <a:br>
              <a:rPr lang="en">
                <a:solidFill>
                  <a:schemeClr val="dk2"/>
                </a:solidFill>
              </a:rPr>
            </a:br>
            <a:r>
              <a:rPr lang="en">
                <a:solidFill>
                  <a:schemeClr val="dk2"/>
                </a:solidFill>
              </a:rPr>
              <a:t> be at the embedded servers</a:t>
            </a:r>
            <a:endParaRPr>
              <a:solidFill>
                <a:schemeClr val="dk2"/>
              </a:solidFill>
            </a:endParaRPr>
          </a:p>
        </p:txBody>
      </p:sp>
      <p:pic>
        <p:nvPicPr>
          <p:cNvPr id="480" name="Google Shape;480;p64"/>
          <p:cNvPicPr preferRelativeResize="0"/>
          <p:nvPr/>
        </p:nvPicPr>
        <p:blipFill rotWithShape="1">
          <a:blip r:embed="rId3">
            <a:alphaModFix/>
          </a:blip>
          <a:srcRect b="-2800" l="-520" r="-3667" t="32253"/>
          <a:stretch/>
        </p:blipFill>
        <p:spPr>
          <a:xfrm>
            <a:off x="3472725" y="728775"/>
            <a:ext cx="5251825" cy="3418749"/>
          </a:xfrm>
          <a:prstGeom prst="rect">
            <a:avLst/>
          </a:prstGeom>
          <a:noFill/>
          <a:ln cap="flat" cmpd="sng" w="38100">
            <a:solidFill>
              <a:schemeClr val="lt2"/>
            </a:solidFill>
            <a:prstDash val="solid"/>
            <a:round/>
            <a:headEnd len="sm" w="sm" type="none"/>
            <a:tailEnd len="sm" w="sm" type="none"/>
          </a:ln>
        </p:spPr>
      </p:pic>
      <p:sp>
        <p:nvSpPr>
          <p:cNvPr id="481" name="Google Shape;481;p64"/>
          <p:cNvSpPr txBox="1"/>
          <p:nvPr/>
        </p:nvSpPr>
        <p:spPr>
          <a:xfrm>
            <a:off x="3472725" y="4214975"/>
            <a:ext cx="5067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Source Sans Pro"/>
                <a:ea typeface="Source Sans Pro"/>
                <a:cs typeface="Source Sans Pro"/>
                <a:sym typeface="Source Sans Pro"/>
              </a:rPr>
              <a:t>Typical Akamai traffic profile in well dimensioned deployment</a:t>
            </a:r>
            <a:endParaRPr i="1" sz="1200">
              <a:solidFill>
                <a:srgbClr val="000000"/>
              </a:solidFill>
              <a:latin typeface="Source Sans Pro"/>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65"/>
          <p:cNvSpPr txBox="1"/>
          <p:nvPr>
            <p:ph type="title"/>
          </p:nvPr>
        </p:nvSpPr>
        <p:spPr>
          <a:xfrm>
            <a:off x="445800" y="158550"/>
            <a:ext cx="8238300" cy="6543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2400"/>
              <a:buFont typeface="Source Sans Pro"/>
              <a:buNone/>
            </a:pPr>
            <a:r>
              <a:rPr b="1" lang="en"/>
              <a:t>Traffic profiles for different ways of placing content</a:t>
            </a:r>
            <a:endParaRPr b="1">
              <a:solidFill>
                <a:schemeClr val="dk1"/>
              </a:solidFill>
            </a:endParaRPr>
          </a:p>
        </p:txBody>
      </p:sp>
      <p:sp>
        <p:nvSpPr>
          <p:cNvPr id="487" name="Google Shape;487;p65"/>
          <p:cNvSpPr txBox="1"/>
          <p:nvPr>
            <p:ph idx="1" type="body"/>
          </p:nvPr>
        </p:nvSpPr>
        <p:spPr>
          <a:xfrm>
            <a:off x="444600" y="1261325"/>
            <a:ext cx="3340500" cy="1524900"/>
          </a:xfrm>
          <a:prstGeom prst="rect">
            <a:avLst/>
          </a:prstGeom>
          <a:noFill/>
          <a:ln>
            <a:noFill/>
          </a:ln>
        </p:spPr>
        <p:txBody>
          <a:bodyPr anchorCtr="0" anchor="t" bIns="34275" lIns="68575" spcFirstLastPara="1" rIns="68575" wrap="square" tIns="34275">
            <a:normAutofit/>
          </a:bodyPr>
          <a:lstStyle/>
          <a:p>
            <a:pPr indent="-349250" lvl="0" marL="457200" marR="0" rtl="0" algn="l">
              <a:lnSpc>
                <a:spcPct val="100000"/>
              </a:lnSpc>
              <a:spcBef>
                <a:spcPts val="0"/>
              </a:spcBef>
              <a:spcAft>
                <a:spcPts val="0"/>
              </a:spcAft>
              <a:buClr>
                <a:schemeClr val="accent3"/>
              </a:buClr>
              <a:buSzPts val="1900"/>
              <a:buChar char="•"/>
            </a:pPr>
            <a:r>
              <a:rPr lang="en">
                <a:solidFill>
                  <a:schemeClr val="dk2"/>
                </a:solidFill>
              </a:rPr>
              <a:t>Proxy and Facebook magic</a:t>
            </a:r>
            <a:endParaRPr>
              <a:solidFill>
                <a:schemeClr val="dk2"/>
              </a:solidFill>
            </a:endParaRPr>
          </a:p>
          <a:p>
            <a:pPr indent="-349250" lvl="0" marL="457200" marR="0" rtl="0" algn="l">
              <a:lnSpc>
                <a:spcPct val="100000"/>
              </a:lnSpc>
              <a:spcBef>
                <a:spcPts val="0"/>
              </a:spcBef>
              <a:spcAft>
                <a:spcPts val="0"/>
              </a:spcAft>
              <a:buClr>
                <a:schemeClr val="accent3"/>
              </a:buClr>
              <a:buSzPts val="1900"/>
              <a:buChar char="•"/>
            </a:pPr>
            <a:r>
              <a:rPr lang="en">
                <a:solidFill>
                  <a:schemeClr val="dk2"/>
                </a:solidFill>
              </a:rPr>
              <a:t>Relatively dynamic content</a:t>
            </a:r>
            <a:endParaRPr>
              <a:solidFill>
                <a:schemeClr val="dk2"/>
              </a:solidFill>
            </a:endParaRPr>
          </a:p>
          <a:p>
            <a:pPr indent="-349250" lvl="1" marL="914400" marR="0" rtl="0" algn="l">
              <a:lnSpc>
                <a:spcPct val="100000"/>
              </a:lnSpc>
              <a:spcBef>
                <a:spcPts val="0"/>
              </a:spcBef>
              <a:spcAft>
                <a:spcPts val="0"/>
              </a:spcAft>
              <a:buClr>
                <a:schemeClr val="accent3"/>
              </a:buClr>
              <a:buSzPts val="1900"/>
              <a:buChar char="•"/>
            </a:pPr>
            <a:r>
              <a:rPr i="1" lang="en">
                <a:solidFill>
                  <a:schemeClr val="dk2"/>
                </a:solidFill>
              </a:rPr>
              <a:t>Only the static is cached</a:t>
            </a:r>
            <a:endParaRPr i="1">
              <a:solidFill>
                <a:schemeClr val="dk2"/>
              </a:solidFill>
            </a:endParaRPr>
          </a:p>
          <a:p>
            <a:pPr indent="-349250" lvl="0" marL="457200" marR="0" rtl="0" algn="l">
              <a:lnSpc>
                <a:spcPct val="100000"/>
              </a:lnSpc>
              <a:spcBef>
                <a:spcPts val="0"/>
              </a:spcBef>
              <a:spcAft>
                <a:spcPts val="0"/>
              </a:spcAft>
              <a:buClr>
                <a:schemeClr val="accent3"/>
              </a:buClr>
              <a:buSzPts val="1900"/>
              <a:buChar char="•"/>
            </a:pPr>
            <a:r>
              <a:rPr lang="en">
                <a:solidFill>
                  <a:schemeClr val="dk2"/>
                </a:solidFill>
              </a:rPr>
              <a:t>Not all content will ever </a:t>
            </a:r>
            <a:br>
              <a:rPr lang="en">
                <a:solidFill>
                  <a:schemeClr val="dk2"/>
                </a:solidFill>
              </a:rPr>
            </a:br>
            <a:r>
              <a:rPr lang="en">
                <a:solidFill>
                  <a:schemeClr val="dk2"/>
                </a:solidFill>
              </a:rPr>
              <a:t>be at the embedded servers</a:t>
            </a:r>
            <a:endParaRPr>
              <a:solidFill>
                <a:schemeClr val="dk2"/>
              </a:solidFill>
            </a:endParaRPr>
          </a:p>
        </p:txBody>
      </p:sp>
      <p:pic>
        <p:nvPicPr>
          <p:cNvPr id="488" name="Google Shape;488;p65"/>
          <p:cNvPicPr preferRelativeResize="0"/>
          <p:nvPr/>
        </p:nvPicPr>
        <p:blipFill rotWithShape="1">
          <a:blip r:embed="rId3">
            <a:alphaModFix/>
          </a:blip>
          <a:srcRect b="0" l="780" r="-3439" t="31214"/>
          <a:stretch/>
        </p:blipFill>
        <p:spPr>
          <a:xfrm>
            <a:off x="3657250" y="1134400"/>
            <a:ext cx="5174776" cy="3392326"/>
          </a:xfrm>
          <a:prstGeom prst="rect">
            <a:avLst/>
          </a:prstGeom>
          <a:noFill/>
          <a:ln cap="flat" cmpd="sng" w="38100">
            <a:solidFill>
              <a:schemeClr val="lt2"/>
            </a:solidFill>
            <a:prstDash val="solid"/>
            <a:round/>
            <a:headEnd len="sm" w="sm" type="none"/>
            <a:tailEnd len="sm" w="sm" type="none"/>
          </a:ln>
        </p:spPr>
      </p:pic>
      <p:sp>
        <p:nvSpPr>
          <p:cNvPr id="489" name="Google Shape;489;p65"/>
          <p:cNvSpPr txBox="1"/>
          <p:nvPr/>
        </p:nvSpPr>
        <p:spPr>
          <a:xfrm>
            <a:off x="3657250" y="4526725"/>
            <a:ext cx="5067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Source Sans Pro"/>
                <a:ea typeface="Source Sans Pro"/>
                <a:cs typeface="Source Sans Pro"/>
                <a:sym typeface="Source Sans Pro"/>
              </a:rPr>
              <a:t>Typical Facebook traffic profile in well dimensioned deployment</a:t>
            </a:r>
            <a:endParaRPr i="1" sz="1200">
              <a:solidFill>
                <a:srgbClr val="000000"/>
              </a:solidFill>
              <a:latin typeface="Source Sans Pro"/>
              <a:ea typeface="Source Sans Pro"/>
              <a:cs typeface="Source Sans Pro"/>
              <a:sym typeface="Source Sans Pro"/>
            </a:endParaRPr>
          </a:p>
        </p:txBody>
      </p:sp>
      <p:sp>
        <p:nvSpPr>
          <p:cNvPr id="490" name="Google Shape;490;p65"/>
          <p:cNvSpPr/>
          <p:nvPr/>
        </p:nvSpPr>
        <p:spPr>
          <a:xfrm>
            <a:off x="975450" y="2883575"/>
            <a:ext cx="1807500" cy="379800"/>
          </a:xfrm>
          <a:prstGeom prst="roundRect">
            <a:avLst>
              <a:gd fmla="val 16667" name="adj"/>
            </a:avLst>
          </a:prstGeom>
          <a:solidFill>
            <a:srgbClr val="EBEF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Source Sans Pro"/>
                <a:ea typeface="Source Sans Pro"/>
                <a:cs typeface="Source Sans Pro"/>
                <a:sym typeface="Source Sans Pro"/>
              </a:rPr>
              <a:t>Feeds</a:t>
            </a:r>
            <a:endParaRPr sz="1200">
              <a:solidFill>
                <a:schemeClr val="dk2"/>
              </a:solidFill>
              <a:latin typeface="Source Sans Pro"/>
              <a:ea typeface="Source Sans Pro"/>
              <a:cs typeface="Source Sans Pro"/>
              <a:sym typeface="Source Sans Pro"/>
            </a:endParaRPr>
          </a:p>
        </p:txBody>
      </p:sp>
      <p:sp>
        <p:nvSpPr>
          <p:cNvPr id="491" name="Google Shape;491;p65"/>
          <p:cNvSpPr/>
          <p:nvPr/>
        </p:nvSpPr>
        <p:spPr>
          <a:xfrm>
            <a:off x="975450" y="3360550"/>
            <a:ext cx="1807500" cy="379800"/>
          </a:xfrm>
          <a:prstGeom prst="roundRect">
            <a:avLst>
              <a:gd fmla="val 16667" name="adj"/>
            </a:avLst>
          </a:prstGeom>
          <a:solidFill>
            <a:srgbClr val="EBEF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Source Sans Pro"/>
                <a:ea typeface="Source Sans Pro"/>
                <a:cs typeface="Source Sans Pro"/>
                <a:sym typeface="Source Sans Pro"/>
              </a:rPr>
              <a:t>Likes</a:t>
            </a:r>
            <a:endParaRPr sz="1200">
              <a:solidFill>
                <a:schemeClr val="dk2"/>
              </a:solidFill>
              <a:latin typeface="Source Sans Pro"/>
              <a:ea typeface="Source Sans Pro"/>
              <a:cs typeface="Source Sans Pro"/>
              <a:sym typeface="Source Sans Pro"/>
            </a:endParaRPr>
          </a:p>
        </p:txBody>
      </p:sp>
      <p:sp>
        <p:nvSpPr>
          <p:cNvPr id="492" name="Google Shape;492;p65"/>
          <p:cNvSpPr/>
          <p:nvPr/>
        </p:nvSpPr>
        <p:spPr>
          <a:xfrm>
            <a:off x="975450" y="3837525"/>
            <a:ext cx="1807500" cy="563700"/>
          </a:xfrm>
          <a:prstGeom prst="roundRect">
            <a:avLst>
              <a:gd fmla="val 16667" name="adj"/>
            </a:avLst>
          </a:prstGeom>
          <a:solidFill>
            <a:srgbClr val="EBEF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Source Sans Pro"/>
                <a:ea typeface="Source Sans Pro"/>
                <a:cs typeface="Source Sans Pro"/>
                <a:sym typeface="Source Sans Pro"/>
              </a:rPr>
              <a:t>Anything that needs to be globally consistent</a:t>
            </a:r>
            <a:endParaRPr sz="1200">
              <a:solidFill>
                <a:schemeClr val="dk2"/>
              </a:solidFill>
              <a:latin typeface="Source Sans Pro"/>
              <a:ea typeface="Source Sans Pro"/>
              <a:cs typeface="Source Sans Pro"/>
              <a:sym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6"/>
          <p:cNvSpPr txBox="1"/>
          <p:nvPr>
            <p:ph type="title"/>
          </p:nvPr>
        </p:nvSpPr>
        <p:spPr>
          <a:xfrm>
            <a:off x="445800" y="158550"/>
            <a:ext cx="8238300" cy="777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b="1" lang="en"/>
              <a:t>Limit who can use the </a:t>
            </a:r>
            <a:r>
              <a:rPr b="1" lang="en"/>
              <a:t>Servers</a:t>
            </a:r>
            <a:endParaRPr b="1"/>
          </a:p>
        </p:txBody>
      </p:sp>
      <p:sp>
        <p:nvSpPr>
          <p:cNvPr id="498" name="Google Shape;498;p66"/>
          <p:cNvSpPr txBox="1"/>
          <p:nvPr>
            <p:ph idx="1" type="body"/>
          </p:nvPr>
        </p:nvSpPr>
        <p:spPr>
          <a:xfrm>
            <a:off x="1002975" y="1261325"/>
            <a:ext cx="2534400" cy="3549900"/>
          </a:xfrm>
          <a:prstGeom prst="rect">
            <a:avLst/>
          </a:prstGeom>
        </p:spPr>
        <p:txBody>
          <a:bodyPr anchorCtr="0" anchor="t" bIns="34275" lIns="68575" spcFirstLastPara="1" rIns="68575" wrap="square" tIns="34275">
            <a:normAutofit/>
          </a:bodyPr>
          <a:lstStyle/>
          <a:p>
            <a:pPr indent="0" lvl="0" marL="0" rtl="0" algn="l">
              <a:lnSpc>
                <a:spcPct val="110000"/>
              </a:lnSpc>
              <a:spcBef>
                <a:spcPts val="800"/>
              </a:spcBef>
              <a:spcAft>
                <a:spcPts val="0"/>
              </a:spcAft>
              <a:buClr>
                <a:schemeClr val="dk1"/>
              </a:buClr>
              <a:buSzPts val="1100"/>
              <a:buFont typeface="Arial"/>
              <a:buNone/>
            </a:pPr>
            <a:r>
              <a:rPr lang="en">
                <a:solidFill>
                  <a:schemeClr val="dk2"/>
                </a:solidFill>
              </a:rPr>
              <a:t>Most embedded </a:t>
            </a:r>
            <a:r>
              <a:rPr lang="en">
                <a:solidFill>
                  <a:schemeClr val="dk2"/>
                </a:solidFill>
              </a:rPr>
              <a:t>Servers</a:t>
            </a:r>
            <a:r>
              <a:rPr lang="en">
                <a:solidFill>
                  <a:schemeClr val="dk2"/>
                </a:solidFill>
              </a:rPr>
              <a:t> will have access list that limits who will be served by the cache</a:t>
            </a:r>
            <a:endParaRPr>
              <a:solidFill>
                <a:schemeClr val="dk2"/>
              </a:solidFill>
            </a:endParaRPr>
          </a:p>
          <a:p>
            <a:pPr indent="0" lvl="0" marL="0" rtl="0" algn="l">
              <a:lnSpc>
                <a:spcPct val="110000"/>
              </a:lnSpc>
              <a:spcBef>
                <a:spcPts val="1200"/>
              </a:spcBef>
              <a:spcAft>
                <a:spcPts val="0"/>
              </a:spcAft>
              <a:buClr>
                <a:schemeClr val="dk1"/>
              </a:buClr>
              <a:buSzPts val="1100"/>
              <a:buFont typeface="Arial"/>
              <a:buNone/>
            </a:pPr>
            <a:r>
              <a:rPr lang="en">
                <a:solidFill>
                  <a:schemeClr val="dk2"/>
                </a:solidFill>
              </a:rPr>
              <a:t>The common source to generate these </a:t>
            </a:r>
            <a:br>
              <a:rPr lang="en">
                <a:solidFill>
                  <a:schemeClr val="dk2"/>
                </a:solidFill>
              </a:rPr>
            </a:br>
            <a:r>
              <a:rPr lang="en">
                <a:solidFill>
                  <a:schemeClr val="dk2"/>
                </a:solidFill>
              </a:rPr>
              <a:t>is a BGP feed from the host ISP</a:t>
            </a:r>
            <a:endParaRPr>
              <a:solidFill>
                <a:schemeClr val="dk2"/>
              </a:solidFill>
            </a:endParaRPr>
          </a:p>
          <a:p>
            <a:pPr indent="0" lvl="0" marL="0" rtl="0" algn="l">
              <a:lnSpc>
                <a:spcPct val="110000"/>
              </a:lnSpc>
              <a:spcBef>
                <a:spcPts val="1200"/>
              </a:spcBef>
              <a:spcAft>
                <a:spcPts val="1200"/>
              </a:spcAft>
              <a:buClr>
                <a:schemeClr val="dk1"/>
              </a:buClr>
              <a:buSzPts val="1100"/>
              <a:buFont typeface="Arial"/>
              <a:buNone/>
            </a:pPr>
            <a:r>
              <a:rPr lang="en">
                <a:solidFill>
                  <a:schemeClr val="dk2"/>
                </a:solidFill>
              </a:rPr>
              <a:t>Some will use one single feed per ISP, other per cluster or per cache.  </a:t>
            </a:r>
            <a:endParaRPr>
              <a:solidFill>
                <a:schemeClr val="dk2"/>
              </a:solidFill>
            </a:endParaRPr>
          </a:p>
        </p:txBody>
      </p:sp>
      <p:sp>
        <p:nvSpPr>
          <p:cNvPr id="499" name="Google Shape;499;p66"/>
          <p:cNvSpPr/>
          <p:nvPr/>
        </p:nvSpPr>
        <p:spPr>
          <a:xfrm>
            <a:off x="568352" y="1261326"/>
            <a:ext cx="284714" cy="284714"/>
          </a:xfrm>
          <a:custGeom>
            <a:rect b="b" l="l" r="r" t="t"/>
            <a:pathLst>
              <a:path extrusionOk="0" h="1388851" w="1388851">
                <a:moveTo>
                  <a:pt x="694426" y="0"/>
                </a:moveTo>
                <a:cubicBezTo>
                  <a:pt x="310899" y="0"/>
                  <a:pt x="0" y="310899"/>
                  <a:pt x="0" y="694426"/>
                </a:cubicBezTo>
                <a:cubicBezTo>
                  <a:pt x="0" y="1077953"/>
                  <a:pt x="310899" y="1388851"/>
                  <a:pt x="694426" y="1388851"/>
                </a:cubicBezTo>
                <a:cubicBezTo>
                  <a:pt x="1077953" y="1388851"/>
                  <a:pt x="1388851" y="1077953"/>
                  <a:pt x="1388851" y="694426"/>
                </a:cubicBezTo>
                <a:cubicBezTo>
                  <a:pt x="1388851" y="310899"/>
                  <a:pt x="1077953" y="0"/>
                  <a:pt x="694426" y="0"/>
                </a:cubicBezTo>
                <a:close/>
                <a:moveTo>
                  <a:pt x="535990" y="1114267"/>
                </a:moveTo>
                <a:lnTo>
                  <a:pt x="222910" y="801187"/>
                </a:lnTo>
                <a:lnTo>
                  <a:pt x="343989" y="680109"/>
                </a:lnTo>
                <a:lnTo>
                  <a:pt x="475403" y="811617"/>
                </a:lnTo>
                <a:cubicBezTo>
                  <a:pt x="509347" y="843665"/>
                  <a:pt x="562538" y="843665"/>
                  <a:pt x="596482" y="811617"/>
                </a:cubicBezTo>
                <a:lnTo>
                  <a:pt x="1070747" y="337731"/>
                </a:lnTo>
                <a:lnTo>
                  <a:pt x="1191446" y="458810"/>
                </a:lnTo>
                <a:lnTo>
                  <a:pt x="535990" y="1114267"/>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0" name="Google Shape;500;p66"/>
          <p:cNvSpPr/>
          <p:nvPr/>
        </p:nvSpPr>
        <p:spPr>
          <a:xfrm>
            <a:off x="568352" y="2508526"/>
            <a:ext cx="284714" cy="284714"/>
          </a:xfrm>
          <a:custGeom>
            <a:rect b="b" l="l" r="r" t="t"/>
            <a:pathLst>
              <a:path extrusionOk="0" h="1388851" w="1388851">
                <a:moveTo>
                  <a:pt x="694426" y="0"/>
                </a:moveTo>
                <a:cubicBezTo>
                  <a:pt x="310899" y="0"/>
                  <a:pt x="0" y="310899"/>
                  <a:pt x="0" y="694426"/>
                </a:cubicBezTo>
                <a:cubicBezTo>
                  <a:pt x="0" y="1077953"/>
                  <a:pt x="310899" y="1388851"/>
                  <a:pt x="694426" y="1388851"/>
                </a:cubicBezTo>
                <a:cubicBezTo>
                  <a:pt x="1077953" y="1388851"/>
                  <a:pt x="1388851" y="1077953"/>
                  <a:pt x="1388851" y="694426"/>
                </a:cubicBezTo>
                <a:cubicBezTo>
                  <a:pt x="1388851" y="310899"/>
                  <a:pt x="1077953" y="0"/>
                  <a:pt x="694426" y="0"/>
                </a:cubicBezTo>
                <a:close/>
                <a:moveTo>
                  <a:pt x="535990" y="1114267"/>
                </a:moveTo>
                <a:lnTo>
                  <a:pt x="222910" y="801187"/>
                </a:lnTo>
                <a:lnTo>
                  <a:pt x="343989" y="680109"/>
                </a:lnTo>
                <a:lnTo>
                  <a:pt x="475403" y="811617"/>
                </a:lnTo>
                <a:cubicBezTo>
                  <a:pt x="509347" y="843665"/>
                  <a:pt x="562538" y="843665"/>
                  <a:pt x="596482" y="811617"/>
                </a:cubicBezTo>
                <a:lnTo>
                  <a:pt x="1070747" y="337731"/>
                </a:lnTo>
                <a:lnTo>
                  <a:pt x="1191446" y="458810"/>
                </a:lnTo>
                <a:lnTo>
                  <a:pt x="535990" y="1114267"/>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01" name="Google Shape;501;p66"/>
          <p:cNvSpPr/>
          <p:nvPr/>
        </p:nvSpPr>
        <p:spPr>
          <a:xfrm>
            <a:off x="568352" y="3603364"/>
            <a:ext cx="284714" cy="284714"/>
          </a:xfrm>
          <a:custGeom>
            <a:rect b="b" l="l" r="r" t="t"/>
            <a:pathLst>
              <a:path extrusionOk="0" h="1388851" w="1388851">
                <a:moveTo>
                  <a:pt x="694426" y="0"/>
                </a:moveTo>
                <a:cubicBezTo>
                  <a:pt x="310899" y="0"/>
                  <a:pt x="0" y="310899"/>
                  <a:pt x="0" y="694426"/>
                </a:cubicBezTo>
                <a:cubicBezTo>
                  <a:pt x="0" y="1077953"/>
                  <a:pt x="310899" y="1388851"/>
                  <a:pt x="694426" y="1388851"/>
                </a:cubicBezTo>
                <a:cubicBezTo>
                  <a:pt x="1077953" y="1388851"/>
                  <a:pt x="1388851" y="1077953"/>
                  <a:pt x="1388851" y="694426"/>
                </a:cubicBezTo>
                <a:cubicBezTo>
                  <a:pt x="1388851" y="310899"/>
                  <a:pt x="1077953" y="0"/>
                  <a:pt x="694426" y="0"/>
                </a:cubicBezTo>
                <a:close/>
                <a:moveTo>
                  <a:pt x="535990" y="1114267"/>
                </a:moveTo>
                <a:lnTo>
                  <a:pt x="222910" y="801187"/>
                </a:lnTo>
                <a:lnTo>
                  <a:pt x="343989" y="680109"/>
                </a:lnTo>
                <a:lnTo>
                  <a:pt x="475403" y="811617"/>
                </a:lnTo>
                <a:cubicBezTo>
                  <a:pt x="509347" y="843665"/>
                  <a:pt x="562538" y="843665"/>
                  <a:pt x="596482" y="811617"/>
                </a:cubicBezTo>
                <a:lnTo>
                  <a:pt x="1070747" y="337731"/>
                </a:lnTo>
                <a:lnTo>
                  <a:pt x="1191446" y="458810"/>
                </a:lnTo>
                <a:lnTo>
                  <a:pt x="535990" y="1114267"/>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cxnSp>
        <p:nvCxnSpPr>
          <p:cNvPr id="502" name="Google Shape;502;p66"/>
          <p:cNvCxnSpPr/>
          <p:nvPr/>
        </p:nvCxnSpPr>
        <p:spPr>
          <a:xfrm>
            <a:off x="3882250" y="1016500"/>
            <a:ext cx="0" cy="3629400"/>
          </a:xfrm>
          <a:prstGeom prst="straightConnector1">
            <a:avLst/>
          </a:prstGeom>
          <a:noFill/>
          <a:ln cap="flat" cmpd="sng" w="9525">
            <a:solidFill>
              <a:srgbClr val="CCCCCC"/>
            </a:solidFill>
            <a:prstDash val="solid"/>
            <a:round/>
            <a:headEnd len="med" w="med" type="none"/>
            <a:tailEnd len="med" w="med" type="none"/>
          </a:ln>
        </p:spPr>
      </p:cxnSp>
      <p:sp>
        <p:nvSpPr>
          <p:cNvPr id="503" name="Google Shape;503;p66"/>
          <p:cNvSpPr txBox="1"/>
          <p:nvPr/>
        </p:nvSpPr>
        <p:spPr>
          <a:xfrm>
            <a:off x="4496025" y="1396550"/>
            <a:ext cx="40989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1200"/>
              </a:spcAft>
              <a:buNone/>
            </a:pPr>
            <a:r>
              <a:t/>
            </a:r>
            <a:endParaRPr sz="1700">
              <a:latin typeface="Source Sans Pro"/>
              <a:ea typeface="Source Sans Pro"/>
              <a:cs typeface="Source Sans Pro"/>
              <a:sym typeface="Source Sans Pro"/>
            </a:endParaRPr>
          </a:p>
        </p:txBody>
      </p:sp>
      <p:sp>
        <p:nvSpPr>
          <p:cNvPr id="504" name="Google Shape;504;p66"/>
          <p:cNvSpPr txBox="1"/>
          <p:nvPr/>
        </p:nvSpPr>
        <p:spPr>
          <a:xfrm>
            <a:off x="4291100" y="1261325"/>
            <a:ext cx="4098900" cy="242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lang="en" sz="1500">
                <a:solidFill>
                  <a:schemeClr val="dk2"/>
                </a:solidFill>
                <a:latin typeface="Source Sans Pro"/>
                <a:ea typeface="Source Sans Pro"/>
                <a:cs typeface="Source Sans Pro"/>
                <a:sym typeface="Source Sans Pro"/>
              </a:rPr>
              <a:t>There must be consistency between the user-group that can be mapped to a cluster or server  and the user-group that are allowed to use the cluster or server.</a:t>
            </a:r>
            <a:endParaRPr sz="1500">
              <a:solidFill>
                <a:schemeClr val="dk2"/>
              </a:solidFill>
              <a:latin typeface="Source Sans Pro"/>
              <a:ea typeface="Source Sans Pro"/>
              <a:cs typeface="Source Sans Pro"/>
              <a:sym typeface="Source Sans Pro"/>
            </a:endParaRPr>
          </a:p>
          <a:p>
            <a:pPr indent="0" lvl="0" marL="0" rtl="0" algn="l">
              <a:lnSpc>
                <a:spcPct val="115000"/>
              </a:lnSpc>
              <a:spcBef>
                <a:spcPts val="1200"/>
              </a:spcBef>
              <a:spcAft>
                <a:spcPts val="1200"/>
              </a:spcAft>
              <a:buNone/>
            </a:pPr>
            <a:r>
              <a:rPr lang="en" sz="1500">
                <a:solidFill>
                  <a:schemeClr val="dk2"/>
                </a:solidFill>
                <a:latin typeface="Source Sans Pro"/>
                <a:ea typeface="Source Sans Pro"/>
                <a:cs typeface="Source Sans Pro"/>
                <a:sym typeface="Source Sans Pro"/>
              </a:rPr>
              <a:t>This means there is a requirement for the CDNs where each server has a BGP sessions that the announcements to each </a:t>
            </a:r>
            <a:r>
              <a:rPr lang="en" sz="1500">
                <a:solidFill>
                  <a:schemeClr val="dk2"/>
                </a:solidFill>
                <a:latin typeface="Source Sans Pro"/>
                <a:ea typeface="Source Sans Pro"/>
                <a:cs typeface="Source Sans Pro"/>
                <a:sym typeface="Source Sans Pro"/>
              </a:rPr>
              <a:t>server</a:t>
            </a:r>
            <a:r>
              <a:rPr lang="en" sz="1500">
                <a:solidFill>
                  <a:schemeClr val="dk2"/>
                </a:solidFill>
                <a:latin typeface="Source Sans Pro"/>
                <a:ea typeface="Source Sans Pro"/>
                <a:cs typeface="Source Sans Pro"/>
                <a:sym typeface="Source Sans Pro"/>
              </a:rPr>
              <a:t> in a cluster is identical. </a:t>
            </a:r>
            <a:endParaRPr sz="1500">
              <a:solidFill>
                <a:schemeClr val="dk2"/>
              </a:solidFill>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7"/>
          <p:cNvSpPr txBox="1"/>
          <p:nvPr>
            <p:ph type="title"/>
          </p:nvPr>
        </p:nvSpPr>
        <p:spPr>
          <a:xfrm>
            <a:off x="445800" y="158550"/>
            <a:ext cx="8238300" cy="6543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2400"/>
              <a:buFont typeface="Source Sans Pro"/>
              <a:buNone/>
            </a:pPr>
            <a:r>
              <a:rPr b="1" lang="en"/>
              <a:t>Deploying embedded servers deep into the network</a:t>
            </a:r>
            <a:endParaRPr b="1">
              <a:solidFill>
                <a:schemeClr val="dk1"/>
              </a:solidFill>
            </a:endParaRPr>
          </a:p>
        </p:txBody>
      </p:sp>
      <p:sp>
        <p:nvSpPr>
          <p:cNvPr id="510" name="Google Shape;510;p67"/>
          <p:cNvSpPr txBox="1"/>
          <p:nvPr>
            <p:ph idx="1" type="body"/>
          </p:nvPr>
        </p:nvSpPr>
        <p:spPr>
          <a:xfrm>
            <a:off x="444600" y="1261325"/>
            <a:ext cx="3340500" cy="3555900"/>
          </a:xfrm>
          <a:prstGeom prst="rect">
            <a:avLst/>
          </a:prstGeom>
          <a:noFill/>
          <a:ln>
            <a:noFill/>
          </a:ln>
        </p:spPr>
        <p:txBody>
          <a:bodyPr anchorCtr="0" anchor="t" bIns="34275" lIns="68575" spcFirstLastPara="1" rIns="68575" wrap="square" tIns="34275">
            <a:normAutofit/>
          </a:bodyPr>
          <a:lstStyle/>
          <a:p>
            <a:pPr indent="-349250" lvl="0" marL="457200" marR="0" rtl="0" algn="l">
              <a:lnSpc>
                <a:spcPct val="100000"/>
              </a:lnSpc>
              <a:spcBef>
                <a:spcPts val="0"/>
              </a:spcBef>
              <a:spcAft>
                <a:spcPts val="0"/>
              </a:spcAft>
              <a:buClr>
                <a:schemeClr val="accent3"/>
              </a:buClr>
              <a:buSzPts val="1900"/>
              <a:buChar char="•"/>
            </a:pPr>
            <a:r>
              <a:rPr lang="en">
                <a:solidFill>
                  <a:schemeClr val="dk2"/>
                </a:solidFill>
              </a:rPr>
              <a:t>Understand if the end-user mapping is supported by your network implementation</a:t>
            </a:r>
            <a:endParaRPr>
              <a:solidFill>
                <a:schemeClr val="dk2"/>
              </a:solidFill>
            </a:endParaRPr>
          </a:p>
          <a:p>
            <a:pPr indent="-349250" lvl="1" marL="914400" marR="0" rtl="0" algn="l">
              <a:lnSpc>
                <a:spcPct val="100000"/>
              </a:lnSpc>
              <a:spcBef>
                <a:spcPts val="0"/>
              </a:spcBef>
              <a:spcAft>
                <a:spcPts val="0"/>
              </a:spcAft>
              <a:buClr>
                <a:schemeClr val="accent3"/>
              </a:buClr>
              <a:buSzPts val="1900"/>
              <a:buChar char="•"/>
            </a:pPr>
            <a:r>
              <a:rPr lang="en">
                <a:solidFill>
                  <a:schemeClr val="dk2"/>
                </a:solidFill>
              </a:rPr>
              <a:t>DNS servers</a:t>
            </a:r>
            <a:endParaRPr>
              <a:solidFill>
                <a:schemeClr val="dk2"/>
              </a:solidFill>
            </a:endParaRPr>
          </a:p>
          <a:p>
            <a:pPr indent="-349250" lvl="1" marL="914400" marR="0" rtl="0" algn="l">
              <a:lnSpc>
                <a:spcPct val="100000"/>
              </a:lnSpc>
              <a:spcBef>
                <a:spcPts val="0"/>
              </a:spcBef>
              <a:spcAft>
                <a:spcPts val="0"/>
              </a:spcAft>
              <a:buClr>
                <a:schemeClr val="accent3"/>
              </a:buClr>
              <a:buSzPts val="1900"/>
              <a:buChar char="•"/>
            </a:pPr>
            <a:r>
              <a:rPr lang="en">
                <a:solidFill>
                  <a:schemeClr val="dk2"/>
                </a:solidFill>
              </a:rPr>
              <a:t>IP address plan</a:t>
            </a:r>
            <a:endParaRPr>
              <a:solidFill>
                <a:schemeClr val="dk2"/>
              </a:solidFill>
            </a:endParaRPr>
          </a:p>
          <a:p>
            <a:pPr indent="-349250" lvl="1" marL="914400" marR="0" rtl="0" algn="l">
              <a:lnSpc>
                <a:spcPct val="100000"/>
              </a:lnSpc>
              <a:spcBef>
                <a:spcPts val="0"/>
              </a:spcBef>
              <a:spcAft>
                <a:spcPts val="0"/>
              </a:spcAft>
              <a:buClr>
                <a:schemeClr val="accent3"/>
              </a:buClr>
              <a:buSzPts val="1900"/>
              <a:buChar char="•"/>
            </a:pPr>
            <a:r>
              <a:rPr lang="en">
                <a:solidFill>
                  <a:schemeClr val="dk2"/>
                </a:solidFill>
              </a:rPr>
              <a:t>Use of CGN</a:t>
            </a:r>
            <a:endParaRPr>
              <a:solidFill>
                <a:schemeClr val="dk2"/>
              </a:solidFill>
            </a:endParaRPr>
          </a:p>
          <a:p>
            <a:pPr indent="-349250" lvl="0" marL="457200" marR="0" rtl="0" algn="l">
              <a:lnSpc>
                <a:spcPct val="100000"/>
              </a:lnSpc>
              <a:spcBef>
                <a:spcPts val="0"/>
              </a:spcBef>
              <a:spcAft>
                <a:spcPts val="0"/>
              </a:spcAft>
              <a:buClr>
                <a:schemeClr val="accent3"/>
              </a:buClr>
              <a:buSzPts val="1900"/>
              <a:buChar char="•"/>
            </a:pPr>
            <a:r>
              <a:rPr lang="en">
                <a:solidFill>
                  <a:schemeClr val="dk2"/>
                </a:solidFill>
              </a:rPr>
              <a:t>Be aware of clustering</a:t>
            </a:r>
            <a:endParaRPr>
              <a:solidFill>
                <a:schemeClr val="dk2"/>
              </a:solidFill>
            </a:endParaRPr>
          </a:p>
          <a:p>
            <a:pPr indent="-349250" lvl="0" marL="457200" marR="0" rtl="0" algn="l">
              <a:lnSpc>
                <a:spcPct val="100000"/>
              </a:lnSpc>
              <a:spcBef>
                <a:spcPts val="0"/>
              </a:spcBef>
              <a:spcAft>
                <a:spcPts val="0"/>
              </a:spcAft>
              <a:buClr>
                <a:schemeClr val="accent3"/>
              </a:buClr>
              <a:buSzPts val="1900"/>
              <a:buChar char="•"/>
            </a:pPr>
            <a:r>
              <a:rPr lang="en">
                <a:solidFill>
                  <a:schemeClr val="dk2"/>
                </a:solidFill>
              </a:rPr>
              <a:t>Off load/hit rate for the local cluster might be lower than for a big cluster because of less disk space in the cluster</a:t>
            </a:r>
            <a:endParaRPr>
              <a:solidFill>
                <a:schemeClr val="dk2"/>
              </a:solidFill>
            </a:endParaRPr>
          </a:p>
          <a:p>
            <a:pPr indent="0" lvl="0" marL="0" marR="0" rtl="0" algn="l">
              <a:lnSpc>
                <a:spcPct val="100000"/>
              </a:lnSpc>
              <a:spcBef>
                <a:spcPts val="0"/>
              </a:spcBef>
              <a:spcAft>
                <a:spcPts val="0"/>
              </a:spcAft>
              <a:buNone/>
            </a:pPr>
            <a:r>
              <a:t/>
            </a:r>
            <a:endParaRPr>
              <a:solidFill>
                <a:schemeClr val="dk2"/>
              </a:solidFill>
            </a:endParaRPr>
          </a:p>
        </p:txBody>
      </p:sp>
      <p:pic>
        <p:nvPicPr>
          <p:cNvPr id="511" name="Google Shape;511;p67"/>
          <p:cNvPicPr preferRelativeResize="0"/>
          <p:nvPr/>
        </p:nvPicPr>
        <p:blipFill rotWithShape="1">
          <a:blip r:embed="rId3">
            <a:alphaModFix/>
          </a:blip>
          <a:srcRect b="0" l="7096" r="7096" t="0"/>
          <a:stretch/>
        </p:blipFill>
        <p:spPr>
          <a:xfrm>
            <a:off x="4966151" y="812850"/>
            <a:ext cx="2949526" cy="1933575"/>
          </a:xfrm>
          <a:prstGeom prst="rect">
            <a:avLst/>
          </a:prstGeom>
          <a:noFill/>
          <a:ln cap="flat" cmpd="sng" w="38100">
            <a:solidFill>
              <a:schemeClr val="lt2"/>
            </a:solidFill>
            <a:prstDash val="solid"/>
            <a:round/>
            <a:headEnd len="sm" w="sm" type="none"/>
            <a:tailEnd len="sm" w="sm" type="none"/>
          </a:ln>
        </p:spPr>
      </p:pic>
      <p:pic>
        <p:nvPicPr>
          <p:cNvPr id="512" name="Google Shape;512;p67"/>
          <p:cNvPicPr preferRelativeResize="0"/>
          <p:nvPr/>
        </p:nvPicPr>
        <p:blipFill rotWithShape="1">
          <a:blip r:embed="rId4">
            <a:alphaModFix/>
          </a:blip>
          <a:srcRect b="0" l="7096" r="7096" t="0"/>
          <a:stretch/>
        </p:blipFill>
        <p:spPr>
          <a:xfrm>
            <a:off x="5015426" y="2883575"/>
            <a:ext cx="2949526" cy="1933575"/>
          </a:xfrm>
          <a:prstGeom prst="rect">
            <a:avLst/>
          </a:prstGeom>
          <a:noFill/>
          <a:ln cap="flat" cmpd="sng" w="38100">
            <a:solidFill>
              <a:schemeClr val="lt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8"/>
          <p:cNvSpPr txBox="1"/>
          <p:nvPr>
            <p:ph type="title"/>
          </p:nvPr>
        </p:nvSpPr>
        <p:spPr>
          <a:xfrm>
            <a:off x="445800" y="158550"/>
            <a:ext cx="8238300" cy="777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b="1" lang="en"/>
              <a:t>And what about the hardware?</a:t>
            </a:r>
            <a:endParaRPr b="1">
              <a:solidFill>
                <a:srgbClr val="FA541C"/>
              </a:solidFill>
            </a:endParaRPr>
          </a:p>
        </p:txBody>
      </p:sp>
      <p:sp>
        <p:nvSpPr>
          <p:cNvPr id="518" name="Google Shape;518;p68"/>
          <p:cNvSpPr txBox="1"/>
          <p:nvPr>
            <p:ph idx="1" type="body"/>
          </p:nvPr>
        </p:nvSpPr>
        <p:spPr>
          <a:xfrm>
            <a:off x="1002975" y="1261325"/>
            <a:ext cx="3529800" cy="3549900"/>
          </a:xfrm>
          <a:prstGeom prst="rect">
            <a:avLst/>
          </a:prstGeom>
        </p:spPr>
        <p:txBody>
          <a:bodyPr anchorCtr="0" anchor="t" bIns="34275" lIns="68575" spcFirstLastPara="1" rIns="68575" wrap="square" tIns="34275">
            <a:normAutofit/>
          </a:bodyPr>
          <a:lstStyle/>
          <a:p>
            <a:pPr indent="0" lvl="0" marL="0" rtl="0" algn="l">
              <a:lnSpc>
                <a:spcPct val="110000"/>
              </a:lnSpc>
              <a:spcBef>
                <a:spcPts val="800"/>
              </a:spcBef>
              <a:spcAft>
                <a:spcPts val="0"/>
              </a:spcAft>
              <a:buClr>
                <a:schemeClr val="dk1"/>
              </a:buClr>
              <a:buSzPts val="1100"/>
              <a:buFont typeface="Arial"/>
              <a:buNone/>
            </a:pPr>
            <a:r>
              <a:rPr lang="en">
                <a:solidFill>
                  <a:schemeClr val="dk2"/>
                </a:solidFill>
              </a:rPr>
              <a:t>1-2U</a:t>
            </a:r>
            <a:endParaRPr>
              <a:solidFill>
                <a:schemeClr val="dk2"/>
              </a:solidFill>
            </a:endParaRPr>
          </a:p>
          <a:p>
            <a:pPr indent="0" lvl="0" marL="0" rtl="0" algn="l">
              <a:lnSpc>
                <a:spcPct val="110000"/>
              </a:lnSpc>
              <a:spcBef>
                <a:spcPts val="1200"/>
              </a:spcBef>
              <a:spcAft>
                <a:spcPts val="0"/>
              </a:spcAft>
              <a:buClr>
                <a:schemeClr val="dk1"/>
              </a:buClr>
              <a:buSzPts val="1100"/>
              <a:buFont typeface="Arial"/>
              <a:buNone/>
            </a:pPr>
            <a:r>
              <a:rPr lang="en">
                <a:solidFill>
                  <a:schemeClr val="dk2"/>
                </a:solidFill>
              </a:rPr>
              <a:t>10G /50G/100G Interfaces </a:t>
            </a:r>
            <a:endParaRPr>
              <a:solidFill>
                <a:schemeClr val="dk2"/>
              </a:solidFill>
            </a:endParaRPr>
          </a:p>
          <a:p>
            <a:pPr indent="0" lvl="0" marL="0" rtl="0" algn="l">
              <a:lnSpc>
                <a:spcPct val="110000"/>
              </a:lnSpc>
              <a:spcBef>
                <a:spcPts val="1200"/>
              </a:spcBef>
              <a:spcAft>
                <a:spcPts val="0"/>
              </a:spcAft>
              <a:buClr>
                <a:schemeClr val="dk1"/>
              </a:buClr>
              <a:buSzPts val="1100"/>
              <a:buFont typeface="Arial"/>
              <a:buNone/>
            </a:pPr>
            <a:r>
              <a:rPr lang="en">
                <a:solidFill>
                  <a:schemeClr val="dk2"/>
                </a:solidFill>
              </a:rPr>
              <a:t>Choice of AC and DC power</a:t>
            </a:r>
            <a:endParaRPr>
              <a:solidFill>
                <a:schemeClr val="dk2"/>
              </a:solidFill>
            </a:endParaRPr>
          </a:p>
          <a:p>
            <a:pPr indent="0" lvl="0" marL="0" rtl="0" algn="l">
              <a:lnSpc>
                <a:spcPct val="110000"/>
              </a:lnSpc>
              <a:spcBef>
                <a:spcPts val="1200"/>
              </a:spcBef>
              <a:spcAft>
                <a:spcPts val="0"/>
              </a:spcAft>
              <a:buClr>
                <a:schemeClr val="dk1"/>
              </a:buClr>
              <a:buSzPts val="1100"/>
              <a:buFont typeface="Arial"/>
              <a:buNone/>
            </a:pPr>
            <a:r>
              <a:rPr lang="en">
                <a:solidFill>
                  <a:schemeClr val="dk2"/>
                </a:solidFill>
              </a:rPr>
              <a:t>It varies whether a CDN managed switch is required optional or not applicable. </a:t>
            </a:r>
            <a:endParaRPr>
              <a:solidFill>
                <a:schemeClr val="dk2"/>
              </a:solidFill>
            </a:endParaRPr>
          </a:p>
          <a:p>
            <a:pPr indent="0" lvl="0" marL="0" rtl="0" algn="l">
              <a:lnSpc>
                <a:spcPct val="110000"/>
              </a:lnSpc>
              <a:spcBef>
                <a:spcPts val="1200"/>
              </a:spcBef>
              <a:spcAft>
                <a:spcPts val="1200"/>
              </a:spcAft>
              <a:buClr>
                <a:schemeClr val="dk1"/>
              </a:buClr>
              <a:buSzPts val="1100"/>
              <a:buFont typeface="Arial"/>
              <a:buNone/>
            </a:pPr>
            <a:r>
              <a:rPr lang="en">
                <a:solidFill>
                  <a:schemeClr val="dk2"/>
                </a:solidFill>
              </a:rPr>
              <a:t>Installation process are more/or less automated, but some still require the ISP tech to do basic configuration of the CDN equipment. </a:t>
            </a:r>
            <a:endParaRPr>
              <a:solidFill>
                <a:schemeClr val="dk2"/>
              </a:solidFill>
            </a:endParaRPr>
          </a:p>
        </p:txBody>
      </p:sp>
      <p:sp>
        <p:nvSpPr>
          <p:cNvPr id="519" name="Google Shape;519;p68"/>
          <p:cNvSpPr/>
          <p:nvPr/>
        </p:nvSpPr>
        <p:spPr>
          <a:xfrm>
            <a:off x="568352" y="1261326"/>
            <a:ext cx="284714" cy="284714"/>
          </a:xfrm>
          <a:custGeom>
            <a:rect b="b" l="l" r="r" t="t"/>
            <a:pathLst>
              <a:path extrusionOk="0" h="1388851" w="1388851">
                <a:moveTo>
                  <a:pt x="694426" y="0"/>
                </a:moveTo>
                <a:cubicBezTo>
                  <a:pt x="310899" y="0"/>
                  <a:pt x="0" y="310899"/>
                  <a:pt x="0" y="694426"/>
                </a:cubicBezTo>
                <a:cubicBezTo>
                  <a:pt x="0" y="1077953"/>
                  <a:pt x="310899" y="1388851"/>
                  <a:pt x="694426" y="1388851"/>
                </a:cubicBezTo>
                <a:cubicBezTo>
                  <a:pt x="1077953" y="1388851"/>
                  <a:pt x="1388851" y="1077953"/>
                  <a:pt x="1388851" y="694426"/>
                </a:cubicBezTo>
                <a:cubicBezTo>
                  <a:pt x="1388851" y="310899"/>
                  <a:pt x="1077953" y="0"/>
                  <a:pt x="694426" y="0"/>
                </a:cubicBezTo>
                <a:close/>
                <a:moveTo>
                  <a:pt x="535990" y="1114267"/>
                </a:moveTo>
                <a:lnTo>
                  <a:pt x="222910" y="801187"/>
                </a:lnTo>
                <a:lnTo>
                  <a:pt x="343989" y="680109"/>
                </a:lnTo>
                <a:lnTo>
                  <a:pt x="475403" y="811617"/>
                </a:lnTo>
                <a:cubicBezTo>
                  <a:pt x="509347" y="843665"/>
                  <a:pt x="562538" y="843665"/>
                  <a:pt x="596482" y="811617"/>
                </a:cubicBezTo>
                <a:lnTo>
                  <a:pt x="1070747" y="337731"/>
                </a:lnTo>
                <a:lnTo>
                  <a:pt x="1191446" y="458810"/>
                </a:lnTo>
                <a:lnTo>
                  <a:pt x="535990" y="1114267"/>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0" name="Google Shape;520;p68"/>
          <p:cNvSpPr/>
          <p:nvPr/>
        </p:nvSpPr>
        <p:spPr>
          <a:xfrm>
            <a:off x="568352" y="1713401"/>
            <a:ext cx="284714" cy="284714"/>
          </a:xfrm>
          <a:custGeom>
            <a:rect b="b" l="l" r="r" t="t"/>
            <a:pathLst>
              <a:path extrusionOk="0" h="1388851" w="1388851">
                <a:moveTo>
                  <a:pt x="694426" y="0"/>
                </a:moveTo>
                <a:cubicBezTo>
                  <a:pt x="310899" y="0"/>
                  <a:pt x="0" y="310899"/>
                  <a:pt x="0" y="694426"/>
                </a:cubicBezTo>
                <a:cubicBezTo>
                  <a:pt x="0" y="1077953"/>
                  <a:pt x="310899" y="1388851"/>
                  <a:pt x="694426" y="1388851"/>
                </a:cubicBezTo>
                <a:cubicBezTo>
                  <a:pt x="1077953" y="1388851"/>
                  <a:pt x="1388851" y="1077953"/>
                  <a:pt x="1388851" y="694426"/>
                </a:cubicBezTo>
                <a:cubicBezTo>
                  <a:pt x="1388851" y="310899"/>
                  <a:pt x="1077953" y="0"/>
                  <a:pt x="694426" y="0"/>
                </a:cubicBezTo>
                <a:close/>
                <a:moveTo>
                  <a:pt x="535990" y="1114267"/>
                </a:moveTo>
                <a:lnTo>
                  <a:pt x="222910" y="801187"/>
                </a:lnTo>
                <a:lnTo>
                  <a:pt x="343989" y="680109"/>
                </a:lnTo>
                <a:lnTo>
                  <a:pt x="475403" y="811617"/>
                </a:lnTo>
                <a:cubicBezTo>
                  <a:pt x="509347" y="843665"/>
                  <a:pt x="562538" y="843665"/>
                  <a:pt x="596482" y="811617"/>
                </a:cubicBezTo>
                <a:lnTo>
                  <a:pt x="1070747" y="337731"/>
                </a:lnTo>
                <a:lnTo>
                  <a:pt x="1191446" y="458810"/>
                </a:lnTo>
                <a:lnTo>
                  <a:pt x="535990" y="1114267"/>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1" name="Google Shape;521;p68"/>
          <p:cNvSpPr/>
          <p:nvPr/>
        </p:nvSpPr>
        <p:spPr>
          <a:xfrm>
            <a:off x="568352" y="2099939"/>
            <a:ext cx="284714" cy="284714"/>
          </a:xfrm>
          <a:custGeom>
            <a:rect b="b" l="l" r="r" t="t"/>
            <a:pathLst>
              <a:path extrusionOk="0" h="1388851" w="1388851">
                <a:moveTo>
                  <a:pt x="694426" y="0"/>
                </a:moveTo>
                <a:cubicBezTo>
                  <a:pt x="310899" y="0"/>
                  <a:pt x="0" y="310899"/>
                  <a:pt x="0" y="694426"/>
                </a:cubicBezTo>
                <a:cubicBezTo>
                  <a:pt x="0" y="1077953"/>
                  <a:pt x="310899" y="1388851"/>
                  <a:pt x="694426" y="1388851"/>
                </a:cubicBezTo>
                <a:cubicBezTo>
                  <a:pt x="1077953" y="1388851"/>
                  <a:pt x="1388851" y="1077953"/>
                  <a:pt x="1388851" y="694426"/>
                </a:cubicBezTo>
                <a:cubicBezTo>
                  <a:pt x="1388851" y="310899"/>
                  <a:pt x="1077953" y="0"/>
                  <a:pt x="694426" y="0"/>
                </a:cubicBezTo>
                <a:close/>
                <a:moveTo>
                  <a:pt x="535990" y="1114267"/>
                </a:moveTo>
                <a:lnTo>
                  <a:pt x="222910" y="801187"/>
                </a:lnTo>
                <a:lnTo>
                  <a:pt x="343989" y="680109"/>
                </a:lnTo>
                <a:lnTo>
                  <a:pt x="475403" y="811617"/>
                </a:lnTo>
                <a:cubicBezTo>
                  <a:pt x="509347" y="843665"/>
                  <a:pt x="562538" y="843665"/>
                  <a:pt x="596482" y="811617"/>
                </a:cubicBezTo>
                <a:lnTo>
                  <a:pt x="1070747" y="337731"/>
                </a:lnTo>
                <a:lnTo>
                  <a:pt x="1191446" y="458810"/>
                </a:lnTo>
                <a:lnTo>
                  <a:pt x="535990" y="1114267"/>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2" name="Google Shape;522;p68"/>
          <p:cNvSpPr/>
          <p:nvPr/>
        </p:nvSpPr>
        <p:spPr>
          <a:xfrm>
            <a:off x="5154300" y="612300"/>
            <a:ext cx="3529800" cy="391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chemeClr val="dk2"/>
                </a:solidFill>
                <a:latin typeface="Source Sans Pro"/>
                <a:ea typeface="Source Sans Pro"/>
                <a:cs typeface="Source Sans Pro"/>
                <a:sym typeface="Source Sans Pro"/>
              </a:rPr>
              <a:t>Evolves </a:t>
            </a:r>
            <a:r>
              <a:rPr lang="en" sz="1700">
                <a:solidFill>
                  <a:schemeClr val="dk2"/>
                </a:solidFill>
                <a:latin typeface="Source Sans Pro"/>
                <a:ea typeface="Source Sans Pro"/>
                <a:cs typeface="Source Sans Pro"/>
                <a:sym typeface="Source Sans Pro"/>
              </a:rPr>
              <a:t>continuously: </a:t>
            </a:r>
            <a:r>
              <a:rPr lang="en" sz="1700">
                <a:solidFill>
                  <a:schemeClr val="dk2"/>
                </a:solidFill>
                <a:latin typeface="Source Sans Pro"/>
                <a:ea typeface="Source Sans Pro"/>
                <a:cs typeface="Source Sans Pro"/>
                <a:sym typeface="Source Sans Pro"/>
              </a:rPr>
              <a:t> less space, more throughput, more and faster storage  Interfaces supports the industry standard at any given time</a:t>
            </a:r>
            <a:endParaRPr sz="1700">
              <a:solidFill>
                <a:schemeClr val="dk2"/>
              </a:solidFill>
              <a:latin typeface="Source Sans Pro"/>
              <a:ea typeface="Source Sans Pro"/>
              <a:cs typeface="Source Sans Pro"/>
              <a:sym typeface="Source Sans Pro"/>
            </a:endParaRPr>
          </a:p>
          <a:p>
            <a:pPr indent="0" lvl="0" marL="0" rtl="0" algn="l">
              <a:spcBef>
                <a:spcPts val="0"/>
              </a:spcBef>
              <a:spcAft>
                <a:spcPts val="0"/>
              </a:spcAft>
              <a:buNone/>
            </a:pPr>
            <a:r>
              <a:t/>
            </a:r>
            <a:endParaRPr>
              <a:solidFill>
                <a:schemeClr val="dk2"/>
              </a:solidFill>
              <a:latin typeface="Source Sans Pro"/>
              <a:ea typeface="Source Sans Pro"/>
              <a:cs typeface="Source Sans Pro"/>
              <a:sym typeface="Source Sans Pro"/>
            </a:endParaRPr>
          </a:p>
          <a:p>
            <a:pPr indent="0" lvl="0" marL="0" rtl="0" algn="l">
              <a:spcBef>
                <a:spcPts val="0"/>
              </a:spcBef>
              <a:spcAft>
                <a:spcPts val="0"/>
              </a:spcAft>
              <a:buNone/>
            </a:pPr>
            <a:r>
              <a:t/>
            </a:r>
            <a:endParaRPr>
              <a:solidFill>
                <a:schemeClr val="dk2"/>
              </a:solidFill>
              <a:latin typeface="Source Sans Pro"/>
              <a:ea typeface="Source Sans Pro"/>
              <a:cs typeface="Source Sans Pro"/>
              <a:sym typeface="Source Sans Pro"/>
            </a:endParaRPr>
          </a:p>
        </p:txBody>
      </p:sp>
      <p:sp>
        <p:nvSpPr>
          <p:cNvPr id="523" name="Google Shape;523;p68"/>
          <p:cNvSpPr/>
          <p:nvPr/>
        </p:nvSpPr>
        <p:spPr>
          <a:xfrm>
            <a:off x="568352" y="2528239"/>
            <a:ext cx="284714" cy="284714"/>
          </a:xfrm>
          <a:custGeom>
            <a:rect b="b" l="l" r="r" t="t"/>
            <a:pathLst>
              <a:path extrusionOk="0" h="1388851" w="1388851">
                <a:moveTo>
                  <a:pt x="694426" y="0"/>
                </a:moveTo>
                <a:cubicBezTo>
                  <a:pt x="310899" y="0"/>
                  <a:pt x="0" y="310899"/>
                  <a:pt x="0" y="694426"/>
                </a:cubicBezTo>
                <a:cubicBezTo>
                  <a:pt x="0" y="1077953"/>
                  <a:pt x="310899" y="1388851"/>
                  <a:pt x="694426" y="1388851"/>
                </a:cubicBezTo>
                <a:cubicBezTo>
                  <a:pt x="1077953" y="1388851"/>
                  <a:pt x="1388851" y="1077953"/>
                  <a:pt x="1388851" y="694426"/>
                </a:cubicBezTo>
                <a:cubicBezTo>
                  <a:pt x="1388851" y="310899"/>
                  <a:pt x="1077953" y="0"/>
                  <a:pt x="694426" y="0"/>
                </a:cubicBezTo>
                <a:close/>
                <a:moveTo>
                  <a:pt x="535990" y="1114267"/>
                </a:moveTo>
                <a:lnTo>
                  <a:pt x="222910" y="801187"/>
                </a:lnTo>
                <a:lnTo>
                  <a:pt x="343989" y="680109"/>
                </a:lnTo>
                <a:lnTo>
                  <a:pt x="475403" y="811617"/>
                </a:lnTo>
                <a:cubicBezTo>
                  <a:pt x="509347" y="843665"/>
                  <a:pt x="562538" y="843665"/>
                  <a:pt x="596482" y="811617"/>
                </a:cubicBezTo>
                <a:lnTo>
                  <a:pt x="1070747" y="337731"/>
                </a:lnTo>
                <a:lnTo>
                  <a:pt x="1191446" y="458810"/>
                </a:lnTo>
                <a:lnTo>
                  <a:pt x="535990" y="1114267"/>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4" name="Google Shape;524;p68"/>
          <p:cNvSpPr/>
          <p:nvPr/>
        </p:nvSpPr>
        <p:spPr>
          <a:xfrm>
            <a:off x="568352" y="3145289"/>
            <a:ext cx="284714" cy="284714"/>
          </a:xfrm>
          <a:custGeom>
            <a:rect b="b" l="l" r="r" t="t"/>
            <a:pathLst>
              <a:path extrusionOk="0" h="1388851" w="1388851">
                <a:moveTo>
                  <a:pt x="694426" y="0"/>
                </a:moveTo>
                <a:cubicBezTo>
                  <a:pt x="310899" y="0"/>
                  <a:pt x="0" y="310899"/>
                  <a:pt x="0" y="694426"/>
                </a:cubicBezTo>
                <a:cubicBezTo>
                  <a:pt x="0" y="1077953"/>
                  <a:pt x="310899" y="1388851"/>
                  <a:pt x="694426" y="1388851"/>
                </a:cubicBezTo>
                <a:cubicBezTo>
                  <a:pt x="1077953" y="1388851"/>
                  <a:pt x="1388851" y="1077953"/>
                  <a:pt x="1388851" y="694426"/>
                </a:cubicBezTo>
                <a:cubicBezTo>
                  <a:pt x="1388851" y="310899"/>
                  <a:pt x="1077953" y="0"/>
                  <a:pt x="694426" y="0"/>
                </a:cubicBezTo>
                <a:close/>
                <a:moveTo>
                  <a:pt x="535990" y="1114267"/>
                </a:moveTo>
                <a:lnTo>
                  <a:pt x="222910" y="801187"/>
                </a:lnTo>
                <a:lnTo>
                  <a:pt x="343989" y="680109"/>
                </a:lnTo>
                <a:lnTo>
                  <a:pt x="475403" y="811617"/>
                </a:lnTo>
                <a:cubicBezTo>
                  <a:pt x="509347" y="843665"/>
                  <a:pt x="562538" y="843665"/>
                  <a:pt x="596482" y="811617"/>
                </a:cubicBezTo>
                <a:lnTo>
                  <a:pt x="1070747" y="337731"/>
                </a:lnTo>
                <a:lnTo>
                  <a:pt x="1191446" y="458810"/>
                </a:lnTo>
                <a:lnTo>
                  <a:pt x="535990" y="1114267"/>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cxnSp>
        <p:nvCxnSpPr>
          <p:cNvPr id="525" name="Google Shape;525;p68"/>
          <p:cNvCxnSpPr/>
          <p:nvPr/>
        </p:nvCxnSpPr>
        <p:spPr>
          <a:xfrm>
            <a:off x="4828500" y="1043375"/>
            <a:ext cx="0" cy="362940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9"/>
          <p:cNvSpPr txBox="1"/>
          <p:nvPr>
            <p:ph type="title"/>
          </p:nvPr>
        </p:nvSpPr>
        <p:spPr>
          <a:xfrm>
            <a:off x="1005125" y="521225"/>
            <a:ext cx="6645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Is it easier or harder in 2023 compared to 2012?</a:t>
            </a:r>
            <a:endParaRPr sz="2400"/>
          </a:p>
        </p:txBody>
      </p:sp>
      <p:sp>
        <p:nvSpPr>
          <p:cNvPr id="531" name="Google Shape;531;p69"/>
          <p:cNvSpPr/>
          <p:nvPr/>
        </p:nvSpPr>
        <p:spPr>
          <a:xfrm>
            <a:off x="1198217" y="1535725"/>
            <a:ext cx="3053700" cy="3177000"/>
          </a:xfrm>
          <a:prstGeom prst="rect">
            <a:avLst/>
          </a:prstGeom>
          <a:solidFill>
            <a:srgbClr val="EBEFF3"/>
          </a:solidFill>
          <a:ln>
            <a:noFill/>
          </a:ln>
        </p:spPr>
        <p:txBody>
          <a:bodyPr anchorCtr="0" anchor="t" bIns="91425" lIns="91425" spcFirstLastPara="1" rIns="91425" wrap="square" tIns="914400">
            <a:noAutofit/>
          </a:bodyPr>
          <a:lstStyle/>
          <a:p>
            <a:pPr indent="-245109" lvl="0" marL="365760" rtl="0" algn="l">
              <a:lnSpc>
                <a:spcPct val="100000"/>
              </a:lnSpc>
              <a:spcBef>
                <a:spcPts val="0"/>
              </a:spcBef>
              <a:spcAft>
                <a:spcPts val="0"/>
              </a:spcAft>
              <a:buClr>
                <a:srgbClr val="FA541C"/>
              </a:buClr>
              <a:buSzPts val="1700"/>
              <a:buFont typeface="Source Sans Pro"/>
              <a:buChar char="●"/>
            </a:pPr>
            <a:r>
              <a:rPr lang="en" sz="1700">
                <a:solidFill>
                  <a:srgbClr val="393A45"/>
                </a:solidFill>
                <a:latin typeface="Source Sans Pro"/>
                <a:ea typeface="Source Sans Pro"/>
                <a:cs typeface="Source Sans Pro"/>
                <a:sym typeface="Source Sans Pro"/>
              </a:rPr>
              <a:t>Large boxes</a:t>
            </a:r>
            <a:endParaRPr sz="1700">
              <a:solidFill>
                <a:srgbClr val="393A45"/>
              </a:solidFill>
              <a:latin typeface="Source Sans Pro"/>
              <a:ea typeface="Source Sans Pro"/>
              <a:cs typeface="Source Sans Pro"/>
              <a:sym typeface="Source Sans Pro"/>
            </a:endParaRPr>
          </a:p>
          <a:p>
            <a:pPr indent="-245109" lvl="0" marL="365760" rtl="0" algn="l">
              <a:lnSpc>
                <a:spcPct val="100000"/>
              </a:lnSpc>
              <a:spcBef>
                <a:spcPts val="800"/>
              </a:spcBef>
              <a:spcAft>
                <a:spcPts val="0"/>
              </a:spcAft>
              <a:buClr>
                <a:srgbClr val="FA541C"/>
              </a:buClr>
              <a:buSzPts val="1700"/>
              <a:buFont typeface="Source Sans Pro"/>
              <a:buChar char="●"/>
            </a:pPr>
            <a:r>
              <a:rPr lang="en" sz="1700">
                <a:solidFill>
                  <a:srgbClr val="393A45"/>
                </a:solidFill>
                <a:latin typeface="Source Sans Pro"/>
                <a:ea typeface="Source Sans Pro"/>
                <a:cs typeface="Source Sans Pro"/>
                <a:sym typeface="Source Sans Pro"/>
              </a:rPr>
              <a:t>Off load unpredictable</a:t>
            </a:r>
            <a:endParaRPr sz="1700">
              <a:solidFill>
                <a:srgbClr val="393A45"/>
              </a:solidFill>
              <a:latin typeface="Source Sans Pro"/>
              <a:ea typeface="Source Sans Pro"/>
              <a:cs typeface="Source Sans Pro"/>
              <a:sym typeface="Source Sans Pro"/>
            </a:endParaRPr>
          </a:p>
          <a:p>
            <a:pPr indent="-245109" lvl="0" marL="365760" rtl="0" algn="l">
              <a:lnSpc>
                <a:spcPct val="100000"/>
              </a:lnSpc>
              <a:spcBef>
                <a:spcPts val="800"/>
              </a:spcBef>
              <a:spcAft>
                <a:spcPts val="0"/>
              </a:spcAft>
              <a:buClr>
                <a:srgbClr val="FA541C"/>
              </a:buClr>
              <a:buSzPts val="1700"/>
              <a:buFont typeface="Source Sans Pro"/>
              <a:buChar char="●"/>
            </a:pPr>
            <a:r>
              <a:rPr lang="en" sz="1700">
                <a:solidFill>
                  <a:srgbClr val="393A45"/>
                </a:solidFill>
                <a:latin typeface="Source Sans Pro"/>
                <a:ea typeface="Source Sans Pro"/>
                <a:cs typeface="Source Sans Pro"/>
                <a:sym typeface="Source Sans Pro"/>
              </a:rPr>
              <a:t>Few players</a:t>
            </a:r>
            <a:endParaRPr sz="1700">
              <a:solidFill>
                <a:srgbClr val="393A45"/>
              </a:solidFill>
              <a:latin typeface="Source Sans Pro"/>
              <a:ea typeface="Source Sans Pro"/>
              <a:cs typeface="Source Sans Pro"/>
              <a:sym typeface="Source Sans Pro"/>
            </a:endParaRPr>
          </a:p>
          <a:p>
            <a:pPr indent="-245109" lvl="0" marL="365760" rtl="0" algn="l">
              <a:lnSpc>
                <a:spcPct val="100000"/>
              </a:lnSpc>
              <a:spcBef>
                <a:spcPts val="800"/>
              </a:spcBef>
              <a:spcAft>
                <a:spcPts val="0"/>
              </a:spcAft>
              <a:buClr>
                <a:srgbClr val="FA541C"/>
              </a:buClr>
              <a:buSzPts val="1700"/>
              <a:buFont typeface="Source Sans Pro"/>
              <a:buChar char="●"/>
            </a:pPr>
            <a:r>
              <a:rPr lang="en" sz="1700">
                <a:solidFill>
                  <a:srgbClr val="393A45"/>
                </a:solidFill>
                <a:latin typeface="Source Sans Pro"/>
                <a:ea typeface="Source Sans Pro"/>
                <a:cs typeface="Source Sans Pro"/>
                <a:sym typeface="Source Sans Pro"/>
              </a:rPr>
              <a:t>No CGN support</a:t>
            </a:r>
            <a:endParaRPr sz="1700">
              <a:solidFill>
                <a:srgbClr val="393A45"/>
              </a:solidFill>
              <a:latin typeface="Source Sans Pro"/>
              <a:ea typeface="Source Sans Pro"/>
              <a:cs typeface="Source Sans Pro"/>
              <a:sym typeface="Source Sans Pro"/>
            </a:endParaRPr>
          </a:p>
          <a:p>
            <a:pPr indent="0" lvl="0" marL="0" rtl="0" algn="l">
              <a:lnSpc>
                <a:spcPct val="100000"/>
              </a:lnSpc>
              <a:spcBef>
                <a:spcPts val="800"/>
              </a:spcBef>
              <a:spcAft>
                <a:spcPts val="800"/>
              </a:spcAft>
              <a:buNone/>
            </a:pPr>
            <a:r>
              <a:t/>
            </a:r>
            <a:endParaRPr sz="1700">
              <a:solidFill>
                <a:srgbClr val="393A45"/>
              </a:solidFill>
              <a:latin typeface="Source Sans Pro"/>
              <a:ea typeface="Source Sans Pro"/>
              <a:cs typeface="Source Sans Pro"/>
              <a:sym typeface="Source Sans Pro"/>
            </a:endParaRPr>
          </a:p>
        </p:txBody>
      </p:sp>
      <p:sp>
        <p:nvSpPr>
          <p:cNvPr id="532" name="Google Shape;532;p69"/>
          <p:cNvSpPr/>
          <p:nvPr/>
        </p:nvSpPr>
        <p:spPr>
          <a:xfrm>
            <a:off x="1198088" y="4595925"/>
            <a:ext cx="3053700" cy="116700"/>
          </a:xfrm>
          <a:prstGeom prst="rect">
            <a:avLst/>
          </a:prstGeom>
          <a:solidFill>
            <a:srgbClr val="FA54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9"/>
          <p:cNvSpPr/>
          <p:nvPr/>
        </p:nvSpPr>
        <p:spPr>
          <a:xfrm>
            <a:off x="2258350" y="1191680"/>
            <a:ext cx="933300" cy="933300"/>
          </a:xfrm>
          <a:prstGeom prst="ellipse">
            <a:avLst/>
          </a:prstGeom>
          <a:solidFill>
            <a:srgbClr val="FA541C"/>
          </a:solidFill>
          <a:ln cap="flat" cmpd="sng" w="3810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2100">
                <a:solidFill>
                  <a:schemeClr val="lt1"/>
                </a:solidFill>
                <a:latin typeface="Source Sans Pro Black"/>
                <a:ea typeface="Source Sans Pro Black"/>
                <a:cs typeface="Source Sans Pro Black"/>
                <a:sym typeface="Source Sans Pro Black"/>
              </a:rPr>
              <a:t>2012</a:t>
            </a:r>
            <a:endParaRPr sz="2100">
              <a:solidFill>
                <a:schemeClr val="lt1"/>
              </a:solidFill>
              <a:latin typeface="Source Sans Pro Black"/>
              <a:ea typeface="Source Sans Pro Black"/>
              <a:cs typeface="Source Sans Pro Black"/>
              <a:sym typeface="Source Sans Pro Black"/>
            </a:endParaRPr>
          </a:p>
        </p:txBody>
      </p:sp>
      <p:sp>
        <p:nvSpPr>
          <p:cNvPr id="534" name="Google Shape;534;p69"/>
          <p:cNvSpPr/>
          <p:nvPr/>
        </p:nvSpPr>
        <p:spPr>
          <a:xfrm>
            <a:off x="4643800" y="1535725"/>
            <a:ext cx="3302100" cy="3177000"/>
          </a:xfrm>
          <a:prstGeom prst="rect">
            <a:avLst/>
          </a:prstGeom>
          <a:solidFill>
            <a:srgbClr val="EBEFF3"/>
          </a:solidFill>
          <a:ln>
            <a:noFill/>
          </a:ln>
        </p:spPr>
        <p:txBody>
          <a:bodyPr anchorCtr="0" anchor="t" bIns="91425" lIns="91425" spcFirstLastPara="1" rIns="91425" wrap="square" tIns="914400">
            <a:noAutofit/>
          </a:bodyPr>
          <a:lstStyle/>
          <a:p>
            <a:pPr indent="-245109" lvl="0" marL="365760" rtl="0" algn="l">
              <a:spcBef>
                <a:spcPts val="0"/>
              </a:spcBef>
              <a:spcAft>
                <a:spcPts val="0"/>
              </a:spcAft>
              <a:buClr>
                <a:schemeClr val="accent3"/>
              </a:buClr>
              <a:buSzPts val="1700"/>
              <a:buFont typeface="Source Sans Pro"/>
              <a:buChar char="●"/>
            </a:pPr>
            <a:r>
              <a:rPr lang="en" sz="1700">
                <a:solidFill>
                  <a:schemeClr val="dk2"/>
                </a:solidFill>
                <a:latin typeface="Source Sans Pro"/>
                <a:ea typeface="Source Sans Pro"/>
                <a:cs typeface="Source Sans Pro"/>
                <a:sym typeface="Source Sans Pro"/>
              </a:rPr>
              <a:t>Small boxes</a:t>
            </a:r>
            <a:endParaRPr sz="1700">
              <a:solidFill>
                <a:schemeClr val="dk2"/>
              </a:solidFill>
              <a:latin typeface="Source Sans Pro"/>
              <a:ea typeface="Source Sans Pro"/>
              <a:cs typeface="Source Sans Pro"/>
              <a:sym typeface="Source Sans Pro"/>
            </a:endParaRPr>
          </a:p>
          <a:p>
            <a:pPr indent="-245109" lvl="0" marL="365760" rtl="0" algn="l">
              <a:spcBef>
                <a:spcPts val="800"/>
              </a:spcBef>
              <a:spcAft>
                <a:spcPts val="0"/>
              </a:spcAft>
              <a:buClr>
                <a:schemeClr val="accent3"/>
              </a:buClr>
              <a:buSzPts val="1700"/>
              <a:buFont typeface="Source Sans Pro"/>
              <a:buChar char="●"/>
            </a:pPr>
            <a:r>
              <a:rPr lang="en" sz="1700">
                <a:solidFill>
                  <a:schemeClr val="dk2"/>
                </a:solidFill>
                <a:latin typeface="Source Sans Pro"/>
                <a:ea typeface="Source Sans Pro"/>
                <a:cs typeface="Source Sans Pro"/>
                <a:sym typeface="Source Sans Pro"/>
              </a:rPr>
              <a:t>More predictable offload </a:t>
            </a:r>
            <a:endParaRPr i="1" sz="1700">
              <a:solidFill>
                <a:schemeClr val="dk2"/>
              </a:solidFill>
              <a:latin typeface="Source Sans Pro"/>
              <a:ea typeface="Source Sans Pro"/>
              <a:cs typeface="Source Sans Pro"/>
              <a:sym typeface="Source Sans Pro"/>
            </a:endParaRPr>
          </a:p>
          <a:p>
            <a:pPr indent="-245109" lvl="0" marL="365760" rtl="0" algn="l">
              <a:spcBef>
                <a:spcPts val="800"/>
              </a:spcBef>
              <a:spcAft>
                <a:spcPts val="0"/>
              </a:spcAft>
              <a:buClr>
                <a:schemeClr val="accent3"/>
              </a:buClr>
              <a:buSzPts val="1700"/>
              <a:buFont typeface="Source Sans Pro"/>
              <a:buChar char="●"/>
            </a:pPr>
            <a:r>
              <a:rPr lang="en" sz="1700">
                <a:solidFill>
                  <a:schemeClr val="dk2"/>
                </a:solidFill>
                <a:latin typeface="Source Sans Pro"/>
                <a:ea typeface="Source Sans Pro"/>
                <a:cs typeface="Source Sans Pro"/>
                <a:sym typeface="Source Sans Pro"/>
              </a:rPr>
              <a:t>More predictable and flexible end-user mapping</a:t>
            </a:r>
            <a:endParaRPr sz="1700">
              <a:solidFill>
                <a:schemeClr val="dk2"/>
              </a:solidFill>
              <a:latin typeface="Source Sans Pro"/>
              <a:ea typeface="Source Sans Pro"/>
              <a:cs typeface="Source Sans Pro"/>
              <a:sym typeface="Source Sans Pro"/>
            </a:endParaRPr>
          </a:p>
          <a:p>
            <a:pPr indent="-245109" lvl="0" marL="365760" rtl="0" algn="l">
              <a:spcBef>
                <a:spcPts val="800"/>
              </a:spcBef>
              <a:spcAft>
                <a:spcPts val="0"/>
              </a:spcAft>
              <a:buClr>
                <a:schemeClr val="accent3"/>
              </a:buClr>
              <a:buSzPts val="1700"/>
              <a:buFont typeface="Source Sans Pro"/>
              <a:buChar char="●"/>
            </a:pPr>
            <a:r>
              <a:rPr lang="en" sz="1700">
                <a:solidFill>
                  <a:schemeClr val="dk2"/>
                </a:solidFill>
                <a:latin typeface="Source Sans Pro"/>
                <a:ea typeface="Source Sans Pro"/>
                <a:cs typeface="Source Sans Pro"/>
                <a:sym typeface="Source Sans Pro"/>
              </a:rPr>
              <a:t>Many players</a:t>
            </a:r>
            <a:endParaRPr sz="1700">
              <a:solidFill>
                <a:schemeClr val="dk2"/>
              </a:solidFill>
              <a:latin typeface="Source Sans Pro"/>
              <a:ea typeface="Source Sans Pro"/>
              <a:cs typeface="Source Sans Pro"/>
              <a:sym typeface="Source Sans Pro"/>
            </a:endParaRPr>
          </a:p>
          <a:p>
            <a:pPr indent="-245109" lvl="0" marL="365760" rtl="0" algn="l">
              <a:spcBef>
                <a:spcPts val="800"/>
              </a:spcBef>
              <a:spcAft>
                <a:spcPts val="800"/>
              </a:spcAft>
              <a:buClr>
                <a:schemeClr val="accent3"/>
              </a:buClr>
              <a:buSzPts val="1700"/>
              <a:buFont typeface="Source Sans Pro"/>
              <a:buChar char="●"/>
            </a:pPr>
            <a:r>
              <a:rPr lang="en" sz="1700">
                <a:solidFill>
                  <a:schemeClr val="dk2"/>
                </a:solidFill>
                <a:latin typeface="Source Sans Pro"/>
                <a:ea typeface="Source Sans Pro"/>
                <a:cs typeface="Source Sans Pro"/>
                <a:sym typeface="Source Sans Pro"/>
              </a:rPr>
              <a:t>Some CGN support</a:t>
            </a:r>
            <a:endParaRPr sz="1700">
              <a:solidFill>
                <a:schemeClr val="dk2"/>
              </a:solidFill>
              <a:latin typeface="Source Sans Pro"/>
              <a:ea typeface="Source Sans Pro"/>
              <a:cs typeface="Source Sans Pro"/>
              <a:sym typeface="Source Sans Pro"/>
            </a:endParaRPr>
          </a:p>
        </p:txBody>
      </p:sp>
      <p:sp>
        <p:nvSpPr>
          <p:cNvPr id="535" name="Google Shape;535;p69"/>
          <p:cNvSpPr/>
          <p:nvPr/>
        </p:nvSpPr>
        <p:spPr>
          <a:xfrm>
            <a:off x="4643800" y="4595925"/>
            <a:ext cx="3302100" cy="1167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9"/>
          <p:cNvSpPr/>
          <p:nvPr/>
        </p:nvSpPr>
        <p:spPr>
          <a:xfrm>
            <a:off x="5828200" y="1191680"/>
            <a:ext cx="933300" cy="933300"/>
          </a:xfrm>
          <a:prstGeom prst="ellipse">
            <a:avLst/>
          </a:prstGeom>
          <a:solidFill>
            <a:schemeClr val="accent3"/>
          </a:solidFill>
          <a:ln cap="flat" cmpd="sng" w="3810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2100">
                <a:solidFill>
                  <a:schemeClr val="lt1"/>
                </a:solidFill>
                <a:latin typeface="Source Sans Pro Black"/>
                <a:ea typeface="Source Sans Pro Black"/>
                <a:cs typeface="Source Sans Pro Black"/>
                <a:sym typeface="Source Sans Pro Black"/>
              </a:rPr>
              <a:t>2023</a:t>
            </a:r>
            <a:endParaRPr sz="2100">
              <a:solidFill>
                <a:schemeClr val="lt1"/>
              </a:solidFill>
              <a:latin typeface="Source Sans Pro Black"/>
              <a:ea typeface="Source Sans Pro Black"/>
              <a:cs typeface="Source Sans Pro Black"/>
              <a:sym typeface="Source Sans Pro Black"/>
            </a:endParaRPr>
          </a:p>
        </p:txBody>
      </p:sp>
      <p:pic>
        <p:nvPicPr>
          <p:cNvPr id="537" name="Google Shape;537;p69"/>
          <p:cNvPicPr preferRelativeResize="0"/>
          <p:nvPr/>
        </p:nvPicPr>
        <p:blipFill>
          <a:blip r:embed="rId3">
            <a:alphaModFix/>
          </a:blip>
          <a:stretch>
            <a:fillRect/>
          </a:stretch>
        </p:blipFill>
        <p:spPr>
          <a:xfrm>
            <a:off x="7651025" y="595308"/>
            <a:ext cx="424525" cy="424525"/>
          </a:xfrm>
          <a:prstGeom prst="rect">
            <a:avLst/>
          </a:prstGeom>
          <a:noFill/>
          <a:ln>
            <a:noFill/>
          </a:ln>
        </p:spPr>
      </p:pic>
      <p:sp>
        <p:nvSpPr>
          <p:cNvPr id="538" name="Google Shape;538;p69"/>
          <p:cNvSpPr txBox="1"/>
          <p:nvPr>
            <p:ph type="title"/>
          </p:nvPr>
        </p:nvSpPr>
        <p:spPr>
          <a:xfrm>
            <a:off x="1157525" y="218100"/>
            <a:ext cx="6645900" cy="42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sz="1600">
                <a:solidFill>
                  <a:schemeClr val="accent3"/>
                </a:solidFill>
              </a:rPr>
              <a:t>CONCLUSION</a:t>
            </a:r>
            <a:endParaRPr b="0" sz="1600">
              <a:solidFill>
                <a:schemeClr val="accent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2"/>
          <p:cNvSpPr txBox="1"/>
          <p:nvPr>
            <p:ph type="title"/>
          </p:nvPr>
        </p:nvSpPr>
        <p:spPr>
          <a:xfrm>
            <a:off x="445800" y="158550"/>
            <a:ext cx="8238300" cy="777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b="1" lang="en"/>
              <a:t>What is a CDN?</a:t>
            </a:r>
            <a:endParaRPr b="1"/>
          </a:p>
        </p:txBody>
      </p:sp>
      <p:sp>
        <p:nvSpPr>
          <p:cNvPr id="279" name="Google Shape;279;p52"/>
          <p:cNvSpPr txBox="1"/>
          <p:nvPr/>
        </p:nvSpPr>
        <p:spPr>
          <a:xfrm>
            <a:off x="4446750" y="1085475"/>
            <a:ext cx="4098900" cy="37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lang="en" sz="1600">
                <a:solidFill>
                  <a:schemeClr val="dk2"/>
                </a:solidFill>
                <a:latin typeface="Source Sans Pro"/>
                <a:ea typeface="Source Sans Pro"/>
                <a:cs typeface="Source Sans Pro"/>
                <a:sym typeface="Source Sans Pro"/>
              </a:rPr>
              <a:t>Embedded servers are when some of the CDNs servers are located within ISPs networks and intended to only serve end-users in that network. The servers will use address space originated in the ISPs network and not in the CDNs ASN(s).</a:t>
            </a:r>
            <a:endParaRPr sz="1600">
              <a:solidFill>
                <a:schemeClr val="dk2"/>
              </a:solidFill>
              <a:latin typeface="Source Sans Pro"/>
              <a:ea typeface="Source Sans Pro"/>
              <a:cs typeface="Source Sans Pro"/>
              <a:sym typeface="Source Sans Pro"/>
            </a:endParaRPr>
          </a:p>
          <a:p>
            <a:pPr indent="0" lvl="0" marL="0" rtl="0" algn="l">
              <a:lnSpc>
                <a:spcPct val="115000"/>
              </a:lnSpc>
              <a:spcBef>
                <a:spcPts val="1200"/>
              </a:spcBef>
              <a:spcAft>
                <a:spcPts val="1200"/>
              </a:spcAft>
              <a:buNone/>
            </a:pPr>
            <a:r>
              <a:rPr lang="en" sz="1600">
                <a:solidFill>
                  <a:schemeClr val="dk2"/>
                </a:solidFill>
                <a:latin typeface="Source Sans Pro"/>
                <a:ea typeface="Source Sans Pro"/>
                <a:cs typeface="Source Sans Pro"/>
                <a:sym typeface="Source Sans Pro"/>
              </a:rPr>
              <a:t>Clustering is when a number of servers share  their storage.  This means that the content is distributed over the servers in the cluster and will not be present at all of them.  Sometimes servers in different sites can be clustered together.</a:t>
            </a:r>
            <a:endParaRPr sz="1600">
              <a:solidFill>
                <a:schemeClr val="dk2"/>
              </a:solidFill>
              <a:latin typeface="Source Sans Pro"/>
              <a:ea typeface="Source Sans Pro"/>
              <a:cs typeface="Source Sans Pro"/>
              <a:sym typeface="Source Sans Pro"/>
            </a:endParaRPr>
          </a:p>
        </p:txBody>
      </p:sp>
      <p:cxnSp>
        <p:nvCxnSpPr>
          <p:cNvPr id="280" name="Google Shape;280;p52"/>
          <p:cNvCxnSpPr/>
          <p:nvPr/>
        </p:nvCxnSpPr>
        <p:spPr>
          <a:xfrm>
            <a:off x="3912975" y="1085475"/>
            <a:ext cx="0" cy="3629400"/>
          </a:xfrm>
          <a:prstGeom prst="straightConnector1">
            <a:avLst/>
          </a:prstGeom>
          <a:noFill/>
          <a:ln cap="flat" cmpd="sng" w="9525">
            <a:solidFill>
              <a:srgbClr val="CCCCCC"/>
            </a:solidFill>
            <a:prstDash val="solid"/>
            <a:round/>
            <a:headEnd len="med" w="med" type="none"/>
            <a:tailEnd len="med" w="med" type="none"/>
          </a:ln>
        </p:spPr>
      </p:cxnSp>
      <p:grpSp>
        <p:nvGrpSpPr>
          <p:cNvPr id="281" name="Google Shape;281;p52"/>
          <p:cNvGrpSpPr/>
          <p:nvPr/>
        </p:nvGrpSpPr>
        <p:grpSpPr>
          <a:xfrm>
            <a:off x="605952" y="1396550"/>
            <a:ext cx="2839973" cy="2760300"/>
            <a:chOff x="605952" y="1396550"/>
            <a:chExt cx="2839973" cy="2760300"/>
          </a:xfrm>
        </p:grpSpPr>
        <p:sp>
          <p:nvSpPr>
            <p:cNvPr id="282" name="Google Shape;282;p52"/>
            <p:cNvSpPr txBox="1"/>
            <p:nvPr/>
          </p:nvSpPr>
          <p:spPr>
            <a:xfrm>
              <a:off x="1046525" y="1396550"/>
              <a:ext cx="2399400" cy="2760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800">
                  <a:solidFill>
                    <a:schemeClr val="dk2"/>
                  </a:solidFill>
                  <a:latin typeface="Source Sans Pro"/>
                  <a:ea typeface="Source Sans Pro"/>
                  <a:cs typeface="Source Sans Pro"/>
                  <a:sym typeface="Source Sans Pro"/>
                </a:rPr>
                <a:t>A collections of geographically distributed servers  </a:t>
              </a:r>
              <a:endParaRPr sz="1800">
                <a:solidFill>
                  <a:schemeClr val="dk2"/>
                </a:solidFill>
                <a:latin typeface="Source Sans Pro"/>
                <a:ea typeface="Source Sans Pro"/>
                <a:cs typeface="Source Sans Pro"/>
                <a:sym typeface="Source Sans Pro"/>
              </a:endParaRPr>
            </a:p>
            <a:p>
              <a:pPr indent="0" lvl="0" marL="0" rtl="0" algn="l">
                <a:lnSpc>
                  <a:spcPct val="100000"/>
                </a:lnSpc>
                <a:spcBef>
                  <a:spcPts val="1400"/>
                </a:spcBef>
                <a:spcAft>
                  <a:spcPts val="0"/>
                </a:spcAft>
                <a:buNone/>
              </a:pPr>
              <a:r>
                <a:rPr lang="en" sz="1800">
                  <a:solidFill>
                    <a:schemeClr val="dk2"/>
                  </a:solidFill>
                  <a:latin typeface="Source Sans Pro"/>
                  <a:ea typeface="Source Sans Pro"/>
                  <a:cs typeface="Source Sans Pro"/>
                  <a:sym typeface="Source Sans Pro"/>
                </a:rPr>
                <a:t>A method to place content on the servers </a:t>
              </a:r>
              <a:endParaRPr sz="1800">
                <a:solidFill>
                  <a:schemeClr val="dk2"/>
                </a:solidFill>
                <a:latin typeface="Source Sans Pro"/>
                <a:ea typeface="Source Sans Pro"/>
                <a:cs typeface="Source Sans Pro"/>
                <a:sym typeface="Source Sans Pro"/>
              </a:endParaRPr>
            </a:p>
            <a:p>
              <a:pPr indent="0" lvl="0" marL="0" rtl="0" algn="l">
                <a:lnSpc>
                  <a:spcPct val="100000"/>
                </a:lnSpc>
                <a:spcBef>
                  <a:spcPts val="1400"/>
                </a:spcBef>
                <a:spcAft>
                  <a:spcPts val="1400"/>
                </a:spcAft>
                <a:buNone/>
              </a:pPr>
              <a:r>
                <a:rPr lang="en" sz="1800">
                  <a:solidFill>
                    <a:schemeClr val="dk2"/>
                  </a:solidFill>
                  <a:latin typeface="Source Sans Pro"/>
                  <a:ea typeface="Source Sans Pro"/>
                  <a:cs typeface="Source Sans Pro"/>
                  <a:sym typeface="Source Sans Pro"/>
                </a:rPr>
                <a:t>A method to steer end-users to the closest servers </a:t>
              </a:r>
              <a:endParaRPr sz="1800"/>
            </a:p>
          </p:txBody>
        </p:sp>
        <p:sp>
          <p:nvSpPr>
            <p:cNvPr id="283" name="Google Shape;283;p52"/>
            <p:cNvSpPr/>
            <p:nvPr/>
          </p:nvSpPr>
          <p:spPr>
            <a:xfrm>
              <a:off x="605952" y="1519601"/>
              <a:ext cx="284714" cy="284714"/>
            </a:xfrm>
            <a:custGeom>
              <a:rect b="b" l="l" r="r" t="t"/>
              <a:pathLst>
                <a:path extrusionOk="0" h="1388851" w="1388851">
                  <a:moveTo>
                    <a:pt x="694426" y="0"/>
                  </a:moveTo>
                  <a:cubicBezTo>
                    <a:pt x="310899" y="0"/>
                    <a:pt x="0" y="310899"/>
                    <a:pt x="0" y="694426"/>
                  </a:cubicBezTo>
                  <a:cubicBezTo>
                    <a:pt x="0" y="1077953"/>
                    <a:pt x="310899" y="1388851"/>
                    <a:pt x="694426" y="1388851"/>
                  </a:cubicBezTo>
                  <a:cubicBezTo>
                    <a:pt x="1077953" y="1388851"/>
                    <a:pt x="1388851" y="1077953"/>
                    <a:pt x="1388851" y="694426"/>
                  </a:cubicBezTo>
                  <a:cubicBezTo>
                    <a:pt x="1388851" y="310899"/>
                    <a:pt x="1077953" y="0"/>
                    <a:pt x="694426" y="0"/>
                  </a:cubicBezTo>
                  <a:close/>
                  <a:moveTo>
                    <a:pt x="535990" y="1114267"/>
                  </a:moveTo>
                  <a:lnTo>
                    <a:pt x="222910" y="801187"/>
                  </a:lnTo>
                  <a:lnTo>
                    <a:pt x="343989" y="680109"/>
                  </a:lnTo>
                  <a:lnTo>
                    <a:pt x="475403" y="811617"/>
                  </a:lnTo>
                  <a:cubicBezTo>
                    <a:pt x="509347" y="843665"/>
                    <a:pt x="562538" y="843665"/>
                    <a:pt x="596482" y="811617"/>
                  </a:cubicBezTo>
                  <a:lnTo>
                    <a:pt x="1070747" y="337731"/>
                  </a:lnTo>
                  <a:lnTo>
                    <a:pt x="1191446" y="458810"/>
                  </a:lnTo>
                  <a:lnTo>
                    <a:pt x="535990" y="1114267"/>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4" name="Google Shape;284;p52"/>
            <p:cNvSpPr/>
            <p:nvPr/>
          </p:nvSpPr>
          <p:spPr>
            <a:xfrm>
              <a:off x="605952" y="2521576"/>
              <a:ext cx="284714" cy="284714"/>
            </a:xfrm>
            <a:custGeom>
              <a:rect b="b" l="l" r="r" t="t"/>
              <a:pathLst>
                <a:path extrusionOk="0" h="1388851" w="1388851">
                  <a:moveTo>
                    <a:pt x="694426" y="0"/>
                  </a:moveTo>
                  <a:cubicBezTo>
                    <a:pt x="310899" y="0"/>
                    <a:pt x="0" y="310899"/>
                    <a:pt x="0" y="694426"/>
                  </a:cubicBezTo>
                  <a:cubicBezTo>
                    <a:pt x="0" y="1077953"/>
                    <a:pt x="310899" y="1388851"/>
                    <a:pt x="694426" y="1388851"/>
                  </a:cubicBezTo>
                  <a:cubicBezTo>
                    <a:pt x="1077953" y="1388851"/>
                    <a:pt x="1388851" y="1077953"/>
                    <a:pt x="1388851" y="694426"/>
                  </a:cubicBezTo>
                  <a:cubicBezTo>
                    <a:pt x="1388851" y="310899"/>
                    <a:pt x="1077953" y="0"/>
                    <a:pt x="694426" y="0"/>
                  </a:cubicBezTo>
                  <a:close/>
                  <a:moveTo>
                    <a:pt x="535990" y="1114267"/>
                  </a:moveTo>
                  <a:lnTo>
                    <a:pt x="222910" y="801187"/>
                  </a:lnTo>
                  <a:lnTo>
                    <a:pt x="343989" y="680109"/>
                  </a:lnTo>
                  <a:lnTo>
                    <a:pt x="475403" y="811617"/>
                  </a:lnTo>
                  <a:cubicBezTo>
                    <a:pt x="509347" y="843665"/>
                    <a:pt x="562538" y="843665"/>
                    <a:pt x="596482" y="811617"/>
                  </a:cubicBezTo>
                  <a:lnTo>
                    <a:pt x="1070747" y="337731"/>
                  </a:lnTo>
                  <a:lnTo>
                    <a:pt x="1191446" y="458810"/>
                  </a:lnTo>
                  <a:lnTo>
                    <a:pt x="535990" y="1114267"/>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5" name="Google Shape;285;p52"/>
            <p:cNvSpPr/>
            <p:nvPr/>
          </p:nvSpPr>
          <p:spPr>
            <a:xfrm>
              <a:off x="605952" y="3267501"/>
              <a:ext cx="284714" cy="284714"/>
            </a:xfrm>
            <a:custGeom>
              <a:rect b="b" l="l" r="r" t="t"/>
              <a:pathLst>
                <a:path extrusionOk="0" h="1388851" w="1388851">
                  <a:moveTo>
                    <a:pt x="694426" y="0"/>
                  </a:moveTo>
                  <a:cubicBezTo>
                    <a:pt x="310899" y="0"/>
                    <a:pt x="0" y="310899"/>
                    <a:pt x="0" y="694426"/>
                  </a:cubicBezTo>
                  <a:cubicBezTo>
                    <a:pt x="0" y="1077953"/>
                    <a:pt x="310899" y="1388851"/>
                    <a:pt x="694426" y="1388851"/>
                  </a:cubicBezTo>
                  <a:cubicBezTo>
                    <a:pt x="1077953" y="1388851"/>
                    <a:pt x="1388851" y="1077953"/>
                    <a:pt x="1388851" y="694426"/>
                  </a:cubicBezTo>
                  <a:cubicBezTo>
                    <a:pt x="1388851" y="310899"/>
                    <a:pt x="1077953" y="0"/>
                    <a:pt x="694426" y="0"/>
                  </a:cubicBezTo>
                  <a:close/>
                  <a:moveTo>
                    <a:pt x="535990" y="1114267"/>
                  </a:moveTo>
                  <a:lnTo>
                    <a:pt x="222910" y="801187"/>
                  </a:lnTo>
                  <a:lnTo>
                    <a:pt x="343989" y="680109"/>
                  </a:lnTo>
                  <a:lnTo>
                    <a:pt x="475403" y="811617"/>
                  </a:lnTo>
                  <a:cubicBezTo>
                    <a:pt x="509347" y="843665"/>
                    <a:pt x="562538" y="843665"/>
                    <a:pt x="596482" y="811617"/>
                  </a:cubicBezTo>
                  <a:lnTo>
                    <a:pt x="1070747" y="337731"/>
                  </a:lnTo>
                  <a:lnTo>
                    <a:pt x="1191446" y="458810"/>
                  </a:lnTo>
                  <a:lnTo>
                    <a:pt x="535990" y="1114267"/>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542" name="Shape 542"/>
        <p:cNvGrpSpPr/>
        <p:nvPr/>
      </p:nvGrpSpPr>
      <p:grpSpPr>
        <a:xfrm>
          <a:off x="0" y="0"/>
          <a:ext cx="0" cy="0"/>
          <a:chOff x="0" y="0"/>
          <a:chExt cx="0" cy="0"/>
        </a:xfrm>
      </p:grpSpPr>
      <p:sp>
        <p:nvSpPr>
          <p:cNvPr id="543" name="Google Shape;543;p70"/>
          <p:cNvSpPr txBox="1"/>
          <p:nvPr>
            <p:ph idx="4294967295" type="title"/>
          </p:nvPr>
        </p:nvSpPr>
        <p:spPr>
          <a:xfrm>
            <a:off x="883800" y="2335500"/>
            <a:ext cx="7376400" cy="77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chemeClr val="lt1"/>
                </a:solidFill>
              </a:rPr>
              <a:t>What do </a:t>
            </a:r>
            <a:r>
              <a:rPr i="1" lang="en" sz="4000">
                <a:solidFill>
                  <a:schemeClr val="lt1"/>
                </a:solidFill>
              </a:rPr>
              <a:t>you</a:t>
            </a:r>
            <a:r>
              <a:rPr lang="en" sz="4000">
                <a:solidFill>
                  <a:schemeClr val="lt1"/>
                </a:solidFill>
              </a:rPr>
              <a:t> experience?</a:t>
            </a:r>
            <a:endParaRPr sz="4000">
              <a:solidFill>
                <a:schemeClr val="lt1"/>
              </a:solidFill>
            </a:endParaRPr>
          </a:p>
        </p:txBody>
      </p:sp>
      <p:pic>
        <p:nvPicPr>
          <p:cNvPr id="544" name="Google Shape;544;p70"/>
          <p:cNvPicPr preferRelativeResize="0"/>
          <p:nvPr/>
        </p:nvPicPr>
        <p:blipFill>
          <a:blip r:embed="rId3">
            <a:alphaModFix/>
          </a:blip>
          <a:stretch>
            <a:fillRect/>
          </a:stretch>
        </p:blipFill>
        <p:spPr>
          <a:xfrm>
            <a:off x="4141038" y="1334000"/>
            <a:ext cx="861925" cy="994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48" name="Shape 548"/>
        <p:cNvGrpSpPr/>
        <p:nvPr/>
      </p:nvGrpSpPr>
      <p:grpSpPr>
        <a:xfrm>
          <a:off x="0" y="0"/>
          <a:ext cx="0" cy="0"/>
          <a:chOff x="0" y="0"/>
          <a:chExt cx="0" cy="0"/>
        </a:xfrm>
      </p:grpSpPr>
      <p:sp>
        <p:nvSpPr>
          <p:cNvPr id="549" name="Google Shape;549;p71"/>
          <p:cNvSpPr txBox="1"/>
          <p:nvPr>
            <p:ph idx="4294967295" type="title"/>
          </p:nvPr>
        </p:nvSpPr>
        <p:spPr>
          <a:xfrm>
            <a:off x="716575" y="1579288"/>
            <a:ext cx="5527200" cy="7773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7200">
                <a:solidFill>
                  <a:schemeClr val="lt1"/>
                </a:solidFill>
              </a:rPr>
              <a:t>THANK YOU</a:t>
            </a:r>
            <a:endParaRPr sz="7200">
              <a:solidFill>
                <a:schemeClr val="lt1"/>
              </a:solidFill>
            </a:endParaRPr>
          </a:p>
        </p:txBody>
      </p:sp>
      <p:sp>
        <p:nvSpPr>
          <p:cNvPr id="550" name="Google Shape;550;p71"/>
          <p:cNvSpPr txBox="1"/>
          <p:nvPr>
            <p:ph idx="4294967295" type="subTitle"/>
          </p:nvPr>
        </p:nvSpPr>
        <p:spPr>
          <a:xfrm>
            <a:off x="2063700" y="3421800"/>
            <a:ext cx="4180200" cy="10125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
                <a:solidFill>
                  <a:schemeClr val="lt1"/>
                </a:solidFill>
              </a:rPr>
              <a:t>Nina Bargisen</a:t>
            </a:r>
            <a:endParaRPr b="1">
              <a:solidFill>
                <a:schemeClr val="lt1"/>
              </a:solidFill>
            </a:endParaRPr>
          </a:p>
          <a:p>
            <a:pPr indent="0" lvl="0" marL="0" rtl="0" algn="l">
              <a:lnSpc>
                <a:spcPct val="115000"/>
              </a:lnSpc>
              <a:spcBef>
                <a:spcPts val="0"/>
              </a:spcBef>
              <a:spcAft>
                <a:spcPts val="0"/>
              </a:spcAft>
              <a:buNone/>
            </a:pPr>
            <a:r>
              <a:rPr i="1" lang="en">
                <a:solidFill>
                  <a:schemeClr val="lt1"/>
                </a:solidFill>
              </a:rPr>
              <a:t>Peering Person</a:t>
            </a:r>
            <a:endParaRPr i="1">
              <a:solidFill>
                <a:schemeClr val="lt1"/>
              </a:solidFill>
            </a:endParaRPr>
          </a:p>
          <a:p>
            <a:pPr indent="0" lvl="0" marL="0" rtl="0" algn="l">
              <a:lnSpc>
                <a:spcPct val="115000"/>
              </a:lnSpc>
              <a:spcBef>
                <a:spcPts val="0"/>
              </a:spcBef>
              <a:spcAft>
                <a:spcPts val="0"/>
              </a:spcAft>
              <a:buNone/>
            </a:pPr>
            <a:r>
              <a:rPr lang="en">
                <a:solidFill>
                  <a:schemeClr val="lt1"/>
                </a:solidFill>
              </a:rPr>
              <a:t>nina@kentik.com</a:t>
            </a:r>
            <a:endParaRPr>
              <a:solidFill>
                <a:schemeClr val="lt1"/>
              </a:solidFill>
            </a:endParaRPr>
          </a:p>
        </p:txBody>
      </p:sp>
      <p:pic>
        <p:nvPicPr>
          <p:cNvPr id="551" name="Google Shape;551;p71"/>
          <p:cNvPicPr preferRelativeResize="0"/>
          <p:nvPr/>
        </p:nvPicPr>
        <p:blipFill>
          <a:blip r:embed="rId3">
            <a:alphaModFix/>
          </a:blip>
          <a:stretch>
            <a:fillRect/>
          </a:stretch>
        </p:blipFill>
        <p:spPr>
          <a:xfrm>
            <a:off x="716575" y="508650"/>
            <a:ext cx="1176050" cy="234025"/>
          </a:xfrm>
          <a:prstGeom prst="rect">
            <a:avLst/>
          </a:prstGeom>
          <a:noFill/>
          <a:ln>
            <a:noFill/>
          </a:ln>
        </p:spPr>
      </p:pic>
      <p:pic>
        <p:nvPicPr>
          <p:cNvPr id="552" name="Google Shape;552;p71"/>
          <p:cNvPicPr preferRelativeResize="0"/>
          <p:nvPr/>
        </p:nvPicPr>
        <p:blipFill>
          <a:blip r:embed="rId4">
            <a:alphaModFix/>
          </a:blip>
          <a:stretch>
            <a:fillRect/>
          </a:stretch>
        </p:blipFill>
        <p:spPr>
          <a:xfrm>
            <a:off x="760250" y="3345600"/>
            <a:ext cx="1088700" cy="1088700"/>
          </a:xfrm>
          <a:prstGeom prst="ellipse">
            <a:avLst/>
          </a:prstGeom>
          <a:noFill/>
          <a:ln cap="flat" cmpd="sng" w="19050">
            <a:solidFill>
              <a:schemeClr val="lt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3"/>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 bit about the CDN market</a:t>
            </a:r>
            <a:endParaRPr b="1"/>
          </a:p>
        </p:txBody>
      </p:sp>
      <p:sp>
        <p:nvSpPr>
          <p:cNvPr id="291" name="Google Shape;291;p53"/>
          <p:cNvSpPr txBox="1"/>
          <p:nvPr>
            <p:ph idx="1" type="body"/>
          </p:nvPr>
        </p:nvSpPr>
        <p:spPr>
          <a:xfrm>
            <a:off x="540600" y="1768550"/>
            <a:ext cx="2524200" cy="280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Growth in the market based on the increased consumer demand for entertainment and OTT services and in the later years on increased demand for e-learning and work from home solutions.</a:t>
            </a:r>
            <a:endParaRPr/>
          </a:p>
          <a:p>
            <a:pPr indent="0" lvl="0" marL="0" rtl="0" algn="l">
              <a:spcBef>
                <a:spcPts val="1200"/>
              </a:spcBef>
              <a:spcAft>
                <a:spcPts val="1200"/>
              </a:spcAft>
              <a:buNone/>
            </a:pPr>
            <a:r>
              <a:rPr lang="en"/>
              <a:t>The traditional players like Akamai, Lumen, Tata, Edgio  etc are well </a:t>
            </a:r>
            <a:r>
              <a:rPr lang="en"/>
              <a:t>established</a:t>
            </a:r>
            <a:r>
              <a:rPr lang="en"/>
              <a:t> as </a:t>
            </a:r>
            <a:r>
              <a:rPr lang="en"/>
              <a:t>reliable</a:t>
            </a:r>
            <a:r>
              <a:rPr lang="en"/>
              <a:t> and with global reach.</a:t>
            </a:r>
            <a:endParaRPr/>
          </a:p>
        </p:txBody>
      </p:sp>
      <p:sp>
        <p:nvSpPr>
          <p:cNvPr id="292" name="Google Shape;292;p53"/>
          <p:cNvSpPr txBox="1"/>
          <p:nvPr>
            <p:ph idx="2" type="body"/>
          </p:nvPr>
        </p:nvSpPr>
        <p:spPr>
          <a:xfrm>
            <a:off x="3298326" y="1768550"/>
            <a:ext cx="2524200" cy="280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newer major CDNs like Cloudflare, Fastly and Stackpath are offering a more diverse and specialised set of services like security services and DDOS protection, high performance real time delivery services etc.</a:t>
            </a:r>
            <a:endParaRPr/>
          </a:p>
          <a:p>
            <a:pPr indent="0" lvl="0" marL="0" rtl="0" algn="l">
              <a:spcBef>
                <a:spcPts val="1200"/>
              </a:spcBef>
              <a:spcAft>
                <a:spcPts val="0"/>
              </a:spcAft>
              <a:buNone/>
            </a:pPr>
            <a:r>
              <a:rPr lang="en"/>
              <a:t>Which btw is also offered by Akamai</a:t>
            </a:r>
            <a:endParaRPr/>
          </a:p>
          <a:p>
            <a:pPr indent="0" lvl="0" marL="0" rtl="0" algn="l">
              <a:spcBef>
                <a:spcPts val="1200"/>
              </a:spcBef>
              <a:spcAft>
                <a:spcPts val="1200"/>
              </a:spcAft>
              <a:buNone/>
            </a:pPr>
            <a:r>
              <a:t/>
            </a:r>
            <a:endParaRPr/>
          </a:p>
        </p:txBody>
      </p:sp>
      <p:sp>
        <p:nvSpPr>
          <p:cNvPr id="293" name="Google Shape;293;p53"/>
          <p:cNvSpPr txBox="1"/>
          <p:nvPr>
            <p:ph idx="3" type="body"/>
          </p:nvPr>
        </p:nvSpPr>
        <p:spPr>
          <a:xfrm>
            <a:off x="6056053" y="1768550"/>
            <a:ext cx="2524200" cy="2800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Large content </a:t>
            </a:r>
            <a:r>
              <a:rPr lang="en"/>
              <a:t>producers</a:t>
            </a:r>
            <a:r>
              <a:rPr lang="en"/>
              <a:t> who use comercial CDNs often use multiple CDNs. This both to support their different types of content, to leverage different geographical scope of the CDN, create resilience and finally - more than one provider </a:t>
            </a:r>
            <a:r>
              <a:rPr lang="en"/>
              <a:t>means better leverage</a:t>
            </a:r>
            <a:r>
              <a:rPr lang="en"/>
              <a:t> when negotiating contracts…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5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 bit about the CDN market</a:t>
            </a:r>
            <a:endParaRPr b="1"/>
          </a:p>
        </p:txBody>
      </p:sp>
      <p:sp>
        <p:nvSpPr>
          <p:cNvPr id="299" name="Google Shape;299;p54"/>
          <p:cNvSpPr txBox="1"/>
          <p:nvPr>
            <p:ph idx="3" type="body"/>
          </p:nvPr>
        </p:nvSpPr>
        <p:spPr>
          <a:xfrm>
            <a:off x="6056053" y="1768550"/>
            <a:ext cx="2524200" cy="280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cloud providers allmost all have a CDN to fron their content </a:t>
            </a:r>
            <a:endParaRPr/>
          </a:p>
          <a:p>
            <a:pPr indent="0" lvl="0" marL="0" rtl="0" algn="l">
              <a:spcBef>
                <a:spcPts val="1200"/>
              </a:spcBef>
              <a:spcAft>
                <a:spcPts val="0"/>
              </a:spcAft>
              <a:buNone/>
            </a:pPr>
            <a:r>
              <a:rPr lang="en"/>
              <a:t>The CDNs are almost all also offering compute and other cloud services</a:t>
            </a:r>
            <a:endParaRPr/>
          </a:p>
          <a:p>
            <a:pPr indent="0" lvl="0" marL="0" rtl="0" algn="l">
              <a:spcBef>
                <a:spcPts val="1200"/>
              </a:spcBef>
              <a:spcAft>
                <a:spcPts val="1200"/>
              </a:spcAft>
              <a:buNone/>
            </a:pPr>
            <a:r>
              <a:rPr lang="en"/>
              <a:t>So in the end they end up offering the same services but with different specialities and strengths</a:t>
            </a:r>
            <a:endParaRPr/>
          </a:p>
        </p:txBody>
      </p:sp>
      <p:sp>
        <p:nvSpPr>
          <p:cNvPr id="300" name="Google Shape;300;p54"/>
          <p:cNvSpPr txBox="1"/>
          <p:nvPr>
            <p:ph idx="1" type="body"/>
          </p:nvPr>
        </p:nvSpPr>
        <p:spPr>
          <a:xfrm>
            <a:off x="540600" y="1768550"/>
            <a:ext cx="2524200" cy="2800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The giant content producers like Netflix, Apple, Microsoft, Amazon, Facebook and Google have all build their own specialised CDN to support their core services ( and some also sell CDN services…)</a:t>
            </a:r>
            <a:endParaRPr/>
          </a:p>
        </p:txBody>
      </p:sp>
      <p:sp>
        <p:nvSpPr>
          <p:cNvPr id="301" name="Google Shape;301;p54"/>
          <p:cNvSpPr txBox="1"/>
          <p:nvPr>
            <p:ph idx="2" type="body"/>
          </p:nvPr>
        </p:nvSpPr>
        <p:spPr>
          <a:xfrm>
            <a:off x="3298326" y="1768550"/>
            <a:ext cx="2524200" cy="2800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Building a CDNs on a global scale  is not small task, so this solution is only for the largest and most resourceful content producers with enough demand for traffic to make the business case work.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5"/>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Who offers embedded servers?</a:t>
            </a:r>
            <a:endParaRPr/>
          </a:p>
        </p:txBody>
      </p:sp>
      <p:sp>
        <p:nvSpPr>
          <p:cNvPr id="307" name="Google Shape;307;p55"/>
          <p:cNvSpPr txBox="1"/>
          <p:nvPr>
            <p:ph idx="1" type="body"/>
          </p:nvPr>
        </p:nvSpPr>
        <p:spPr>
          <a:xfrm>
            <a:off x="540600" y="1768550"/>
            <a:ext cx="2524200" cy="28002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3"/>
              </a:buClr>
              <a:buSzPts val="2400"/>
              <a:buChar char="●"/>
            </a:pPr>
            <a:r>
              <a:rPr lang="en" sz="2400"/>
              <a:t>Akamai</a:t>
            </a:r>
            <a:endParaRPr sz="2400"/>
          </a:p>
          <a:p>
            <a:pPr indent="-381000" lvl="0" marL="457200" rtl="0" algn="l">
              <a:spcBef>
                <a:spcPts val="0"/>
              </a:spcBef>
              <a:spcAft>
                <a:spcPts val="0"/>
              </a:spcAft>
              <a:buClr>
                <a:schemeClr val="accent3"/>
              </a:buClr>
              <a:buSzPts val="2400"/>
              <a:buChar char="●"/>
            </a:pPr>
            <a:r>
              <a:rPr lang="en" sz="2400"/>
              <a:t>Netflix</a:t>
            </a:r>
            <a:endParaRPr sz="2400"/>
          </a:p>
          <a:p>
            <a:pPr indent="-381000" lvl="0" marL="457200" rtl="0" algn="l">
              <a:spcBef>
                <a:spcPts val="0"/>
              </a:spcBef>
              <a:spcAft>
                <a:spcPts val="0"/>
              </a:spcAft>
              <a:buClr>
                <a:schemeClr val="accent3"/>
              </a:buClr>
              <a:buSzPts val="2400"/>
              <a:buChar char="●"/>
            </a:pPr>
            <a:r>
              <a:rPr lang="en" sz="2400"/>
              <a:t>Google</a:t>
            </a:r>
            <a:endParaRPr sz="2400"/>
          </a:p>
          <a:p>
            <a:pPr indent="-381000" lvl="0" marL="457200" rtl="0" algn="l">
              <a:spcBef>
                <a:spcPts val="0"/>
              </a:spcBef>
              <a:spcAft>
                <a:spcPts val="0"/>
              </a:spcAft>
              <a:buClr>
                <a:schemeClr val="accent3"/>
              </a:buClr>
              <a:buSzPts val="2400"/>
              <a:buChar char="●"/>
            </a:pPr>
            <a:r>
              <a:rPr lang="en" sz="2400"/>
              <a:t>Amazon</a:t>
            </a:r>
            <a:endParaRPr sz="2400"/>
          </a:p>
        </p:txBody>
      </p:sp>
      <p:sp>
        <p:nvSpPr>
          <p:cNvPr id="308" name="Google Shape;308;p55"/>
          <p:cNvSpPr txBox="1"/>
          <p:nvPr>
            <p:ph idx="2" type="body"/>
          </p:nvPr>
        </p:nvSpPr>
        <p:spPr>
          <a:xfrm>
            <a:off x="3298326" y="1768550"/>
            <a:ext cx="2524200" cy="28002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3"/>
              </a:buClr>
              <a:buSzPts val="2400"/>
              <a:buChar char="●"/>
            </a:pPr>
            <a:r>
              <a:rPr lang="en" sz="2400"/>
              <a:t>Facebook</a:t>
            </a:r>
            <a:endParaRPr sz="2400"/>
          </a:p>
          <a:p>
            <a:pPr indent="-381000" lvl="0" marL="457200" rtl="0" algn="l">
              <a:spcBef>
                <a:spcPts val="0"/>
              </a:spcBef>
              <a:spcAft>
                <a:spcPts val="0"/>
              </a:spcAft>
              <a:buClr>
                <a:schemeClr val="accent3"/>
              </a:buClr>
              <a:buSzPts val="2400"/>
              <a:buChar char="●"/>
            </a:pPr>
            <a:r>
              <a:rPr lang="en" sz="2400"/>
              <a:t>Cloudflare</a:t>
            </a:r>
            <a:endParaRPr sz="2400"/>
          </a:p>
          <a:p>
            <a:pPr indent="-381000" lvl="0" marL="457200" rtl="0" algn="l">
              <a:spcBef>
                <a:spcPts val="0"/>
              </a:spcBef>
              <a:spcAft>
                <a:spcPts val="0"/>
              </a:spcAft>
              <a:buClr>
                <a:schemeClr val="accent3"/>
              </a:buClr>
              <a:buSzPts val="2400"/>
              <a:buChar char="●"/>
            </a:pPr>
            <a:r>
              <a:rPr lang="en" sz="2400"/>
              <a:t>CDN77</a:t>
            </a:r>
            <a:endParaRPr sz="2400"/>
          </a:p>
          <a:p>
            <a:pPr indent="-381000" lvl="0" marL="457200" rtl="0" algn="l">
              <a:spcBef>
                <a:spcPts val="0"/>
              </a:spcBef>
              <a:spcAft>
                <a:spcPts val="0"/>
              </a:spcAft>
              <a:buClr>
                <a:schemeClr val="accent3"/>
              </a:buClr>
              <a:buSzPts val="2400"/>
              <a:buChar char="●"/>
            </a:pPr>
            <a:r>
              <a:rPr lang="en" sz="2400"/>
              <a:t>Microsoft</a:t>
            </a:r>
            <a:endParaRPr sz="2400"/>
          </a:p>
        </p:txBody>
      </p:sp>
      <p:sp>
        <p:nvSpPr>
          <p:cNvPr id="309" name="Google Shape;309;p55"/>
          <p:cNvSpPr txBox="1"/>
          <p:nvPr>
            <p:ph idx="3" type="body"/>
          </p:nvPr>
        </p:nvSpPr>
        <p:spPr>
          <a:xfrm>
            <a:off x="6056053" y="1768550"/>
            <a:ext cx="2524200" cy="28002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accent3"/>
              </a:buClr>
              <a:buSzPts val="2400"/>
              <a:buChar char="●"/>
            </a:pPr>
            <a:r>
              <a:rPr lang="en" sz="2400"/>
              <a:t>Apple</a:t>
            </a:r>
            <a:endParaRPr sz="2400"/>
          </a:p>
          <a:p>
            <a:pPr indent="-381000" lvl="0" marL="457200" rtl="0" algn="l">
              <a:spcBef>
                <a:spcPts val="0"/>
              </a:spcBef>
              <a:spcAft>
                <a:spcPts val="0"/>
              </a:spcAft>
              <a:buClr>
                <a:schemeClr val="accent3"/>
              </a:buClr>
              <a:buSzPts val="2400"/>
              <a:buChar char="●"/>
            </a:pPr>
            <a:r>
              <a:rPr lang="en" sz="2400"/>
              <a:t>Qwilt</a:t>
            </a:r>
            <a:endParaRPr sz="2400"/>
          </a:p>
          <a:p>
            <a:pPr indent="-381000" lvl="0" marL="457200" rtl="0" algn="l">
              <a:spcBef>
                <a:spcPts val="0"/>
              </a:spcBef>
              <a:spcAft>
                <a:spcPts val="0"/>
              </a:spcAft>
              <a:buClr>
                <a:schemeClr val="accent3"/>
              </a:buClr>
              <a:buSzPts val="2400"/>
              <a:buChar char="●"/>
            </a:pPr>
            <a:r>
              <a:rPr lang="en" sz="2400"/>
              <a:t>And more to come</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6"/>
          <p:cNvSpPr txBox="1"/>
          <p:nvPr>
            <p:ph type="title"/>
          </p:nvPr>
        </p:nvSpPr>
        <p:spPr>
          <a:xfrm>
            <a:off x="445800" y="-70050"/>
            <a:ext cx="1535400" cy="7773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2400"/>
              <a:buFont typeface="Source Sans Pro"/>
              <a:buNone/>
            </a:pPr>
            <a:r>
              <a:rPr b="1" lang="en">
                <a:solidFill>
                  <a:schemeClr val="accent2"/>
                </a:solidFill>
              </a:rPr>
              <a:t>Statistics</a:t>
            </a:r>
            <a:endParaRPr b="1">
              <a:solidFill>
                <a:schemeClr val="accent2"/>
              </a:solidFill>
            </a:endParaRPr>
          </a:p>
        </p:txBody>
      </p:sp>
      <p:sp>
        <p:nvSpPr>
          <p:cNvPr id="315" name="Google Shape;315;p56"/>
          <p:cNvSpPr txBox="1"/>
          <p:nvPr>
            <p:ph idx="1" type="body"/>
          </p:nvPr>
        </p:nvSpPr>
        <p:spPr>
          <a:xfrm>
            <a:off x="292200" y="880325"/>
            <a:ext cx="3040200" cy="1580700"/>
          </a:xfrm>
          <a:prstGeom prst="rect">
            <a:avLst/>
          </a:prstGeom>
          <a:noFill/>
          <a:ln>
            <a:noFill/>
          </a:ln>
        </p:spPr>
        <p:txBody>
          <a:bodyPr anchorCtr="0" anchor="t" bIns="34275" lIns="68575" spcFirstLastPara="1" rIns="68575" wrap="square" tIns="34275">
            <a:noAutofit/>
          </a:bodyPr>
          <a:lstStyle/>
          <a:p>
            <a:pPr indent="-336550" lvl="0" marL="457200" marR="0" rtl="0" algn="l">
              <a:lnSpc>
                <a:spcPct val="100000"/>
              </a:lnSpc>
              <a:spcBef>
                <a:spcPts val="0"/>
              </a:spcBef>
              <a:spcAft>
                <a:spcPts val="0"/>
              </a:spcAft>
              <a:buClr>
                <a:schemeClr val="accent3"/>
              </a:buClr>
              <a:buSzPts val="1700"/>
              <a:buFont typeface="Source Sans Pro"/>
              <a:buChar char="•"/>
            </a:pPr>
            <a:r>
              <a:rPr lang="en" sz="1700">
                <a:solidFill>
                  <a:schemeClr val="dk2"/>
                </a:solidFill>
              </a:rPr>
              <a:t>Most ISPs  in the sample have 6 or less embedded CDNs</a:t>
            </a:r>
            <a:endParaRPr sz="1700">
              <a:solidFill>
                <a:schemeClr val="dk2"/>
              </a:solidFill>
            </a:endParaRPr>
          </a:p>
          <a:p>
            <a:pPr indent="-336550" lvl="0" marL="457200" marR="0" rtl="0" algn="l">
              <a:lnSpc>
                <a:spcPct val="100000"/>
              </a:lnSpc>
              <a:spcBef>
                <a:spcPts val="1000"/>
              </a:spcBef>
              <a:spcAft>
                <a:spcPts val="0"/>
              </a:spcAft>
              <a:buClr>
                <a:schemeClr val="accent3"/>
              </a:buClr>
              <a:buSzPts val="1700"/>
              <a:buFont typeface="Source Sans Pro"/>
              <a:buChar char="•"/>
            </a:pPr>
            <a:r>
              <a:rPr lang="en" sz="1700">
                <a:solidFill>
                  <a:schemeClr val="dk2"/>
                </a:solidFill>
              </a:rPr>
              <a:t>95 percentile is 6</a:t>
            </a:r>
            <a:endParaRPr sz="1700">
              <a:solidFill>
                <a:schemeClr val="dk2"/>
              </a:solidFill>
            </a:endParaRPr>
          </a:p>
          <a:p>
            <a:pPr indent="-336550" lvl="0" marL="457200" marR="0" rtl="0" algn="l">
              <a:lnSpc>
                <a:spcPct val="100000"/>
              </a:lnSpc>
              <a:spcBef>
                <a:spcPts val="1000"/>
              </a:spcBef>
              <a:spcAft>
                <a:spcPts val="1000"/>
              </a:spcAft>
              <a:buClr>
                <a:schemeClr val="accent3"/>
              </a:buClr>
              <a:buSzPts val="1700"/>
              <a:buFont typeface="Source Sans Pro"/>
              <a:buChar char="•"/>
            </a:pPr>
            <a:r>
              <a:rPr lang="en" sz="1700">
                <a:solidFill>
                  <a:schemeClr val="dk2"/>
                </a:solidFill>
              </a:rPr>
              <a:t>The </a:t>
            </a:r>
            <a:r>
              <a:rPr b="1" lang="en" sz="1700">
                <a:solidFill>
                  <a:schemeClr val="dk2"/>
                </a:solidFill>
              </a:rPr>
              <a:t>top 6 </a:t>
            </a:r>
            <a:r>
              <a:rPr lang="en" sz="1700">
                <a:solidFill>
                  <a:schemeClr val="dk2"/>
                </a:solidFill>
              </a:rPr>
              <a:t>are:</a:t>
            </a:r>
            <a:endParaRPr sz="1300">
              <a:solidFill>
                <a:schemeClr val="dk2"/>
              </a:solidFill>
            </a:endParaRPr>
          </a:p>
        </p:txBody>
      </p:sp>
      <p:sp>
        <p:nvSpPr>
          <p:cNvPr id="316" name="Google Shape;316;p56"/>
          <p:cNvSpPr txBox="1"/>
          <p:nvPr/>
        </p:nvSpPr>
        <p:spPr>
          <a:xfrm>
            <a:off x="4636475" y="3938425"/>
            <a:ext cx="2811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Source Sans Pro"/>
                <a:ea typeface="Source Sans Pro"/>
                <a:cs typeface="Source Sans Pro"/>
                <a:sym typeface="Source Sans Pro"/>
              </a:rPr>
              <a:t>Percentages of the ISPs in the sample that </a:t>
            </a:r>
            <a:br>
              <a:rPr i="1" lang="en" sz="1200">
                <a:latin typeface="Source Sans Pro"/>
                <a:ea typeface="Source Sans Pro"/>
                <a:cs typeface="Source Sans Pro"/>
                <a:sym typeface="Source Sans Pro"/>
              </a:rPr>
            </a:br>
            <a:r>
              <a:rPr i="1" lang="en" sz="1200">
                <a:latin typeface="Source Sans Pro"/>
                <a:ea typeface="Source Sans Pro"/>
                <a:cs typeface="Source Sans Pro"/>
                <a:sym typeface="Source Sans Pro"/>
              </a:rPr>
              <a:t>have embedded servers from the CDN</a:t>
            </a:r>
            <a:endParaRPr i="1" sz="1200">
              <a:solidFill>
                <a:srgbClr val="000000"/>
              </a:solidFill>
              <a:latin typeface="Source Sans Pro"/>
              <a:ea typeface="Source Sans Pro"/>
              <a:cs typeface="Source Sans Pro"/>
              <a:sym typeface="Source Sans Pro"/>
            </a:endParaRPr>
          </a:p>
        </p:txBody>
      </p:sp>
      <p:sp>
        <p:nvSpPr>
          <p:cNvPr id="317" name="Google Shape;317;p56"/>
          <p:cNvSpPr/>
          <p:nvPr/>
        </p:nvSpPr>
        <p:spPr>
          <a:xfrm>
            <a:off x="835600" y="2620000"/>
            <a:ext cx="1327200" cy="344100"/>
          </a:xfrm>
          <a:prstGeom prst="roundRect">
            <a:avLst>
              <a:gd fmla="val 16667" name="adj"/>
            </a:avLst>
          </a:prstGeom>
          <a:solidFill>
            <a:srgbClr val="EBEF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Source Sans Pro"/>
                <a:ea typeface="Source Sans Pro"/>
                <a:cs typeface="Source Sans Pro"/>
                <a:sym typeface="Source Sans Pro"/>
              </a:rPr>
              <a:t>Google </a:t>
            </a:r>
            <a:r>
              <a:rPr b="1" lang="en" sz="1100">
                <a:solidFill>
                  <a:schemeClr val="dk2"/>
                </a:solidFill>
                <a:latin typeface="Source Sans Pro"/>
                <a:ea typeface="Source Sans Pro"/>
                <a:cs typeface="Source Sans Pro"/>
                <a:sym typeface="Source Sans Pro"/>
              </a:rPr>
              <a:t>(25.5%)</a:t>
            </a:r>
            <a:endParaRPr b="1" sz="1100">
              <a:solidFill>
                <a:schemeClr val="dk2"/>
              </a:solidFill>
              <a:latin typeface="Source Sans Pro"/>
              <a:ea typeface="Source Sans Pro"/>
              <a:cs typeface="Source Sans Pro"/>
              <a:sym typeface="Source Sans Pro"/>
            </a:endParaRPr>
          </a:p>
        </p:txBody>
      </p:sp>
      <p:sp>
        <p:nvSpPr>
          <p:cNvPr id="318" name="Google Shape;318;p56"/>
          <p:cNvSpPr/>
          <p:nvPr/>
        </p:nvSpPr>
        <p:spPr>
          <a:xfrm>
            <a:off x="835600" y="3038997"/>
            <a:ext cx="1327200" cy="344100"/>
          </a:xfrm>
          <a:prstGeom prst="roundRect">
            <a:avLst>
              <a:gd fmla="val 16667" name="adj"/>
            </a:avLst>
          </a:prstGeom>
          <a:solidFill>
            <a:srgbClr val="EBEF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Source Sans Pro"/>
                <a:ea typeface="Source Sans Pro"/>
                <a:cs typeface="Source Sans Pro"/>
                <a:sym typeface="Source Sans Pro"/>
              </a:rPr>
              <a:t>Facebook</a:t>
            </a:r>
            <a:r>
              <a:rPr b="1" lang="en" sz="1100">
                <a:solidFill>
                  <a:schemeClr val="dk2"/>
                </a:solidFill>
                <a:latin typeface="Source Sans Pro"/>
                <a:ea typeface="Source Sans Pro"/>
                <a:cs typeface="Source Sans Pro"/>
                <a:sym typeface="Source Sans Pro"/>
              </a:rPr>
              <a:t> (16.2%)</a:t>
            </a:r>
            <a:endParaRPr b="1" sz="1100">
              <a:solidFill>
                <a:schemeClr val="dk2"/>
              </a:solidFill>
              <a:latin typeface="Source Sans Pro"/>
              <a:ea typeface="Source Sans Pro"/>
              <a:cs typeface="Source Sans Pro"/>
              <a:sym typeface="Source Sans Pro"/>
            </a:endParaRPr>
          </a:p>
        </p:txBody>
      </p:sp>
      <p:sp>
        <p:nvSpPr>
          <p:cNvPr id="319" name="Google Shape;319;p56"/>
          <p:cNvSpPr/>
          <p:nvPr/>
        </p:nvSpPr>
        <p:spPr>
          <a:xfrm>
            <a:off x="2213025" y="2620000"/>
            <a:ext cx="1180800" cy="344100"/>
          </a:xfrm>
          <a:prstGeom prst="roundRect">
            <a:avLst>
              <a:gd fmla="val 16667" name="adj"/>
            </a:avLst>
          </a:prstGeom>
          <a:solidFill>
            <a:srgbClr val="EBEF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Source Sans Pro"/>
                <a:ea typeface="Source Sans Pro"/>
                <a:cs typeface="Source Sans Pro"/>
                <a:sym typeface="Source Sans Pro"/>
              </a:rPr>
              <a:t>Netflix</a:t>
            </a:r>
            <a:r>
              <a:rPr b="1" lang="en" sz="1100">
                <a:solidFill>
                  <a:schemeClr val="dk2"/>
                </a:solidFill>
                <a:latin typeface="Source Sans Pro"/>
                <a:ea typeface="Source Sans Pro"/>
                <a:cs typeface="Source Sans Pro"/>
                <a:sym typeface="Source Sans Pro"/>
              </a:rPr>
              <a:t> (</a:t>
            </a:r>
            <a:r>
              <a:rPr b="1" lang="en" sz="1100">
                <a:solidFill>
                  <a:schemeClr val="dk2"/>
                </a:solidFill>
                <a:latin typeface="Source Sans Pro"/>
                <a:ea typeface="Source Sans Pro"/>
                <a:cs typeface="Source Sans Pro"/>
                <a:sym typeface="Source Sans Pro"/>
              </a:rPr>
              <a:t>26.5%</a:t>
            </a:r>
            <a:r>
              <a:rPr b="1" lang="en" sz="1100">
                <a:solidFill>
                  <a:schemeClr val="dk2"/>
                </a:solidFill>
                <a:latin typeface="Source Sans Pro"/>
                <a:ea typeface="Source Sans Pro"/>
                <a:cs typeface="Source Sans Pro"/>
                <a:sym typeface="Source Sans Pro"/>
              </a:rPr>
              <a:t>)</a:t>
            </a:r>
            <a:endParaRPr b="1" sz="1100">
              <a:solidFill>
                <a:schemeClr val="dk2"/>
              </a:solidFill>
              <a:latin typeface="Source Sans Pro"/>
              <a:ea typeface="Source Sans Pro"/>
              <a:cs typeface="Source Sans Pro"/>
              <a:sym typeface="Source Sans Pro"/>
            </a:endParaRPr>
          </a:p>
        </p:txBody>
      </p:sp>
      <p:sp>
        <p:nvSpPr>
          <p:cNvPr id="320" name="Google Shape;320;p56"/>
          <p:cNvSpPr/>
          <p:nvPr/>
        </p:nvSpPr>
        <p:spPr>
          <a:xfrm>
            <a:off x="2213025" y="3038999"/>
            <a:ext cx="1180800" cy="344100"/>
          </a:xfrm>
          <a:prstGeom prst="roundRect">
            <a:avLst>
              <a:gd fmla="val 16667" name="adj"/>
            </a:avLst>
          </a:prstGeom>
          <a:solidFill>
            <a:srgbClr val="EBEF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Source Sans Pro"/>
                <a:ea typeface="Source Sans Pro"/>
                <a:cs typeface="Source Sans Pro"/>
                <a:sym typeface="Source Sans Pro"/>
              </a:rPr>
              <a:t>Akamai </a:t>
            </a:r>
            <a:r>
              <a:rPr b="1" lang="en" sz="1100">
                <a:solidFill>
                  <a:schemeClr val="dk2"/>
                </a:solidFill>
                <a:latin typeface="Source Sans Pro"/>
                <a:ea typeface="Source Sans Pro"/>
                <a:cs typeface="Source Sans Pro"/>
                <a:sym typeface="Source Sans Pro"/>
              </a:rPr>
              <a:t>(11.6%)</a:t>
            </a:r>
            <a:endParaRPr b="1" sz="1100">
              <a:solidFill>
                <a:schemeClr val="dk2"/>
              </a:solidFill>
              <a:latin typeface="Source Sans Pro"/>
              <a:ea typeface="Source Sans Pro"/>
              <a:cs typeface="Source Sans Pro"/>
              <a:sym typeface="Source Sans Pro"/>
            </a:endParaRPr>
          </a:p>
        </p:txBody>
      </p:sp>
      <p:sp>
        <p:nvSpPr>
          <p:cNvPr id="321" name="Google Shape;321;p56"/>
          <p:cNvSpPr/>
          <p:nvPr/>
        </p:nvSpPr>
        <p:spPr>
          <a:xfrm>
            <a:off x="835600" y="3457993"/>
            <a:ext cx="1327200" cy="344100"/>
          </a:xfrm>
          <a:prstGeom prst="roundRect">
            <a:avLst>
              <a:gd fmla="val 16667" name="adj"/>
            </a:avLst>
          </a:prstGeom>
          <a:solidFill>
            <a:srgbClr val="EBEF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Source Sans Pro"/>
                <a:ea typeface="Source Sans Pro"/>
                <a:cs typeface="Source Sans Pro"/>
                <a:sym typeface="Source Sans Pro"/>
              </a:rPr>
              <a:t>Apple </a:t>
            </a:r>
            <a:r>
              <a:rPr b="1" lang="en" sz="1100">
                <a:solidFill>
                  <a:schemeClr val="dk2"/>
                </a:solidFill>
                <a:latin typeface="Source Sans Pro"/>
                <a:ea typeface="Source Sans Pro"/>
                <a:cs typeface="Source Sans Pro"/>
                <a:sym typeface="Source Sans Pro"/>
              </a:rPr>
              <a:t>(3.3%)</a:t>
            </a:r>
            <a:endParaRPr b="1" sz="1100">
              <a:solidFill>
                <a:schemeClr val="dk2"/>
              </a:solidFill>
              <a:latin typeface="Source Sans Pro"/>
              <a:ea typeface="Source Sans Pro"/>
              <a:cs typeface="Source Sans Pro"/>
              <a:sym typeface="Source Sans Pro"/>
            </a:endParaRPr>
          </a:p>
        </p:txBody>
      </p:sp>
      <p:sp>
        <p:nvSpPr>
          <p:cNvPr id="322" name="Google Shape;322;p56"/>
          <p:cNvSpPr/>
          <p:nvPr/>
        </p:nvSpPr>
        <p:spPr>
          <a:xfrm>
            <a:off x="2213025" y="3457998"/>
            <a:ext cx="1180800" cy="344100"/>
          </a:xfrm>
          <a:prstGeom prst="roundRect">
            <a:avLst>
              <a:gd fmla="val 16667" name="adj"/>
            </a:avLst>
          </a:prstGeom>
          <a:solidFill>
            <a:srgbClr val="EBEF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Source Sans Pro"/>
                <a:ea typeface="Source Sans Pro"/>
                <a:cs typeface="Source Sans Pro"/>
                <a:sym typeface="Source Sans Pro"/>
              </a:rPr>
              <a:t>CDN77 </a:t>
            </a:r>
            <a:r>
              <a:rPr b="1" lang="en" sz="1100">
                <a:solidFill>
                  <a:schemeClr val="dk2"/>
                </a:solidFill>
                <a:latin typeface="Source Sans Pro"/>
                <a:ea typeface="Source Sans Pro"/>
                <a:cs typeface="Source Sans Pro"/>
                <a:sym typeface="Source Sans Pro"/>
              </a:rPr>
              <a:t>(3.3%)</a:t>
            </a:r>
            <a:endParaRPr b="1" sz="1100">
              <a:solidFill>
                <a:schemeClr val="dk2"/>
              </a:solidFill>
              <a:latin typeface="Source Sans Pro"/>
              <a:ea typeface="Source Sans Pro"/>
              <a:cs typeface="Source Sans Pro"/>
              <a:sym typeface="Source Sans Pro"/>
            </a:endParaRPr>
          </a:p>
        </p:txBody>
      </p:sp>
      <p:sp>
        <p:nvSpPr>
          <p:cNvPr id="323" name="Google Shape;323;p56"/>
          <p:cNvSpPr txBox="1"/>
          <p:nvPr/>
        </p:nvSpPr>
        <p:spPr>
          <a:xfrm>
            <a:off x="540225" y="3931375"/>
            <a:ext cx="3000000" cy="369300"/>
          </a:xfrm>
          <a:prstGeom prst="rect">
            <a:avLst/>
          </a:prstGeom>
          <a:noFill/>
          <a:ln>
            <a:noFill/>
          </a:ln>
        </p:spPr>
        <p:txBody>
          <a:bodyPr anchorCtr="0" anchor="t" bIns="91425" lIns="91425" spcFirstLastPara="1" rIns="91425" wrap="square" tIns="91425">
            <a:spAutoFit/>
          </a:bodyPr>
          <a:lstStyle/>
          <a:p>
            <a:pPr indent="0" lvl="0" marL="177800" rtl="0" algn="l">
              <a:spcBef>
                <a:spcPts val="0"/>
              </a:spcBef>
              <a:spcAft>
                <a:spcPts val="0"/>
              </a:spcAft>
              <a:buNone/>
            </a:pPr>
            <a:r>
              <a:rPr i="1" lang="en" sz="1200">
                <a:solidFill>
                  <a:schemeClr val="dk2"/>
                </a:solidFill>
                <a:latin typeface="Source Sans Pro"/>
                <a:ea typeface="Source Sans Pro"/>
                <a:cs typeface="Source Sans Pro"/>
                <a:sym typeface="Source Sans Pro"/>
              </a:rPr>
              <a:t>Not quite FAANG but almost ;)</a:t>
            </a:r>
            <a:endParaRPr i="1" sz="1200">
              <a:solidFill>
                <a:schemeClr val="dk2"/>
              </a:solidFill>
              <a:latin typeface="Source Sans Pro"/>
              <a:ea typeface="Source Sans Pro"/>
              <a:cs typeface="Source Sans Pro"/>
              <a:sym typeface="Source Sans Pro"/>
            </a:endParaRPr>
          </a:p>
        </p:txBody>
      </p:sp>
      <p:pic>
        <p:nvPicPr>
          <p:cNvPr id="324" name="Google Shape;324;p56" title="Points scored"/>
          <p:cNvPicPr preferRelativeResize="0"/>
          <p:nvPr/>
        </p:nvPicPr>
        <p:blipFill>
          <a:blip r:embed="rId3">
            <a:alphaModFix/>
          </a:blip>
          <a:stretch>
            <a:fillRect/>
          </a:stretch>
        </p:blipFill>
        <p:spPr>
          <a:xfrm>
            <a:off x="4067380" y="920962"/>
            <a:ext cx="4600074" cy="2974711"/>
          </a:xfrm>
          <a:prstGeom prst="rect">
            <a:avLst/>
          </a:prstGeom>
          <a:noFill/>
          <a:ln>
            <a:noFill/>
          </a:ln>
        </p:spPr>
      </p:pic>
      <p:cxnSp>
        <p:nvCxnSpPr>
          <p:cNvPr id="325" name="Google Shape;325;p56"/>
          <p:cNvCxnSpPr/>
          <p:nvPr/>
        </p:nvCxnSpPr>
        <p:spPr>
          <a:xfrm>
            <a:off x="4067375" y="757050"/>
            <a:ext cx="0" cy="3629400"/>
          </a:xfrm>
          <a:prstGeom prst="straightConnector1">
            <a:avLst/>
          </a:prstGeom>
          <a:noFill/>
          <a:ln cap="flat" cmpd="sng" w="9525">
            <a:solidFill>
              <a:srgbClr val="CCCCCC"/>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7"/>
          <p:cNvSpPr txBox="1"/>
          <p:nvPr>
            <p:ph type="title"/>
          </p:nvPr>
        </p:nvSpPr>
        <p:spPr>
          <a:xfrm>
            <a:off x="546900" y="234750"/>
            <a:ext cx="3786600" cy="11334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SzPts val="2400"/>
              <a:buFont typeface="Source Sans Pro"/>
              <a:buNone/>
            </a:pPr>
            <a:r>
              <a:rPr b="1" lang="en"/>
              <a:t>Total distribution of traffic marked as CDN traffic </a:t>
            </a:r>
            <a:endParaRPr b="1">
              <a:solidFill>
                <a:schemeClr val="dk1"/>
              </a:solidFill>
            </a:endParaRPr>
          </a:p>
        </p:txBody>
      </p:sp>
      <p:sp>
        <p:nvSpPr>
          <p:cNvPr id="331" name="Google Shape;331;p57"/>
          <p:cNvSpPr txBox="1"/>
          <p:nvPr>
            <p:ph idx="1" type="body"/>
          </p:nvPr>
        </p:nvSpPr>
        <p:spPr>
          <a:xfrm>
            <a:off x="1017750" y="1718525"/>
            <a:ext cx="2653200" cy="2510700"/>
          </a:xfrm>
          <a:prstGeom prst="rect">
            <a:avLst/>
          </a:prstGeom>
          <a:noFill/>
          <a:ln>
            <a:noFill/>
          </a:ln>
        </p:spPr>
        <p:txBody>
          <a:bodyPr anchorCtr="0" anchor="t" bIns="34275" lIns="68575" spcFirstLastPara="1" rIns="68575" wrap="square" tIns="34275">
            <a:normAutofit/>
          </a:bodyPr>
          <a:lstStyle/>
          <a:p>
            <a:pPr indent="0" lvl="0" marL="0" marR="0" rtl="0" algn="l">
              <a:lnSpc>
                <a:spcPct val="100000"/>
              </a:lnSpc>
              <a:spcBef>
                <a:spcPts val="0"/>
              </a:spcBef>
              <a:spcAft>
                <a:spcPts val="0"/>
              </a:spcAft>
              <a:buNone/>
            </a:pPr>
            <a:r>
              <a:rPr b="1" lang="en">
                <a:solidFill>
                  <a:schemeClr val="dk2"/>
                </a:solidFill>
              </a:rPr>
              <a:t>~74% </a:t>
            </a:r>
            <a:r>
              <a:rPr lang="en">
                <a:solidFill>
                  <a:schemeClr val="dk2"/>
                </a:solidFill>
              </a:rPr>
              <a:t>over the external </a:t>
            </a:r>
            <a:br>
              <a:rPr lang="en">
                <a:solidFill>
                  <a:schemeClr val="dk2"/>
                </a:solidFill>
              </a:rPr>
            </a:br>
            <a:r>
              <a:rPr lang="en">
                <a:solidFill>
                  <a:schemeClr val="dk2"/>
                </a:solidFill>
              </a:rPr>
              <a:t>network border</a:t>
            </a:r>
            <a:endParaRPr>
              <a:solidFill>
                <a:schemeClr val="dk2"/>
              </a:solidFill>
            </a:endParaRPr>
          </a:p>
          <a:p>
            <a:pPr indent="0" lvl="0" marL="0" marR="0" rtl="0" algn="l">
              <a:lnSpc>
                <a:spcPct val="100000"/>
              </a:lnSpc>
              <a:spcBef>
                <a:spcPts val="2000"/>
              </a:spcBef>
              <a:spcAft>
                <a:spcPts val="0"/>
              </a:spcAft>
              <a:buNone/>
            </a:pPr>
            <a:r>
              <a:rPr b="1" lang="en">
                <a:solidFill>
                  <a:schemeClr val="dk2"/>
                </a:solidFill>
              </a:rPr>
              <a:t>~14%</a:t>
            </a:r>
            <a:r>
              <a:rPr lang="en">
                <a:solidFill>
                  <a:schemeClr val="dk2"/>
                </a:solidFill>
              </a:rPr>
              <a:t> from embedded servers</a:t>
            </a:r>
            <a:endParaRPr>
              <a:solidFill>
                <a:schemeClr val="dk2"/>
              </a:solidFill>
            </a:endParaRPr>
          </a:p>
          <a:p>
            <a:pPr indent="0" lvl="0" marL="0" marR="0" rtl="0" algn="l">
              <a:lnSpc>
                <a:spcPct val="100000"/>
              </a:lnSpc>
              <a:spcBef>
                <a:spcPts val="2000"/>
              </a:spcBef>
              <a:spcAft>
                <a:spcPts val="0"/>
              </a:spcAft>
              <a:buNone/>
            </a:pPr>
            <a:r>
              <a:rPr b="1" lang="en">
                <a:solidFill>
                  <a:schemeClr val="dk2"/>
                </a:solidFill>
              </a:rPr>
              <a:t>~7%</a:t>
            </a:r>
            <a:r>
              <a:rPr lang="en">
                <a:solidFill>
                  <a:schemeClr val="dk2"/>
                </a:solidFill>
              </a:rPr>
              <a:t> embedded to embedded </a:t>
            </a:r>
            <a:br>
              <a:rPr lang="en">
                <a:solidFill>
                  <a:schemeClr val="dk2"/>
                </a:solidFill>
              </a:rPr>
            </a:br>
            <a:r>
              <a:rPr lang="en">
                <a:solidFill>
                  <a:schemeClr val="dk2"/>
                </a:solidFill>
              </a:rPr>
              <a:t>internally in the networks</a:t>
            </a:r>
            <a:endParaRPr>
              <a:solidFill>
                <a:schemeClr val="dk2"/>
              </a:solidFill>
            </a:endParaRPr>
          </a:p>
          <a:p>
            <a:pPr indent="0" lvl="0" marL="0" marR="0" rtl="0" algn="l">
              <a:lnSpc>
                <a:spcPct val="100000"/>
              </a:lnSpc>
              <a:spcBef>
                <a:spcPts val="2000"/>
              </a:spcBef>
              <a:spcAft>
                <a:spcPts val="2000"/>
              </a:spcAft>
              <a:buNone/>
            </a:pPr>
            <a:r>
              <a:rPr b="1" lang="en">
                <a:solidFill>
                  <a:schemeClr val="dk2"/>
                </a:solidFill>
              </a:rPr>
              <a:t>~5%</a:t>
            </a:r>
            <a:r>
              <a:rPr lang="en">
                <a:solidFill>
                  <a:schemeClr val="dk2"/>
                </a:solidFill>
              </a:rPr>
              <a:t> Externally to </a:t>
            </a:r>
            <a:br>
              <a:rPr lang="en">
                <a:solidFill>
                  <a:schemeClr val="dk2"/>
                </a:solidFill>
              </a:rPr>
            </a:br>
            <a:r>
              <a:rPr lang="en">
                <a:solidFill>
                  <a:schemeClr val="dk2"/>
                </a:solidFill>
              </a:rPr>
              <a:t>embedded </a:t>
            </a:r>
            <a:endParaRPr>
              <a:solidFill>
                <a:schemeClr val="dk2"/>
              </a:solidFill>
            </a:endParaRPr>
          </a:p>
        </p:txBody>
      </p:sp>
      <p:sp>
        <p:nvSpPr>
          <p:cNvPr id="332" name="Google Shape;332;p57"/>
          <p:cNvSpPr/>
          <p:nvPr/>
        </p:nvSpPr>
        <p:spPr>
          <a:xfrm>
            <a:off x="641075" y="1806625"/>
            <a:ext cx="249900" cy="249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7"/>
          <p:cNvSpPr/>
          <p:nvPr/>
        </p:nvSpPr>
        <p:spPr>
          <a:xfrm>
            <a:off x="641075" y="2483298"/>
            <a:ext cx="249900" cy="249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334" name="Google Shape;334;p57"/>
          <p:cNvSpPr/>
          <p:nvPr/>
        </p:nvSpPr>
        <p:spPr>
          <a:xfrm>
            <a:off x="641075" y="3013814"/>
            <a:ext cx="249900" cy="249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7"/>
          <p:cNvSpPr/>
          <p:nvPr/>
        </p:nvSpPr>
        <p:spPr>
          <a:xfrm>
            <a:off x="641075" y="3663119"/>
            <a:ext cx="249900" cy="249900"/>
          </a:xfrm>
          <a:prstGeom prst="rect">
            <a:avLst/>
          </a:prstGeom>
          <a:solidFill>
            <a:srgbClr val="6224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57"/>
          <p:cNvSpPr txBox="1"/>
          <p:nvPr/>
        </p:nvSpPr>
        <p:spPr>
          <a:xfrm>
            <a:off x="4301925" y="4221925"/>
            <a:ext cx="4146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Source Sans Pro"/>
                <a:ea typeface="Source Sans Pro"/>
                <a:cs typeface="Source Sans Pro"/>
                <a:sym typeface="Source Sans Pro"/>
              </a:rPr>
              <a:t>Average traffic over 24 hours that includes a sunday evening.</a:t>
            </a:r>
            <a:endParaRPr i="1" sz="1200">
              <a:solidFill>
                <a:srgbClr val="000000"/>
              </a:solidFill>
              <a:latin typeface="Source Sans Pro"/>
              <a:ea typeface="Source Sans Pro"/>
              <a:cs typeface="Source Sans Pro"/>
              <a:sym typeface="Source Sans Pro"/>
            </a:endParaRPr>
          </a:p>
        </p:txBody>
      </p:sp>
      <p:pic>
        <p:nvPicPr>
          <p:cNvPr id="337" name="Google Shape;337;p57" title="Points scored"/>
          <p:cNvPicPr preferRelativeResize="0"/>
          <p:nvPr/>
        </p:nvPicPr>
        <p:blipFill>
          <a:blip r:embed="rId3">
            <a:alphaModFix/>
          </a:blip>
          <a:stretch>
            <a:fillRect/>
          </a:stretch>
        </p:blipFill>
        <p:spPr>
          <a:xfrm>
            <a:off x="3873925" y="1136325"/>
            <a:ext cx="5001999" cy="30929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8"/>
          <p:cNvSpPr txBox="1"/>
          <p:nvPr>
            <p:ph type="title"/>
          </p:nvPr>
        </p:nvSpPr>
        <p:spPr>
          <a:xfrm>
            <a:off x="445800" y="234750"/>
            <a:ext cx="8238300" cy="5040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b="1" lang="en"/>
              <a:t>Statistics</a:t>
            </a:r>
            <a:endParaRPr b="1"/>
          </a:p>
        </p:txBody>
      </p:sp>
      <p:sp>
        <p:nvSpPr>
          <p:cNvPr id="343" name="Google Shape;343;p58"/>
          <p:cNvSpPr txBox="1"/>
          <p:nvPr/>
        </p:nvSpPr>
        <p:spPr>
          <a:xfrm>
            <a:off x="350150" y="3531075"/>
            <a:ext cx="2067000" cy="1031400"/>
          </a:xfrm>
          <a:prstGeom prst="rect">
            <a:avLst/>
          </a:prstGeom>
          <a:noFill/>
          <a:ln>
            <a:noFill/>
          </a:ln>
        </p:spPr>
        <p:txBody>
          <a:bodyPr anchorCtr="0" anchor="t" bIns="91425" lIns="91425" spcFirstLastPara="1" rIns="91425" wrap="square" tIns="91425">
            <a:spAutoFit/>
          </a:bodyPr>
          <a:lstStyle/>
          <a:p>
            <a:pPr indent="-200659" lvl="0" marL="365760" rtl="0" algn="l">
              <a:spcBef>
                <a:spcPts val="0"/>
              </a:spcBef>
              <a:spcAft>
                <a:spcPts val="0"/>
              </a:spcAft>
              <a:buClr>
                <a:schemeClr val="accent3"/>
              </a:buClr>
              <a:buSzPts val="1000"/>
              <a:buFont typeface="Source Sans Pro"/>
              <a:buChar char="●"/>
            </a:pPr>
            <a:r>
              <a:rPr lang="en" sz="900">
                <a:latin typeface="Source Sans Pro"/>
                <a:ea typeface="Source Sans Pro"/>
                <a:cs typeface="Source Sans Pro"/>
                <a:sym typeface="Source Sans Pro"/>
              </a:rPr>
              <a:t>Outside to end-users </a:t>
            </a:r>
            <a:r>
              <a:rPr b="1" lang="en" sz="900">
                <a:latin typeface="Source Sans Pro"/>
                <a:ea typeface="Source Sans Pro"/>
                <a:cs typeface="Source Sans Pro"/>
                <a:sym typeface="Source Sans Pro"/>
              </a:rPr>
              <a:t>(39%)</a:t>
            </a:r>
            <a:endParaRPr b="1" sz="900">
              <a:latin typeface="Source Sans Pro"/>
              <a:ea typeface="Source Sans Pro"/>
              <a:cs typeface="Source Sans Pro"/>
              <a:sym typeface="Source Sans Pro"/>
            </a:endParaRPr>
          </a:p>
          <a:p>
            <a:pPr indent="-200659" lvl="0" marL="365760" rtl="0" algn="l">
              <a:spcBef>
                <a:spcPts val="600"/>
              </a:spcBef>
              <a:spcAft>
                <a:spcPts val="0"/>
              </a:spcAft>
              <a:buClr>
                <a:schemeClr val="accent4"/>
              </a:buClr>
              <a:buSzPts val="1000"/>
              <a:buFont typeface="Source Sans Pro"/>
              <a:buChar char="●"/>
            </a:pPr>
            <a:r>
              <a:rPr lang="en" sz="900">
                <a:latin typeface="Source Sans Pro"/>
                <a:ea typeface="Source Sans Pro"/>
                <a:cs typeface="Source Sans Pro"/>
                <a:sym typeface="Source Sans Pro"/>
              </a:rPr>
              <a:t>Embedded</a:t>
            </a:r>
            <a:r>
              <a:rPr lang="en" sz="900">
                <a:latin typeface="Source Sans Pro"/>
                <a:ea typeface="Source Sans Pro"/>
                <a:cs typeface="Source Sans Pro"/>
                <a:sym typeface="Source Sans Pro"/>
              </a:rPr>
              <a:t> to end-users </a:t>
            </a:r>
            <a:r>
              <a:rPr b="1" lang="en" sz="900">
                <a:latin typeface="Source Sans Pro"/>
                <a:ea typeface="Source Sans Pro"/>
                <a:cs typeface="Source Sans Pro"/>
                <a:sym typeface="Source Sans Pro"/>
              </a:rPr>
              <a:t>(56%)</a:t>
            </a:r>
            <a:endParaRPr b="1" sz="900">
              <a:latin typeface="Source Sans Pro"/>
              <a:ea typeface="Source Sans Pro"/>
              <a:cs typeface="Source Sans Pro"/>
              <a:sym typeface="Source Sans Pro"/>
            </a:endParaRPr>
          </a:p>
          <a:p>
            <a:pPr indent="-200659" lvl="0" marL="365760" rtl="0" algn="l">
              <a:spcBef>
                <a:spcPts val="600"/>
              </a:spcBef>
              <a:spcAft>
                <a:spcPts val="0"/>
              </a:spcAft>
              <a:buClr>
                <a:schemeClr val="accent6"/>
              </a:buClr>
              <a:buSzPts val="1000"/>
              <a:buFont typeface="Source Sans Pro"/>
              <a:buChar char="●"/>
            </a:pPr>
            <a:r>
              <a:rPr lang="en" sz="900">
                <a:latin typeface="Source Sans Pro"/>
                <a:ea typeface="Source Sans Pro"/>
                <a:cs typeface="Source Sans Pro"/>
                <a:sym typeface="Source Sans Pro"/>
              </a:rPr>
              <a:t>Outside to embedded </a:t>
            </a:r>
            <a:r>
              <a:rPr b="1" lang="en" sz="900">
                <a:latin typeface="Source Sans Pro"/>
                <a:ea typeface="Source Sans Pro"/>
                <a:cs typeface="Source Sans Pro"/>
                <a:sym typeface="Source Sans Pro"/>
              </a:rPr>
              <a:t>(5%)</a:t>
            </a:r>
            <a:endParaRPr b="1" sz="900">
              <a:latin typeface="Source Sans Pro"/>
              <a:ea typeface="Source Sans Pro"/>
              <a:cs typeface="Source Sans Pro"/>
              <a:sym typeface="Source Sans Pro"/>
            </a:endParaRPr>
          </a:p>
          <a:p>
            <a:pPr indent="-200659" lvl="0" marL="365760" rtl="0" algn="l">
              <a:spcBef>
                <a:spcPts val="600"/>
              </a:spcBef>
              <a:spcAft>
                <a:spcPts val="600"/>
              </a:spcAft>
              <a:buClr>
                <a:srgbClr val="6224C6"/>
              </a:buClr>
              <a:buSzPts val="1000"/>
              <a:buFont typeface="Source Sans Pro"/>
              <a:buChar char="●"/>
            </a:pPr>
            <a:r>
              <a:rPr lang="en" sz="900">
                <a:latin typeface="Source Sans Pro"/>
                <a:ea typeface="Source Sans Pro"/>
                <a:cs typeface="Source Sans Pro"/>
                <a:sym typeface="Source Sans Pro"/>
              </a:rPr>
              <a:t>Embedded to embedded </a:t>
            </a:r>
            <a:r>
              <a:rPr b="1" lang="en" sz="900">
                <a:latin typeface="Source Sans Pro"/>
                <a:ea typeface="Source Sans Pro"/>
                <a:cs typeface="Source Sans Pro"/>
                <a:sym typeface="Source Sans Pro"/>
              </a:rPr>
              <a:t>(1%)</a:t>
            </a:r>
            <a:endParaRPr b="1" sz="900">
              <a:latin typeface="Source Sans Pro"/>
              <a:ea typeface="Source Sans Pro"/>
              <a:cs typeface="Source Sans Pro"/>
              <a:sym typeface="Source Sans Pro"/>
            </a:endParaRPr>
          </a:p>
        </p:txBody>
      </p:sp>
      <p:sp>
        <p:nvSpPr>
          <p:cNvPr id="344" name="Google Shape;344;p58"/>
          <p:cNvSpPr txBox="1"/>
          <p:nvPr/>
        </p:nvSpPr>
        <p:spPr>
          <a:xfrm>
            <a:off x="603701" y="1123125"/>
            <a:ext cx="13923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Source Sans Pro"/>
                <a:ea typeface="Source Sans Pro"/>
                <a:cs typeface="Source Sans Pro"/>
                <a:sym typeface="Source Sans Pro"/>
              </a:rPr>
              <a:t>Google</a:t>
            </a:r>
            <a:endParaRPr b="1" sz="1700">
              <a:solidFill>
                <a:schemeClr val="dk2"/>
              </a:solidFill>
              <a:latin typeface="Source Sans Pro"/>
              <a:ea typeface="Source Sans Pro"/>
              <a:cs typeface="Source Sans Pro"/>
              <a:sym typeface="Source Sans Pro"/>
            </a:endParaRPr>
          </a:p>
        </p:txBody>
      </p:sp>
      <p:sp>
        <p:nvSpPr>
          <p:cNvPr id="345" name="Google Shape;345;p58"/>
          <p:cNvSpPr txBox="1"/>
          <p:nvPr/>
        </p:nvSpPr>
        <p:spPr>
          <a:xfrm>
            <a:off x="2820262" y="1123125"/>
            <a:ext cx="13923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Source Sans Pro"/>
                <a:ea typeface="Source Sans Pro"/>
                <a:cs typeface="Source Sans Pro"/>
                <a:sym typeface="Source Sans Pro"/>
              </a:rPr>
              <a:t>Netflix</a:t>
            </a:r>
            <a:endParaRPr b="1" sz="1700">
              <a:solidFill>
                <a:schemeClr val="dk2"/>
              </a:solidFill>
              <a:latin typeface="Source Sans Pro"/>
              <a:ea typeface="Source Sans Pro"/>
              <a:cs typeface="Source Sans Pro"/>
              <a:sym typeface="Source Sans Pro"/>
            </a:endParaRPr>
          </a:p>
        </p:txBody>
      </p:sp>
      <p:sp>
        <p:nvSpPr>
          <p:cNvPr id="346" name="Google Shape;346;p58"/>
          <p:cNvSpPr txBox="1"/>
          <p:nvPr/>
        </p:nvSpPr>
        <p:spPr>
          <a:xfrm>
            <a:off x="4984027" y="1123125"/>
            <a:ext cx="13923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Source Sans Pro"/>
                <a:ea typeface="Source Sans Pro"/>
                <a:cs typeface="Source Sans Pro"/>
                <a:sym typeface="Source Sans Pro"/>
              </a:rPr>
              <a:t>Facebook</a:t>
            </a:r>
            <a:endParaRPr b="1" sz="1700">
              <a:solidFill>
                <a:schemeClr val="dk2"/>
              </a:solidFill>
              <a:latin typeface="Source Sans Pro"/>
              <a:ea typeface="Source Sans Pro"/>
              <a:cs typeface="Source Sans Pro"/>
              <a:sym typeface="Source Sans Pro"/>
            </a:endParaRPr>
          </a:p>
        </p:txBody>
      </p:sp>
      <p:sp>
        <p:nvSpPr>
          <p:cNvPr id="347" name="Google Shape;347;p58"/>
          <p:cNvSpPr txBox="1"/>
          <p:nvPr/>
        </p:nvSpPr>
        <p:spPr>
          <a:xfrm>
            <a:off x="7147793" y="1123125"/>
            <a:ext cx="13923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2"/>
                </a:solidFill>
                <a:latin typeface="Source Sans Pro"/>
                <a:ea typeface="Source Sans Pro"/>
                <a:cs typeface="Source Sans Pro"/>
                <a:sym typeface="Source Sans Pro"/>
              </a:rPr>
              <a:t>Akamai</a:t>
            </a:r>
            <a:endParaRPr b="1" sz="1700">
              <a:solidFill>
                <a:schemeClr val="dk2"/>
              </a:solidFill>
              <a:latin typeface="Source Sans Pro"/>
              <a:ea typeface="Source Sans Pro"/>
              <a:cs typeface="Source Sans Pro"/>
              <a:sym typeface="Source Sans Pro"/>
            </a:endParaRPr>
          </a:p>
        </p:txBody>
      </p:sp>
      <p:sp>
        <p:nvSpPr>
          <p:cNvPr id="348" name="Google Shape;348;p58"/>
          <p:cNvSpPr txBox="1"/>
          <p:nvPr/>
        </p:nvSpPr>
        <p:spPr>
          <a:xfrm>
            <a:off x="2566677" y="3531075"/>
            <a:ext cx="2199600" cy="1031400"/>
          </a:xfrm>
          <a:prstGeom prst="rect">
            <a:avLst/>
          </a:prstGeom>
          <a:noFill/>
          <a:ln>
            <a:noFill/>
          </a:ln>
        </p:spPr>
        <p:txBody>
          <a:bodyPr anchorCtr="0" anchor="t" bIns="91425" lIns="91425" spcFirstLastPara="1" rIns="91425" wrap="square" tIns="91425">
            <a:spAutoFit/>
          </a:bodyPr>
          <a:lstStyle/>
          <a:p>
            <a:pPr indent="-200659" lvl="0" marL="365760" rtl="0" algn="l">
              <a:spcBef>
                <a:spcPts val="0"/>
              </a:spcBef>
              <a:spcAft>
                <a:spcPts val="0"/>
              </a:spcAft>
              <a:buClr>
                <a:schemeClr val="accent3"/>
              </a:buClr>
              <a:buSzPts val="1000"/>
              <a:buFont typeface="Source Sans Pro"/>
              <a:buChar char="●"/>
            </a:pPr>
            <a:r>
              <a:rPr lang="en" sz="900">
                <a:latin typeface="Source Sans Pro"/>
                <a:ea typeface="Source Sans Pro"/>
                <a:cs typeface="Source Sans Pro"/>
                <a:sym typeface="Source Sans Pro"/>
              </a:rPr>
              <a:t>Outside to end-users </a:t>
            </a:r>
            <a:r>
              <a:rPr b="1" lang="en" sz="900">
                <a:latin typeface="Source Sans Pro"/>
                <a:ea typeface="Source Sans Pro"/>
                <a:cs typeface="Source Sans Pro"/>
                <a:sym typeface="Source Sans Pro"/>
              </a:rPr>
              <a:t>(22%)</a:t>
            </a:r>
            <a:endParaRPr b="1" sz="900">
              <a:latin typeface="Source Sans Pro"/>
              <a:ea typeface="Source Sans Pro"/>
              <a:cs typeface="Source Sans Pro"/>
              <a:sym typeface="Source Sans Pro"/>
            </a:endParaRPr>
          </a:p>
          <a:p>
            <a:pPr indent="-200659" lvl="0" marL="365760" rtl="0" algn="l">
              <a:spcBef>
                <a:spcPts val="600"/>
              </a:spcBef>
              <a:spcAft>
                <a:spcPts val="0"/>
              </a:spcAft>
              <a:buClr>
                <a:schemeClr val="accent4"/>
              </a:buClr>
              <a:buSzPts val="1000"/>
              <a:buFont typeface="Source Sans Pro"/>
              <a:buChar char="●"/>
            </a:pPr>
            <a:r>
              <a:rPr lang="en" sz="900">
                <a:latin typeface="Source Sans Pro"/>
                <a:ea typeface="Source Sans Pro"/>
                <a:cs typeface="Source Sans Pro"/>
                <a:sym typeface="Source Sans Pro"/>
              </a:rPr>
              <a:t>Embedded to end-users </a:t>
            </a:r>
            <a:r>
              <a:rPr b="1" lang="en" sz="900">
                <a:latin typeface="Source Sans Pro"/>
                <a:ea typeface="Source Sans Pro"/>
                <a:cs typeface="Source Sans Pro"/>
                <a:sym typeface="Source Sans Pro"/>
              </a:rPr>
              <a:t>(72%)</a:t>
            </a:r>
            <a:endParaRPr b="1" sz="900">
              <a:latin typeface="Source Sans Pro"/>
              <a:ea typeface="Source Sans Pro"/>
              <a:cs typeface="Source Sans Pro"/>
              <a:sym typeface="Source Sans Pro"/>
            </a:endParaRPr>
          </a:p>
          <a:p>
            <a:pPr indent="-200659" lvl="0" marL="365760" rtl="0" algn="l">
              <a:spcBef>
                <a:spcPts val="600"/>
              </a:spcBef>
              <a:spcAft>
                <a:spcPts val="0"/>
              </a:spcAft>
              <a:buClr>
                <a:schemeClr val="accent6"/>
              </a:buClr>
              <a:buSzPts val="1000"/>
              <a:buFont typeface="Source Sans Pro"/>
              <a:buChar char="●"/>
            </a:pPr>
            <a:r>
              <a:rPr lang="en" sz="900">
                <a:latin typeface="Source Sans Pro"/>
                <a:ea typeface="Source Sans Pro"/>
                <a:cs typeface="Source Sans Pro"/>
                <a:sym typeface="Source Sans Pro"/>
              </a:rPr>
              <a:t>Outside to embedded </a:t>
            </a:r>
            <a:r>
              <a:rPr b="1" lang="en" sz="900">
                <a:latin typeface="Source Sans Pro"/>
                <a:ea typeface="Source Sans Pro"/>
                <a:cs typeface="Source Sans Pro"/>
                <a:sym typeface="Source Sans Pro"/>
              </a:rPr>
              <a:t>(3%)</a:t>
            </a:r>
            <a:endParaRPr b="1" sz="900">
              <a:latin typeface="Source Sans Pro"/>
              <a:ea typeface="Source Sans Pro"/>
              <a:cs typeface="Source Sans Pro"/>
              <a:sym typeface="Source Sans Pro"/>
            </a:endParaRPr>
          </a:p>
          <a:p>
            <a:pPr indent="-200659" lvl="0" marL="365760" rtl="0" algn="l">
              <a:spcBef>
                <a:spcPts val="600"/>
              </a:spcBef>
              <a:spcAft>
                <a:spcPts val="600"/>
              </a:spcAft>
              <a:buClr>
                <a:srgbClr val="6224C6"/>
              </a:buClr>
              <a:buSzPts val="1000"/>
              <a:buFont typeface="Source Sans Pro"/>
              <a:buChar char="●"/>
            </a:pPr>
            <a:r>
              <a:rPr lang="en" sz="900">
                <a:latin typeface="Source Sans Pro"/>
                <a:ea typeface="Source Sans Pro"/>
                <a:cs typeface="Source Sans Pro"/>
                <a:sym typeface="Source Sans Pro"/>
              </a:rPr>
              <a:t>Embedded</a:t>
            </a:r>
            <a:r>
              <a:rPr lang="en" sz="900">
                <a:latin typeface="Source Sans Pro"/>
                <a:ea typeface="Source Sans Pro"/>
                <a:cs typeface="Source Sans Pro"/>
                <a:sym typeface="Source Sans Pro"/>
              </a:rPr>
              <a:t> to embedded </a:t>
            </a:r>
            <a:r>
              <a:rPr b="1" lang="en" sz="900">
                <a:latin typeface="Source Sans Pro"/>
                <a:ea typeface="Source Sans Pro"/>
                <a:cs typeface="Source Sans Pro"/>
                <a:sym typeface="Source Sans Pro"/>
              </a:rPr>
              <a:t>(3%)</a:t>
            </a:r>
            <a:endParaRPr b="1" sz="900">
              <a:latin typeface="Source Sans Pro"/>
              <a:ea typeface="Source Sans Pro"/>
              <a:cs typeface="Source Sans Pro"/>
              <a:sym typeface="Source Sans Pro"/>
            </a:endParaRPr>
          </a:p>
        </p:txBody>
      </p:sp>
      <p:sp>
        <p:nvSpPr>
          <p:cNvPr id="349" name="Google Shape;349;p58"/>
          <p:cNvSpPr txBox="1"/>
          <p:nvPr/>
        </p:nvSpPr>
        <p:spPr>
          <a:xfrm>
            <a:off x="4730377" y="3531075"/>
            <a:ext cx="2199600" cy="1031400"/>
          </a:xfrm>
          <a:prstGeom prst="rect">
            <a:avLst/>
          </a:prstGeom>
          <a:noFill/>
          <a:ln>
            <a:noFill/>
          </a:ln>
        </p:spPr>
        <p:txBody>
          <a:bodyPr anchorCtr="0" anchor="t" bIns="91425" lIns="91425" spcFirstLastPara="1" rIns="91425" wrap="square" tIns="91425">
            <a:spAutoFit/>
          </a:bodyPr>
          <a:lstStyle/>
          <a:p>
            <a:pPr indent="-200659" lvl="0" marL="365760" rtl="0" algn="l">
              <a:spcBef>
                <a:spcPts val="0"/>
              </a:spcBef>
              <a:spcAft>
                <a:spcPts val="0"/>
              </a:spcAft>
              <a:buClr>
                <a:schemeClr val="accent3"/>
              </a:buClr>
              <a:buSzPts val="1000"/>
              <a:buFont typeface="Source Sans Pro"/>
              <a:buChar char="●"/>
            </a:pPr>
            <a:r>
              <a:rPr lang="en" sz="900">
                <a:latin typeface="Source Sans Pro"/>
                <a:ea typeface="Source Sans Pro"/>
                <a:cs typeface="Source Sans Pro"/>
                <a:sym typeface="Source Sans Pro"/>
              </a:rPr>
              <a:t>Outside to end-users </a:t>
            </a:r>
            <a:r>
              <a:rPr b="1" lang="en" sz="900">
                <a:latin typeface="Source Sans Pro"/>
                <a:ea typeface="Source Sans Pro"/>
                <a:cs typeface="Source Sans Pro"/>
                <a:sym typeface="Source Sans Pro"/>
              </a:rPr>
              <a:t>(43%)</a:t>
            </a:r>
            <a:endParaRPr b="1" sz="900">
              <a:latin typeface="Source Sans Pro"/>
              <a:ea typeface="Source Sans Pro"/>
              <a:cs typeface="Source Sans Pro"/>
              <a:sym typeface="Source Sans Pro"/>
            </a:endParaRPr>
          </a:p>
          <a:p>
            <a:pPr indent="-200659" lvl="0" marL="365760" rtl="0" algn="l">
              <a:spcBef>
                <a:spcPts val="600"/>
              </a:spcBef>
              <a:spcAft>
                <a:spcPts val="0"/>
              </a:spcAft>
              <a:buClr>
                <a:schemeClr val="accent4"/>
              </a:buClr>
              <a:buSzPts val="1000"/>
              <a:buFont typeface="Source Sans Pro"/>
              <a:buChar char="●"/>
            </a:pPr>
            <a:r>
              <a:rPr lang="en" sz="900">
                <a:latin typeface="Source Sans Pro"/>
                <a:ea typeface="Source Sans Pro"/>
                <a:cs typeface="Source Sans Pro"/>
                <a:sym typeface="Source Sans Pro"/>
              </a:rPr>
              <a:t>Embedded to end-users </a:t>
            </a:r>
            <a:r>
              <a:rPr b="1" lang="en" sz="900">
                <a:latin typeface="Source Sans Pro"/>
                <a:ea typeface="Source Sans Pro"/>
                <a:cs typeface="Source Sans Pro"/>
                <a:sym typeface="Source Sans Pro"/>
              </a:rPr>
              <a:t>(54%)</a:t>
            </a:r>
            <a:endParaRPr b="1" sz="900">
              <a:latin typeface="Source Sans Pro"/>
              <a:ea typeface="Source Sans Pro"/>
              <a:cs typeface="Source Sans Pro"/>
              <a:sym typeface="Source Sans Pro"/>
            </a:endParaRPr>
          </a:p>
          <a:p>
            <a:pPr indent="-200659" lvl="0" marL="365760" rtl="0" algn="l">
              <a:spcBef>
                <a:spcPts val="600"/>
              </a:spcBef>
              <a:spcAft>
                <a:spcPts val="0"/>
              </a:spcAft>
              <a:buClr>
                <a:schemeClr val="accent6"/>
              </a:buClr>
              <a:buSzPts val="1000"/>
              <a:buFont typeface="Source Sans Pro"/>
              <a:buChar char="●"/>
            </a:pPr>
            <a:r>
              <a:rPr lang="en" sz="900">
                <a:latin typeface="Source Sans Pro"/>
                <a:ea typeface="Source Sans Pro"/>
                <a:cs typeface="Source Sans Pro"/>
                <a:sym typeface="Source Sans Pro"/>
              </a:rPr>
              <a:t>Outside to embedded </a:t>
            </a:r>
            <a:r>
              <a:rPr b="1" lang="en" sz="900">
                <a:latin typeface="Source Sans Pro"/>
                <a:ea typeface="Source Sans Pro"/>
                <a:cs typeface="Source Sans Pro"/>
                <a:sym typeface="Source Sans Pro"/>
              </a:rPr>
              <a:t>(4%)</a:t>
            </a:r>
            <a:endParaRPr b="1" sz="900">
              <a:latin typeface="Source Sans Pro"/>
              <a:ea typeface="Source Sans Pro"/>
              <a:cs typeface="Source Sans Pro"/>
              <a:sym typeface="Source Sans Pro"/>
            </a:endParaRPr>
          </a:p>
          <a:p>
            <a:pPr indent="-200659" lvl="0" marL="365760" rtl="0" algn="l">
              <a:spcBef>
                <a:spcPts val="600"/>
              </a:spcBef>
              <a:spcAft>
                <a:spcPts val="600"/>
              </a:spcAft>
              <a:buClr>
                <a:srgbClr val="6224C6"/>
              </a:buClr>
              <a:buSzPts val="1000"/>
              <a:buFont typeface="Source Sans Pro"/>
              <a:buChar char="●"/>
            </a:pPr>
            <a:r>
              <a:rPr lang="en" sz="900">
                <a:latin typeface="Source Sans Pro"/>
                <a:ea typeface="Source Sans Pro"/>
                <a:cs typeface="Source Sans Pro"/>
                <a:sym typeface="Source Sans Pro"/>
              </a:rPr>
              <a:t>Embedded</a:t>
            </a:r>
            <a:r>
              <a:rPr lang="en" sz="900">
                <a:latin typeface="Source Sans Pro"/>
                <a:ea typeface="Source Sans Pro"/>
                <a:cs typeface="Source Sans Pro"/>
                <a:sym typeface="Source Sans Pro"/>
              </a:rPr>
              <a:t> to embedded</a:t>
            </a:r>
            <a:r>
              <a:rPr lang="en" sz="900">
                <a:latin typeface="Source Sans Pro"/>
                <a:ea typeface="Source Sans Pro"/>
                <a:cs typeface="Source Sans Pro"/>
                <a:sym typeface="Source Sans Pro"/>
              </a:rPr>
              <a:t> </a:t>
            </a:r>
            <a:r>
              <a:rPr b="1" lang="en" sz="900">
                <a:latin typeface="Source Sans Pro"/>
                <a:ea typeface="Source Sans Pro"/>
                <a:cs typeface="Source Sans Pro"/>
                <a:sym typeface="Source Sans Pro"/>
              </a:rPr>
              <a:t>(0%)</a:t>
            </a:r>
            <a:endParaRPr b="1" sz="900">
              <a:latin typeface="Source Sans Pro"/>
              <a:ea typeface="Source Sans Pro"/>
              <a:cs typeface="Source Sans Pro"/>
              <a:sym typeface="Source Sans Pro"/>
            </a:endParaRPr>
          </a:p>
        </p:txBody>
      </p:sp>
      <p:sp>
        <p:nvSpPr>
          <p:cNvPr id="350" name="Google Shape;350;p58"/>
          <p:cNvSpPr txBox="1"/>
          <p:nvPr/>
        </p:nvSpPr>
        <p:spPr>
          <a:xfrm>
            <a:off x="6935478" y="3531075"/>
            <a:ext cx="2284800" cy="1031400"/>
          </a:xfrm>
          <a:prstGeom prst="rect">
            <a:avLst/>
          </a:prstGeom>
          <a:noFill/>
          <a:ln>
            <a:noFill/>
          </a:ln>
        </p:spPr>
        <p:txBody>
          <a:bodyPr anchorCtr="0" anchor="t" bIns="91425" lIns="91425" spcFirstLastPara="1" rIns="91425" wrap="square" tIns="91425">
            <a:spAutoFit/>
          </a:bodyPr>
          <a:lstStyle/>
          <a:p>
            <a:pPr indent="-200659" lvl="0" marL="365760" rtl="0" algn="l">
              <a:spcBef>
                <a:spcPts val="0"/>
              </a:spcBef>
              <a:spcAft>
                <a:spcPts val="0"/>
              </a:spcAft>
              <a:buClr>
                <a:schemeClr val="accent3"/>
              </a:buClr>
              <a:buSzPts val="1000"/>
              <a:buFont typeface="Source Sans Pro"/>
              <a:buChar char="●"/>
            </a:pPr>
            <a:r>
              <a:rPr lang="en" sz="900">
                <a:latin typeface="Source Sans Pro"/>
                <a:ea typeface="Source Sans Pro"/>
                <a:cs typeface="Source Sans Pro"/>
                <a:sym typeface="Source Sans Pro"/>
              </a:rPr>
              <a:t>Outside to end-users </a:t>
            </a:r>
            <a:r>
              <a:rPr b="1" lang="en" sz="900">
                <a:latin typeface="Source Sans Pro"/>
                <a:ea typeface="Source Sans Pro"/>
                <a:cs typeface="Source Sans Pro"/>
                <a:sym typeface="Source Sans Pro"/>
              </a:rPr>
              <a:t>(73%)</a:t>
            </a:r>
            <a:endParaRPr b="1" sz="900">
              <a:latin typeface="Source Sans Pro"/>
              <a:ea typeface="Source Sans Pro"/>
              <a:cs typeface="Source Sans Pro"/>
              <a:sym typeface="Source Sans Pro"/>
            </a:endParaRPr>
          </a:p>
          <a:p>
            <a:pPr indent="-200659" lvl="0" marL="365760" rtl="0" algn="l">
              <a:spcBef>
                <a:spcPts val="600"/>
              </a:spcBef>
              <a:spcAft>
                <a:spcPts val="0"/>
              </a:spcAft>
              <a:buClr>
                <a:schemeClr val="accent4"/>
              </a:buClr>
              <a:buSzPts val="1000"/>
              <a:buFont typeface="Source Sans Pro"/>
              <a:buChar char="●"/>
            </a:pPr>
            <a:r>
              <a:rPr lang="en" sz="900">
                <a:latin typeface="Source Sans Pro"/>
                <a:ea typeface="Source Sans Pro"/>
                <a:cs typeface="Source Sans Pro"/>
                <a:sym typeface="Source Sans Pro"/>
              </a:rPr>
              <a:t>Embedded to end-users </a:t>
            </a:r>
            <a:r>
              <a:rPr b="1" lang="en" sz="900">
                <a:latin typeface="Source Sans Pro"/>
                <a:ea typeface="Source Sans Pro"/>
                <a:cs typeface="Source Sans Pro"/>
                <a:sym typeface="Source Sans Pro"/>
              </a:rPr>
              <a:t>(18%)</a:t>
            </a:r>
            <a:endParaRPr b="1" sz="900">
              <a:latin typeface="Source Sans Pro"/>
              <a:ea typeface="Source Sans Pro"/>
              <a:cs typeface="Source Sans Pro"/>
              <a:sym typeface="Source Sans Pro"/>
            </a:endParaRPr>
          </a:p>
          <a:p>
            <a:pPr indent="-200659" lvl="0" marL="365760" rtl="0" algn="l">
              <a:spcBef>
                <a:spcPts val="600"/>
              </a:spcBef>
              <a:spcAft>
                <a:spcPts val="0"/>
              </a:spcAft>
              <a:buClr>
                <a:schemeClr val="accent6"/>
              </a:buClr>
              <a:buSzPts val="1000"/>
              <a:buFont typeface="Source Sans Pro"/>
              <a:buChar char="●"/>
            </a:pPr>
            <a:r>
              <a:rPr lang="en" sz="900">
                <a:latin typeface="Source Sans Pro"/>
                <a:ea typeface="Source Sans Pro"/>
                <a:cs typeface="Source Sans Pro"/>
                <a:sym typeface="Source Sans Pro"/>
              </a:rPr>
              <a:t>Outside to embedded </a:t>
            </a:r>
            <a:r>
              <a:rPr b="1" lang="en" sz="900">
                <a:latin typeface="Source Sans Pro"/>
                <a:ea typeface="Source Sans Pro"/>
                <a:cs typeface="Source Sans Pro"/>
                <a:sym typeface="Source Sans Pro"/>
              </a:rPr>
              <a:t>(9%)</a:t>
            </a:r>
            <a:endParaRPr b="1" sz="900">
              <a:latin typeface="Source Sans Pro"/>
              <a:ea typeface="Source Sans Pro"/>
              <a:cs typeface="Source Sans Pro"/>
              <a:sym typeface="Source Sans Pro"/>
            </a:endParaRPr>
          </a:p>
          <a:p>
            <a:pPr indent="-200659" lvl="0" marL="365760" rtl="0" algn="l">
              <a:spcBef>
                <a:spcPts val="600"/>
              </a:spcBef>
              <a:spcAft>
                <a:spcPts val="600"/>
              </a:spcAft>
              <a:buClr>
                <a:srgbClr val="6224C6"/>
              </a:buClr>
              <a:buSzPts val="1000"/>
              <a:buFont typeface="Source Sans Pro"/>
              <a:buChar char="●"/>
            </a:pPr>
            <a:r>
              <a:rPr lang="en" sz="900">
                <a:latin typeface="Source Sans Pro"/>
                <a:ea typeface="Source Sans Pro"/>
                <a:cs typeface="Source Sans Pro"/>
                <a:sym typeface="Source Sans Pro"/>
              </a:rPr>
              <a:t>Embedded</a:t>
            </a:r>
            <a:r>
              <a:rPr lang="en" sz="900">
                <a:latin typeface="Source Sans Pro"/>
                <a:ea typeface="Source Sans Pro"/>
                <a:cs typeface="Source Sans Pro"/>
                <a:sym typeface="Source Sans Pro"/>
              </a:rPr>
              <a:t> to embedded </a:t>
            </a:r>
            <a:r>
              <a:rPr b="1" lang="en" sz="900">
                <a:latin typeface="Source Sans Pro"/>
                <a:ea typeface="Source Sans Pro"/>
                <a:cs typeface="Source Sans Pro"/>
                <a:sym typeface="Source Sans Pro"/>
              </a:rPr>
              <a:t>(0%)</a:t>
            </a:r>
            <a:endParaRPr b="1" sz="900">
              <a:latin typeface="Source Sans Pro"/>
              <a:ea typeface="Source Sans Pro"/>
              <a:cs typeface="Source Sans Pro"/>
              <a:sym typeface="Source Sans Pro"/>
            </a:endParaRPr>
          </a:p>
        </p:txBody>
      </p:sp>
      <p:pic>
        <p:nvPicPr>
          <p:cNvPr id="351" name="Google Shape;351;p58" title="Points scored"/>
          <p:cNvPicPr preferRelativeResize="0"/>
          <p:nvPr/>
        </p:nvPicPr>
        <p:blipFill>
          <a:blip r:embed="rId3">
            <a:alphaModFix/>
          </a:blip>
          <a:stretch>
            <a:fillRect/>
          </a:stretch>
        </p:blipFill>
        <p:spPr>
          <a:xfrm>
            <a:off x="-133074" y="1686944"/>
            <a:ext cx="2865849" cy="1772050"/>
          </a:xfrm>
          <a:prstGeom prst="rect">
            <a:avLst/>
          </a:prstGeom>
          <a:noFill/>
          <a:ln>
            <a:noFill/>
          </a:ln>
        </p:spPr>
      </p:pic>
      <p:pic>
        <p:nvPicPr>
          <p:cNvPr id="352" name="Google Shape;352;p58" title="Points scored"/>
          <p:cNvPicPr preferRelativeResize="0"/>
          <p:nvPr/>
        </p:nvPicPr>
        <p:blipFill>
          <a:blip r:embed="rId4">
            <a:alphaModFix/>
          </a:blip>
          <a:stretch>
            <a:fillRect/>
          </a:stretch>
        </p:blipFill>
        <p:spPr>
          <a:xfrm>
            <a:off x="2085361" y="1686000"/>
            <a:ext cx="2862072" cy="1773936"/>
          </a:xfrm>
          <a:prstGeom prst="rect">
            <a:avLst/>
          </a:prstGeom>
          <a:noFill/>
          <a:ln>
            <a:noFill/>
          </a:ln>
        </p:spPr>
      </p:pic>
      <p:pic>
        <p:nvPicPr>
          <p:cNvPr id="353" name="Google Shape;353;p58" title="Points scored"/>
          <p:cNvPicPr preferRelativeResize="0"/>
          <p:nvPr/>
        </p:nvPicPr>
        <p:blipFill>
          <a:blip r:embed="rId5">
            <a:alphaModFix/>
          </a:blip>
          <a:stretch>
            <a:fillRect/>
          </a:stretch>
        </p:blipFill>
        <p:spPr>
          <a:xfrm>
            <a:off x="4285723" y="1686000"/>
            <a:ext cx="2862072" cy="1773936"/>
          </a:xfrm>
          <a:prstGeom prst="rect">
            <a:avLst/>
          </a:prstGeom>
          <a:noFill/>
          <a:ln>
            <a:noFill/>
          </a:ln>
        </p:spPr>
      </p:pic>
      <p:pic>
        <p:nvPicPr>
          <p:cNvPr id="354" name="Google Shape;354;p58" title="Points scored"/>
          <p:cNvPicPr preferRelativeResize="0"/>
          <p:nvPr/>
        </p:nvPicPr>
        <p:blipFill>
          <a:blip r:embed="rId6">
            <a:alphaModFix/>
          </a:blip>
          <a:stretch>
            <a:fillRect/>
          </a:stretch>
        </p:blipFill>
        <p:spPr>
          <a:xfrm>
            <a:off x="6412923" y="1686000"/>
            <a:ext cx="2862072" cy="177393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9"/>
          <p:cNvSpPr txBox="1"/>
          <p:nvPr/>
        </p:nvSpPr>
        <p:spPr>
          <a:xfrm>
            <a:off x="311700" y="2926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002766"/>
                </a:solidFill>
                <a:latin typeface="Source Sans Pro"/>
                <a:ea typeface="Source Sans Pro"/>
                <a:cs typeface="Source Sans Pro"/>
                <a:sym typeface="Source Sans Pro"/>
              </a:rPr>
              <a:t>Steer to the closest cache</a:t>
            </a:r>
            <a:endParaRPr b="1" sz="2800">
              <a:solidFill>
                <a:srgbClr val="002766"/>
              </a:solidFill>
              <a:latin typeface="Source Sans Pro"/>
              <a:ea typeface="Source Sans Pro"/>
              <a:cs typeface="Source Sans Pro"/>
              <a:sym typeface="Source Sans Pro"/>
            </a:endParaRPr>
          </a:p>
        </p:txBody>
      </p:sp>
      <p:sp>
        <p:nvSpPr>
          <p:cNvPr id="360" name="Google Shape;360;p59"/>
          <p:cNvSpPr/>
          <p:nvPr/>
        </p:nvSpPr>
        <p:spPr>
          <a:xfrm>
            <a:off x="447125" y="1495850"/>
            <a:ext cx="2592600" cy="3172500"/>
          </a:xfrm>
          <a:prstGeom prst="rect">
            <a:avLst/>
          </a:prstGeom>
          <a:solidFill>
            <a:srgbClr val="EBEFF3"/>
          </a:solidFill>
          <a:ln>
            <a:noFill/>
          </a:ln>
        </p:spPr>
        <p:txBody>
          <a:bodyPr anchorCtr="0" anchor="t" bIns="91425" lIns="182875" spcFirstLastPara="1" rIns="274300" wrap="square" tIns="182875">
            <a:noAutofit/>
          </a:bodyPr>
          <a:lstStyle/>
          <a:p>
            <a:pPr indent="-207009" lvl="0" marL="274320" rtl="0" algn="l">
              <a:lnSpc>
                <a:spcPct val="115000"/>
              </a:lnSpc>
              <a:spcBef>
                <a:spcPts val="0"/>
              </a:spcBef>
              <a:spcAft>
                <a:spcPts val="0"/>
              </a:spcAft>
              <a:buClr>
                <a:schemeClr val="accent4"/>
              </a:buClr>
              <a:buSzPts val="1100"/>
              <a:buFont typeface="Source Sans Pro"/>
              <a:buChar char="●"/>
            </a:pPr>
            <a:r>
              <a:rPr lang="en" sz="1000">
                <a:solidFill>
                  <a:srgbClr val="393A45"/>
                </a:solidFill>
                <a:latin typeface="Source Sans Pro"/>
                <a:ea typeface="Source Sans Pro"/>
                <a:cs typeface="Source Sans Pro"/>
                <a:sym typeface="Source Sans Pro"/>
              </a:rPr>
              <a:t>BGP is used to signal the subnets that </a:t>
            </a:r>
            <a:r>
              <a:rPr lang="en" sz="1100">
                <a:solidFill>
                  <a:srgbClr val="393A45"/>
                </a:solidFill>
                <a:latin typeface="Source Sans Pro"/>
                <a:ea typeface="Source Sans Pro"/>
                <a:cs typeface="Source Sans Pro"/>
                <a:sym typeface="Source Sans Pro"/>
              </a:rPr>
              <a:t>a cache or cluster should </a:t>
            </a:r>
            <a:r>
              <a:rPr lang="en" sz="1100">
                <a:solidFill>
                  <a:srgbClr val="393A45"/>
                </a:solidFill>
                <a:latin typeface="Source Sans Pro"/>
                <a:ea typeface="Source Sans Pro"/>
                <a:cs typeface="Source Sans Pro"/>
                <a:sym typeface="Source Sans Pro"/>
              </a:rPr>
              <a:t>serve</a:t>
            </a:r>
            <a:endParaRPr sz="1100">
              <a:solidFill>
                <a:srgbClr val="393A45"/>
              </a:solidFill>
              <a:latin typeface="Source Sans Pro"/>
              <a:ea typeface="Source Sans Pro"/>
              <a:cs typeface="Source Sans Pro"/>
              <a:sym typeface="Source Sans Pro"/>
            </a:endParaRPr>
          </a:p>
          <a:p>
            <a:pPr indent="-207009" lvl="0" marL="274320" rtl="0" algn="l">
              <a:lnSpc>
                <a:spcPct val="115000"/>
              </a:lnSpc>
              <a:spcBef>
                <a:spcPts val="600"/>
              </a:spcBef>
              <a:spcAft>
                <a:spcPts val="0"/>
              </a:spcAft>
              <a:buClr>
                <a:schemeClr val="accent4"/>
              </a:buClr>
              <a:buSzPts val="1100"/>
              <a:buFont typeface="Source Sans Pro"/>
              <a:buChar char="●"/>
            </a:pPr>
            <a:r>
              <a:rPr lang="en" sz="1100">
                <a:solidFill>
                  <a:srgbClr val="393A45"/>
                </a:solidFill>
                <a:latin typeface="Source Sans Pro"/>
                <a:ea typeface="Source Sans Pro"/>
                <a:cs typeface="Source Sans Pro"/>
                <a:sym typeface="Source Sans Pro"/>
              </a:rPr>
              <a:t>The most control is given </a:t>
            </a:r>
            <a:br>
              <a:rPr lang="en" sz="1100">
                <a:solidFill>
                  <a:srgbClr val="393A45"/>
                </a:solidFill>
                <a:latin typeface="Source Sans Pro"/>
                <a:ea typeface="Source Sans Pro"/>
                <a:cs typeface="Source Sans Pro"/>
                <a:sym typeface="Source Sans Pro"/>
              </a:rPr>
            </a:br>
            <a:r>
              <a:rPr lang="en" sz="1100">
                <a:solidFill>
                  <a:srgbClr val="393A45"/>
                </a:solidFill>
                <a:latin typeface="Source Sans Pro"/>
                <a:ea typeface="Source Sans Pro"/>
                <a:cs typeface="Source Sans Pro"/>
                <a:sym typeface="Source Sans Pro"/>
              </a:rPr>
              <a:t>for the systems where every cache has a BGP session and the steering system respects common BGP parameters.</a:t>
            </a:r>
            <a:endParaRPr sz="1100">
              <a:solidFill>
                <a:srgbClr val="393A45"/>
              </a:solidFill>
              <a:latin typeface="Source Sans Pro"/>
              <a:ea typeface="Source Sans Pro"/>
              <a:cs typeface="Source Sans Pro"/>
              <a:sym typeface="Source Sans Pro"/>
            </a:endParaRPr>
          </a:p>
          <a:p>
            <a:pPr indent="-207009" lvl="0" marL="274320" rtl="0" algn="l">
              <a:lnSpc>
                <a:spcPct val="115000"/>
              </a:lnSpc>
              <a:spcBef>
                <a:spcPts val="600"/>
              </a:spcBef>
              <a:spcAft>
                <a:spcPts val="0"/>
              </a:spcAft>
              <a:buClr>
                <a:schemeClr val="accent4"/>
              </a:buClr>
              <a:buSzPts val="1100"/>
              <a:buFont typeface="Source Sans Pro"/>
              <a:buChar char="●"/>
            </a:pPr>
            <a:r>
              <a:rPr lang="en" sz="1100">
                <a:solidFill>
                  <a:srgbClr val="393A45"/>
                </a:solidFill>
                <a:latin typeface="Source Sans Pro"/>
                <a:ea typeface="Source Sans Pro"/>
                <a:cs typeface="Source Sans Pro"/>
                <a:sym typeface="Source Sans Pro"/>
              </a:rPr>
              <a:t>A setup where all </a:t>
            </a:r>
            <a:r>
              <a:rPr lang="en" sz="1100">
                <a:solidFill>
                  <a:srgbClr val="393A45"/>
                </a:solidFill>
                <a:latin typeface="Source Sans Pro"/>
                <a:ea typeface="Source Sans Pro"/>
                <a:cs typeface="Source Sans Pro"/>
                <a:sym typeface="Source Sans Pro"/>
              </a:rPr>
              <a:t>Servers</a:t>
            </a:r>
            <a:r>
              <a:rPr lang="en" sz="1100">
                <a:solidFill>
                  <a:srgbClr val="393A45"/>
                </a:solidFill>
                <a:latin typeface="Source Sans Pro"/>
                <a:ea typeface="Source Sans Pro"/>
                <a:cs typeface="Source Sans Pro"/>
                <a:sym typeface="Source Sans Pro"/>
              </a:rPr>
              <a:t> have an identical session will work for most deployments</a:t>
            </a:r>
            <a:r>
              <a:rPr lang="en" sz="1000">
                <a:solidFill>
                  <a:srgbClr val="393A45"/>
                </a:solidFill>
                <a:latin typeface="Source Sans Pro"/>
                <a:ea typeface="Source Sans Pro"/>
                <a:cs typeface="Source Sans Pro"/>
                <a:sym typeface="Source Sans Pro"/>
              </a:rPr>
              <a:t>.</a:t>
            </a:r>
            <a:endParaRPr sz="1000">
              <a:solidFill>
                <a:srgbClr val="393A45"/>
              </a:solidFill>
              <a:latin typeface="Source Sans Pro"/>
              <a:ea typeface="Source Sans Pro"/>
              <a:cs typeface="Source Sans Pro"/>
              <a:sym typeface="Source Sans Pro"/>
            </a:endParaRPr>
          </a:p>
          <a:p>
            <a:pPr indent="-200660" lvl="0" marL="274320" rtl="0" algn="l">
              <a:lnSpc>
                <a:spcPct val="115000"/>
              </a:lnSpc>
              <a:spcBef>
                <a:spcPts val="600"/>
              </a:spcBef>
              <a:spcAft>
                <a:spcPts val="600"/>
              </a:spcAft>
              <a:buClr>
                <a:schemeClr val="accent4"/>
              </a:buClr>
              <a:buSzPts val="1000"/>
              <a:buFont typeface="Source Sans Pro"/>
              <a:buChar char="●"/>
            </a:pPr>
            <a:r>
              <a:rPr lang="en" sz="1000">
                <a:solidFill>
                  <a:srgbClr val="393A45"/>
                </a:solidFill>
                <a:latin typeface="Source Sans Pro"/>
                <a:ea typeface="Source Sans Pro"/>
                <a:cs typeface="Source Sans Pro"/>
                <a:sym typeface="Source Sans Pro"/>
              </a:rPr>
              <a:t>Prefixes are sent from the ISP </a:t>
            </a:r>
            <a:br>
              <a:rPr lang="en" sz="1000">
                <a:solidFill>
                  <a:srgbClr val="393A45"/>
                </a:solidFill>
                <a:latin typeface="Source Sans Pro"/>
                <a:ea typeface="Source Sans Pro"/>
                <a:cs typeface="Source Sans Pro"/>
                <a:sym typeface="Source Sans Pro"/>
              </a:rPr>
            </a:br>
            <a:r>
              <a:rPr lang="en" sz="1000">
                <a:solidFill>
                  <a:srgbClr val="393A45"/>
                </a:solidFill>
                <a:latin typeface="Source Sans Pro"/>
                <a:ea typeface="Source Sans Pro"/>
                <a:cs typeface="Source Sans Pro"/>
                <a:sym typeface="Source Sans Pro"/>
              </a:rPr>
              <a:t>to the cache</a:t>
            </a:r>
            <a:endParaRPr sz="1000">
              <a:solidFill>
                <a:srgbClr val="393A45"/>
              </a:solidFill>
              <a:latin typeface="Source Sans Pro"/>
              <a:ea typeface="Source Sans Pro"/>
              <a:cs typeface="Source Sans Pro"/>
              <a:sym typeface="Source Sans Pro"/>
            </a:endParaRPr>
          </a:p>
        </p:txBody>
      </p:sp>
      <p:sp>
        <p:nvSpPr>
          <p:cNvPr id="361" name="Google Shape;361;p59"/>
          <p:cNvSpPr txBox="1"/>
          <p:nvPr/>
        </p:nvSpPr>
        <p:spPr>
          <a:xfrm>
            <a:off x="447125" y="1180950"/>
            <a:ext cx="770700" cy="365100"/>
          </a:xfrm>
          <a:prstGeom prst="rect">
            <a:avLst/>
          </a:prstGeom>
          <a:solidFill>
            <a:srgbClr val="EBEFF3"/>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a:solidFill>
                  <a:srgbClr val="FA541C"/>
                </a:solidFill>
                <a:latin typeface="Source Sans Pro"/>
                <a:ea typeface="Source Sans Pro"/>
                <a:cs typeface="Source Sans Pro"/>
                <a:sym typeface="Source Sans Pro"/>
              </a:rPr>
              <a:t>BGP</a:t>
            </a:r>
            <a:endParaRPr b="1">
              <a:solidFill>
                <a:srgbClr val="FA541C"/>
              </a:solidFill>
              <a:latin typeface="Source Sans Pro"/>
              <a:ea typeface="Source Sans Pro"/>
              <a:cs typeface="Source Sans Pro"/>
              <a:sym typeface="Source Sans Pro"/>
            </a:endParaRPr>
          </a:p>
        </p:txBody>
      </p:sp>
      <p:sp>
        <p:nvSpPr>
          <p:cNvPr id="362" name="Google Shape;362;p59"/>
          <p:cNvSpPr/>
          <p:nvPr/>
        </p:nvSpPr>
        <p:spPr>
          <a:xfrm>
            <a:off x="3275700" y="1495850"/>
            <a:ext cx="2302200" cy="1382400"/>
          </a:xfrm>
          <a:prstGeom prst="rect">
            <a:avLst/>
          </a:prstGeom>
          <a:solidFill>
            <a:srgbClr val="EBEFF3"/>
          </a:solidFill>
          <a:ln>
            <a:noFill/>
          </a:ln>
        </p:spPr>
        <p:txBody>
          <a:bodyPr anchorCtr="0" anchor="t" bIns="91425" lIns="182875" spcFirstLastPara="1" rIns="274300" wrap="square" tIns="182875">
            <a:noAutofit/>
          </a:bodyPr>
          <a:lstStyle/>
          <a:p>
            <a:pPr indent="-207009" lvl="0" marL="274320" rtl="0" algn="l">
              <a:lnSpc>
                <a:spcPct val="115000"/>
              </a:lnSpc>
              <a:spcBef>
                <a:spcPts val="0"/>
              </a:spcBef>
              <a:spcAft>
                <a:spcPts val="0"/>
              </a:spcAft>
              <a:buClr>
                <a:srgbClr val="1890FF"/>
              </a:buClr>
              <a:buSzPts val="1100"/>
              <a:buFont typeface="Source Sans Pro"/>
              <a:buChar char="●"/>
            </a:pPr>
            <a:r>
              <a:rPr lang="en" sz="1100">
                <a:solidFill>
                  <a:srgbClr val="393A45"/>
                </a:solidFill>
                <a:latin typeface="Source Sans Pro"/>
                <a:ea typeface="Source Sans Pro"/>
                <a:cs typeface="Source Sans Pro"/>
                <a:sym typeface="Source Sans Pro"/>
              </a:rPr>
              <a:t>End-users are mapped to a cluster based on the DNS server they are using to request the content</a:t>
            </a:r>
            <a:endParaRPr sz="1100">
              <a:solidFill>
                <a:srgbClr val="393A45"/>
              </a:solidFill>
              <a:latin typeface="Source Sans Pro"/>
              <a:ea typeface="Source Sans Pro"/>
              <a:cs typeface="Source Sans Pro"/>
              <a:sym typeface="Source Sans Pro"/>
            </a:endParaRPr>
          </a:p>
          <a:p>
            <a:pPr indent="0" lvl="0" marL="0" rtl="0" algn="l">
              <a:lnSpc>
                <a:spcPct val="115000"/>
              </a:lnSpc>
              <a:spcBef>
                <a:spcPts val="600"/>
              </a:spcBef>
              <a:spcAft>
                <a:spcPts val="600"/>
              </a:spcAft>
              <a:buNone/>
            </a:pPr>
            <a:r>
              <a:t/>
            </a:r>
            <a:endParaRPr>
              <a:latin typeface="Source Sans Pro"/>
              <a:ea typeface="Source Sans Pro"/>
              <a:cs typeface="Source Sans Pro"/>
              <a:sym typeface="Source Sans Pro"/>
            </a:endParaRPr>
          </a:p>
        </p:txBody>
      </p:sp>
      <p:sp>
        <p:nvSpPr>
          <p:cNvPr id="363" name="Google Shape;363;p59"/>
          <p:cNvSpPr txBox="1"/>
          <p:nvPr/>
        </p:nvSpPr>
        <p:spPr>
          <a:xfrm>
            <a:off x="3275700" y="1180950"/>
            <a:ext cx="1277100" cy="365100"/>
          </a:xfrm>
          <a:prstGeom prst="rect">
            <a:avLst/>
          </a:prstGeom>
          <a:solidFill>
            <a:srgbClr val="EBEFF3"/>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a:solidFill>
                  <a:srgbClr val="1890FF"/>
                </a:solidFill>
                <a:latin typeface="Source Sans Pro"/>
                <a:ea typeface="Source Sans Pro"/>
                <a:cs typeface="Source Sans Pro"/>
                <a:sym typeface="Source Sans Pro"/>
              </a:rPr>
              <a:t>DNS Server</a:t>
            </a:r>
            <a:endParaRPr b="1">
              <a:solidFill>
                <a:srgbClr val="1890FF"/>
              </a:solidFill>
              <a:latin typeface="Source Sans Pro"/>
              <a:ea typeface="Source Sans Pro"/>
              <a:cs typeface="Source Sans Pro"/>
              <a:sym typeface="Source Sans Pro"/>
            </a:endParaRPr>
          </a:p>
        </p:txBody>
      </p:sp>
      <p:sp>
        <p:nvSpPr>
          <p:cNvPr id="364" name="Google Shape;364;p59"/>
          <p:cNvSpPr/>
          <p:nvPr/>
        </p:nvSpPr>
        <p:spPr>
          <a:xfrm>
            <a:off x="5813875" y="1495850"/>
            <a:ext cx="2903400" cy="3172500"/>
          </a:xfrm>
          <a:prstGeom prst="rect">
            <a:avLst/>
          </a:prstGeom>
          <a:solidFill>
            <a:srgbClr val="EBEFF3"/>
          </a:solidFill>
          <a:ln>
            <a:noFill/>
          </a:ln>
        </p:spPr>
        <p:txBody>
          <a:bodyPr anchorCtr="0" anchor="t" bIns="91425" lIns="182875" spcFirstLastPara="1" rIns="274300" wrap="square" tIns="182875">
            <a:noAutofit/>
          </a:bodyPr>
          <a:lstStyle/>
          <a:p>
            <a:pPr indent="-213359" lvl="0" marL="274320" rtl="0" algn="l">
              <a:lnSpc>
                <a:spcPct val="115000"/>
              </a:lnSpc>
              <a:spcBef>
                <a:spcPts val="0"/>
              </a:spcBef>
              <a:spcAft>
                <a:spcPts val="0"/>
              </a:spcAft>
              <a:buClr>
                <a:srgbClr val="3DB800"/>
              </a:buClr>
              <a:buSzPts val="1200"/>
              <a:buFont typeface="Source Sans Pro"/>
              <a:buChar char="●"/>
            </a:pPr>
            <a:r>
              <a:rPr lang="en" sz="1200">
                <a:solidFill>
                  <a:srgbClr val="393A45"/>
                </a:solidFill>
                <a:latin typeface="Source Sans Pro"/>
                <a:ea typeface="Source Sans Pro"/>
                <a:cs typeface="Source Sans Pro"/>
                <a:sym typeface="Source Sans Pro"/>
              </a:rPr>
              <a:t>Geolocation is used by some </a:t>
            </a:r>
            <a:br>
              <a:rPr lang="en" sz="1200">
                <a:solidFill>
                  <a:srgbClr val="393A45"/>
                </a:solidFill>
                <a:latin typeface="Source Sans Pro"/>
                <a:ea typeface="Source Sans Pro"/>
                <a:cs typeface="Source Sans Pro"/>
                <a:sym typeface="Source Sans Pro"/>
              </a:rPr>
            </a:br>
            <a:r>
              <a:rPr lang="en" sz="1200">
                <a:solidFill>
                  <a:srgbClr val="393A45"/>
                </a:solidFill>
                <a:latin typeface="Source Sans Pro"/>
                <a:ea typeface="Source Sans Pro"/>
                <a:cs typeface="Source Sans Pro"/>
                <a:sym typeface="Source Sans Pro"/>
              </a:rPr>
              <a:t>as the primary way if mapping an end-user to a cluster.  Some use the geolocation of the end-user IP address, but some rely on the </a:t>
            </a:r>
            <a:br>
              <a:rPr lang="en" sz="1200">
                <a:solidFill>
                  <a:srgbClr val="393A45"/>
                </a:solidFill>
                <a:latin typeface="Source Sans Pro"/>
                <a:ea typeface="Source Sans Pro"/>
                <a:cs typeface="Source Sans Pro"/>
                <a:sym typeface="Source Sans Pro"/>
              </a:rPr>
            </a:br>
            <a:r>
              <a:rPr lang="en" sz="1200">
                <a:solidFill>
                  <a:srgbClr val="393A45"/>
                </a:solidFill>
                <a:latin typeface="Source Sans Pro"/>
                <a:ea typeface="Source Sans Pro"/>
                <a:cs typeface="Source Sans Pro"/>
                <a:sym typeface="Source Sans Pro"/>
              </a:rPr>
              <a:t>geo location of the DNS server the end-user is using to request the content.</a:t>
            </a:r>
            <a:endParaRPr sz="1200">
              <a:solidFill>
                <a:srgbClr val="393A45"/>
              </a:solidFill>
              <a:latin typeface="Source Sans Pro"/>
              <a:ea typeface="Source Sans Pro"/>
              <a:cs typeface="Source Sans Pro"/>
              <a:sym typeface="Source Sans Pro"/>
            </a:endParaRPr>
          </a:p>
          <a:p>
            <a:pPr indent="0" lvl="0" marL="0" rtl="0" algn="l">
              <a:lnSpc>
                <a:spcPct val="115000"/>
              </a:lnSpc>
              <a:spcBef>
                <a:spcPts val="600"/>
              </a:spcBef>
              <a:spcAft>
                <a:spcPts val="600"/>
              </a:spcAft>
              <a:buNone/>
            </a:pPr>
            <a:r>
              <a:t/>
            </a:r>
            <a:endParaRPr sz="1500">
              <a:latin typeface="Source Sans Pro"/>
              <a:ea typeface="Source Sans Pro"/>
              <a:cs typeface="Source Sans Pro"/>
              <a:sym typeface="Source Sans Pro"/>
            </a:endParaRPr>
          </a:p>
        </p:txBody>
      </p:sp>
      <p:sp>
        <p:nvSpPr>
          <p:cNvPr id="365" name="Google Shape;365;p59"/>
          <p:cNvSpPr txBox="1"/>
          <p:nvPr/>
        </p:nvSpPr>
        <p:spPr>
          <a:xfrm>
            <a:off x="5813875" y="1180950"/>
            <a:ext cx="1392600" cy="365100"/>
          </a:xfrm>
          <a:prstGeom prst="rect">
            <a:avLst/>
          </a:prstGeom>
          <a:solidFill>
            <a:srgbClr val="EBEFF3"/>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a:solidFill>
                  <a:srgbClr val="3DB800"/>
                </a:solidFill>
                <a:latin typeface="Source Sans Pro"/>
                <a:ea typeface="Source Sans Pro"/>
                <a:cs typeface="Source Sans Pro"/>
                <a:sym typeface="Source Sans Pro"/>
              </a:rPr>
              <a:t>Geolocation </a:t>
            </a:r>
            <a:endParaRPr b="1">
              <a:solidFill>
                <a:srgbClr val="3DB800"/>
              </a:solidFill>
              <a:latin typeface="Source Sans Pro"/>
              <a:ea typeface="Source Sans Pro"/>
              <a:cs typeface="Source Sans Pro"/>
              <a:sym typeface="Source Sans Pro"/>
            </a:endParaRPr>
          </a:p>
        </p:txBody>
      </p:sp>
      <p:sp>
        <p:nvSpPr>
          <p:cNvPr id="366" name="Google Shape;366;p59"/>
          <p:cNvSpPr txBox="1"/>
          <p:nvPr/>
        </p:nvSpPr>
        <p:spPr>
          <a:xfrm>
            <a:off x="3275700" y="3047850"/>
            <a:ext cx="995400" cy="365100"/>
          </a:xfrm>
          <a:prstGeom prst="rect">
            <a:avLst/>
          </a:prstGeom>
          <a:solidFill>
            <a:srgbClr val="EBEFF3"/>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a:solidFill>
                  <a:srgbClr val="1890FF"/>
                </a:solidFill>
                <a:latin typeface="Source Sans Pro"/>
                <a:ea typeface="Source Sans Pro"/>
                <a:cs typeface="Source Sans Pro"/>
                <a:sym typeface="Source Sans Pro"/>
              </a:rPr>
              <a:t>Anycast</a:t>
            </a:r>
            <a:endParaRPr b="1">
              <a:solidFill>
                <a:srgbClr val="1890FF"/>
              </a:solidFill>
              <a:latin typeface="Source Sans Pro"/>
              <a:ea typeface="Source Sans Pro"/>
              <a:cs typeface="Source Sans Pro"/>
              <a:sym typeface="Source Sans Pro"/>
            </a:endParaRPr>
          </a:p>
        </p:txBody>
      </p:sp>
      <p:sp>
        <p:nvSpPr>
          <p:cNvPr id="367" name="Google Shape;367;p59"/>
          <p:cNvSpPr/>
          <p:nvPr/>
        </p:nvSpPr>
        <p:spPr>
          <a:xfrm>
            <a:off x="3275700" y="3412950"/>
            <a:ext cx="2302200" cy="1255500"/>
          </a:xfrm>
          <a:prstGeom prst="rect">
            <a:avLst/>
          </a:prstGeom>
          <a:solidFill>
            <a:srgbClr val="EBEFF3"/>
          </a:solidFill>
          <a:ln>
            <a:noFill/>
          </a:ln>
        </p:spPr>
        <p:txBody>
          <a:bodyPr anchorCtr="0" anchor="t" bIns="91425" lIns="182875" spcFirstLastPara="1" rIns="274300" wrap="square" tIns="182875">
            <a:noAutofit/>
          </a:bodyPr>
          <a:lstStyle/>
          <a:p>
            <a:pPr indent="-207009" lvl="0" marL="274320" rtl="0" algn="l">
              <a:lnSpc>
                <a:spcPct val="115000"/>
              </a:lnSpc>
              <a:spcBef>
                <a:spcPts val="0"/>
              </a:spcBef>
              <a:spcAft>
                <a:spcPts val="0"/>
              </a:spcAft>
              <a:buClr>
                <a:srgbClr val="1890FF"/>
              </a:buClr>
              <a:buSzPts val="1100"/>
              <a:buFont typeface="Source Sans Pro"/>
              <a:buChar char="●"/>
            </a:pPr>
            <a:r>
              <a:rPr lang="en" sz="1100">
                <a:solidFill>
                  <a:srgbClr val="393A45"/>
                </a:solidFill>
                <a:latin typeface="Source Sans Pro"/>
                <a:ea typeface="Source Sans Pro"/>
                <a:cs typeface="Source Sans Pro"/>
                <a:sym typeface="Source Sans Pro"/>
              </a:rPr>
              <a:t>Anycast addresses are announced from the caches and the ISPs routing decides which is the closest </a:t>
            </a:r>
            <a:endParaRPr sz="1100">
              <a:solidFill>
                <a:srgbClr val="393A45"/>
              </a:solidFill>
              <a:latin typeface="Source Sans Pro"/>
              <a:ea typeface="Source Sans Pro"/>
              <a:cs typeface="Source Sans Pro"/>
              <a:sym typeface="Source Sans Pro"/>
            </a:endParaRPr>
          </a:p>
          <a:p>
            <a:pPr indent="0" lvl="0" marL="0" rtl="0" algn="l">
              <a:lnSpc>
                <a:spcPct val="115000"/>
              </a:lnSpc>
              <a:spcBef>
                <a:spcPts val="600"/>
              </a:spcBef>
              <a:spcAft>
                <a:spcPts val="600"/>
              </a:spcAft>
              <a:buNone/>
            </a:pPr>
            <a:r>
              <a:t/>
            </a:r>
            <a:endParaRPr>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2766"/>
      </a:dk1>
      <a:lt1>
        <a:srgbClr val="FFFFFF"/>
      </a:lt1>
      <a:dk2>
        <a:srgbClr val="393A45"/>
      </a:dk2>
      <a:lt2>
        <a:srgbClr val="EBEFF3"/>
      </a:lt2>
      <a:accent1>
        <a:srgbClr val="1D45B4"/>
      </a:accent1>
      <a:accent2>
        <a:srgbClr val="002766"/>
      </a:accent2>
      <a:accent3>
        <a:srgbClr val="1890FF"/>
      </a:accent3>
      <a:accent4>
        <a:srgbClr val="FA541C"/>
      </a:accent4>
      <a:accent5>
        <a:srgbClr val="FF7A00"/>
      </a:accent5>
      <a:accent6>
        <a:srgbClr val="3DB800"/>
      </a:accent6>
      <a:hlink>
        <a:srgbClr val="096DD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2766"/>
      </a:dk1>
      <a:lt1>
        <a:srgbClr val="FFFFFF"/>
      </a:lt1>
      <a:dk2>
        <a:srgbClr val="393A45"/>
      </a:dk2>
      <a:lt2>
        <a:srgbClr val="EBEFF3"/>
      </a:lt2>
      <a:accent1>
        <a:srgbClr val="1D45B4"/>
      </a:accent1>
      <a:accent2>
        <a:srgbClr val="002766"/>
      </a:accent2>
      <a:accent3>
        <a:srgbClr val="1890FF"/>
      </a:accent3>
      <a:accent4>
        <a:srgbClr val="FA541C"/>
      </a:accent4>
      <a:accent5>
        <a:srgbClr val="FF7A00"/>
      </a:accent5>
      <a:accent6>
        <a:srgbClr val="3DB800"/>
      </a:accent6>
      <a:hlink>
        <a:srgbClr val="096DD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