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1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MXmzWf8hY9BmpVXrtJqq1TCxS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150FAA-7B3D-42DC-B5E4-BB3DE4F7E760}" v="17" dt="2023-03-07T10:29:28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lskov, Lasse" userId="2e308608-b117-4b2a-a6c4-87206870d13c" providerId="ADAL" clId="{2B150FAA-7B3D-42DC-B5E4-BB3DE4F7E760}"/>
    <pc:docChg chg="undo custSel addSld delSld modSld">
      <pc:chgData name="Jarlskov, Lasse" userId="2e308608-b117-4b2a-a6c4-87206870d13c" providerId="ADAL" clId="{2B150FAA-7B3D-42DC-B5E4-BB3DE4F7E760}" dt="2023-03-07T14:58:05.717" v="827" actId="47"/>
      <pc:docMkLst>
        <pc:docMk/>
      </pc:docMkLst>
      <pc:sldChg chg="modSp mod">
        <pc:chgData name="Jarlskov, Lasse" userId="2e308608-b117-4b2a-a6c4-87206870d13c" providerId="ADAL" clId="{2B150FAA-7B3D-42DC-B5E4-BB3DE4F7E760}" dt="2023-03-07T09:53:08.145" v="13" actId="20577"/>
        <pc:sldMkLst>
          <pc:docMk/>
          <pc:sldMk cId="0" sldId="256"/>
        </pc:sldMkLst>
        <pc:spChg chg="mod">
          <ac:chgData name="Jarlskov, Lasse" userId="2e308608-b117-4b2a-a6c4-87206870d13c" providerId="ADAL" clId="{2B150FAA-7B3D-42DC-B5E4-BB3DE4F7E760}" dt="2023-03-07T09:53:08.145" v="13" actId="20577"/>
          <ac:spMkLst>
            <pc:docMk/>
            <pc:sldMk cId="0" sldId="256"/>
            <ac:spMk id="100" creationId="{00000000-0000-0000-0000-000000000000}"/>
          </ac:spMkLst>
        </pc:spChg>
      </pc:sldChg>
      <pc:sldChg chg="modSp del mod">
        <pc:chgData name="Jarlskov, Lasse" userId="2e308608-b117-4b2a-a6c4-87206870d13c" providerId="ADAL" clId="{2B150FAA-7B3D-42DC-B5E4-BB3DE4F7E760}" dt="2023-03-07T14:58:00.973" v="823" actId="47"/>
        <pc:sldMkLst>
          <pc:docMk/>
          <pc:sldMk cId="0" sldId="257"/>
        </pc:sldMkLst>
        <pc:spChg chg="mod">
          <ac:chgData name="Jarlskov, Lasse" userId="2e308608-b117-4b2a-a6c4-87206870d13c" providerId="ADAL" clId="{2B150FAA-7B3D-42DC-B5E4-BB3DE4F7E760}" dt="2023-03-07T10:01:04.041" v="64" actId="27636"/>
          <ac:spMkLst>
            <pc:docMk/>
            <pc:sldMk cId="0" sldId="257"/>
            <ac:spMk id="107" creationId="{00000000-0000-0000-0000-000000000000}"/>
          </ac:spMkLst>
        </pc:spChg>
      </pc:sldChg>
      <pc:sldChg chg="modSp del mod">
        <pc:chgData name="Jarlskov, Lasse" userId="2e308608-b117-4b2a-a6c4-87206870d13c" providerId="ADAL" clId="{2B150FAA-7B3D-42DC-B5E4-BB3DE4F7E760}" dt="2023-03-07T14:58:02.332" v="824" actId="47"/>
        <pc:sldMkLst>
          <pc:docMk/>
          <pc:sldMk cId="0" sldId="258"/>
        </pc:sldMkLst>
        <pc:spChg chg="mod">
          <ac:chgData name="Jarlskov, Lasse" userId="2e308608-b117-4b2a-a6c4-87206870d13c" providerId="ADAL" clId="{2B150FAA-7B3D-42DC-B5E4-BB3DE4F7E760}" dt="2023-03-07T10:01:04.049" v="65" actId="27636"/>
          <ac:spMkLst>
            <pc:docMk/>
            <pc:sldMk cId="0" sldId="258"/>
            <ac:spMk id="114" creationId="{00000000-0000-0000-0000-000000000000}"/>
          </ac:spMkLst>
        </pc:spChg>
      </pc:sldChg>
      <pc:sldChg chg="del">
        <pc:chgData name="Jarlskov, Lasse" userId="2e308608-b117-4b2a-a6c4-87206870d13c" providerId="ADAL" clId="{2B150FAA-7B3D-42DC-B5E4-BB3DE4F7E760}" dt="2023-03-07T14:58:03.066" v="825" actId="47"/>
        <pc:sldMkLst>
          <pc:docMk/>
          <pc:sldMk cId="0" sldId="259"/>
        </pc:sldMkLst>
      </pc:sldChg>
      <pc:sldChg chg="del">
        <pc:chgData name="Jarlskov, Lasse" userId="2e308608-b117-4b2a-a6c4-87206870d13c" providerId="ADAL" clId="{2B150FAA-7B3D-42DC-B5E4-BB3DE4F7E760}" dt="2023-03-07T14:58:03.850" v="826" actId="47"/>
        <pc:sldMkLst>
          <pc:docMk/>
          <pc:sldMk cId="0" sldId="260"/>
        </pc:sldMkLst>
      </pc:sldChg>
      <pc:sldChg chg="addSp delSp modSp new del mod">
        <pc:chgData name="Jarlskov, Lasse" userId="2e308608-b117-4b2a-a6c4-87206870d13c" providerId="ADAL" clId="{2B150FAA-7B3D-42DC-B5E4-BB3DE4F7E760}" dt="2023-03-07T14:58:05.717" v="827" actId="47"/>
        <pc:sldMkLst>
          <pc:docMk/>
          <pc:sldMk cId="1185673537" sldId="262"/>
        </pc:sldMkLst>
        <pc:spChg chg="mod">
          <ac:chgData name="Jarlskov, Lasse" userId="2e308608-b117-4b2a-a6c4-87206870d13c" providerId="ADAL" clId="{2B150FAA-7B3D-42DC-B5E4-BB3DE4F7E760}" dt="2023-03-07T09:56:56.611" v="59"/>
          <ac:spMkLst>
            <pc:docMk/>
            <pc:sldMk cId="1185673537" sldId="262"/>
            <ac:spMk id="2" creationId="{D8C9AB88-E19F-A931-9FD0-E117890FC03F}"/>
          </ac:spMkLst>
        </pc:spChg>
        <pc:spChg chg="mod">
          <ac:chgData name="Jarlskov, Lasse" userId="2e308608-b117-4b2a-a6c4-87206870d13c" providerId="ADAL" clId="{2B150FAA-7B3D-42DC-B5E4-BB3DE4F7E760}" dt="2023-03-07T09:56:44.798" v="58" actId="20577"/>
          <ac:spMkLst>
            <pc:docMk/>
            <pc:sldMk cId="1185673537" sldId="262"/>
            <ac:spMk id="3" creationId="{DEC8E776-0011-1582-B3A8-A8AC4D5292C1}"/>
          </ac:spMkLst>
        </pc:spChg>
        <pc:spChg chg="add del">
          <ac:chgData name="Jarlskov, Lasse" userId="2e308608-b117-4b2a-a6c4-87206870d13c" providerId="ADAL" clId="{2B150FAA-7B3D-42DC-B5E4-BB3DE4F7E760}" dt="2023-03-07T10:01:02.400" v="62" actId="21"/>
          <ac:spMkLst>
            <pc:docMk/>
            <pc:sldMk cId="1185673537" sldId="262"/>
            <ac:spMk id="4" creationId="{297F5C0F-D31A-5D7D-14ED-9C04FBAE3502}"/>
          </ac:spMkLst>
        </pc:spChg>
      </pc:sldChg>
      <pc:sldChg chg="addSp modSp new mod modTransition modAnim">
        <pc:chgData name="Jarlskov, Lasse" userId="2e308608-b117-4b2a-a6c4-87206870d13c" providerId="ADAL" clId="{2B150FAA-7B3D-42DC-B5E4-BB3DE4F7E760}" dt="2023-03-07T10:29:42.709" v="822" actId="1076"/>
        <pc:sldMkLst>
          <pc:docMk/>
          <pc:sldMk cId="2336467430" sldId="263"/>
        </pc:sldMkLst>
        <pc:spChg chg="mod">
          <ac:chgData name="Jarlskov, Lasse" userId="2e308608-b117-4b2a-a6c4-87206870d13c" providerId="ADAL" clId="{2B150FAA-7B3D-42DC-B5E4-BB3DE4F7E760}" dt="2023-03-07T10:21:09.107" v="655" actId="20577"/>
          <ac:spMkLst>
            <pc:docMk/>
            <pc:sldMk cId="2336467430" sldId="263"/>
            <ac:spMk id="2" creationId="{55725B8F-8504-0217-5BE1-1C6A63EB4F43}"/>
          </ac:spMkLst>
        </pc:spChg>
        <pc:spChg chg="mod">
          <ac:chgData name="Jarlskov, Lasse" userId="2e308608-b117-4b2a-a6c4-87206870d13c" providerId="ADAL" clId="{2B150FAA-7B3D-42DC-B5E4-BB3DE4F7E760}" dt="2023-03-07T10:22:38.024" v="778" actId="27636"/>
          <ac:spMkLst>
            <pc:docMk/>
            <pc:sldMk cId="2336467430" sldId="263"/>
            <ac:spMk id="3" creationId="{29D70BA5-CC3A-F75C-7D05-F66A0A985589}"/>
          </ac:spMkLst>
        </pc:spChg>
        <pc:spChg chg="add mod">
          <ac:chgData name="Jarlskov, Lasse" userId="2e308608-b117-4b2a-a6c4-87206870d13c" providerId="ADAL" clId="{2B150FAA-7B3D-42DC-B5E4-BB3DE4F7E760}" dt="2023-03-07T10:29:42.709" v="822" actId="1076"/>
          <ac:spMkLst>
            <pc:docMk/>
            <pc:sldMk cId="2336467430" sldId="263"/>
            <ac:spMk id="4" creationId="{E72FC108-2DB6-1586-9790-4513C20E1545}"/>
          </ac:spMkLst>
        </pc:spChg>
        <pc:spChg chg="add mod">
          <ac:chgData name="Jarlskov, Lasse" userId="2e308608-b117-4b2a-a6c4-87206870d13c" providerId="ADAL" clId="{2B150FAA-7B3D-42DC-B5E4-BB3DE4F7E760}" dt="2023-03-07T10:29:42.709" v="822" actId="1076"/>
          <ac:spMkLst>
            <pc:docMk/>
            <pc:sldMk cId="2336467430" sldId="263"/>
            <ac:spMk id="5" creationId="{BDAD11AA-DA2D-A600-87E2-9212F2329414}"/>
          </ac:spMkLst>
        </pc:spChg>
        <pc:spChg chg="add mod">
          <ac:chgData name="Jarlskov, Lasse" userId="2e308608-b117-4b2a-a6c4-87206870d13c" providerId="ADAL" clId="{2B150FAA-7B3D-42DC-B5E4-BB3DE4F7E760}" dt="2023-03-07T10:29:42.709" v="822" actId="1076"/>
          <ac:spMkLst>
            <pc:docMk/>
            <pc:sldMk cId="2336467430" sldId="263"/>
            <ac:spMk id="6" creationId="{04874997-FF46-DF10-2663-F474142BF157}"/>
          </ac:spMkLst>
        </pc:spChg>
        <pc:spChg chg="add mod">
          <ac:chgData name="Jarlskov, Lasse" userId="2e308608-b117-4b2a-a6c4-87206870d13c" providerId="ADAL" clId="{2B150FAA-7B3D-42DC-B5E4-BB3DE4F7E760}" dt="2023-03-07T10:29:42.709" v="822" actId="1076"/>
          <ac:spMkLst>
            <pc:docMk/>
            <pc:sldMk cId="2336467430" sldId="263"/>
            <ac:spMk id="7" creationId="{44D1F1A6-0779-0BA6-3CD3-6085F670CD15}"/>
          </ac:spMkLst>
        </pc:spChg>
        <pc:spChg chg="add mod">
          <ac:chgData name="Jarlskov, Lasse" userId="2e308608-b117-4b2a-a6c4-87206870d13c" providerId="ADAL" clId="{2B150FAA-7B3D-42DC-B5E4-BB3DE4F7E760}" dt="2023-03-07T10:29:42.709" v="822" actId="1076"/>
          <ac:spMkLst>
            <pc:docMk/>
            <pc:sldMk cId="2336467430" sldId="263"/>
            <ac:spMk id="8" creationId="{FADBFDC3-A310-B01C-CCA3-D2BBF628A4F2}"/>
          </ac:spMkLst>
        </pc:spChg>
        <pc:spChg chg="add mod">
          <ac:chgData name="Jarlskov, Lasse" userId="2e308608-b117-4b2a-a6c4-87206870d13c" providerId="ADAL" clId="{2B150FAA-7B3D-42DC-B5E4-BB3DE4F7E760}" dt="2023-03-07T10:29:42.709" v="822" actId="1076"/>
          <ac:spMkLst>
            <pc:docMk/>
            <pc:sldMk cId="2336467430" sldId="263"/>
            <ac:spMk id="9" creationId="{75BCBCC3-E943-79FF-9BC4-520DEA004A68}"/>
          </ac:spMkLst>
        </pc:spChg>
      </pc:sldChg>
      <pc:sldMasterChg chg="delSldLayout">
        <pc:chgData name="Jarlskov, Lasse" userId="2e308608-b117-4b2a-a6c4-87206870d13c" providerId="ADAL" clId="{2B150FAA-7B3D-42DC-B5E4-BB3DE4F7E760}" dt="2023-03-07T14:58:03.850" v="826" actId="47"/>
        <pc:sldMasterMkLst>
          <pc:docMk/>
          <pc:sldMasterMk cId="0" sldId="2147483648"/>
        </pc:sldMasterMkLst>
        <pc:sldLayoutChg chg="del">
          <pc:chgData name="Jarlskov, Lasse" userId="2e308608-b117-4b2a-a6c4-87206870d13c" providerId="ADAL" clId="{2B150FAA-7B3D-42DC-B5E4-BB3DE4F7E760}" dt="2023-03-07T14:58:03.850" v="826" actId="47"/>
          <pc:sldLayoutMkLst>
            <pc:docMk/>
            <pc:sldMasterMk cId="0" sldId="2147483648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151D23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97250" y="2533650"/>
            <a:ext cx="5397500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7" name="Google Shape;27;p13"/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13"/>
          <p:cNvPicPr preferRelativeResize="0"/>
          <p:nvPr/>
        </p:nvPicPr>
        <p:blipFill rotWithShape="1">
          <a:blip r:embed="rId2">
            <a:alphaModFix/>
          </a:blip>
          <a:srcRect l="26604" t="16563" r="26403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18"/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" name="Google Shape;39;p18"/>
          <p:cNvPicPr preferRelativeResize="0"/>
          <p:nvPr/>
        </p:nvPicPr>
        <p:blipFill rotWithShape="1">
          <a:blip r:embed="rId2">
            <a:alphaModFix/>
          </a:blip>
          <a:srcRect l="26604" t="16563" r="26403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151D23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3" name="Google Shape;5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97250" y="2533650"/>
            <a:ext cx="5397500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16"/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6"/>
          <p:cNvPicPr preferRelativeResize="0"/>
          <p:nvPr/>
        </p:nvPicPr>
        <p:blipFill rotWithShape="1">
          <a:blip r:embed="rId2">
            <a:alphaModFix/>
          </a:blip>
          <a:srcRect l="26604" t="16563" r="26403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17"/>
          <p:cNvSpPr/>
          <p:nvPr/>
        </p:nvSpPr>
        <p:spPr>
          <a:xfrm>
            <a:off x="0" y="-1"/>
            <a:ext cx="12192000" cy="1251857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7"/>
          <p:cNvPicPr preferRelativeResize="0"/>
          <p:nvPr/>
        </p:nvPicPr>
        <p:blipFill rotWithShape="1">
          <a:blip r:embed="rId2">
            <a:alphaModFix/>
          </a:blip>
          <a:srcRect t="15045" b="21124"/>
          <a:stretch/>
        </p:blipFill>
        <p:spPr>
          <a:xfrm>
            <a:off x="196850" y="0"/>
            <a:ext cx="53975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19"/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 l="26604" t="16563" r="26403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20"/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20"/>
          <p:cNvPicPr preferRelativeResize="0"/>
          <p:nvPr/>
        </p:nvPicPr>
        <p:blipFill rotWithShape="1">
          <a:blip r:embed="rId2">
            <a:alphaModFix/>
          </a:blip>
          <a:srcRect l="26604" t="16563" r="26403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4" name="Google Shape;94;p21"/>
          <p:cNvSpPr/>
          <p:nvPr/>
        </p:nvSpPr>
        <p:spPr>
          <a:xfrm>
            <a:off x="0" y="0"/>
            <a:ext cx="12192000" cy="489904"/>
          </a:xfrm>
          <a:prstGeom prst="rect">
            <a:avLst/>
          </a:prstGeom>
          <a:solidFill>
            <a:srgbClr val="151D2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1"/>
          <p:cNvPicPr preferRelativeResize="0"/>
          <p:nvPr/>
        </p:nvPicPr>
        <p:blipFill rotWithShape="1">
          <a:blip r:embed="rId2">
            <a:alphaModFix/>
          </a:blip>
          <a:srcRect l="26604" t="16563" r="26403" b="23860"/>
          <a:stretch/>
        </p:blipFill>
        <p:spPr>
          <a:xfrm>
            <a:off x="255814" y="0"/>
            <a:ext cx="1164772" cy="489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dirty="0"/>
              <a:t>DKNOG Working Groups</a:t>
            </a:r>
            <a:endParaRPr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3769722" y="4609323"/>
            <a:ext cx="465255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IRC channel: #DKNOG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Server: irc.oftc.net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https://dknog.dk/about/irc-channel-guidelines/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Join the fun.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5B8F-8504-0217-5BE1-1C6A63EB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DKNOG </a:t>
            </a:r>
            <a:r>
              <a:rPr lang="da-DK" dirty="0" err="1"/>
              <a:t>Working</a:t>
            </a:r>
            <a:r>
              <a:rPr lang="da-DK" dirty="0"/>
              <a:t> Groups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0BA5-CC3A-F75C-7D05-F66A0A985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599521"/>
            <a:ext cx="10515600" cy="893353"/>
          </a:xfrm>
        </p:spPr>
        <p:txBody>
          <a:bodyPr numCol="2">
            <a:normAutofit fontScale="85000" lnSpcReduction="20000"/>
          </a:bodyPr>
          <a:lstStyle/>
          <a:p>
            <a:r>
              <a:rPr lang="da-DK" dirty="0" err="1"/>
              <a:t>Want</a:t>
            </a:r>
            <a:r>
              <a:rPr lang="da-DK" dirty="0"/>
              <a:t> to </a:t>
            </a:r>
            <a:r>
              <a:rPr lang="da-DK" dirty="0" err="1"/>
              <a:t>contribute</a:t>
            </a:r>
            <a:r>
              <a:rPr lang="da-DK" dirty="0"/>
              <a:t>?</a:t>
            </a:r>
          </a:p>
          <a:p>
            <a:r>
              <a:rPr lang="da-DK" dirty="0"/>
              <a:t>Any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ideas</a:t>
            </a:r>
            <a:r>
              <a:rPr lang="da-DK" dirty="0"/>
              <a:t>?</a:t>
            </a:r>
          </a:p>
          <a:p>
            <a:r>
              <a:rPr lang="en-US" dirty="0"/>
              <a:t>Write to dknog@dknog.dk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2FC108-2DB6-1586-9790-4513C20E1545}"/>
              </a:ext>
            </a:extLst>
          </p:cNvPr>
          <p:cNvSpPr/>
          <p:nvPr/>
        </p:nvSpPr>
        <p:spPr>
          <a:xfrm>
            <a:off x="838201" y="3632757"/>
            <a:ext cx="3099433" cy="1695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u="sng" dirty="0"/>
              <a:t>Programme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Find content for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Balance of introductory talks vs. cutting-edge technology?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DAD11AA-DA2D-A600-87E2-9212F2329414}"/>
              </a:ext>
            </a:extLst>
          </p:cNvPr>
          <p:cNvSpPr/>
          <p:nvPr/>
        </p:nvSpPr>
        <p:spPr>
          <a:xfrm>
            <a:off x="4546283" y="3632757"/>
            <a:ext cx="3099433" cy="1695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u="sng" dirty="0"/>
              <a:t>DKNOG bylaws rewrite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New membership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Rules and regulations of the association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874997-FF46-DF10-2663-F474142BF157}"/>
              </a:ext>
            </a:extLst>
          </p:cNvPr>
          <p:cNvSpPr/>
          <p:nvPr/>
        </p:nvSpPr>
        <p:spPr>
          <a:xfrm>
            <a:off x="8254367" y="3632757"/>
            <a:ext cx="3099433" cy="1695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u="sng" dirty="0"/>
              <a:t>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Management of technical infra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 management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Mailing 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Credit card payment facility</a:t>
            </a:r>
          </a:p>
          <a:p>
            <a:pPr algn="ctr"/>
            <a:endParaRPr lang="en-US" sz="1800" u="sng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D1F1A6-0779-0BA6-3CD3-6085F670CD15}"/>
              </a:ext>
            </a:extLst>
          </p:cNvPr>
          <p:cNvSpPr/>
          <p:nvPr/>
        </p:nvSpPr>
        <p:spPr>
          <a:xfrm>
            <a:off x="4546283" y="1618859"/>
            <a:ext cx="3099433" cy="1695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u="sng" dirty="0"/>
              <a:t>Communications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Website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ADBFDC3-A310-B01C-CCA3-D2BBF628A4F2}"/>
              </a:ext>
            </a:extLst>
          </p:cNvPr>
          <p:cNvSpPr/>
          <p:nvPr/>
        </p:nvSpPr>
        <p:spPr>
          <a:xfrm>
            <a:off x="8254367" y="1581153"/>
            <a:ext cx="3099433" cy="1695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u="sng" dirty="0"/>
              <a:t>DKNOG pop-up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Social meetups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Short afternoon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Aarhus?</a:t>
            </a:r>
          </a:p>
          <a:p>
            <a:pPr algn="ctr"/>
            <a:endParaRPr lang="en-GB" sz="1800" u="sng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5BCBCC3-E943-79FF-9BC4-520DEA004A68}"/>
              </a:ext>
            </a:extLst>
          </p:cNvPr>
          <p:cNvSpPr/>
          <p:nvPr/>
        </p:nvSpPr>
        <p:spPr>
          <a:xfrm>
            <a:off x="838201" y="1575016"/>
            <a:ext cx="3099433" cy="1695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800" u="sng" dirty="0"/>
              <a:t>Community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Student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Women in 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Event inclusivity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time attendees</a:t>
            </a:r>
          </a:p>
        </p:txBody>
      </p:sp>
    </p:spTree>
    <p:extLst>
      <p:ext uri="{BB962C8B-B14F-4D97-AF65-F5344CB8AC3E}">
        <p14:creationId xmlns:p14="http://schemas.microsoft.com/office/powerpoint/2010/main" val="23364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/>
          <p:nvPr/>
        </p:nvSpPr>
        <p:spPr>
          <a:xfrm>
            <a:off x="3769722" y="4609323"/>
            <a:ext cx="465255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IRC channel: #DKNOG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Server: irc.oftc.net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https://dknog.dk/about/irc-channel-guidelines/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Join the fun.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knog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dknog</vt:lpstr>
      <vt:lpstr>DKNOG Working Groups</vt:lpstr>
      <vt:lpstr>DKNOG Working Groups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DKNOG Working Groups</dc:title>
  <dc:creator>Jarlskov, Lasse</dc:creator>
  <cp:lastModifiedBy>Jarlskov, Lasse</cp:lastModifiedBy>
  <cp:revision>1</cp:revision>
  <dcterms:created xsi:type="dcterms:W3CDTF">2020-03-11T12:52:01Z</dcterms:created>
  <dcterms:modified xsi:type="dcterms:W3CDTF">2023-03-07T14:58:09Z</dcterms:modified>
</cp:coreProperties>
</file>