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4" r:id="rId4"/>
    <p:sldId id="275" r:id="rId5"/>
    <p:sldId id="260" r:id="rId6"/>
    <p:sldId id="259" r:id="rId7"/>
    <p:sldId id="262" r:id="rId8"/>
    <p:sldId id="263" r:id="rId9"/>
    <p:sldId id="277" r:id="rId10"/>
    <p:sldId id="27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FC073-725D-4A2B-A381-2DB552CD45C7}" v="683" dt="2024-03-06T15:37:48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058" autoAdjust="0"/>
  </p:normalViewPr>
  <p:slideViewPr>
    <p:cSldViewPr snapToGrid="0">
      <p:cViewPr varScale="1">
        <p:scale>
          <a:sx n="77" d="100"/>
          <a:sy n="77" d="100"/>
        </p:scale>
        <p:origin x="8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skov, Lasse" userId="2e308608-b117-4b2a-a6c4-87206870d13c" providerId="ADAL" clId="{1124F0CF-9008-44EF-BBAF-B326D0253969}"/>
    <pc:docChg chg="custSel addSld delSld modSld sldOrd">
      <pc:chgData name="Jarlskov, Lasse" userId="2e308608-b117-4b2a-a6c4-87206870d13c" providerId="ADAL" clId="{1124F0CF-9008-44EF-BBAF-B326D0253969}" dt="2023-03-08T17:37:42.800" v="155" actId="14100"/>
      <pc:docMkLst>
        <pc:docMk/>
      </pc:docMkLst>
      <pc:sldChg chg="modSp mod">
        <pc:chgData name="Jarlskov, Lasse" userId="2e308608-b117-4b2a-a6c4-87206870d13c" providerId="ADAL" clId="{1124F0CF-9008-44EF-BBAF-B326D0253969}" dt="2023-03-08T17:37:42.800" v="155" actId="14100"/>
        <pc:sldMkLst>
          <pc:docMk/>
          <pc:sldMk cId="766788888" sldId="257"/>
        </pc:sldMkLst>
        <pc:spChg chg="mod">
          <ac:chgData name="Jarlskov, Lasse" userId="2e308608-b117-4b2a-a6c4-87206870d13c" providerId="ADAL" clId="{1124F0CF-9008-44EF-BBAF-B326D0253969}" dt="2023-03-08T17:37:42.800" v="155" actId="14100"/>
          <ac:spMkLst>
            <pc:docMk/>
            <pc:sldMk cId="766788888" sldId="257"/>
            <ac:spMk id="2" creationId="{963E3A31-67AF-40C7-9A57-9E513B0A41FF}"/>
          </ac:spMkLst>
        </pc:spChg>
      </pc:sldChg>
      <pc:sldChg chg="addSp delSp modSp mod">
        <pc:chgData name="Jarlskov, Lasse" userId="2e308608-b117-4b2a-a6c4-87206870d13c" providerId="ADAL" clId="{1124F0CF-9008-44EF-BBAF-B326D0253969}" dt="2023-03-08T17:36:48.679" v="151" actId="20577"/>
        <pc:sldMkLst>
          <pc:docMk/>
          <pc:sldMk cId="1472692375" sldId="258"/>
        </pc:sldMkLst>
        <pc:spChg chg="mod">
          <ac:chgData name="Jarlskov, Lasse" userId="2e308608-b117-4b2a-a6c4-87206870d13c" providerId="ADAL" clId="{1124F0CF-9008-44EF-BBAF-B326D0253969}" dt="2023-03-08T17:36:48.679" v="151" actId="20577"/>
          <ac:spMkLst>
            <pc:docMk/>
            <pc:sldMk cId="1472692375" sldId="258"/>
            <ac:spMk id="2" creationId="{8DC7520C-3E48-4665-B861-3A06F186EA9F}"/>
          </ac:spMkLst>
        </pc:spChg>
        <pc:spChg chg="add del mod">
          <ac:chgData name="Jarlskov, Lasse" userId="2e308608-b117-4b2a-a6c4-87206870d13c" providerId="ADAL" clId="{1124F0CF-9008-44EF-BBAF-B326D0253969}" dt="2023-03-08T17:22:46.953" v="13"/>
          <ac:spMkLst>
            <pc:docMk/>
            <pc:sldMk cId="1472692375" sldId="258"/>
            <ac:spMk id="5" creationId="{7E655C2E-AF32-0BC2-E99F-26C83C2E75D1}"/>
          </ac:spMkLst>
        </pc:spChg>
        <pc:graphicFrameChg chg="del">
          <ac:chgData name="Jarlskov, Lasse" userId="2e308608-b117-4b2a-a6c4-87206870d13c" providerId="ADAL" clId="{1124F0CF-9008-44EF-BBAF-B326D0253969}" dt="2023-03-08T17:22:36.614" v="8" actId="478"/>
          <ac:graphicFrameMkLst>
            <pc:docMk/>
            <pc:sldMk cId="1472692375" sldId="258"/>
            <ac:graphicFrameMk id="4" creationId="{9492B6B4-3F27-466C-B3EB-451A48B93A0B}"/>
          </ac:graphicFrameMkLst>
        </pc:graphicFrameChg>
        <pc:graphicFrameChg chg="add mod">
          <ac:chgData name="Jarlskov, Lasse" userId="2e308608-b117-4b2a-a6c4-87206870d13c" providerId="ADAL" clId="{1124F0CF-9008-44EF-BBAF-B326D0253969}" dt="2023-03-08T17:22:42.550" v="11"/>
          <ac:graphicFrameMkLst>
            <pc:docMk/>
            <pc:sldMk cId="1472692375" sldId="258"/>
            <ac:graphicFrameMk id="6" creationId="{9492B6B4-3F27-466C-B3EB-451A48B93A0B}"/>
          </ac:graphicFrameMkLst>
        </pc:graphicFrameChg>
        <pc:graphicFrameChg chg="add mod">
          <ac:chgData name="Jarlskov, Lasse" userId="2e308608-b117-4b2a-a6c4-87206870d13c" providerId="ADAL" clId="{1124F0CF-9008-44EF-BBAF-B326D0253969}" dt="2023-03-08T17:23:17.357" v="14"/>
          <ac:graphicFrameMkLst>
            <pc:docMk/>
            <pc:sldMk cId="1472692375" sldId="258"/>
            <ac:graphicFrameMk id="7" creationId="{9492B6B4-3F27-466C-B3EB-451A48B93A0B}"/>
          </ac:graphicFrameMkLst>
        </pc:graphicFrameChg>
      </pc:sldChg>
      <pc:sldChg chg="modSp">
        <pc:chgData name="Jarlskov, Lasse" userId="2e308608-b117-4b2a-a6c4-87206870d13c" providerId="ADAL" clId="{1124F0CF-9008-44EF-BBAF-B326D0253969}" dt="2023-03-08T17:24:29.732" v="24" actId="6549"/>
        <pc:sldMkLst>
          <pc:docMk/>
          <pc:sldMk cId="3689524898" sldId="259"/>
        </pc:sldMkLst>
        <pc:spChg chg="mod">
          <ac:chgData name="Jarlskov, Lasse" userId="2e308608-b117-4b2a-a6c4-87206870d13c" providerId="ADAL" clId="{1124F0CF-9008-44EF-BBAF-B326D0253969}" dt="2023-03-08T17:24:29.732" v="24" actId="6549"/>
          <ac:spMkLst>
            <pc:docMk/>
            <pc:sldMk cId="3689524898" sldId="259"/>
            <ac:spMk id="11" creationId="{A0737AC3-B30A-4895-A42F-1714E0BF9B91}"/>
          </ac:spMkLst>
        </pc:spChg>
      </pc:sldChg>
      <pc:sldChg chg="del">
        <pc:chgData name="Jarlskov, Lasse" userId="2e308608-b117-4b2a-a6c4-87206870d13c" providerId="ADAL" clId="{1124F0CF-9008-44EF-BBAF-B326D0253969}" dt="2023-03-08T17:26:03.830" v="41" actId="47"/>
        <pc:sldMkLst>
          <pc:docMk/>
          <pc:sldMk cId="1281936341" sldId="267"/>
        </pc:sldMkLst>
      </pc:sldChg>
      <pc:sldChg chg="delSp modSp mod">
        <pc:chgData name="Jarlskov, Lasse" userId="2e308608-b117-4b2a-a6c4-87206870d13c" providerId="ADAL" clId="{1124F0CF-9008-44EF-BBAF-B326D0253969}" dt="2023-03-08T17:33:45.400" v="121" actId="1076"/>
        <pc:sldMkLst>
          <pc:docMk/>
          <pc:sldMk cId="2980475008" sldId="269"/>
        </pc:sldMkLst>
        <pc:spChg chg="mod">
          <ac:chgData name="Jarlskov, Lasse" userId="2e308608-b117-4b2a-a6c4-87206870d13c" providerId="ADAL" clId="{1124F0CF-9008-44EF-BBAF-B326D0253969}" dt="2023-03-08T17:25:05.930" v="26" actId="20577"/>
          <ac:spMkLst>
            <pc:docMk/>
            <pc:sldMk cId="2980475008" sldId="269"/>
            <ac:spMk id="2" creationId="{DB49580B-DE9B-4BE0-AC22-4EF78E9639CF}"/>
          </ac:spMkLst>
        </pc:spChg>
        <pc:spChg chg="mod">
          <ac:chgData name="Jarlskov, Lasse" userId="2e308608-b117-4b2a-a6c4-87206870d13c" providerId="ADAL" clId="{1124F0CF-9008-44EF-BBAF-B326D0253969}" dt="2023-03-08T17:33:32.969" v="118" actId="20577"/>
          <ac:spMkLst>
            <pc:docMk/>
            <pc:sldMk cId="2980475008" sldId="269"/>
            <ac:spMk id="5" creationId="{336E347F-FB70-4961-8352-2816E4EE8B3F}"/>
          </ac:spMkLst>
        </pc:spChg>
        <pc:picChg chg="mod">
          <ac:chgData name="Jarlskov, Lasse" userId="2e308608-b117-4b2a-a6c4-87206870d13c" providerId="ADAL" clId="{1124F0CF-9008-44EF-BBAF-B326D0253969}" dt="2023-03-08T17:33:45.400" v="121" actId="1076"/>
          <ac:picMkLst>
            <pc:docMk/>
            <pc:sldMk cId="2980475008" sldId="269"/>
            <ac:picMk id="3079" creationId="{D786C831-E619-4EB7-A14F-3DB8F94BF89C}"/>
          </ac:picMkLst>
        </pc:picChg>
        <pc:picChg chg="del">
          <ac:chgData name="Jarlskov, Lasse" userId="2e308608-b117-4b2a-a6c4-87206870d13c" providerId="ADAL" clId="{1124F0CF-9008-44EF-BBAF-B326D0253969}" dt="2023-03-08T17:33:22.971" v="115" actId="478"/>
          <ac:picMkLst>
            <pc:docMk/>
            <pc:sldMk cId="2980475008" sldId="269"/>
            <ac:picMk id="3080" creationId="{50B456B9-81DA-4791-B3A2-01917A688A02}"/>
          </ac:picMkLst>
        </pc:picChg>
        <pc:picChg chg="del">
          <ac:chgData name="Jarlskov, Lasse" userId="2e308608-b117-4b2a-a6c4-87206870d13c" providerId="ADAL" clId="{1124F0CF-9008-44EF-BBAF-B326D0253969}" dt="2023-03-08T17:33:30.370" v="117" actId="478"/>
          <ac:picMkLst>
            <pc:docMk/>
            <pc:sldMk cId="2980475008" sldId="269"/>
            <ac:picMk id="3081" creationId="{85CAE45B-970D-4E32-921F-7E1308508FF4}"/>
          </ac:picMkLst>
        </pc:picChg>
        <pc:picChg chg="del">
          <ac:chgData name="Jarlskov, Lasse" userId="2e308608-b117-4b2a-a6c4-87206870d13c" providerId="ADAL" clId="{1124F0CF-9008-44EF-BBAF-B326D0253969}" dt="2023-03-08T17:33:24.780" v="116" actId="478"/>
          <ac:picMkLst>
            <pc:docMk/>
            <pc:sldMk cId="2980475008" sldId="269"/>
            <ac:picMk id="3082" creationId="{F6075E1C-75BB-4252-ABB6-678F104E2311}"/>
          </ac:picMkLst>
        </pc:picChg>
      </pc:sldChg>
      <pc:sldChg chg="addSp delSp modSp mod">
        <pc:chgData name="Jarlskov, Lasse" userId="2e308608-b117-4b2a-a6c4-87206870d13c" providerId="ADAL" clId="{1124F0CF-9008-44EF-BBAF-B326D0253969}" dt="2023-03-08T17:34:13.421" v="123" actId="14100"/>
        <pc:sldMkLst>
          <pc:docMk/>
          <pc:sldMk cId="3433109406" sldId="270"/>
        </pc:sldMkLst>
        <pc:spChg chg="mod">
          <ac:chgData name="Jarlskov, Lasse" userId="2e308608-b117-4b2a-a6c4-87206870d13c" providerId="ADAL" clId="{1124F0CF-9008-44EF-BBAF-B326D0253969}" dt="2023-03-08T17:29:14.862" v="65" actId="20577"/>
          <ac:spMkLst>
            <pc:docMk/>
            <pc:sldMk cId="3433109406" sldId="270"/>
            <ac:spMk id="2" creationId="{DB49580B-DE9B-4BE0-AC22-4EF78E9639CF}"/>
          </ac:spMkLst>
        </pc:spChg>
        <pc:spChg chg="mod">
          <ac:chgData name="Jarlskov, Lasse" userId="2e308608-b117-4b2a-a6c4-87206870d13c" providerId="ADAL" clId="{1124F0CF-9008-44EF-BBAF-B326D0253969}" dt="2023-03-08T17:27:45.857" v="57" actId="1076"/>
          <ac:spMkLst>
            <pc:docMk/>
            <pc:sldMk cId="3433109406" sldId="270"/>
            <ac:spMk id="5" creationId="{336E347F-FB70-4961-8352-2816E4EE8B3F}"/>
          </ac:spMkLst>
        </pc:spChg>
        <pc:picChg chg="add mod">
          <ac:chgData name="Jarlskov, Lasse" userId="2e308608-b117-4b2a-a6c4-87206870d13c" providerId="ADAL" clId="{1124F0CF-9008-44EF-BBAF-B326D0253969}" dt="2023-03-08T17:34:13.421" v="123" actId="14100"/>
          <ac:picMkLst>
            <pc:docMk/>
            <pc:sldMk cId="3433109406" sldId="270"/>
            <ac:picMk id="1026" creationId="{5061CB56-A193-ED24-C251-8F80DF7598D8}"/>
          </ac:picMkLst>
        </pc:picChg>
        <pc:picChg chg="add mod">
          <ac:chgData name="Jarlskov, Lasse" userId="2e308608-b117-4b2a-a6c4-87206870d13c" providerId="ADAL" clId="{1124F0CF-9008-44EF-BBAF-B326D0253969}" dt="2023-03-08T17:34:13.421" v="123" actId="14100"/>
          <ac:picMkLst>
            <pc:docMk/>
            <pc:sldMk cId="3433109406" sldId="270"/>
            <ac:picMk id="1028" creationId="{35BCF4BD-C630-426B-79F7-69A523F7A25A}"/>
          </ac:picMkLst>
        </pc:picChg>
        <pc:picChg chg="add mod">
          <ac:chgData name="Jarlskov, Lasse" userId="2e308608-b117-4b2a-a6c4-87206870d13c" providerId="ADAL" clId="{1124F0CF-9008-44EF-BBAF-B326D0253969}" dt="2023-03-08T17:34:13.421" v="123" actId="14100"/>
          <ac:picMkLst>
            <pc:docMk/>
            <pc:sldMk cId="3433109406" sldId="270"/>
            <ac:picMk id="1030" creationId="{72562D09-37A3-DAFB-7766-58FCE39DEEB3}"/>
          </ac:picMkLst>
        </pc:picChg>
        <pc:picChg chg="add mod">
          <ac:chgData name="Jarlskov, Lasse" userId="2e308608-b117-4b2a-a6c4-87206870d13c" providerId="ADAL" clId="{1124F0CF-9008-44EF-BBAF-B326D0253969}" dt="2023-03-08T17:34:13.421" v="123" actId="14100"/>
          <ac:picMkLst>
            <pc:docMk/>
            <pc:sldMk cId="3433109406" sldId="270"/>
            <ac:picMk id="1032" creationId="{7A637687-BBB2-C8F1-5AEC-3C9A50C33C81}"/>
          </ac:picMkLst>
        </pc:picChg>
        <pc:picChg chg="add mod">
          <ac:chgData name="Jarlskov, Lasse" userId="2e308608-b117-4b2a-a6c4-87206870d13c" providerId="ADAL" clId="{1124F0CF-9008-44EF-BBAF-B326D0253969}" dt="2023-03-08T17:34:13.421" v="123" actId="14100"/>
          <ac:picMkLst>
            <pc:docMk/>
            <pc:sldMk cId="3433109406" sldId="270"/>
            <ac:picMk id="1034" creationId="{9C96D77F-16FF-03AA-1C42-5A14437F5A22}"/>
          </ac:picMkLst>
        </pc:picChg>
        <pc:picChg chg="del">
          <ac:chgData name="Jarlskov, Lasse" userId="2e308608-b117-4b2a-a6c4-87206870d13c" providerId="ADAL" clId="{1124F0CF-9008-44EF-BBAF-B326D0253969}" dt="2023-03-08T17:25:25.005" v="27" actId="478"/>
          <ac:picMkLst>
            <pc:docMk/>
            <pc:sldMk cId="3433109406" sldId="270"/>
            <ac:picMk id="3079" creationId="{D786C831-E619-4EB7-A14F-3DB8F94BF89C}"/>
          </ac:picMkLst>
        </pc:picChg>
        <pc:picChg chg="del">
          <ac:chgData name="Jarlskov, Lasse" userId="2e308608-b117-4b2a-a6c4-87206870d13c" providerId="ADAL" clId="{1124F0CF-9008-44EF-BBAF-B326D0253969}" dt="2023-03-08T17:25:53.658" v="38" actId="478"/>
          <ac:picMkLst>
            <pc:docMk/>
            <pc:sldMk cId="3433109406" sldId="270"/>
            <ac:picMk id="3080" creationId="{50B456B9-81DA-4791-B3A2-01917A688A02}"/>
          </ac:picMkLst>
        </pc:picChg>
        <pc:picChg chg="del">
          <ac:chgData name="Jarlskov, Lasse" userId="2e308608-b117-4b2a-a6c4-87206870d13c" providerId="ADAL" clId="{1124F0CF-9008-44EF-BBAF-B326D0253969}" dt="2023-03-08T17:25:56.825" v="40" actId="478"/>
          <ac:picMkLst>
            <pc:docMk/>
            <pc:sldMk cId="3433109406" sldId="270"/>
            <ac:picMk id="3081" creationId="{85CAE45B-970D-4E32-921F-7E1308508FF4}"/>
          </ac:picMkLst>
        </pc:picChg>
        <pc:picChg chg="del">
          <ac:chgData name="Jarlskov, Lasse" userId="2e308608-b117-4b2a-a6c4-87206870d13c" providerId="ADAL" clId="{1124F0CF-9008-44EF-BBAF-B326D0253969}" dt="2023-03-08T17:25:55.417" v="39" actId="478"/>
          <ac:picMkLst>
            <pc:docMk/>
            <pc:sldMk cId="3433109406" sldId="270"/>
            <ac:picMk id="3082" creationId="{F6075E1C-75BB-4252-ABB6-678F104E2311}"/>
          </ac:picMkLst>
        </pc:picChg>
      </pc:sldChg>
      <pc:sldChg chg="addSp delSp modSp mod">
        <pc:chgData name="Jarlskov, Lasse" userId="2e308608-b117-4b2a-a6c4-87206870d13c" providerId="ADAL" clId="{1124F0CF-9008-44EF-BBAF-B326D0253969}" dt="2023-03-08T17:31:25.330" v="89" actId="20577"/>
        <pc:sldMkLst>
          <pc:docMk/>
          <pc:sldMk cId="2613835544" sldId="271"/>
        </pc:sldMkLst>
        <pc:spChg chg="mod">
          <ac:chgData name="Jarlskov, Lasse" userId="2e308608-b117-4b2a-a6c4-87206870d13c" providerId="ADAL" clId="{1124F0CF-9008-44EF-BBAF-B326D0253969}" dt="2023-03-08T17:31:25.330" v="89" actId="20577"/>
          <ac:spMkLst>
            <pc:docMk/>
            <pc:sldMk cId="2613835544" sldId="271"/>
            <ac:spMk id="2" creationId="{DB49580B-DE9B-4BE0-AC22-4EF78E9639CF}"/>
          </ac:spMkLst>
        </pc:spChg>
        <pc:spChg chg="mod">
          <ac:chgData name="Jarlskov, Lasse" userId="2e308608-b117-4b2a-a6c4-87206870d13c" providerId="ADAL" clId="{1124F0CF-9008-44EF-BBAF-B326D0253969}" dt="2023-03-08T17:29:21.939" v="71" actId="20577"/>
          <ac:spMkLst>
            <pc:docMk/>
            <pc:sldMk cId="2613835544" sldId="271"/>
            <ac:spMk id="5" creationId="{336E347F-FB70-4961-8352-2816E4EE8B3F}"/>
          </ac:spMkLst>
        </pc:spChg>
        <pc:picChg chg="add mod">
          <ac:chgData name="Jarlskov, Lasse" userId="2e308608-b117-4b2a-a6c4-87206870d13c" providerId="ADAL" clId="{1124F0CF-9008-44EF-BBAF-B326D0253969}" dt="2023-03-08T17:30:58.783" v="86" actId="408"/>
          <ac:picMkLst>
            <pc:docMk/>
            <pc:sldMk cId="2613835544" sldId="271"/>
            <ac:picMk id="2050" creationId="{756DA93E-8AC0-0176-1E74-BE0396707B56}"/>
          </ac:picMkLst>
        </pc:picChg>
        <pc:picChg chg="add del mod">
          <ac:chgData name="Jarlskov, Lasse" userId="2e308608-b117-4b2a-a6c4-87206870d13c" providerId="ADAL" clId="{1124F0CF-9008-44EF-BBAF-B326D0253969}" dt="2023-03-08T17:29:58.567" v="78" actId="478"/>
          <ac:picMkLst>
            <pc:docMk/>
            <pc:sldMk cId="2613835544" sldId="271"/>
            <ac:picMk id="2052" creationId="{8F751AA8-67E9-2EBE-FE44-A0EED72F7EAD}"/>
          </ac:picMkLst>
        </pc:picChg>
        <pc:picChg chg="add mod">
          <ac:chgData name="Jarlskov, Lasse" userId="2e308608-b117-4b2a-a6c4-87206870d13c" providerId="ADAL" clId="{1124F0CF-9008-44EF-BBAF-B326D0253969}" dt="2023-03-08T17:30:58.783" v="86" actId="408"/>
          <ac:picMkLst>
            <pc:docMk/>
            <pc:sldMk cId="2613835544" sldId="271"/>
            <ac:picMk id="2054" creationId="{8FC380BA-DFAC-DBA5-9D38-AC81FBA2A233}"/>
          </ac:picMkLst>
        </pc:picChg>
        <pc:picChg chg="add mod">
          <ac:chgData name="Jarlskov, Lasse" userId="2e308608-b117-4b2a-a6c4-87206870d13c" providerId="ADAL" clId="{1124F0CF-9008-44EF-BBAF-B326D0253969}" dt="2023-03-08T17:30:58.783" v="86" actId="408"/>
          <ac:picMkLst>
            <pc:docMk/>
            <pc:sldMk cId="2613835544" sldId="271"/>
            <ac:picMk id="2056" creationId="{8D0B1590-3203-3810-C407-84A388D32596}"/>
          </ac:picMkLst>
        </pc:picChg>
        <pc:picChg chg="del">
          <ac:chgData name="Jarlskov, Lasse" userId="2e308608-b117-4b2a-a6c4-87206870d13c" providerId="ADAL" clId="{1124F0CF-9008-44EF-BBAF-B326D0253969}" dt="2023-03-08T17:29:24.377" v="72" actId="478"/>
          <ac:picMkLst>
            <pc:docMk/>
            <pc:sldMk cId="2613835544" sldId="271"/>
            <ac:picMk id="3080" creationId="{50B456B9-81DA-4791-B3A2-01917A688A02}"/>
          </ac:picMkLst>
        </pc:picChg>
      </pc:sldChg>
      <pc:sldChg chg="addSp delSp modSp add mod">
        <pc:chgData name="Jarlskov, Lasse" userId="2e308608-b117-4b2a-a6c4-87206870d13c" providerId="ADAL" clId="{1124F0CF-9008-44EF-BBAF-B326D0253969}" dt="2023-03-08T17:33:07.420" v="114" actId="1076"/>
        <pc:sldMkLst>
          <pc:docMk/>
          <pc:sldMk cId="801236370" sldId="272"/>
        </pc:sldMkLst>
        <pc:spChg chg="mod">
          <ac:chgData name="Jarlskov, Lasse" userId="2e308608-b117-4b2a-a6c4-87206870d13c" providerId="ADAL" clId="{1124F0CF-9008-44EF-BBAF-B326D0253969}" dt="2023-03-08T17:31:29.827" v="91" actId="20577"/>
          <ac:spMkLst>
            <pc:docMk/>
            <pc:sldMk cId="801236370" sldId="272"/>
            <ac:spMk id="2" creationId="{DB49580B-DE9B-4BE0-AC22-4EF78E9639CF}"/>
          </ac:spMkLst>
        </pc:spChg>
        <pc:spChg chg="mod">
          <ac:chgData name="Jarlskov, Lasse" userId="2e308608-b117-4b2a-a6c4-87206870d13c" providerId="ADAL" clId="{1124F0CF-9008-44EF-BBAF-B326D0253969}" dt="2023-03-08T17:31:43.284" v="100" actId="20577"/>
          <ac:spMkLst>
            <pc:docMk/>
            <pc:sldMk cId="801236370" sldId="272"/>
            <ac:spMk id="5" creationId="{336E347F-FB70-4961-8352-2816E4EE8B3F}"/>
          </ac:spMkLst>
        </pc:spChg>
        <pc:picChg chg="del">
          <ac:chgData name="Jarlskov, Lasse" userId="2e308608-b117-4b2a-a6c4-87206870d13c" providerId="ADAL" clId="{1124F0CF-9008-44EF-BBAF-B326D0253969}" dt="2023-03-08T17:31:46.170" v="101" actId="478"/>
          <ac:picMkLst>
            <pc:docMk/>
            <pc:sldMk cId="801236370" sldId="272"/>
            <ac:picMk id="2050" creationId="{756DA93E-8AC0-0176-1E74-BE0396707B56}"/>
          </ac:picMkLst>
        </pc:picChg>
        <pc:picChg chg="del">
          <ac:chgData name="Jarlskov, Lasse" userId="2e308608-b117-4b2a-a6c4-87206870d13c" providerId="ADAL" clId="{1124F0CF-9008-44EF-BBAF-B326D0253969}" dt="2023-03-08T17:31:48.401" v="102" actId="478"/>
          <ac:picMkLst>
            <pc:docMk/>
            <pc:sldMk cId="801236370" sldId="272"/>
            <ac:picMk id="2054" creationId="{8FC380BA-DFAC-DBA5-9D38-AC81FBA2A233}"/>
          </ac:picMkLst>
        </pc:picChg>
        <pc:picChg chg="del">
          <ac:chgData name="Jarlskov, Lasse" userId="2e308608-b117-4b2a-a6c4-87206870d13c" providerId="ADAL" clId="{1124F0CF-9008-44EF-BBAF-B326D0253969}" dt="2023-03-08T17:31:50.221" v="103" actId="478"/>
          <ac:picMkLst>
            <pc:docMk/>
            <pc:sldMk cId="801236370" sldId="272"/>
            <ac:picMk id="2056" creationId="{8D0B1590-3203-3810-C407-84A388D32596}"/>
          </ac:picMkLst>
        </pc:picChg>
        <pc:picChg chg="add mod">
          <ac:chgData name="Jarlskov, Lasse" userId="2e308608-b117-4b2a-a6c4-87206870d13c" providerId="ADAL" clId="{1124F0CF-9008-44EF-BBAF-B326D0253969}" dt="2023-03-08T17:33:07.420" v="114" actId="1076"/>
          <ac:picMkLst>
            <pc:docMk/>
            <pc:sldMk cId="801236370" sldId="272"/>
            <ac:picMk id="3074" creationId="{08D7712F-8792-3127-BE80-F549E9B2316D}"/>
          </ac:picMkLst>
        </pc:picChg>
        <pc:picChg chg="add mod">
          <ac:chgData name="Jarlskov, Lasse" userId="2e308608-b117-4b2a-a6c4-87206870d13c" providerId="ADAL" clId="{1124F0CF-9008-44EF-BBAF-B326D0253969}" dt="2023-03-08T17:33:07.420" v="114" actId="1076"/>
          <ac:picMkLst>
            <pc:docMk/>
            <pc:sldMk cId="801236370" sldId="272"/>
            <ac:picMk id="3076" creationId="{5B34E999-05AD-49D9-6100-D59BCF2C1542}"/>
          </ac:picMkLst>
        </pc:picChg>
        <pc:picChg chg="add mod">
          <ac:chgData name="Jarlskov, Lasse" userId="2e308608-b117-4b2a-a6c4-87206870d13c" providerId="ADAL" clId="{1124F0CF-9008-44EF-BBAF-B326D0253969}" dt="2023-03-08T17:33:07.420" v="114" actId="1076"/>
          <ac:picMkLst>
            <pc:docMk/>
            <pc:sldMk cId="801236370" sldId="272"/>
            <ac:picMk id="3078" creationId="{0FB9E5A6-4703-B2D6-413D-80502FC377C4}"/>
          </ac:picMkLst>
        </pc:picChg>
        <pc:picChg chg="add mod">
          <ac:chgData name="Jarlskov, Lasse" userId="2e308608-b117-4b2a-a6c4-87206870d13c" providerId="ADAL" clId="{1124F0CF-9008-44EF-BBAF-B326D0253969}" dt="2023-03-08T17:33:07.420" v="114" actId="1076"/>
          <ac:picMkLst>
            <pc:docMk/>
            <pc:sldMk cId="801236370" sldId="272"/>
            <ac:picMk id="3080" creationId="{ABE97A6F-1EE8-636C-839B-CEE17CEAB2B9}"/>
          </ac:picMkLst>
        </pc:picChg>
      </pc:sldChg>
      <pc:sldChg chg="add ord">
        <pc:chgData name="Jarlskov, Lasse" userId="2e308608-b117-4b2a-a6c4-87206870d13c" providerId="ADAL" clId="{1124F0CF-9008-44EF-BBAF-B326D0253969}" dt="2023-03-08T17:34:54.286" v="128"/>
        <pc:sldMkLst>
          <pc:docMk/>
          <pc:sldMk cId="3037541579" sldId="273"/>
        </pc:sldMkLst>
      </pc:sldChg>
      <pc:sldMasterChg chg="delSldLayout">
        <pc:chgData name="Jarlskov, Lasse" userId="2e308608-b117-4b2a-a6c4-87206870d13c" providerId="ADAL" clId="{1124F0CF-9008-44EF-BBAF-B326D0253969}" dt="2023-03-08T17:26:03.830" v="41" actId="47"/>
        <pc:sldMasterMkLst>
          <pc:docMk/>
          <pc:sldMasterMk cId="3919655418" sldId="2147483660"/>
        </pc:sldMasterMkLst>
        <pc:sldLayoutChg chg="del">
          <pc:chgData name="Jarlskov, Lasse" userId="2e308608-b117-4b2a-a6c4-87206870d13c" providerId="ADAL" clId="{1124F0CF-9008-44EF-BBAF-B326D0253969}" dt="2023-03-08T17:26:03.830" v="41" actId="47"/>
          <pc:sldLayoutMkLst>
            <pc:docMk/>
            <pc:sldMasterMk cId="3919655418" sldId="2147483660"/>
            <pc:sldLayoutMk cId="1380687971" sldId="2147483671"/>
          </pc:sldLayoutMkLst>
        </pc:sldLayoutChg>
      </pc:sldMasterChg>
    </pc:docChg>
  </pc:docChgLst>
  <pc:docChgLst>
    <pc:chgData name="Jarlskov, Lasse" userId="2e308608-b117-4b2a-a6c4-87206870d13c" providerId="ADAL" clId="{1C08D90D-2749-4EE5-92C9-D4C7AEACB8C4}"/>
    <pc:docChg chg="modSld">
      <pc:chgData name="Jarlskov, Lasse" userId="2e308608-b117-4b2a-a6c4-87206870d13c" providerId="ADAL" clId="{1C08D90D-2749-4EE5-92C9-D4C7AEACB8C4}" dt="2019-05-23T10:26:10.141" v="29" actId="20577"/>
      <pc:docMkLst>
        <pc:docMk/>
      </pc:docMkLst>
      <pc:sldChg chg="modSp">
        <pc:chgData name="Jarlskov, Lasse" userId="2e308608-b117-4b2a-a6c4-87206870d13c" providerId="ADAL" clId="{1C08D90D-2749-4EE5-92C9-D4C7AEACB8C4}" dt="2019-05-23T10:26:10.141" v="29" actId="20577"/>
        <pc:sldMkLst>
          <pc:docMk/>
          <pc:sldMk cId="766788888" sldId="257"/>
        </pc:sldMkLst>
        <pc:spChg chg="mod">
          <ac:chgData name="Jarlskov, Lasse" userId="2e308608-b117-4b2a-a6c4-87206870d13c" providerId="ADAL" clId="{1C08D90D-2749-4EE5-92C9-D4C7AEACB8C4}" dt="2019-05-23T10:26:10.141" v="29" actId="20577"/>
          <ac:spMkLst>
            <pc:docMk/>
            <pc:sldMk cId="766788888" sldId="257"/>
            <ac:spMk id="2" creationId="{963E3A31-67AF-40C7-9A57-9E513B0A41FF}"/>
          </ac:spMkLst>
        </pc:spChg>
      </pc:sldChg>
    </pc:docChg>
  </pc:docChgLst>
  <pc:docChgLst>
    <pc:chgData name="Jarlskov, Lasse" userId="2e308608-b117-4b2a-a6c4-87206870d13c" providerId="ADAL" clId="{938F801C-6BAE-4279-AC48-9F9E7114DFC6}"/>
    <pc:docChg chg="custSel addSld delSld modSld sldOrd">
      <pc:chgData name="Jarlskov, Lasse" userId="2e308608-b117-4b2a-a6c4-87206870d13c" providerId="ADAL" clId="{938F801C-6BAE-4279-AC48-9F9E7114DFC6}" dt="2019-03-13T16:21:40.480" v="146" actId="2696"/>
      <pc:docMkLst>
        <pc:docMk/>
      </pc:docMkLst>
      <pc:sldChg chg="addSp">
        <pc:chgData name="Jarlskov, Lasse" userId="2e308608-b117-4b2a-a6c4-87206870d13c" providerId="ADAL" clId="{938F801C-6BAE-4279-AC48-9F9E7114DFC6}" dt="2019-03-13T15:58:52.580" v="69"/>
        <pc:sldMkLst>
          <pc:docMk/>
          <pc:sldMk cId="766788888" sldId="257"/>
        </pc:sldMkLst>
        <pc:spChg chg="add">
          <ac:chgData name="Jarlskov, Lasse" userId="2e308608-b117-4b2a-a6c4-87206870d13c" providerId="ADAL" clId="{938F801C-6BAE-4279-AC48-9F9E7114DFC6}" dt="2019-03-13T15:58:52.580" v="69"/>
          <ac:spMkLst>
            <pc:docMk/>
            <pc:sldMk cId="766788888" sldId="257"/>
            <ac:spMk id="3" creationId="{A552BBF8-BA17-4920-AEA5-6028A6AE4941}"/>
          </ac:spMkLst>
        </pc:spChg>
      </pc:sldChg>
      <pc:sldChg chg="addSp delSp modSp">
        <pc:chgData name="Jarlskov, Lasse" userId="2e308608-b117-4b2a-a6c4-87206870d13c" providerId="ADAL" clId="{938F801C-6BAE-4279-AC48-9F9E7114DFC6}" dt="2019-03-13T16:08:06.022" v="71"/>
        <pc:sldMkLst>
          <pc:docMk/>
          <pc:sldMk cId="1532614974" sldId="263"/>
        </pc:sldMkLst>
        <pc:spChg chg="add mod">
          <ac:chgData name="Jarlskov, Lasse" userId="2e308608-b117-4b2a-a6c4-87206870d13c" providerId="ADAL" clId="{938F801C-6BAE-4279-AC48-9F9E7114DFC6}" dt="2019-03-13T15:58:02.826" v="68" actId="20577"/>
          <ac:spMkLst>
            <pc:docMk/>
            <pc:sldMk cId="1532614974" sldId="263"/>
            <ac:spMk id="2" creationId="{5A90DFEC-18AF-4305-8A74-1E626D4F4F30}"/>
          </ac:spMkLst>
        </pc:spChg>
        <pc:spChg chg="add del">
          <ac:chgData name="Jarlskov, Lasse" userId="2e308608-b117-4b2a-a6c4-87206870d13c" providerId="ADAL" clId="{938F801C-6BAE-4279-AC48-9F9E7114DFC6}" dt="2019-03-13T16:08:06.022" v="71"/>
          <ac:spMkLst>
            <pc:docMk/>
            <pc:sldMk cId="1532614974" sldId="263"/>
            <ac:spMk id="3" creationId="{2C05B155-C16D-4392-B77C-41B00D70627D}"/>
          </ac:spMkLst>
        </pc:spChg>
      </pc:sldChg>
      <pc:sldChg chg="add">
        <pc:chgData name="Jarlskov, Lasse" userId="2e308608-b117-4b2a-a6c4-87206870d13c" providerId="ADAL" clId="{938F801C-6BAE-4279-AC48-9F9E7114DFC6}" dt="2019-03-13T16:08:16.009" v="72"/>
        <pc:sldMkLst>
          <pc:docMk/>
          <pc:sldMk cId="1281936341" sldId="267"/>
        </pc:sldMkLst>
      </pc:sldChg>
      <pc:sldChg chg="addSp delSp modSp add">
        <pc:chgData name="Jarlskov, Lasse" userId="2e308608-b117-4b2a-a6c4-87206870d13c" providerId="ADAL" clId="{938F801C-6BAE-4279-AC48-9F9E7114DFC6}" dt="2019-03-13T16:13:08.401" v="123" actId="20577"/>
        <pc:sldMkLst>
          <pc:docMk/>
          <pc:sldMk cId="2980475008" sldId="269"/>
        </pc:sldMkLst>
        <pc:spChg chg="mod">
          <ac:chgData name="Jarlskov, Lasse" userId="2e308608-b117-4b2a-a6c4-87206870d13c" providerId="ADAL" clId="{938F801C-6BAE-4279-AC48-9F9E7114DFC6}" dt="2019-03-13T16:13:08.401" v="123" actId="20577"/>
          <ac:spMkLst>
            <pc:docMk/>
            <pc:sldMk cId="2980475008" sldId="269"/>
            <ac:spMk id="2" creationId="{DB49580B-DE9B-4BE0-AC22-4EF78E9639CF}"/>
          </ac:spMkLst>
        </pc:spChg>
        <pc:spChg chg="del">
          <ac:chgData name="Jarlskov, Lasse" userId="2e308608-b117-4b2a-a6c4-87206870d13c" providerId="ADAL" clId="{938F801C-6BAE-4279-AC48-9F9E7114DFC6}" dt="2019-03-13T16:10:42.899" v="86" actId="478"/>
          <ac:spMkLst>
            <pc:docMk/>
            <pc:sldMk cId="2980475008" sldId="269"/>
            <ac:spMk id="3" creationId="{7D8AC0B9-FF46-4B82-A930-5B36EEFDDB72}"/>
          </ac:spMkLst>
        </pc:spChg>
        <pc:spChg chg="add del">
          <ac:chgData name="Jarlskov, Lasse" userId="2e308608-b117-4b2a-a6c4-87206870d13c" providerId="ADAL" clId="{938F801C-6BAE-4279-AC48-9F9E7114DFC6}" dt="2019-03-13T16:10:39.053" v="85"/>
          <ac:spMkLst>
            <pc:docMk/>
            <pc:sldMk cId="2980475008" sldId="269"/>
            <ac:spMk id="4" creationId="{61699AF1-FCE5-45B9-8AE5-0ECD57D63F54}"/>
          </ac:spMkLst>
        </pc:spChg>
        <pc:spChg chg="add mod">
          <ac:chgData name="Jarlskov, Lasse" userId="2e308608-b117-4b2a-a6c4-87206870d13c" providerId="ADAL" clId="{938F801C-6BAE-4279-AC48-9F9E7114DFC6}" dt="2019-03-13T16:12:33.576" v="103" actId="1076"/>
          <ac:spMkLst>
            <pc:docMk/>
            <pc:sldMk cId="2980475008" sldId="269"/>
            <ac:spMk id="5" creationId="{336E347F-FB70-4961-8352-2816E4EE8B3F}"/>
          </ac:spMkLst>
        </pc:spChg>
        <pc:picChg chg="add del">
          <ac:chgData name="Jarlskov, Lasse" userId="2e308608-b117-4b2a-a6c4-87206870d13c" providerId="ADAL" clId="{938F801C-6BAE-4279-AC48-9F9E7114DFC6}" dt="2019-03-13T16:10:39.053" v="85"/>
          <ac:picMkLst>
            <pc:docMk/>
            <pc:sldMk cId="2980475008" sldId="269"/>
            <ac:picMk id="3074" creationId="{6876D2DD-73D7-4474-AA63-1ECC1DB8A35A}"/>
          </ac:picMkLst>
        </pc:picChg>
        <pc:picChg chg="add del">
          <ac:chgData name="Jarlskov, Lasse" userId="2e308608-b117-4b2a-a6c4-87206870d13c" providerId="ADAL" clId="{938F801C-6BAE-4279-AC48-9F9E7114DFC6}" dt="2019-03-13T16:10:39.053" v="85"/>
          <ac:picMkLst>
            <pc:docMk/>
            <pc:sldMk cId="2980475008" sldId="269"/>
            <ac:picMk id="3075" creationId="{66110D3C-1C65-45A4-8DB1-EC451DB1C26E}"/>
          </ac:picMkLst>
        </pc:picChg>
        <pc:picChg chg="add del">
          <ac:chgData name="Jarlskov, Lasse" userId="2e308608-b117-4b2a-a6c4-87206870d13c" providerId="ADAL" clId="{938F801C-6BAE-4279-AC48-9F9E7114DFC6}" dt="2019-03-13T16:10:39.053" v="85"/>
          <ac:picMkLst>
            <pc:docMk/>
            <pc:sldMk cId="2980475008" sldId="269"/>
            <ac:picMk id="3076" creationId="{F1B2CEC2-B740-4952-87FC-A22F22815B40}"/>
          </ac:picMkLst>
        </pc:picChg>
        <pc:picChg chg="add del">
          <ac:chgData name="Jarlskov, Lasse" userId="2e308608-b117-4b2a-a6c4-87206870d13c" providerId="ADAL" clId="{938F801C-6BAE-4279-AC48-9F9E7114DFC6}" dt="2019-03-13T16:10:39.053" v="85"/>
          <ac:picMkLst>
            <pc:docMk/>
            <pc:sldMk cId="2980475008" sldId="269"/>
            <ac:picMk id="3077" creationId="{7C218139-4206-4903-A0F6-D5CC499772B8}"/>
          </ac:picMkLst>
        </pc:picChg>
        <pc:picChg chg="add mod">
          <ac:chgData name="Jarlskov, Lasse" userId="2e308608-b117-4b2a-a6c4-87206870d13c" providerId="ADAL" clId="{938F801C-6BAE-4279-AC48-9F9E7114DFC6}" dt="2019-03-13T16:12:37.094" v="104" actId="1076"/>
          <ac:picMkLst>
            <pc:docMk/>
            <pc:sldMk cId="2980475008" sldId="269"/>
            <ac:picMk id="3079" creationId="{D786C831-E619-4EB7-A14F-3DB8F94BF89C}"/>
          </ac:picMkLst>
        </pc:picChg>
        <pc:picChg chg="add mod">
          <ac:chgData name="Jarlskov, Lasse" userId="2e308608-b117-4b2a-a6c4-87206870d13c" providerId="ADAL" clId="{938F801C-6BAE-4279-AC48-9F9E7114DFC6}" dt="2019-03-13T16:12:50.786" v="105" actId="1076"/>
          <ac:picMkLst>
            <pc:docMk/>
            <pc:sldMk cId="2980475008" sldId="269"/>
            <ac:picMk id="3080" creationId="{50B456B9-81DA-4791-B3A2-01917A688A02}"/>
          </ac:picMkLst>
        </pc:picChg>
        <pc:picChg chg="add mod">
          <ac:chgData name="Jarlskov, Lasse" userId="2e308608-b117-4b2a-a6c4-87206870d13c" providerId="ADAL" clId="{938F801C-6BAE-4279-AC48-9F9E7114DFC6}" dt="2019-03-13T16:12:57.131" v="107" actId="1076"/>
          <ac:picMkLst>
            <pc:docMk/>
            <pc:sldMk cId="2980475008" sldId="269"/>
            <ac:picMk id="3081" creationId="{85CAE45B-970D-4E32-921F-7E1308508FF4}"/>
          </ac:picMkLst>
        </pc:picChg>
        <pc:picChg chg="add mod">
          <ac:chgData name="Jarlskov, Lasse" userId="2e308608-b117-4b2a-a6c4-87206870d13c" providerId="ADAL" clId="{938F801C-6BAE-4279-AC48-9F9E7114DFC6}" dt="2019-03-13T16:12:54.525" v="106" actId="1076"/>
          <ac:picMkLst>
            <pc:docMk/>
            <pc:sldMk cId="2980475008" sldId="269"/>
            <ac:picMk id="3082" creationId="{F6075E1C-75BB-4252-ABB6-678F104E2311}"/>
          </ac:picMkLst>
        </pc:picChg>
      </pc:sldChg>
      <pc:sldChg chg="add">
        <pc:chgData name="Jarlskov, Lasse" userId="2e308608-b117-4b2a-a6c4-87206870d13c" providerId="ADAL" clId="{938F801C-6BAE-4279-AC48-9F9E7114DFC6}" dt="2019-03-13T16:19:15.267" v="124"/>
        <pc:sldMkLst>
          <pc:docMk/>
          <pc:sldMk cId="3433109406" sldId="270"/>
        </pc:sldMkLst>
      </pc:sldChg>
      <pc:sldChg chg="delSp modSp add ord">
        <pc:chgData name="Jarlskov, Lasse" userId="2e308608-b117-4b2a-a6c4-87206870d13c" providerId="ADAL" clId="{938F801C-6BAE-4279-AC48-9F9E7114DFC6}" dt="2019-03-13T16:19:59.466" v="136" actId="1076"/>
        <pc:sldMkLst>
          <pc:docMk/>
          <pc:sldMk cId="2613835544" sldId="271"/>
        </pc:sldMkLst>
        <pc:spChg chg="mod">
          <ac:chgData name="Jarlskov, Lasse" userId="2e308608-b117-4b2a-a6c4-87206870d13c" providerId="ADAL" clId="{938F801C-6BAE-4279-AC48-9F9E7114DFC6}" dt="2019-03-13T16:19:55.416" v="135" actId="20577"/>
          <ac:spMkLst>
            <pc:docMk/>
            <pc:sldMk cId="2613835544" sldId="271"/>
            <ac:spMk id="5" creationId="{336E347F-FB70-4961-8352-2816E4EE8B3F}"/>
          </ac:spMkLst>
        </pc:spChg>
        <pc:picChg chg="del">
          <ac:chgData name="Jarlskov, Lasse" userId="2e308608-b117-4b2a-a6c4-87206870d13c" providerId="ADAL" clId="{938F801C-6BAE-4279-AC48-9F9E7114DFC6}" dt="2019-03-13T16:19:40.928" v="127" actId="478"/>
          <ac:picMkLst>
            <pc:docMk/>
            <pc:sldMk cId="2613835544" sldId="271"/>
            <ac:picMk id="3079" creationId="{D786C831-E619-4EB7-A14F-3DB8F94BF89C}"/>
          </ac:picMkLst>
        </pc:picChg>
        <pc:picChg chg="mod">
          <ac:chgData name="Jarlskov, Lasse" userId="2e308608-b117-4b2a-a6c4-87206870d13c" providerId="ADAL" clId="{938F801C-6BAE-4279-AC48-9F9E7114DFC6}" dt="2019-03-13T16:19:59.466" v="136" actId="1076"/>
          <ac:picMkLst>
            <pc:docMk/>
            <pc:sldMk cId="2613835544" sldId="271"/>
            <ac:picMk id="3080" creationId="{50B456B9-81DA-4791-B3A2-01917A688A02}"/>
          </ac:picMkLst>
        </pc:picChg>
        <pc:picChg chg="del">
          <ac:chgData name="Jarlskov, Lasse" userId="2e308608-b117-4b2a-a6c4-87206870d13c" providerId="ADAL" clId="{938F801C-6BAE-4279-AC48-9F9E7114DFC6}" dt="2019-03-13T16:19:45.295" v="129" actId="478"/>
          <ac:picMkLst>
            <pc:docMk/>
            <pc:sldMk cId="2613835544" sldId="271"/>
            <ac:picMk id="3081" creationId="{85CAE45B-970D-4E32-921F-7E1308508FF4}"/>
          </ac:picMkLst>
        </pc:picChg>
        <pc:picChg chg="del">
          <ac:chgData name="Jarlskov, Lasse" userId="2e308608-b117-4b2a-a6c4-87206870d13c" providerId="ADAL" clId="{938F801C-6BAE-4279-AC48-9F9E7114DFC6}" dt="2019-03-13T16:19:43.052" v="128" actId="478"/>
          <ac:picMkLst>
            <pc:docMk/>
            <pc:sldMk cId="2613835544" sldId="271"/>
            <ac:picMk id="3082" creationId="{F6075E1C-75BB-4252-ABB6-678F104E2311}"/>
          </ac:picMkLst>
        </pc:picChg>
      </pc:sldChg>
      <pc:sldMasterChg chg="delSldLayout">
        <pc:chgData name="Jarlskov, Lasse" userId="2e308608-b117-4b2a-a6c4-87206870d13c" providerId="ADAL" clId="{938F801C-6BAE-4279-AC48-9F9E7114DFC6}" dt="2019-03-13T16:21:40.195" v="145" actId="2696"/>
        <pc:sldMasterMkLst>
          <pc:docMk/>
          <pc:sldMasterMk cId="3919655418" sldId="2147483660"/>
        </pc:sldMasterMkLst>
      </pc:sldMasterChg>
    </pc:docChg>
  </pc:docChgLst>
  <pc:docChgLst>
    <pc:chgData name="Jarlskov, Lasse" userId="2e308608-b117-4b2a-a6c4-87206870d13c" providerId="ADAL" clId="{296FC073-725D-4A2B-A381-2DB552CD45C7}"/>
    <pc:docChg chg="undo custSel addSld delSld modSld sldOrd">
      <pc:chgData name="Jarlskov, Lasse" userId="2e308608-b117-4b2a-a6c4-87206870d13c" providerId="ADAL" clId="{296FC073-725D-4A2B-A381-2DB552CD45C7}" dt="2024-03-06T15:37:50.318" v="883"/>
      <pc:docMkLst>
        <pc:docMk/>
      </pc:docMkLst>
      <pc:sldChg chg="modSp mod">
        <pc:chgData name="Jarlskov, Lasse" userId="2e308608-b117-4b2a-a6c4-87206870d13c" providerId="ADAL" clId="{296FC073-725D-4A2B-A381-2DB552CD45C7}" dt="2024-03-06T15:10:49.956" v="692" actId="6549"/>
        <pc:sldMkLst>
          <pc:docMk/>
          <pc:sldMk cId="766788888" sldId="257"/>
        </pc:sldMkLst>
        <pc:spChg chg="mod">
          <ac:chgData name="Jarlskov, Lasse" userId="2e308608-b117-4b2a-a6c4-87206870d13c" providerId="ADAL" clId="{296FC073-725D-4A2B-A381-2DB552CD45C7}" dt="2024-03-06T15:10:49.956" v="692" actId="6549"/>
          <ac:spMkLst>
            <pc:docMk/>
            <pc:sldMk cId="766788888" sldId="257"/>
            <ac:spMk id="3" creationId="{A552BBF8-BA17-4920-AEA5-6028A6AE4941}"/>
          </ac:spMkLst>
        </pc:spChg>
      </pc:sldChg>
      <pc:sldChg chg="addSp delSp modSp mod">
        <pc:chgData name="Jarlskov, Lasse" userId="2e308608-b117-4b2a-a6c4-87206870d13c" providerId="ADAL" clId="{296FC073-725D-4A2B-A381-2DB552CD45C7}" dt="2024-03-06T14:41:36.403" v="30" actId="14100"/>
        <pc:sldMkLst>
          <pc:docMk/>
          <pc:sldMk cId="1472692375" sldId="258"/>
        </pc:sldMkLst>
        <pc:spChg chg="mod">
          <ac:chgData name="Jarlskov, Lasse" userId="2e308608-b117-4b2a-a6c4-87206870d13c" providerId="ADAL" clId="{296FC073-725D-4A2B-A381-2DB552CD45C7}" dt="2024-03-06T14:36:21.385" v="28" actId="20577"/>
          <ac:spMkLst>
            <pc:docMk/>
            <pc:sldMk cId="1472692375" sldId="258"/>
            <ac:spMk id="2" creationId="{8DC7520C-3E48-4665-B861-3A06F186EA9F}"/>
          </ac:spMkLst>
        </pc:spChg>
        <pc:spChg chg="add del mod">
          <ac:chgData name="Jarlskov, Lasse" userId="2e308608-b117-4b2a-a6c4-87206870d13c" providerId="ADAL" clId="{296FC073-725D-4A2B-A381-2DB552CD45C7}" dt="2024-03-06T11:25:02.171" v="3" actId="478"/>
          <ac:spMkLst>
            <pc:docMk/>
            <pc:sldMk cId="1472692375" sldId="258"/>
            <ac:spMk id="4" creationId="{C6140A54-8474-BD45-3CB6-0EE4E790B104}"/>
          </ac:spMkLst>
        </pc:spChg>
        <pc:graphicFrameChg chg="add del mod">
          <ac:chgData name="Jarlskov, Lasse" userId="2e308608-b117-4b2a-a6c4-87206870d13c" providerId="ADAL" clId="{296FC073-725D-4A2B-A381-2DB552CD45C7}" dt="2024-03-06T11:25:14.480" v="4" actId="478"/>
          <ac:graphicFrameMkLst>
            <pc:docMk/>
            <pc:sldMk cId="1472692375" sldId="258"/>
            <ac:graphicFrameMk id="5" creationId="{9492B6B4-3F27-466C-B3EB-451A48B93A0B}"/>
          </ac:graphicFrameMkLst>
        </pc:graphicFrameChg>
        <pc:graphicFrameChg chg="add mod">
          <ac:chgData name="Jarlskov, Lasse" userId="2e308608-b117-4b2a-a6c4-87206870d13c" providerId="ADAL" clId="{296FC073-725D-4A2B-A381-2DB552CD45C7}" dt="2024-03-06T14:41:36.403" v="30" actId="14100"/>
          <ac:graphicFrameMkLst>
            <pc:docMk/>
            <pc:sldMk cId="1472692375" sldId="258"/>
            <ac:graphicFrameMk id="6" creationId="{9492B6B4-3F27-466C-B3EB-451A48B93A0B}"/>
          </ac:graphicFrameMkLst>
        </pc:graphicFrameChg>
        <pc:graphicFrameChg chg="del">
          <ac:chgData name="Jarlskov, Lasse" userId="2e308608-b117-4b2a-a6c4-87206870d13c" providerId="ADAL" clId="{296FC073-725D-4A2B-A381-2DB552CD45C7}" dt="2024-03-06T11:24:10.248" v="0" actId="478"/>
          <ac:graphicFrameMkLst>
            <pc:docMk/>
            <pc:sldMk cId="1472692375" sldId="258"/>
            <ac:graphicFrameMk id="7" creationId="{9492B6B4-3F27-466C-B3EB-451A48B93A0B}"/>
          </ac:graphicFrameMkLst>
        </pc:graphicFrameChg>
      </pc:sldChg>
      <pc:sldChg chg="modSp mod ord">
        <pc:chgData name="Jarlskov, Lasse" userId="2e308608-b117-4b2a-a6c4-87206870d13c" providerId="ADAL" clId="{296FC073-725D-4A2B-A381-2DB552CD45C7}" dt="2024-03-06T15:37:45.631" v="880"/>
        <pc:sldMkLst>
          <pc:docMk/>
          <pc:sldMk cId="1532614974" sldId="263"/>
        </pc:sldMkLst>
        <pc:spChg chg="mod">
          <ac:chgData name="Jarlskov, Lasse" userId="2e308608-b117-4b2a-a6c4-87206870d13c" providerId="ADAL" clId="{296FC073-725D-4A2B-A381-2DB552CD45C7}" dt="2024-03-06T15:10:43.268" v="689" actId="6549"/>
          <ac:spMkLst>
            <pc:docMk/>
            <pc:sldMk cId="1532614974" sldId="263"/>
            <ac:spMk id="2" creationId="{5A90DFEC-18AF-4305-8A74-1E626D4F4F30}"/>
          </ac:spMkLst>
        </pc:spChg>
      </pc:sldChg>
      <pc:sldChg chg="addSp delSp modSp">
        <pc:chgData name="Jarlskov, Lasse" userId="2e308608-b117-4b2a-a6c4-87206870d13c" providerId="ADAL" clId="{296FC073-725D-4A2B-A381-2DB552CD45C7}" dt="2024-03-06T15:06:27.345" v="654" actId="1076"/>
        <pc:sldMkLst>
          <pc:docMk/>
          <pc:sldMk cId="3433109406" sldId="270"/>
        </pc:sldMkLst>
        <pc:spChg chg="mod">
          <ac:chgData name="Jarlskov, Lasse" userId="2e308608-b117-4b2a-a6c4-87206870d13c" providerId="ADAL" clId="{296FC073-725D-4A2B-A381-2DB552CD45C7}" dt="2024-03-06T15:04:13.175" v="634" actId="1076"/>
          <ac:spMkLst>
            <pc:docMk/>
            <pc:sldMk cId="3433109406" sldId="270"/>
            <ac:spMk id="5" creationId="{336E347F-FB70-4961-8352-2816E4EE8B3F}"/>
          </ac:spMkLst>
        </pc:spChg>
        <pc:picChg chg="del">
          <ac:chgData name="Jarlskov, Lasse" userId="2e308608-b117-4b2a-a6c4-87206870d13c" providerId="ADAL" clId="{296FC073-725D-4A2B-A381-2DB552CD45C7}" dt="2024-03-06T15:04:57.384" v="643" actId="478"/>
          <ac:picMkLst>
            <pc:docMk/>
            <pc:sldMk cId="3433109406" sldId="270"/>
            <ac:picMk id="1026" creationId="{5061CB56-A193-ED24-C251-8F80DF7598D8}"/>
          </ac:picMkLst>
        </pc:picChg>
        <pc:picChg chg="mod">
          <ac:chgData name="Jarlskov, Lasse" userId="2e308608-b117-4b2a-a6c4-87206870d13c" providerId="ADAL" clId="{296FC073-725D-4A2B-A381-2DB552CD45C7}" dt="2024-03-06T15:06:11.002" v="652" actId="1076"/>
          <ac:picMkLst>
            <pc:docMk/>
            <pc:sldMk cId="3433109406" sldId="270"/>
            <ac:picMk id="1028" creationId="{35BCF4BD-C630-426B-79F7-69A523F7A25A}"/>
          </ac:picMkLst>
        </pc:picChg>
        <pc:picChg chg="mod">
          <ac:chgData name="Jarlskov, Lasse" userId="2e308608-b117-4b2a-a6c4-87206870d13c" providerId="ADAL" clId="{296FC073-725D-4A2B-A381-2DB552CD45C7}" dt="2024-03-06T15:06:11.002" v="652" actId="1076"/>
          <ac:picMkLst>
            <pc:docMk/>
            <pc:sldMk cId="3433109406" sldId="270"/>
            <ac:picMk id="1030" creationId="{72562D09-37A3-DAFB-7766-58FCE39DEEB3}"/>
          </ac:picMkLst>
        </pc:picChg>
        <pc:picChg chg="del">
          <ac:chgData name="Jarlskov, Lasse" userId="2e308608-b117-4b2a-a6c4-87206870d13c" providerId="ADAL" clId="{296FC073-725D-4A2B-A381-2DB552CD45C7}" dt="2024-03-06T15:04:49.394" v="640" actId="21"/>
          <ac:picMkLst>
            <pc:docMk/>
            <pc:sldMk cId="3433109406" sldId="270"/>
            <ac:picMk id="1032" creationId="{7A637687-BBB2-C8F1-5AEC-3C9A50C33C81}"/>
          </ac:picMkLst>
        </pc:picChg>
        <pc:picChg chg="del">
          <ac:chgData name="Jarlskov, Lasse" userId="2e308608-b117-4b2a-a6c4-87206870d13c" providerId="ADAL" clId="{296FC073-725D-4A2B-A381-2DB552CD45C7}" dt="2024-03-06T15:04:20.625" v="637" actId="478"/>
          <ac:picMkLst>
            <pc:docMk/>
            <pc:sldMk cId="3433109406" sldId="270"/>
            <ac:picMk id="1034" creationId="{9C96D77F-16FF-03AA-1C42-5A14437F5A22}"/>
          </ac:picMkLst>
        </pc:picChg>
        <pc:picChg chg="add mod">
          <ac:chgData name="Jarlskov, Lasse" userId="2e308608-b117-4b2a-a6c4-87206870d13c" providerId="ADAL" clId="{296FC073-725D-4A2B-A381-2DB552CD45C7}" dt="2024-03-06T15:06:19.193" v="653" actId="1076"/>
          <ac:picMkLst>
            <pc:docMk/>
            <pc:sldMk cId="3433109406" sldId="270"/>
            <ac:picMk id="2050" creationId="{291923A8-77B8-F46A-F1E7-537F0AFCBD9C}"/>
          </ac:picMkLst>
        </pc:picChg>
        <pc:picChg chg="add mod">
          <ac:chgData name="Jarlskov, Lasse" userId="2e308608-b117-4b2a-a6c4-87206870d13c" providerId="ADAL" clId="{296FC073-725D-4A2B-A381-2DB552CD45C7}" dt="2024-03-06T15:06:27.345" v="654" actId="1076"/>
          <ac:picMkLst>
            <pc:docMk/>
            <pc:sldMk cId="3433109406" sldId="270"/>
            <ac:picMk id="2052" creationId="{BAFBB09F-3DE8-F023-BC28-67E8F5A8FB05}"/>
          </ac:picMkLst>
        </pc:picChg>
      </pc:sldChg>
      <pc:sldChg chg="addSp delSp modSp mod">
        <pc:chgData name="Jarlskov, Lasse" userId="2e308608-b117-4b2a-a6c4-87206870d13c" providerId="ADAL" clId="{296FC073-725D-4A2B-A381-2DB552CD45C7}" dt="2024-03-06T15:08:48.316" v="675" actId="1076"/>
        <pc:sldMkLst>
          <pc:docMk/>
          <pc:sldMk cId="2613835544" sldId="271"/>
        </pc:sldMkLst>
        <pc:spChg chg="add mod">
          <ac:chgData name="Jarlskov, Lasse" userId="2e308608-b117-4b2a-a6c4-87206870d13c" providerId="ADAL" clId="{296FC073-725D-4A2B-A381-2DB552CD45C7}" dt="2024-03-06T15:07:57.303" v="669" actId="20577"/>
          <ac:spMkLst>
            <pc:docMk/>
            <pc:sldMk cId="2613835544" sldId="271"/>
            <ac:spMk id="3" creationId="{36E96D30-1E83-FA18-88C3-4FF9BCAD921D}"/>
          </ac:spMkLst>
        </pc:spChg>
        <pc:spChg chg="del mod">
          <ac:chgData name="Jarlskov, Lasse" userId="2e308608-b117-4b2a-a6c4-87206870d13c" providerId="ADAL" clId="{296FC073-725D-4A2B-A381-2DB552CD45C7}" dt="2024-03-06T15:07:51.599" v="661" actId="478"/>
          <ac:spMkLst>
            <pc:docMk/>
            <pc:sldMk cId="2613835544" sldId="271"/>
            <ac:spMk id="5" creationId="{336E347F-FB70-4961-8352-2816E4EE8B3F}"/>
          </ac:spMkLst>
        </pc:spChg>
        <pc:spChg chg="add del">
          <ac:chgData name="Jarlskov, Lasse" userId="2e308608-b117-4b2a-a6c4-87206870d13c" providerId="ADAL" clId="{296FC073-725D-4A2B-A381-2DB552CD45C7}" dt="2024-03-06T15:08:22.921" v="671" actId="22"/>
          <ac:spMkLst>
            <pc:docMk/>
            <pc:sldMk cId="2613835544" sldId="271"/>
            <ac:spMk id="6" creationId="{73D7917F-4C20-5634-AD5A-F74877E51BDD}"/>
          </ac:spMkLst>
        </pc:spChg>
        <pc:picChg chg="add del mod">
          <ac:chgData name="Jarlskov, Lasse" userId="2e308608-b117-4b2a-a6c4-87206870d13c" providerId="ADAL" clId="{296FC073-725D-4A2B-A381-2DB552CD45C7}" dt="2024-03-06T15:07:30.280" v="659" actId="478"/>
          <ac:picMkLst>
            <pc:docMk/>
            <pc:sldMk cId="2613835544" sldId="271"/>
            <ac:picMk id="1032" creationId="{7A637687-BBB2-C8F1-5AEC-3C9A50C33C81}"/>
          </ac:picMkLst>
        </pc:picChg>
        <pc:picChg chg="mod">
          <ac:chgData name="Jarlskov, Lasse" userId="2e308608-b117-4b2a-a6c4-87206870d13c" providerId="ADAL" clId="{296FC073-725D-4A2B-A381-2DB552CD45C7}" dt="2024-03-06T15:07:38.091" v="660" actId="1076"/>
          <ac:picMkLst>
            <pc:docMk/>
            <pc:sldMk cId="2613835544" sldId="271"/>
            <ac:picMk id="2050" creationId="{756DA93E-8AC0-0176-1E74-BE0396707B56}"/>
          </ac:picMkLst>
        </pc:picChg>
        <pc:picChg chg="mod">
          <ac:chgData name="Jarlskov, Lasse" userId="2e308608-b117-4b2a-a6c4-87206870d13c" providerId="ADAL" clId="{296FC073-725D-4A2B-A381-2DB552CD45C7}" dt="2024-03-06T15:07:38.091" v="660" actId="1076"/>
          <ac:picMkLst>
            <pc:docMk/>
            <pc:sldMk cId="2613835544" sldId="271"/>
            <ac:picMk id="2054" creationId="{8FC380BA-DFAC-DBA5-9D38-AC81FBA2A233}"/>
          </ac:picMkLst>
        </pc:picChg>
        <pc:picChg chg="mod">
          <ac:chgData name="Jarlskov, Lasse" userId="2e308608-b117-4b2a-a6c4-87206870d13c" providerId="ADAL" clId="{296FC073-725D-4A2B-A381-2DB552CD45C7}" dt="2024-03-06T15:07:38.091" v="660" actId="1076"/>
          <ac:picMkLst>
            <pc:docMk/>
            <pc:sldMk cId="2613835544" sldId="271"/>
            <ac:picMk id="2056" creationId="{8D0B1590-3203-3810-C407-84A388D32596}"/>
          </ac:picMkLst>
        </pc:picChg>
        <pc:picChg chg="add mod">
          <ac:chgData name="Jarlskov, Lasse" userId="2e308608-b117-4b2a-a6c4-87206870d13c" providerId="ADAL" clId="{296FC073-725D-4A2B-A381-2DB552CD45C7}" dt="2024-03-06T15:07:38.091" v="660" actId="1076"/>
          <ac:picMkLst>
            <pc:docMk/>
            <pc:sldMk cId="2613835544" sldId="271"/>
            <ac:picMk id="3074" creationId="{9BFDAC49-E9E7-E600-A768-63D2DC1CA372}"/>
          </ac:picMkLst>
        </pc:picChg>
        <pc:picChg chg="add mod">
          <ac:chgData name="Jarlskov, Lasse" userId="2e308608-b117-4b2a-a6c4-87206870d13c" providerId="ADAL" clId="{296FC073-725D-4A2B-A381-2DB552CD45C7}" dt="2024-03-06T15:08:36.494" v="673" actId="1076"/>
          <ac:picMkLst>
            <pc:docMk/>
            <pc:sldMk cId="2613835544" sldId="271"/>
            <ac:picMk id="3076" creationId="{26E4F5B1-EECB-FDCD-C847-50A270B7B93E}"/>
          </ac:picMkLst>
        </pc:picChg>
        <pc:picChg chg="add mod">
          <ac:chgData name="Jarlskov, Lasse" userId="2e308608-b117-4b2a-a6c4-87206870d13c" providerId="ADAL" clId="{296FC073-725D-4A2B-A381-2DB552CD45C7}" dt="2024-03-06T15:08:48.316" v="675" actId="1076"/>
          <ac:picMkLst>
            <pc:docMk/>
            <pc:sldMk cId="2613835544" sldId="271"/>
            <ac:picMk id="3078" creationId="{8348F768-27AB-485C-1188-36ACADDF9A2D}"/>
          </ac:picMkLst>
        </pc:picChg>
      </pc:sldChg>
      <pc:sldChg chg="addSp delSp modSp">
        <pc:chgData name="Jarlskov, Lasse" userId="2e308608-b117-4b2a-a6c4-87206870d13c" providerId="ADAL" clId="{296FC073-725D-4A2B-A381-2DB552CD45C7}" dt="2024-03-06T15:09:05.707" v="679" actId="1076"/>
        <pc:sldMkLst>
          <pc:docMk/>
          <pc:sldMk cId="801236370" sldId="272"/>
        </pc:sldMkLst>
        <pc:picChg chg="del">
          <ac:chgData name="Jarlskov, Lasse" userId="2e308608-b117-4b2a-a6c4-87206870d13c" providerId="ADAL" clId="{296FC073-725D-4A2B-A381-2DB552CD45C7}" dt="2024-03-06T15:08:55.656" v="676" actId="478"/>
          <ac:picMkLst>
            <pc:docMk/>
            <pc:sldMk cId="801236370" sldId="272"/>
            <ac:picMk id="3076" creationId="{5B34E999-05AD-49D9-6100-D59BCF2C1542}"/>
          </ac:picMkLst>
        </pc:picChg>
        <pc:picChg chg="del">
          <ac:chgData name="Jarlskov, Lasse" userId="2e308608-b117-4b2a-a6c4-87206870d13c" providerId="ADAL" clId="{296FC073-725D-4A2B-A381-2DB552CD45C7}" dt="2024-03-06T15:08:57.882" v="677" actId="478"/>
          <ac:picMkLst>
            <pc:docMk/>
            <pc:sldMk cId="801236370" sldId="272"/>
            <ac:picMk id="3078" creationId="{0FB9E5A6-4703-B2D6-413D-80502FC377C4}"/>
          </ac:picMkLst>
        </pc:picChg>
        <pc:picChg chg="add mod">
          <ac:chgData name="Jarlskov, Lasse" userId="2e308608-b117-4b2a-a6c4-87206870d13c" providerId="ADAL" clId="{296FC073-725D-4A2B-A381-2DB552CD45C7}" dt="2024-03-06T15:09:05.707" v="679" actId="1076"/>
          <ac:picMkLst>
            <pc:docMk/>
            <pc:sldMk cId="801236370" sldId="272"/>
            <ac:picMk id="4098" creationId="{540834DE-3C55-B4B0-1989-1B88E3E15165}"/>
          </ac:picMkLst>
        </pc:picChg>
      </pc:sldChg>
      <pc:sldChg chg="modSp mod">
        <pc:chgData name="Jarlskov, Lasse" userId="2e308608-b117-4b2a-a6c4-87206870d13c" providerId="ADAL" clId="{296FC073-725D-4A2B-A381-2DB552CD45C7}" dt="2024-03-06T15:10:20.013" v="686" actId="207"/>
        <pc:sldMkLst>
          <pc:docMk/>
          <pc:sldMk cId="3037541579" sldId="273"/>
        </pc:sldMkLst>
        <pc:spChg chg="mod">
          <ac:chgData name="Jarlskov, Lasse" userId="2e308608-b117-4b2a-a6c4-87206870d13c" providerId="ADAL" clId="{296FC073-725D-4A2B-A381-2DB552CD45C7}" dt="2024-03-06T15:10:20.013" v="686" actId="207"/>
          <ac:spMkLst>
            <pc:docMk/>
            <pc:sldMk cId="3037541579" sldId="273"/>
            <ac:spMk id="2" creationId="{5A90DFEC-18AF-4305-8A74-1E626D4F4F30}"/>
          </ac:spMkLst>
        </pc:spChg>
      </pc:sldChg>
      <pc:sldChg chg="addSp delSp modSp new mod modAnim">
        <pc:chgData name="Jarlskov, Lasse" userId="2e308608-b117-4b2a-a6c4-87206870d13c" providerId="ADAL" clId="{296FC073-725D-4A2B-A381-2DB552CD45C7}" dt="2024-03-06T14:58:12.171" v="627" actId="20577"/>
        <pc:sldMkLst>
          <pc:docMk/>
          <pc:sldMk cId="1977435376" sldId="274"/>
        </pc:sldMkLst>
        <pc:spChg chg="mod">
          <ac:chgData name="Jarlskov, Lasse" userId="2e308608-b117-4b2a-a6c4-87206870d13c" providerId="ADAL" clId="{296FC073-725D-4A2B-A381-2DB552CD45C7}" dt="2024-03-06T14:43:21.994" v="166" actId="27636"/>
          <ac:spMkLst>
            <pc:docMk/>
            <pc:sldMk cId="1977435376" sldId="274"/>
            <ac:spMk id="2" creationId="{B3331BA8-36DF-96EC-69FB-2882C73E7402}"/>
          </ac:spMkLst>
        </pc:spChg>
        <pc:spChg chg="del">
          <ac:chgData name="Jarlskov, Lasse" userId="2e308608-b117-4b2a-a6c4-87206870d13c" providerId="ADAL" clId="{296FC073-725D-4A2B-A381-2DB552CD45C7}" dt="2024-03-06T14:41:42.590" v="32" actId="478"/>
          <ac:spMkLst>
            <pc:docMk/>
            <pc:sldMk cId="1977435376" sldId="274"/>
            <ac:spMk id="3" creationId="{D1302C8B-C381-9610-2CC7-72ECF06CA25C}"/>
          </ac:spMkLst>
        </pc:spChg>
        <pc:spChg chg="add mod">
          <ac:chgData name="Jarlskov, Lasse" userId="2e308608-b117-4b2a-a6c4-87206870d13c" providerId="ADAL" clId="{296FC073-725D-4A2B-A381-2DB552CD45C7}" dt="2024-03-06T14:58:12.171" v="627" actId="20577"/>
          <ac:spMkLst>
            <pc:docMk/>
            <pc:sldMk cId="1977435376" sldId="274"/>
            <ac:spMk id="5" creationId="{6158F243-352C-DA0A-CA28-9C987008C2A1}"/>
          </ac:spMkLst>
        </pc:spChg>
        <pc:graphicFrameChg chg="add mod">
          <ac:chgData name="Jarlskov, Lasse" userId="2e308608-b117-4b2a-a6c4-87206870d13c" providerId="ADAL" clId="{296FC073-725D-4A2B-A381-2DB552CD45C7}" dt="2024-03-06T14:45:07.297" v="243" actId="255"/>
          <ac:graphicFrameMkLst>
            <pc:docMk/>
            <pc:sldMk cId="1977435376" sldId="274"/>
            <ac:graphicFrameMk id="4" creationId="{9AD0964F-0219-85FD-D96F-20F7464CE0C7}"/>
          </ac:graphicFrameMkLst>
        </pc:graphicFrameChg>
      </pc:sldChg>
      <pc:sldChg chg="addSp delSp modSp new modAnim">
        <pc:chgData name="Jarlskov, Lasse" userId="2e308608-b117-4b2a-a6c4-87206870d13c" providerId="ADAL" clId="{296FC073-725D-4A2B-A381-2DB552CD45C7}" dt="2024-03-06T14:59:41.220" v="632" actId="14100"/>
        <pc:sldMkLst>
          <pc:docMk/>
          <pc:sldMk cId="2008880252" sldId="275"/>
        </pc:sldMkLst>
        <pc:spChg chg="del">
          <ac:chgData name="Jarlskov, Lasse" userId="2e308608-b117-4b2a-a6c4-87206870d13c" providerId="ADAL" clId="{296FC073-725D-4A2B-A381-2DB552CD45C7}" dt="2024-03-06T14:55:29.950" v="476"/>
          <ac:spMkLst>
            <pc:docMk/>
            <pc:sldMk cId="2008880252" sldId="275"/>
            <ac:spMk id="3" creationId="{59B9E1B4-62EC-67A1-B150-C4FFF535F4CC}"/>
          </ac:spMkLst>
        </pc:spChg>
        <pc:spChg chg="add mod">
          <ac:chgData name="Jarlskov, Lasse" userId="2e308608-b117-4b2a-a6c4-87206870d13c" providerId="ADAL" clId="{296FC073-725D-4A2B-A381-2DB552CD45C7}" dt="2024-03-06T14:59:25.843" v="628"/>
          <ac:spMkLst>
            <pc:docMk/>
            <pc:sldMk cId="2008880252" sldId="275"/>
            <ac:spMk id="4" creationId="{AB685E5D-737C-A32B-4472-C796F46D28CB}"/>
          </ac:spMkLst>
        </pc:spChg>
        <pc:picChg chg="add mod">
          <ac:chgData name="Jarlskov, Lasse" userId="2e308608-b117-4b2a-a6c4-87206870d13c" providerId="ADAL" clId="{296FC073-725D-4A2B-A381-2DB552CD45C7}" dt="2024-03-06T14:59:41.220" v="632" actId="14100"/>
          <ac:picMkLst>
            <pc:docMk/>
            <pc:sldMk cId="2008880252" sldId="275"/>
            <ac:picMk id="1026" creationId="{A96CA844-8DA8-266B-B01C-8A69FCB91BD5}"/>
          </ac:picMkLst>
        </pc:picChg>
      </pc:sldChg>
      <pc:sldChg chg="addSp modSp add del mod modTransition modAnim">
        <pc:chgData name="Jarlskov, Lasse" userId="2e308608-b117-4b2a-a6c4-87206870d13c" providerId="ADAL" clId="{296FC073-725D-4A2B-A381-2DB552CD45C7}" dt="2024-03-06T15:32:30.579" v="701" actId="47"/>
        <pc:sldMkLst>
          <pc:docMk/>
          <pc:sldMk cId="1462528856" sldId="276"/>
        </pc:sldMkLst>
        <pc:spChg chg="add mod">
          <ac:chgData name="Jarlskov, Lasse" userId="2e308608-b117-4b2a-a6c4-87206870d13c" providerId="ADAL" clId="{296FC073-725D-4A2B-A381-2DB552CD45C7}" dt="2024-03-06T15:31:56.553" v="695" actId="1076"/>
          <ac:spMkLst>
            <pc:docMk/>
            <pc:sldMk cId="1462528856" sldId="276"/>
            <ac:spMk id="2" creationId="{59B19D02-F31B-2454-99E9-6E1477970942}"/>
          </ac:spMkLst>
        </pc:spChg>
        <pc:picChg chg="mod">
          <ac:chgData name="Jarlskov, Lasse" userId="2e308608-b117-4b2a-a6c4-87206870d13c" providerId="ADAL" clId="{296FC073-725D-4A2B-A381-2DB552CD45C7}" dt="2024-03-06T15:32:03.417" v="696" actId="1076"/>
          <ac:picMkLst>
            <pc:docMk/>
            <pc:sldMk cId="1462528856" sldId="276"/>
            <ac:picMk id="6" creationId="{1FF93DBF-FA2A-23C3-EF5A-6D13B8FB9133}"/>
          </ac:picMkLst>
        </pc:picChg>
      </pc:sldChg>
      <pc:sldChg chg="addSp delSp modSp add mod modAnim">
        <pc:chgData name="Jarlskov, Lasse" userId="2e308608-b117-4b2a-a6c4-87206870d13c" providerId="ADAL" clId="{296FC073-725D-4A2B-A381-2DB552CD45C7}" dt="2024-03-06T15:35:13.032" v="878" actId="1076"/>
        <pc:sldMkLst>
          <pc:docMk/>
          <pc:sldMk cId="2643802417" sldId="277"/>
        </pc:sldMkLst>
        <pc:spChg chg="mod">
          <ac:chgData name="Jarlskov, Lasse" userId="2e308608-b117-4b2a-a6c4-87206870d13c" providerId="ADAL" clId="{296FC073-725D-4A2B-A381-2DB552CD45C7}" dt="2024-03-06T15:32:40.774" v="717" actId="20577"/>
          <ac:spMkLst>
            <pc:docMk/>
            <pc:sldMk cId="2643802417" sldId="277"/>
            <ac:spMk id="2" creationId="{BD4425BA-B94F-48A3-AA9A-EA035FDD136D}"/>
          </ac:spMkLst>
        </pc:spChg>
        <pc:spChg chg="mod">
          <ac:chgData name="Jarlskov, Lasse" userId="2e308608-b117-4b2a-a6c4-87206870d13c" providerId="ADAL" clId="{296FC073-725D-4A2B-A381-2DB552CD45C7}" dt="2024-03-06T15:35:02.398" v="877" actId="20577"/>
          <ac:spMkLst>
            <pc:docMk/>
            <pc:sldMk cId="2643802417" sldId="277"/>
            <ac:spMk id="11" creationId="{A0737AC3-B30A-4895-A42F-1714E0BF9B91}"/>
          </ac:spMkLst>
        </pc:spChg>
        <pc:spChg chg="del">
          <ac:chgData name="Jarlskov, Lasse" userId="2e308608-b117-4b2a-a6c4-87206870d13c" providerId="ADAL" clId="{296FC073-725D-4A2B-A381-2DB552CD45C7}" dt="2024-03-06T15:32:27.566" v="700" actId="478"/>
          <ac:spMkLst>
            <pc:docMk/>
            <pc:sldMk cId="2643802417" sldId="277"/>
            <ac:spMk id="13" creationId="{7706D280-8078-44AE-802C-085593FE8C69}"/>
          </ac:spMkLst>
        </pc:spChg>
        <pc:picChg chg="add mod">
          <ac:chgData name="Jarlskov, Lasse" userId="2e308608-b117-4b2a-a6c4-87206870d13c" providerId="ADAL" clId="{296FC073-725D-4A2B-A381-2DB552CD45C7}" dt="2024-03-06T15:35:13.032" v="878" actId="1076"/>
          <ac:picMkLst>
            <pc:docMk/>
            <pc:sldMk cId="2643802417" sldId="277"/>
            <ac:picMk id="5" creationId="{8F55D32B-9C12-8310-A0BB-F034C8AD03AF}"/>
          </ac:picMkLst>
        </pc:picChg>
        <pc:picChg chg="del">
          <ac:chgData name="Jarlskov, Lasse" userId="2e308608-b117-4b2a-a6c4-87206870d13c" providerId="ADAL" clId="{296FC073-725D-4A2B-A381-2DB552CD45C7}" dt="2024-03-06T15:32:19.970" v="698" actId="478"/>
          <ac:picMkLst>
            <pc:docMk/>
            <pc:sldMk cId="2643802417" sldId="277"/>
            <ac:picMk id="2053" creationId="{C75EBB03-12EB-4BD3-A26B-1A214FA49EA4}"/>
          </ac:picMkLst>
        </pc:picChg>
      </pc:sldChg>
      <pc:sldChg chg="add ord">
        <pc:chgData name="Jarlskov, Lasse" userId="2e308608-b117-4b2a-a6c4-87206870d13c" providerId="ADAL" clId="{296FC073-725D-4A2B-A381-2DB552CD45C7}" dt="2024-03-06T15:37:50.318" v="883"/>
        <pc:sldMkLst>
          <pc:docMk/>
          <pc:sldMk cId="2237003451" sldId="2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eliacompanyspace-my.sharepoint.com/personal/lasse_jarlskov_teliacompany_com/Documents/Documents/DKNOG/Deltager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teliacompanyspace-my.sharepoint.com/personal/lasse_jarlskov_teliacompany_com/Documents/Documents/DKNOG/Deltagergr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DKNOG registered attendees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Stats!$B$1</c:f>
              <c:strCache>
                <c:ptCount val="1"/>
                <c:pt idx="0">
                  <c:v>Attendees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Stats!$A$2:$A$15</c:f>
              <c:strCache>
                <c:ptCount val="14"/>
                <c:pt idx="0">
                  <c:v>DKNOG1</c:v>
                </c:pt>
                <c:pt idx="1">
                  <c:v>DKNOG2</c:v>
                </c:pt>
                <c:pt idx="2">
                  <c:v>DKNOG3</c:v>
                </c:pt>
                <c:pt idx="3">
                  <c:v>DKNOG4</c:v>
                </c:pt>
                <c:pt idx="4">
                  <c:v>DKNOG5</c:v>
                </c:pt>
                <c:pt idx="5">
                  <c:v>DKNOG6</c:v>
                </c:pt>
                <c:pt idx="6">
                  <c:v>DKNOG7</c:v>
                </c:pt>
                <c:pt idx="7">
                  <c:v>DKNOG8</c:v>
                </c:pt>
                <c:pt idx="8">
                  <c:v>DKNOG9</c:v>
                </c:pt>
                <c:pt idx="9">
                  <c:v>DKNOG10</c:v>
                </c:pt>
                <c:pt idx="10">
                  <c:v>DKNOG11</c:v>
                </c:pt>
                <c:pt idx="11">
                  <c:v>DKNOG12</c:v>
                </c:pt>
                <c:pt idx="12">
                  <c:v>DKNOG13</c:v>
                </c:pt>
                <c:pt idx="13">
                  <c:v>DKNOG14</c:v>
                </c:pt>
              </c:strCache>
            </c:strRef>
          </c:cat>
          <c:val>
            <c:numRef>
              <c:f>Stats!$B$2:$B$15</c:f>
              <c:numCache>
                <c:formatCode>General</c:formatCode>
                <c:ptCount val="14"/>
                <c:pt idx="0">
                  <c:v>69</c:v>
                </c:pt>
                <c:pt idx="1">
                  <c:v>99</c:v>
                </c:pt>
                <c:pt idx="2">
                  <c:v>101</c:v>
                </c:pt>
                <c:pt idx="3">
                  <c:v>126</c:v>
                </c:pt>
                <c:pt idx="4">
                  <c:v>103</c:v>
                </c:pt>
                <c:pt idx="5">
                  <c:v>116</c:v>
                </c:pt>
                <c:pt idx="6">
                  <c:v>164</c:v>
                </c:pt>
                <c:pt idx="7">
                  <c:v>160</c:v>
                </c:pt>
                <c:pt idx="8">
                  <c:v>210</c:v>
                </c:pt>
                <c:pt idx="9">
                  <c:v>223</c:v>
                </c:pt>
                <c:pt idx="10">
                  <c:v>0</c:v>
                </c:pt>
                <c:pt idx="11">
                  <c:v>224</c:v>
                </c:pt>
                <c:pt idx="12">
                  <c:v>236</c:v>
                </c:pt>
                <c:pt idx="13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6-4D34-BC03-E858F7BC4A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352495456"/>
        <c:axId val="352499720"/>
      </c:barChart>
      <c:lineChart>
        <c:grouping val="standard"/>
        <c:varyColors val="0"/>
        <c:ser>
          <c:idx val="1"/>
          <c:order val="1"/>
          <c:tx>
            <c:strRef>
              <c:f>Stats!$E$1</c:f>
              <c:strCache>
                <c:ptCount val="1"/>
                <c:pt idx="0">
                  <c:v>Female %</c:v>
                </c:pt>
              </c:strCache>
            </c:strRef>
          </c:tx>
          <c:spPr>
            <a:ln w="28575" cap="rnd">
              <a:solidFill>
                <a:schemeClr val="tx1">
                  <a:alpha val="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Stats!$A$2:$A$15</c:f>
              <c:strCache>
                <c:ptCount val="14"/>
                <c:pt idx="0">
                  <c:v>DKNOG1</c:v>
                </c:pt>
                <c:pt idx="1">
                  <c:v>DKNOG2</c:v>
                </c:pt>
                <c:pt idx="2">
                  <c:v>DKNOG3</c:v>
                </c:pt>
                <c:pt idx="3">
                  <c:v>DKNOG4</c:v>
                </c:pt>
                <c:pt idx="4">
                  <c:v>DKNOG5</c:v>
                </c:pt>
                <c:pt idx="5">
                  <c:v>DKNOG6</c:v>
                </c:pt>
                <c:pt idx="6">
                  <c:v>DKNOG7</c:v>
                </c:pt>
                <c:pt idx="7">
                  <c:v>DKNOG8</c:v>
                </c:pt>
                <c:pt idx="8">
                  <c:v>DKNOG9</c:v>
                </c:pt>
                <c:pt idx="9">
                  <c:v>DKNOG10</c:v>
                </c:pt>
                <c:pt idx="10">
                  <c:v>DKNOG11</c:v>
                </c:pt>
                <c:pt idx="11">
                  <c:v>DKNOG12</c:v>
                </c:pt>
                <c:pt idx="12">
                  <c:v>DKNOG13</c:v>
                </c:pt>
                <c:pt idx="13">
                  <c:v>DKNOG14</c:v>
                </c:pt>
              </c:strCache>
            </c:strRef>
          </c:cat>
          <c:val>
            <c:numRef>
              <c:f>Stats!$E$2:$E$15</c:f>
              <c:numCache>
                <c:formatCode>0%</c:formatCode>
                <c:ptCount val="14"/>
                <c:pt idx="0">
                  <c:v>2.8985507246376812E-2</c:v>
                </c:pt>
                <c:pt idx="1">
                  <c:v>1.0101010101010102E-2</c:v>
                </c:pt>
                <c:pt idx="2">
                  <c:v>9.9009900990099011E-3</c:v>
                </c:pt>
                <c:pt idx="3">
                  <c:v>7.9365079365079361E-3</c:v>
                </c:pt>
                <c:pt idx="4">
                  <c:v>1.9417475728155338E-2</c:v>
                </c:pt>
                <c:pt idx="5">
                  <c:v>1.7241379310344827E-2</c:v>
                </c:pt>
                <c:pt idx="6">
                  <c:v>4.2682926829268296E-2</c:v>
                </c:pt>
                <c:pt idx="7">
                  <c:v>2.5000000000000001E-2</c:v>
                </c:pt>
                <c:pt idx="8">
                  <c:v>6.1904761904761907E-2</c:v>
                </c:pt>
                <c:pt idx="9">
                  <c:v>6.2780269058295965E-2</c:v>
                </c:pt>
                <c:pt idx="10">
                  <c:v>0</c:v>
                </c:pt>
                <c:pt idx="11">
                  <c:v>5.8035714285714288E-2</c:v>
                </c:pt>
                <c:pt idx="12">
                  <c:v>0.1059322033898305</c:v>
                </c:pt>
                <c:pt idx="13">
                  <c:v>8.9494163424124515E-2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06-4D34-BC03-E858F7BC4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62744"/>
        <c:axId val="523782280"/>
      </c:lineChart>
      <c:catAx>
        <c:axId val="3524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99720"/>
        <c:crosses val="autoZero"/>
        <c:auto val="1"/>
        <c:lblAlgn val="ctr"/>
        <c:lblOffset val="100"/>
        <c:noMultiLvlLbl val="0"/>
      </c:catAx>
      <c:valAx>
        <c:axId val="352499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95456"/>
        <c:crosses val="autoZero"/>
        <c:crossBetween val="between"/>
      </c:valAx>
      <c:valAx>
        <c:axId val="523782280"/>
        <c:scaling>
          <c:orientation val="minMax"/>
          <c:max val="0.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62744"/>
        <c:crosses val="max"/>
        <c:crossBetween val="between"/>
      </c:valAx>
      <c:catAx>
        <c:axId val="154062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3782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How many</a:t>
            </a:r>
            <a:r>
              <a:rPr lang="en-US" sz="1600" baseline="0" dirty="0"/>
              <a:t> DKNOGs have you attended?</a:t>
            </a:r>
          </a:p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/>
              <a:t>(including this one)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59-47C0-9858-9C7D0D5046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59-47C0-9858-9C7D0D5046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59-47C0-9858-9C7D0D5046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59-47C0-9858-9C7D0D5046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59-47C0-9858-9C7D0D5046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59-47C0-9858-9C7D0D5046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59-47C0-9858-9C7D0D5046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59-47C0-9858-9C7D0D5046C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59-47C0-9858-9C7D0D5046C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59-47C0-9858-9C7D0D5046C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59-47C0-9858-9C7D0D5046C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59-47C0-9858-9C7D0D5046C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A59-47C0-9858-9C7D0D5046CD}"/>
              </c:ext>
            </c:extLst>
          </c:dPt>
          <c:val>
            <c:numRef>
              <c:f>Stats!$B$35:$N$35</c:f>
              <c:numCache>
                <c:formatCode>General</c:formatCode>
                <c:ptCount val="13"/>
                <c:pt idx="0">
                  <c:v>78</c:v>
                </c:pt>
                <c:pt idx="1">
                  <c:v>55</c:v>
                </c:pt>
                <c:pt idx="2">
                  <c:v>34</c:v>
                </c:pt>
                <c:pt idx="3">
                  <c:v>25</c:v>
                </c:pt>
                <c:pt idx="4">
                  <c:v>9</c:v>
                </c:pt>
                <c:pt idx="5">
                  <c:v>12</c:v>
                </c:pt>
                <c:pt idx="6">
                  <c:v>8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9</c:v>
                </c:pt>
                <c:pt idx="11">
                  <c:v>9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A59-47C0-9858-9C7D0D5046CD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492753623188406E-2"/>
          <c:y val="2.9886208797862187E-2"/>
          <c:w val="0.1240218342272433"/>
          <c:h val="0.95270946269249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21EA8-6A20-4651-8CD4-FE81E73F88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A8F35-97BC-48BA-8C84-0DD6F5B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hear it for the </a:t>
            </a:r>
            <a:r>
              <a:rPr lang="en-US" dirty="0" err="1"/>
              <a:t>programme</a:t>
            </a:r>
            <a:r>
              <a:rPr lang="en-US" dirty="0"/>
              <a:t> committee!</a:t>
            </a:r>
          </a:p>
          <a:p>
            <a:endParaRPr lang="en-US" dirty="0"/>
          </a:p>
          <a:p>
            <a:r>
              <a:rPr lang="en-US" dirty="0"/>
              <a:t>The rest is up to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A8F35-97BC-48BA-8C84-0DD6F5B27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4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A8F35-97BC-48BA-8C84-0DD6F5B27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1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A8F35-97BC-48BA-8C84-0DD6F5B27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A8F35-97BC-48BA-8C84-0DD6F5B27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E3B7-01B8-CB4D-A342-0E58E5106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37EB-C38A-EE4E-B8A2-918B5B5DC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985DA-912A-4346-8FAE-C9BF66EB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45F2-ECA6-0C45-89F2-BB1B03CE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5280F-1BB1-DA46-93FE-743AFDA3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6C1598-F6C0-9A46-AFC9-9D9B07F077A4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62F3F2-660B-E740-82C0-4ADCB7EFF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D301-2005-254F-B99B-AD465EA6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4AFCD-92A6-5344-9958-638647750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39670-F24D-7E4F-B4DC-D5E87834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CDB13-DA43-3447-AB52-BAF346AF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5920-420A-4742-B0B8-BBE40AC0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24603-BE64-E344-9B75-7007E7008B9B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BDFF7E-CA21-5640-85E1-91FA8E182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92F3-58CD-D54D-BF17-9BE5CBE4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7D742-A639-B34F-ACCB-422945C5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99C83-1F77-144D-9279-AEA570E0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23131-3F2F-5F49-B3A7-4B403676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28B4-5CF6-D24A-BCCC-44D83BF9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21DD8-B8CD-754C-B976-AF8876DD173E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241FD-4F77-E740-82D6-18C4E7E74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1299-71AA-BC49-B3A3-EB5EDE0C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A29E-CCBF-5F42-BA89-A7964105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BC8B7-9EAB-024B-8E68-47B27CF7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DAE1-4916-D44E-A62F-1BDF8D47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7C63E-F474-194B-BA8F-BE8A43E0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15253-C27B-8E4C-A507-B3A11C610EAC}"/>
              </a:ext>
            </a:extLst>
          </p:cNvPr>
          <p:cNvSpPr/>
          <p:nvPr/>
        </p:nvSpPr>
        <p:spPr>
          <a:xfrm>
            <a:off x="0" y="-1"/>
            <a:ext cx="12192000" cy="1251857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321F1-67FB-EB4A-B562-0B905905A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45" b="21124"/>
          <a:stretch/>
        </p:blipFill>
        <p:spPr>
          <a:xfrm>
            <a:off x="196850" y="0"/>
            <a:ext cx="539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1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8F69-5288-BA4D-866A-829D2CDE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8D6D0-ECBE-8847-8BCF-8A1D9471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C8D9E-77A5-E443-83BC-5E7B98413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69D61-629E-5441-9F54-F9F5DE25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8E638-6527-D24D-AE2B-54B61BD4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7F9D3-761A-3A4C-9974-6EDB377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2F087-6083-DB40-8464-270DE6C8CA8F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3BCDE5-937E-AC41-96BD-3A85194D3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3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9B82-1F01-5E49-A301-00534E8C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3851C-2BEC-3E4E-ABB9-9FEF05FC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D8F47-7C08-D341-9D69-148E2BDA6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C1ADA-6AC4-A74C-901E-30D930FEA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13931-15C8-A84D-8A1B-ED15E7C09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61587-8F4C-0243-8463-304F335C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44F04-5A41-4043-A5D5-9FB23D0B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3CEB4-8B21-FB49-8136-4E98EE43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580D55-92C7-D54D-896B-0B4EF59C3F9F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97F3F8-78FB-F043-900E-EB95FB2FC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7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51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086D-E752-DE4F-88B1-24770CD1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6AC3E-B5BE-CC40-B968-D9D28C39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FB5D7-40A4-494D-AB93-23100DFE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EB5E3-B681-324A-A8CD-3D6629AE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F69AD-2136-6140-AEF5-2C1746D7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2533650"/>
            <a:ext cx="5397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1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151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BD8D2-94BD-8244-9502-F06C65B8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94CF9-47F5-E84C-A715-2DFC4142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0DE4-4406-F546-969E-05CBD7B6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64C2F-E1A7-C941-9D07-D5235724A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2533650"/>
            <a:ext cx="5397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A64E-0C00-114B-A9CC-B3F0BB8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D577-B85B-4C42-9509-444E1D80D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E5EDA-1C72-0640-9D22-7C639BB0B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6FA95-1A27-4143-B165-A4C4D409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6D0DA-8E3A-C244-964E-A0EE037C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6EF83-2264-0541-A534-D4B894ED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74DCF8-2770-4049-B19F-AFDBA8CE880D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3AAA82-043C-F044-BDB4-AD940ECA6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10D8-75E2-AC47-9136-446F254B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2CEB6-A0EB-0248-9CAB-AA728A2F1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0BAC1-7036-E14C-BB19-F2D6DE841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D00EE-C0EA-974A-A35A-9F4CC20C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72B64-73A2-7741-B8AA-F7DE97EF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F23F7-413C-C745-8EE8-3D10099C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35F1DC-FB17-1042-939A-5E322812F817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2FED2-C74E-B34D-8BEF-43FE16F18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3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293B2-AABB-B74C-9ABF-71639319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8FC4D-320F-3845-917E-5530AB69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F2EA1-364C-E346-B05D-F5A5BB997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18BA1-470B-4C50-8820-9E4F537592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7FFBF-ACCB-5143-96ED-163E3EA8E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5A5CD-4628-EE48-B74C-0E59698FB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lack.dknog.dk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lack.dknog.dk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awei.com/" TargetMode="External"/><Relationship Id="rId2" Type="http://schemas.openxmlformats.org/officeDocument/2006/relationships/hyperlink" Target="https://www.netnod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nl-ix.net/" TargetMode="External"/><Relationship Id="rId4" Type="http://schemas.openxmlformats.org/officeDocument/2006/relationships/hyperlink" Target="http://www.cisco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cisco.com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huawe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nl-ix.net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cisco.com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huawe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s://www.nl-ix.net/" TargetMode="Externa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huawe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nl-ix.ne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lack.dknog.d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lack.dknog.dk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3A31-67AF-40C7-9A57-9E513B0A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1729409"/>
          </a:xfrm>
        </p:spPr>
        <p:txBody>
          <a:bodyPr/>
          <a:lstStyle/>
          <a:p>
            <a:pPr algn="ctr"/>
            <a:r>
              <a:rPr lang="en-US" b="1" dirty="0"/>
              <a:t>Welcome!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2BBF8-BA17-4920-AEA5-6028A6AE4941}"/>
              </a:ext>
            </a:extLst>
          </p:cNvPr>
          <p:cNvSpPr txBox="1"/>
          <p:nvPr/>
        </p:nvSpPr>
        <p:spPr>
          <a:xfrm>
            <a:off x="3769722" y="4609323"/>
            <a:ext cx="4652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IRC channel: #DKNOG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Server: irc.oftc.net</a:t>
            </a:r>
          </a:p>
          <a:p>
            <a:pPr algn="ctr"/>
            <a:r>
              <a:rPr lang="en-US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https://slack.dknog.dk/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https://dknog.dk/about/irc-channel-guidelines/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Join the fun.</a:t>
            </a:r>
          </a:p>
        </p:txBody>
      </p:sp>
    </p:spTree>
    <p:extLst>
      <p:ext uri="{BB962C8B-B14F-4D97-AF65-F5344CB8AC3E}">
        <p14:creationId xmlns:p14="http://schemas.microsoft.com/office/powerpoint/2010/main" val="76678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0DFEC-18AF-4305-8A74-1E626D4F4F30}"/>
              </a:ext>
            </a:extLst>
          </p:cNvPr>
          <p:cNvSpPr txBox="1"/>
          <p:nvPr/>
        </p:nvSpPr>
        <p:spPr>
          <a:xfrm>
            <a:off x="3769722" y="4609323"/>
            <a:ext cx="4652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IRC channel: #DKNOG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Server: irc.oftc.net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https://slack.dknog.dk/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https://dknog.dk/about/irc-channel-guidelines/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Join the fun.</a:t>
            </a:r>
          </a:p>
        </p:txBody>
      </p:sp>
    </p:spTree>
    <p:extLst>
      <p:ext uri="{BB962C8B-B14F-4D97-AF65-F5344CB8AC3E}">
        <p14:creationId xmlns:p14="http://schemas.microsoft.com/office/powerpoint/2010/main" val="223700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580B-DE9B-4BE0-AC22-4EF78E9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E347F-FB70-4961-8352-2816E4EE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444496"/>
            <a:ext cx="10658474" cy="501675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Roboto Light"/>
              </a:rPr>
              <a:t>Platinum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5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3079" name="Picture 7" descr="https://events.dknog.dk/event/4/images/20-netnod_square.png">
            <a:hlinkClick r:id="rId2"/>
            <a:extLst>
              <a:ext uri="{FF2B5EF4-FFF2-40B4-BE49-F238E27FC236}">
                <a16:creationId xmlns:a16="http://schemas.microsoft.com/office/drawing/2014/main" id="{D786C831-E619-4EB7-A14F-3DB8F94B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03" y="2435913"/>
            <a:ext cx="3270993" cy="31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7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580B-DE9B-4BE0-AC22-4EF78E9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E347F-FB70-4961-8352-2816E4EE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752272"/>
            <a:ext cx="10658474" cy="440120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Roboto Light"/>
              </a:rPr>
              <a:t>Gold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0" dirty="0">
              <a:solidFill>
                <a:srgbClr val="5D95EA"/>
              </a:solidFill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BCF4BD-C630-426B-79F7-69A523F7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04" y="2684481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2562D09-37A3-DAFB-7766-58FCE39D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03" y="4418978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91923A8-77B8-F46A-F1E7-537F0AFC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73" y="2684481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FBB09F-3DE8-F023-BC28-67E8F5A8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72" y="4418978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0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36E96D30-1E83-FA18-88C3-4FF9BCAD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752272"/>
            <a:ext cx="10658474" cy="440120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Roboto Light"/>
              </a:rPr>
              <a:t>Silver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0" dirty="0">
              <a:solidFill>
                <a:srgbClr val="5D95EA"/>
              </a:solidFill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9580B-DE9B-4BE0-AC22-4EF78E96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en-US" dirty="0"/>
              <a:t>Sponsors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6DA93E-8AC0-0176-1E74-BE039670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29" y="29722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FC380BA-DFAC-DBA5-9D38-AC81FBA2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50" y="2971727"/>
            <a:ext cx="962025" cy="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D0B1590-3203-3810-C407-84A388D3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71" y="2971727"/>
            <a:ext cx="962025" cy="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BFDAC49-E9E7-E600-A768-63D2DC1C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09" y="4487314"/>
            <a:ext cx="965645" cy="9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6E4F5B1-EECB-FDCD-C847-50A270B7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50" y="44873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348F768-27AB-485C-1188-36ACADDF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71" y="44873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3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580B-DE9B-4BE0-AC22-4EF78E96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E347F-FB70-4961-8352-2816E4EE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2675601"/>
            <a:ext cx="10658474" cy="255454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Roboto Light"/>
              </a:rPr>
              <a:t>Associate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D7712F-8792-3127-BE80-F549E9B2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84" y="376734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BE97A6F-1EE8-636C-839B-CEE17CEA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30" y="3766857"/>
            <a:ext cx="962025" cy="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40834DE-3C55-B4B0-1989-1B88E3E15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3766857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3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0DFEC-18AF-4305-8A74-1E626D4F4F30}"/>
              </a:ext>
            </a:extLst>
          </p:cNvPr>
          <p:cNvSpPr txBox="1"/>
          <p:nvPr/>
        </p:nvSpPr>
        <p:spPr>
          <a:xfrm>
            <a:off x="3769722" y="4609323"/>
            <a:ext cx="4652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IRC channel: #DKNOG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Server: irc.oftc.net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https://slack.dknog.dk/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https://dknog.dk/about/irc-channel-guidelines/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Join the fun.</a:t>
            </a:r>
          </a:p>
        </p:txBody>
      </p:sp>
    </p:spTree>
    <p:extLst>
      <p:ext uri="{BB962C8B-B14F-4D97-AF65-F5344CB8AC3E}">
        <p14:creationId xmlns:p14="http://schemas.microsoft.com/office/powerpoint/2010/main" val="303754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520C-3E48-4665-B861-3A06F186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Fourteen</a:t>
            </a:r>
            <a:r>
              <a:rPr lang="da-DK" dirty="0"/>
              <a:t> </a:t>
            </a:r>
            <a:r>
              <a:rPr lang="da-DK" dirty="0" err="1"/>
              <a:t>years</a:t>
            </a:r>
            <a:r>
              <a:rPr lang="da-DK" dirty="0"/>
              <a:t> of DKNOG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92B6B4-3F27-466C-B3EB-451A48B93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792990"/>
              </p:ext>
            </p:extLst>
          </p:nvPr>
        </p:nvGraphicFramePr>
        <p:xfrm>
          <a:off x="838200" y="1858617"/>
          <a:ext cx="10750826" cy="446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69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1BA8-36DF-96EC-69FB-2882C73E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636"/>
            <a:ext cx="10515600" cy="1350738"/>
          </a:xfrm>
        </p:spPr>
        <p:txBody>
          <a:bodyPr>
            <a:normAutofit/>
          </a:bodyPr>
          <a:lstStyle/>
          <a:p>
            <a:r>
              <a:rPr lang="da-DK" dirty="0"/>
              <a:t>More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half</a:t>
            </a:r>
            <a:r>
              <a:rPr lang="da-DK" dirty="0"/>
              <a:t> of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for the </a:t>
            </a:r>
            <a:r>
              <a:rPr lang="da-DK" dirty="0" err="1"/>
              <a:t>first</a:t>
            </a:r>
            <a:r>
              <a:rPr lang="da-DK" dirty="0"/>
              <a:t> or </a:t>
            </a:r>
            <a:r>
              <a:rPr lang="da-DK" dirty="0" err="1"/>
              <a:t>second</a:t>
            </a:r>
            <a:r>
              <a:rPr lang="da-DK" dirty="0"/>
              <a:t> time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AD0964F-0219-85FD-D96F-20F7464CE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827863"/>
              </p:ext>
            </p:extLst>
          </p:nvPr>
        </p:nvGraphicFramePr>
        <p:xfrm>
          <a:off x="838201" y="2057399"/>
          <a:ext cx="5257800" cy="425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6158F243-352C-DA0A-CA28-9C987008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057399"/>
            <a:ext cx="5632176" cy="3410340"/>
          </a:xfrm>
        </p:spPr>
        <p:txBody>
          <a:bodyPr>
            <a:normAutofit/>
          </a:bodyPr>
          <a:lstStyle/>
          <a:p>
            <a:r>
              <a:rPr lang="da-DK" sz="2400" dirty="0" err="1"/>
              <a:t>Don’t</a:t>
            </a:r>
            <a:r>
              <a:rPr lang="da-DK" sz="2400" dirty="0"/>
              <a:t> feel </a:t>
            </a:r>
            <a:r>
              <a:rPr lang="da-DK" sz="2400" dirty="0" err="1"/>
              <a:t>intimidated</a:t>
            </a:r>
            <a:endParaRPr lang="da-DK" sz="2400" dirty="0"/>
          </a:p>
          <a:p>
            <a:pPr lvl="1"/>
            <a:r>
              <a:rPr lang="da-DK" sz="2000" dirty="0"/>
              <a:t>Yes, </a:t>
            </a:r>
            <a:r>
              <a:rPr lang="da-DK" sz="2000" dirty="0" err="1"/>
              <a:t>there</a:t>
            </a:r>
            <a:r>
              <a:rPr lang="da-DK" sz="2000" dirty="0"/>
              <a:t> </a:t>
            </a:r>
            <a:r>
              <a:rPr lang="da-DK" sz="2000" dirty="0" err="1"/>
              <a:t>are</a:t>
            </a:r>
            <a:r>
              <a:rPr lang="da-DK" sz="2000" dirty="0"/>
              <a:t> </a:t>
            </a:r>
            <a:r>
              <a:rPr lang="da-DK" sz="2000" dirty="0" err="1"/>
              <a:t>some</a:t>
            </a:r>
            <a:r>
              <a:rPr lang="da-DK" sz="2000" dirty="0"/>
              <a:t> </a:t>
            </a:r>
            <a:r>
              <a:rPr lang="da-DK" sz="2000" dirty="0" err="1"/>
              <a:t>really</a:t>
            </a:r>
            <a:r>
              <a:rPr lang="da-DK" sz="2000" dirty="0"/>
              <a:t> smart </a:t>
            </a:r>
            <a:r>
              <a:rPr lang="da-DK" sz="2000" dirty="0" err="1"/>
              <a:t>people</a:t>
            </a:r>
            <a:r>
              <a:rPr lang="da-DK" sz="2000" dirty="0"/>
              <a:t> </a:t>
            </a:r>
            <a:r>
              <a:rPr lang="da-DK" sz="2000" dirty="0" err="1"/>
              <a:t>here</a:t>
            </a:r>
            <a:endParaRPr lang="da-DK" sz="2000" dirty="0"/>
          </a:p>
          <a:p>
            <a:pPr lvl="1"/>
            <a:r>
              <a:rPr lang="da-DK" sz="2000" dirty="0"/>
              <a:t>Learn from </a:t>
            </a:r>
            <a:r>
              <a:rPr lang="da-DK" sz="2000" dirty="0" err="1"/>
              <a:t>them</a:t>
            </a:r>
            <a:endParaRPr lang="da-DK" sz="2000" dirty="0"/>
          </a:p>
          <a:p>
            <a:endParaRPr lang="da-DK" sz="2400" dirty="0"/>
          </a:p>
          <a:p>
            <a:r>
              <a:rPr lang="da-DK" sz="2400" dirty="0"/>
              <a:t>Go </a:t>
            </a:r>
            <a:r>
              <a:rPr lang="da-DK" sz="2400" dirty="0" err="1"/>
              <a:t>ahead</a:t>
            </a:r>
            <a:r>
              <a:rPr lang="da-DK" sz="2400" dirty="0"/>
              <a:t> and ask </a:t>
            </a:r>
            <a:r>
              <a:rPr lang="da-DK" sz="2400" dirty="0" err="1"/>
              <a:t>your</a:t>
            </a:r>
            <a:r>
              <a:rPr lang="da-DK" sz="2400" dirty="0"/>
              <a:t> </a:t>
            </a:r>
            <a:r>
              <a:rPr lang="da-DK" sz="2400" dirty="0" err="1"/>
              <a:t>question</a:t>
            </a:r>
            <a:r>
              <a:rPr lang="da-DK" sz="2400" dirty="0"/>
              <a:t>.</a:t>
            </a:r>
          </a:p>
          <a:p>
            <a:pPr lvl="1"/>
            <a:r>
              <a:rPr lang="da-DK" sz="2000" dirty="0"/>
              <a:t>The person </a:t>
            </a:r>
            <a:r>
              <a:rPr lang="da-DK" sz="2000" dirty="0" err="1"/>
              <a:t>next</a:t>
            </a:r>
            <a:r>
              <a:rPr lang="da-DK" sz="2000" dirty="0"/>
              <a:t> to </a:t>
            </a:r>
            <a:r>
              <a:rPr lang="da-DK" sz="2000" dirty="0" err="1"/>
              <a:t>you</a:t>
            </a:r>
            <a:r>
              <a:rPr lang="da-DK" sz="2000" dirty="0"/>
              <a:t>, </a:t>
            </a:r>
            <a:r>
              <a:rPr lang="da-DK" sz="2000" dirty="0" err="1"/>
              <a:t>will</a:t>
            </a:r>
            <a:r>
              <a:rPr lang="da-DK" sz="2000" dirty="0"/>
              <a:t> </a:t>
            </a:r>
            <a:r>
              <a:rPr lang="da-DK" sz="2000" dirty="0" err="1"/>
              <a:t>likely</a:t>
            </a:r>
            <a:r>
              <a:rPr lang="da-DK" sz="2000" dirty="0"/>
              <a:t> </a:t>
            </a:r>
            <a:r>
              <a:rPr lang="da-DK" sz="2000" dirty="0" err="1"/>
              <a:t>be</a:t>
            </a:r>
            <a:r>
              <a:rPr lang="da-DK" sz="2000" dirty="0"/>
              <a:t> </a:t>
            </a:r>
            <a:r>
              <a:rPr lang="da-DK" sz="2000" dirty="0" err="1"/>
              <a:t>grateful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9774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AEFB-600A-94FF-BBEC-421DDC5D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vercoming Imposter Syndrome and Low Confidence">
            <a:extLst>
              <a:ext uri="{FF2B5EF4-FFF2-40B4-BE49-F238E27FC236}">
                <a16:creationId xmlns:a16="http://schemas.microsoft.com/office/drawing/2014/main" id="{A96CA844-8DA8-266B-B01C-8A69FCB91B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9668"/>
            <a:ext cx="5689917" cy="28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AB685E5D-737C-A32B-4472-C796F46D28CB}"/>
              </a:ext>
            </a:extLst>
          </p:cNvPr>
          <p:cNvSpPr txBox="1">
            <a:spLocks/>
          </p:cNvSpPr>
          <p:nvPr/>
        </p:nvSpPr>
        <p:spPr>
          <a:xfrm>
            <a:off x="6095998" y="2057399"/>
            <a:ext cx="5632176" cy="3410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/>
              <a:t>Don’t feel intimidated</a:t>
            </a:r>
          </a:p>
          <a:p>
            <a:pPr lvl="1"/>
            <a:r>
              <a:rPr lang="da-DK" sz="2000"/>
              <a:t>Yes, there are some really smart people here</a:t>
            </a:r>
          </a:p>
          <a:p>
            <a:pPr lvl="1"/>
            <a:r>
              <a:rPr lang="da-DK" sz="2000"/>
              <a:t>Learn from them</a:t>
            </a:r>
          </a:p>
          <a:p>
            <a:endParaRPr lang="da-DK" sz="2400"/>
          </a:p>
          <a:p>
            <a:r>
              <a:rPr lang="da-DK" sz="2400"/>
              <a:t>Go ahead and ask your question.</a:t>
            </a:r>
          </a:p>
          <a:p>
            <a:pPr lvl="1"/>
            <a:r>
              <a:rPr lang="da-DK" sz="2000"/>
              <a:t>The person next to you, will likely be grateful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0088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coresite.com/CoreSite/media/media/img/locations/gallery/full/gal-lg-la2-6.jpg?ext=.jpg">
            <a:extLst>
              <a:ext uri="{FF2B5EF4-FFF2-40B4-BE49-F238E27FC236}">
                <a16:creationId xmlns:a16="http://schemas.microsoft.com/office/drawing/2014/main" id="{32C620AF-8807-4CA0-BCDC-2504B880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" y="2362550"/>
            <a:ext cx="5993933" cy="44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rganconsulting.com/wp-content/uploads/2015/07/networking.jpg">
            <a:extLst>
              <a:ext uri="{FF2B5EF4-FFF2-40B4-BE49-F238E27FC236}">
                <a16:creationId xmlns:a16="http://schemas.microsoft.com/office/drawing/2014/main" id="{8B2F72A8-7FAB-47A1-A034-48723A2E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6060070" cy="49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8ABEC-C784-4FC1-BF23-8BE78083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purposes of DKNOG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72FF-3F40-4782-8FFA-6F6FCBA44A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Networking!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AE372-7ACD-4EB7-9A8C-DE529B4D7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Networking!</a:t>
            </a:r>
          </a:p>
        </p:txBody>
      </p:sp>
    </p:spTree>
    <p:extLst>
      <p:ext uri="{BB962C8B-B14F-4D97-AF65-F5344CB8AC3E}">
        <p14:creationId xmlns:p14="http://schemas.microsoft.com/office/powerpoint/2010/main" val="3540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25BA-B94F-48A3-AA9A-EA035FDD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challenge for you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737AC3-B30A-4895-A42F-1714E0BF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21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Breaking Cliques at Events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Snowball Rule</a:t>
            </a:r>
            <a:endParaRPr lang="en-US" b="1" dirty="0"/>
          </a:p>
          <a:p>
            <a:r>
              <a:rPr lang="en-US" b="1" dirty="0"/>
              <a:t>For every year you have attended the event, you should try to meet that many new people each day.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6D280-8078-44AE-802C-085593FE8C69}"/>
              </a:ext>
            </a:extLst>
          </p:cNvPr>
          <p:cNvSpPr txBox="1"/>
          <p:nvPr/>
        </p:nvSpPr>
        <p:spPr>
          <a:xfrm>
            <a:off x="7296540" y="6123543"/>
            <a:ext cx="421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https://www.ericholscher.com/</a:t>
            </a:r>
          </a:p>
        </p:txBody>
      </p:sp>
    </p:spTree>
    <p:extLst>
      <p:ext uri="{BB962C8B-B14F-4D97-AF65-F5344CB8AC3E}">
        <p14:creationId xmlns:p14="http://schemas.microsoft.com/office/powerpoint/2010/main" val="36895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25BA-B94F-48A3-AA9A-EA035FDD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Including new-comers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737AC3-B30A-4895-A42F-1714E0BF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532984" cy="4752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Pac-Man Rule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standing as a group of people, always leave room for 1 person to join your group</a:t>
            </a:r>
          </a:p>
          <a:p>
            <a:endParaRPr lang="en-US" dirty="0"/>
          </a:p>
          <a:p>
            <a:r>
              <a:rPr lang="en-US" b="1" dirty="0"/>
              <a:t>stand like Pac-Man!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6D280-8078-44AE-802C-085593FE8C69}"/>
              </a:ext>
            </a:extLst>
          </p:cNvPr>
          <p:cNvSpPr txBox="1"/>
          <p:nvPr/>
        </p:nvSpPr>
        <p:spPr>
          <a:xfrm>
            <a:off x="7287209" y="6123543"/>
            <a:ext cx="469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courtesy of https://www.ericholscher.com/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593400B-7B04-4EAD-86A5-A5D423C7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251E8A-C3E0-4236-990C-C99DC099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8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../../../../../_images/pacman.png">
            <a:extLst>
              <a:ext uri="{FF2B5EF4-FFF2-40B4-BE49-F238E27FC236}">
                <a16:creationId xmlns:a16="http://schemas.microsoft.com/office/drawing/2014/main" id="{C75EBB03-12EB-4BD3-A26B-1A214FA4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09" y="919162"/>
            <a:ext cx="47625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0DFEC-18AF-4305-8A74-1E626D4F4F30}"/>
              </a:ext>
            </a:extLst>
          </p:cNvPr>
          <p:cNvSpPr txBox="1"/>
          <p:nvPr/>
        </p:nvSpPr>
        <p:spPr>
          <a:xfrm>
            <a:off x="3769722" y="4609323"/>
            <a:ext cx="4652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IRC channel: #DKNOG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Server: irc.oftc.net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https://slack.dknog.dk/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https://dknog.dk/about/irc-channel-guidelines/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Join the fun.</a:t>
            </a:r>
          </a:p>
        </p:txBody>
      </p:sp>
    </p:spTree>
    <p:extLst>
      <p:ext uri="{BB962C8B-B14F-4D97-AF65-F5344CB8AC3E}">
        <p14:creationId xmlns:p14="http://schemas.microsoft.com/office/powerpoint/2010/main" val="153261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25BA-B94F-48A3-AA9A-EA035FDD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DKNOG membership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737AC3-B30A-4895-A42F-1714E0BF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825624"/>
            <a:ext cx="7126356" cy="4752457"/>
          </a:xfrm>
        </p:spPr>
        <p:txBody>
          <a:bodyPr>
            <a:normAutofit/>
          </a:bodyPr>
          <a:lstStyle/>
          <a:p>
            <a:r>
              <a:rPr lang="en-US" dirty="0"/>
              <a:t>An association needs members</a:t>
            </a:r>
          </a:p>
          <a:p>
            <a:r>
              <a:rPr lang="en-US" dirty="0"/>
              <a:t>Your DKNOG ticket covers the membership fee</a:t>
            </a:r>
          </a:p>
          <a:p>
            <a:r>
              <a:rPr lang="en-US" dirty="0"/>
              <a:t>Memberships are valid from now until 2025</a:t>
            </a:r>
          </a:p>
          <a:p>
            <a:endParaRPr lang="en-US" b="1" dirty="0"/>
          </a:p>
          <a:p>
            <a:r>
              <a:rPr lang="en-US" b="1" dirty="0"/>
              <a:t>General meeting</a:t>
            </a:r>
          </a:p>
          <a:p>
            <a:r>
              <a:rPr lang="en-US" dirty="0"/>
              <a:t>Thursday 23 May 2024, 18:00</a:t>
            </a:r>
          </a:p>
          <a:p>
            <a:r>
              <a:rPr lang="en-US" dirty="0"/>
              <a:t>Online or in-person</a:t>
            </a:r>
          </a:p>
          <a:p>
            <a:r>
              <a:rPr lang="en-US" dirty="0"/>
              <a:t>https://events.dknog.dk/event/27/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593400B-7B04-4EAD-86A5-A5D423C7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251E8A-C3E0-4236-990C-C99DC099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8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5D32B-9C12-8310-A0BB-F034C8AD0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242" y="1594437"/>
            <a:ext cx="4521758" cy="45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dkno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73E84E4-3EDF-BF42-9986-4BB63C524FCB}" vid="{54256FEF-D386-CB4B-885F-00AE8BA78A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dknog</Template>
  <TotalTime>2899</TotalTime>
  <Words>406</Words>
  <Application>Microsoft Office PowerPoint</Application>
  <PresentationFormat>Widescreen</PresentationFormat>
  <Paragraphs>102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Stratum2Web</vt:lpstr>
      <vt:lpstr>dknog</vt:lpstr>
      <vt:lpstr>Welcome!</vt:lpstr>
      <vt:lpstr>Fourteen years of DKNOG</vt:lpstr>
      <vt:lpstr>More than half of us are here for the first or second time</vt:lpstr>
      <vt:lpstr>PowerPoint Presentation</vt:lpstr>
      <vt:lpstr>Two purposes of DKNOG</vt:lpstr>
      <vt:lpstr>A challenge for you</vt:lpstr>
      <vt:lpstr>Including new-comers</vt:lpstr>
      <vt:lpstr>PowerPoint Presentation</vt:lpstr>
      <vt:lpstr>DKNOG membership</vt:lpstr>
      <vt:lpstr>PowerPoint Presentation</vt:lpstr>
      <vt:lpstr>Sponsors</vt:lpstr>
      <vt:lpstr>Sponsors</vt:lpstr>
      <vt:lpstr>Sponsors</vt:lpstr>
      <vt:lpstr>Sponsors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DKNOG9</dc:title>
  <dc:creator>Jarlskov, Lasse</dc:creator>
  <cp:lastModifiedBy>Jarlskov, Lasse</cp:lastModifiedBy>
  <cp:revision>6</cp:revision>
  <dcterms:created xsi:type="dcterms:W3CDTF">2019-03-11T20:34:43Z</dcterms:created>
  <dcterms:modified xsi:type="dcterms:W3CDTF">2024-03-06T15:37:54Z</dcterms:modified>
</cp:coreProperties>
</file>