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9" r:id="rId3"/>
    <p:sldId id="263" r:id="rId4"/>
    <p:sldId id="270" r:id="rId5"/>
    <p:sldId id="274" r:id="rId6"/>
    <p:sldId id="271" r:id="rId7"/>
    <p:sldId id="273" r:id="rId8"/>
    <p:sldId id="27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56F36-C3C2-44F6-A818-893BC3AABEAB}" v="20" dt="2024-03-06T15:29:48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058" autoAdjust="0"/>
  </p:normalViewPr>
  <p:slideViewPr>
    <p:cSldViewPr snapToGrid="0">
      <p:cViewPr varScale="1">
        <p:scale>
          <a:sx n="77" d="100"/>
          <a:sy n="77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lskov, Lasse" userId="2e308608-b117-4b2a-a6c4-87206870d13c" providerId="ADAL" clId="{B9E56F36-C3C2-44F6-A818-893BC3AABEAB}"/>
    <pc:docChg chg="undo custSel addSld delSld modSld sldOrd modMainMaster modShowInfo">
      <pc:chgData name="Jarlskov, Lasse" userId="2e308608-b117-4b2a-a6c4-87206870d13c" providerId="ADAL" clId="{B9E56F36-C3C2-44F6-A818-893BC3AABEAB}" dt="2024-03-06T15:30:33.880" v="139" actId="20577"/>
      <pc:docMkLst>
        <pc:docMk/>
      </pc:docMkLst>
      <pc:sldChg chg="addSp delSp modSp mod modTransition">
        <pc:chgData name="Jarlskov, Lasse" userId="2e308608-b117-4b2a-a6c4-87206870d13c" providerId="ADAL" clId="{B9E56F36-C3C2-44F6-A818-893BC3AABEAB}" dt="2024-03-06T15:24:49.847" v="94"/>
        <pc:sldMkLst>
          <pc:docMk/>
          <pc:sldMk cId="766788888" sldId="257"/>
        </pc:sldMkLst>
        <pc:spChg chg="del">
          <ac:chgData name="Jarlskov, Lasse" userId="2e308608-b117-4b2a-a6c4-87206870d13c" providerId="ADAL" clId="{B9E56F36-C3C2-44F6-A818-893BC3AABEAB}" dt="2024-03-06T15:18:01.823" v="12" actId="478"/>
          <ac:spMkLst>
            <pc:docMk/>
            <pc:sldMk cId="766788888" sldId="257"/>
            <ac:spMk id="2" creationId="{963E3A31-67AF-40C7-9A57-9E513B0A41FF}"/>
          </ac:spMkLst>
        </pc:spChg>
        <pc:spChg chg="add mod">
          <ac:chgData name="Jarlskov, Lasse" userId="2e308608-b117-4b2a-a6c4-87206870d13c" providerId="ADAL" clId="{B9E56F36-C3C2-44F6-A818-893BC3AABEAB}" dt="2024-03-06T15:18:01.823" v="12" actId="478"/>
          <ac:spMkLst>
            <pc:docMk/>
            <pc:sldMk cId="766788888" sldId="257"/>
            <ac:spMk id="5" creationId="{91AF06C4-DC9F-E402-8C80-4FA4866E03BD}"/>
          </ac:spMkLst>
        </pc:spChg>
      </pc:sldChg>
      <pc:sldChg chg="del">
        <pc:chgData name="Jarlskov, Lasse" userId="2e308608-b117-4b2a-a6c4-87206870d13c" providerId="ADAL" clId="{B9E56F36-C3C2-44F6-A818-893BC3AABEAB}" dt="2024-03-06T15:14:50.521" v="0" actId="47"/>
        <pc:sldMkLst>
          <pc:docMk/>
          <pc:sldMk cId="1472692375" sldId="258"/>
        </pc:sldMkLst>
      </pc:sldChg>
      <pc:sldChg chg="del">
        <pc:chgData name="Jarlskov, Lasse" userId="2e308608-b117-4b2a-a6c4-87206870d13c" providerId="ADAL" clId="{B9E56F36-C3C2-44F6-A818-893BC3AABEAB}" dt="2024-03-06T15:14:53.377" v="4" actId="47"/>
        <pc:sldMkLst>
          <pc:docMk/>
          <pc:sldMk cId="3689524898" sldId="259"/>
        </pc:sldMkLst>
      </pc:sldChg>
      <pc:sldChg chg="del">
        <pc:chgData name="Jarlskov, Lasse" userId="2e308608-b117-4b2a-a6c4-87206870d13c" providerId="ADAL" clId="{B9E56F36-C3C2-44F6-A818-893BC3AABEAB}" dt="2024-03-06T15:14:52.560" v="3" actId="47"/>
        <pc:sldMkLst>
          <pc:docMk/>
          <pc:sldMk cId="354001233" sldId="260"/>
        </pc:sldMkLst>
      </pc:sldChg>
      <pc:sldChg chg="del">
        <pc:chgData name="Jarlskov, Lasse" userId="2e308608-b117-4b2a-a6c4-87206870d13c" providerId="ADAL" clId="{B9E56F36-C3C2-44F6-A818-893BC3AABEAB}" dt="2024-03-06T15:14:54.061" v="5" actId="47"/>
        <pc:sldMkLst>
          <pc:docMk/>
          <pc:sldMk cId="380429925" sldId="262"/>
        </pc:sldMkLst>
      </pc:sldChg>
      <pc:sldChg chg="addSp delSp modSp mod ord modTransition">
        <pc:chgData name="Jarlskov, Lasse" userId="2e308608-b117-4b2a-a6c4-87206870d13c" providerId="ADAL" clId="{B9E56F36-C3C2-44F6-A818-893BC3AABEAB}" dt="2024-03-06T15:24:49.847" v="94"/>
        <pc:sldMkLst>
          <pc:docMk/>
          <pc:sldMk cId="1532614974" sldId="263"/>
        </pc:sldMkLst>
        <pc:spChg chg="del mod">
          <ac:chgData name="Jarlskov, Lasse" userId="2e308608-b117-4b2a-a6c4-87206870d13c" providerId="ADAL" clId="{B9E56F36-C3C2-44F6-A818-893BC3AABEAB}" dt="2024-03-06T15:18:49.524" v="19"/>
          <ac:spMkLst>
            <pc:docMk/>
            <pc:sldMk cId="1532614974" sldId="263"/>
            <ac:spMk id="2" creationId="{5A90DFEC-18AF-4305-8A74-1E626D4F4F30}"/>
          </ac:spMkLst>
        </pc:spChg>
        <pc:spChg chg="add">
          <ac:chgData name="Jarlskov, Lasse" userId="2e308608-b117-4b2a-a6c4-87206870d13c" providerId="ADAL" clId="{B9E56F36-C3C2-44F6-A818-893BC3AABEAB}" dt="2024-03-06T15:15:23.882" v="6"/>
          <ac:spMkLst>
            <pc:docMk/>
            <pc:sldMk cId="1532614974" sldId="263"/>
            <ac:spMk id="3" creationId="{E6FC4873-67C9-CCC9-5992-2EA3878AC371}"/>
          </ac:spMkLst>
        </pc:spChg>
        <pc:spChg chg="add">
          <ac:chgData name="Jarlskov, Lasse" userId="2e308608-b117-4b2a-a6c4-87206870d13c" providerId="ADAL" clId="{B9E56F36-C3C2-44F6-A818-893BC3AABEAB}" dt="2024-03-06T15:15:36.303" v="7"/>
          <ac:spMkLst>
            <pc:docMk/>
            <pc:sldMk cId="1532614974" sldId="263"/>
            <ac:spMk id="4" creationId="{50F89B47-116B-1776-E25D-A779F25A5B7B}"/>
          </ac:spMkLst>
        </pc:spChg>
        <pc:spChg chg="add mod">
          <ac:chgData name="Jarlskov, Lasse" userId="2e308608-b117-4b2a-a6c4-87206870d13c" providerId="ADAL" clId="{B9E56F36-C3C2-44F6-A818-893BC3AABEAB}" dt="2024-03-06T15:19:17.647" v="48" actId="122"/>
          <ac:spMkLst>
            <pc:docMk/>
            <pc:sldMk cId="1532614974" sldId="263"/>
            <ac:spMk id="7" creationId="{329561CC-DCC4-73CA-9023-22D67864DAC3}"/>
          </ac:spMkLst>
        </pc:spChg>
        <pc:picChg chg="add mod">
          <ac:chgData name="Jarlskov, Lasse" userId="2e308608-b117-4b2a-a6c4-87206870d13c" providerId="ADAL" clId="{B9E56F36-C3C2-44F6-A818-893BC3AABEAB}" dt="2024-03-06T15:16:45.974" v="11" actId="14100"/>
          <ac:picMkLst>
            <pc:docMk/>
            <pc:sldMk cId="1532614974" sldId="263"/>
            <ac:picMk id="6" creationId="{1FF93DBF-FA2A-23C3-EF5A-6D13B8FB9133}"/>
          </ac:picMkLst>
        </pc:picChg>
      </pc:sldChg>
      <pc:sldChg chg="modTransition">
        <pc:chgData name="Jarlskov, Lasse" userId="2e308608-b117-4b2a-a6c4-87206870d13c" providerId="ADAL" clId="{B9E56F36-C3C2-44F6-A818-893BC3AABEAB}" dt="2024-03-06T15:24:49.847" v="94"/>
        <pc:sldMkLst>
          <pc:docMk/>
          <pc:sldMk cId="2980475008" sldId="269"/>
        </pc:sldMkLst>
      </pc:sldChg>
      <pc:sldChg chg="modTransition">
        <pc:chgData name="Jarlskov, Lasse" userId="2e308608-b117-4b2a-a6c4-87206870d13c" providerId="ADAL" clId="{B9E56F36-C3C2-44F6-A818-893BC3AABEAB}" dt="2024-03-06T15:24:49.847" v="94"/>
        <pc:sldMkLst>
          <pc:docMk/>
          <pc:sldMk cId="3433109406" sldId="270"/>
        </pc:sldMkLst>
      </pc:sldChg>
      <pc:sldChg chg="modTransition">
        <pc:chgData name="Jarlskov, Lasse" userId="2e308608-b117-4b2a-a6c4-87206870d13c" providerId="ADAL" clId="{B9E56F36-C3C2-44F6-A818-893BC3AABEAB}" dt="2024-03-06T15:24:49.847" v="94"/>
        <pc:sldMkLst>
          <pc:docMk/>
          <pc:sldMk cId="2613835544" sldId="271"/>
        </pc:sldMkLst>
      </pc:sldChg>
      <pc:sldChg chg="modTransition">
        <pc:chgData name="Jarlskov, Lasse" userId="2e308608-b117-4b2a-a6c4-87206870d13c" providerId="ADAL" clId="{B9E56F36-C3C2-44F6-A818-893BC3AABEAB}" dt="2024-03-06T15:24:49.847" v="94"/>
        <pc:sldMkLst>
          <pc:docMk/>
          <pc:sldMk cId="801236370" sldId="272"/>
        </pc:sldMkLst>
      </pc:sldChg>
      <pc:sldChg chg="ord modTransition">
        <pc:chgData name="Jarlskov, Lasse" userId="2e308608-b117-4b2a-a6c4-87206870d13c" providerId="ADAL" clId="{B9E56F36-C3C2-44F6-A818-893BC3AABEAB}" dt="2024-03-06T15:24:49.847" v="94"/>
        <pc:sldMkLst>
          <pc:docMk/>
          <pc:sldMk cId="3037541579" sldId="273"/>
        </pc:sldMkLst>
      </pc:sldChg>
      <pc:sldChg chg="addSp delSp modSp add mod ord modTransition">
        <pc:chgData name="Jarlskov, Lasse" userId="2e308608-b117-4b2a-a6c4-87206870d13c" providerId="ADAL" clId="{B9E56F36-C3C2-44F6-A818-893BC3AABEAB}" dt="2024-03-06T15:30:33.880" v="139" actId="20577"/>
        <pc:sldMkLst>
          <pc:docMk/>
          <pc:sldMk cId="829120588" sldId="274"/>
        </pc:sldMkLst>
        <pc:spChg chg="add">
          <ac:chgData name="Jarlskov, Lasse" userId="2e308608-b117-4b2a-a6c4-87206870d13c" providerId="ADAL" clId="{B9E56F36-C3C2-44F6-A818-893BC3AABEAB}" dt="2024-03-06T15:20:00.090" v="51"/>
          <ac:spMkLst>
            <pc:docMk/>
            <pc:sldMk cId="829120588" sldId="274"/>
            <ac:spMk id="2" creationId="{575123C7-6323-9AF5-5D7E-5CC8522428EF}"/>
          </ac:spMkLst>
        </pc:spChg>
        <pc:spChg chg="add mod">
          <ac:chgData name="Jarlskov, Lasse" userId="2e308608-b117-4b2a-a6c4-87206870d13c" providerId="ADAL" clId="{B9E56F36-C3C2-44F6-A818-893BC3AABEAB}" dt="2024-03-06T15:30:33.880" v="139" actId="20577"/>
          <ac:spMkLst>
            <pc:docMk/>
            <pc:sldMk cId="829120588" sldId="274"/>
            <ac:spMk id="5" creationId="{80C141CA-6768-DB12-F55A-F17961035A8F}"/>
          </ac:spMkLst>
        </pc:spChg>
        <pc:spChg chg="mod">
          <ac:chgData name="Jarlskov, Lasse" userId="2e308608-b117-4b2a-a6c4-87206870d13c" providerId="ADAL" clId="{B9E56F36-C3C2-44F6-A818-893BC3AABEAB}" dt="2024-03-06T15:20:29.528" v="77" actId="20577"/>
          <ac:spMkLst>
            <pc:docMk/>
            <pc:sldMk cId="829120588" sldId="274"/>
            <ac:spMk id="7" creationId="{329561CC-DCC4-73CA-9023-22D67864DAC3}"/>
          </ac:spMkLst>
        </pc:spChg>
        <pc:spChg chg="add mod">
          <ac:chgData name="Jarlskov, Lasse" userId="2e308608-b117-4b2a-a6c4-87206870d13c" providerId="ADAL" clId="{B9E56F36-C3C2-44F6-A818-893BC3AABEAB}" dt="2024-03-06T15:29:47.074" v="96"/>
          <ac:spMkLst>
            <pc:docMk/>
            <pc:sldMk cId="829120588" sldId="274"/>
            <ac:spMk id="8" creationId="{7BA9F6EA-2D49-0184-037E-5EB64F878267}"/>
          </ac:spMkLst>
        </pc:spChg>
        <pc:picChg chg="add mod">
          <ac:chgData name="Jarlskov, Lasse" userId="2e308608-b117-4b2a-a6c4-87206870d13c" providerId="ADAL" clId="{B9E56F36-C3C2-44F6-A818-893BC3AABEAB}" dt="2024-03-06T15:20:22.348" v="54" actId="14100"/>
          <ac:picMkLst>
            <pc:docMk/>
            <pc:sldMk cId="829120588" sldId="274"/>
            <ac:picMk id="4" creationId="{88F1DD74-1E93-3100-07E2-3E98EF9D305D}"/>
          </ac:picMkLst>
        </pc:picChg>
        <pc:picChg chg="del">
          <ac:chgData name="Jarlskov, Lasse" userId="2e308608-b117-4b2a-a6c4-87206870d13c" providerId="ADAL" clId="{B9E56F36-C3C2-44F6-A818-893BC3AABEAB}" dt="2024-03-06T15:19:58.887" v="50" actId="478"/>
          <ac:picMkLst>
            <pc:docMk/>
            <pc:sldMk cId="829120588" sldId="274"/>
            <ac:picMk id="6" creationId="{1FF93DBF-FA2A-23C3-EF5A-6D13B8FB9133}"/>
          </ac:picMkLst>
        </pc:picChg>
      </pc:sldChg>
      <pc:sldChg chg="del">
        <pc:chgData name="Jarlskov, Lasse" userId="2e308608-b117-4b2a-a6c4-87206870d13c" providerId="ADAL" clId="{B9E56F36-C3C2-44F6-A818-893BC3AABEAB}" dt="2024-03-06T15:14:51.136" v="1" actId="47"/>
        <pc:sldMkLst>
          <pc:docMk/>
          <pc:sldMk cId="1977435376" sldId="274"/>
        </pc:sldMkLst>
      </pc:sldChg>
      <pc:sldChg chg="del">
        <pc:chgData name="Jarlskov, Lasse" userId="2e308608-b117-4b2a-a6c4-87206870d13c" providerId="ADAL" clId="{B9E56F36-C3C2-44F6-A818-893BC3AABEAB}" dt="2024-03-06T15:14:51.826" v="2" actId="47"/>
        <pc:sldMkLst>
          <pc:docMk/>
          <pc:sldMk cId="2008880252" sldId="275"/>
        </pc:sldMkLst>
      </pc:sldChg>
      <pc:sldMasterChg chg="modTransition modSldLayout">
        <pc:chgData name="Jarlskov, Lasse" userId="2e308608-b117-4b2a-a6c4-87206870d13c" providerId="ADAL" clId="{B9E56F36-C3C2-44F6-A818-893BC3AABEAB}" dt="2024-03-06T15:24:49.847" v="94"/>
        <pc:sldMasterMkLst>
          <pc:docMk/>
          <pc:sldMasterMk cId="3919655418" sldId="2147483660"/>
        </pc:sldMasterMkLst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2318863631" sldId="2147483661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515179864" sldId="2147483662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3116319270" sldId="2147483663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1115931302" sldId="2147483664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565876642" sldId="2147483665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2360314736" sldId="2147483666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881235278" sldId="2147483667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2570877509" sldId="2147483668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2751731953" sldId="2147483669"/>
          </pc:sldLayoutMkLst>
        </pc:sldLayoutChg>
        <pc:sldLayoutChg chg="modTransition">
          <pc:chgData name="Jarlskov, Lasse" userId="2e308608-b117-4b2a-a6c4-87206870d13c" providerId="ADAL" clId="{B9E56F36-C3C2-44F6-A818-893BC3AABEAB}" dt="2024-03-06T15:24:49.847" v="94"/>
          <pc:sldLayoutMkLst>
            <pc:docMk/>
            <pc:sldMasterMk cId="3919655418" sldId="2147483660"/>
            <pc:sldLayoutMk cId="723246923" sldId="214748367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21EA8-6A20-4651-8CD4-FE81E73F88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A8F35-97BC-48BA-8C84-0DD6F5B2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E3B7-01B8-CB4D-A342-0E58E510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37EB-C38A-EE4E-B8A2-918B5B5DC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85DA-912A-4346-8FAE-C9BF66EB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45F2-ECA6-0C45-89F2-BB1B03CE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5280F-1BB1-DA46-93FE-743AFDA3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6C1598-F6C0-9A46-AFC9-9D9B07F077A4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62F3F2-660B-E740-82C0-4ADCB7EFF7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6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D301-2005-254F-B99B-AD465EA6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4AFCD-92A6-5344-9958-638647750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9670-F24D-7E4F-B4DC-D5E87834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CDB13-DA43-3447-AB52-BAF346AF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5920-420A-4742-B0B8-BBE40AC0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24603-BE64-E344-9B75-7007E7008B9B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BDFF7E-CA21-5640-85E1-91FA8E1822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4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92F3-58CD-D54D-BF17-9BE5CBE4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D742-A639-B34F-ACCB-422945C5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99C83-1F77-144D-9279-AEA570E0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3131-3F2F-5F49-B3A7-4B403676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728B4-5CF6-D24A-BCCC-44D83BF9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E21DD8-B8CD-754C-B976-AF8876DD173E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8241FD-4F77-E740-82D6-18C4E7E740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7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1299-71AA-BC49-B3A3-EB5EDE0C9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A29E-CCBF-5F42-BA89-A7964105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BC8B7-9EAB-024B-8E68-47B27CF7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1DAE1-4916-D44E-A62F-1BDF8D47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7C63E-F474-194B-BA8F-BE8A43E0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815253-C27B-8E4C-A507-B3A11C610EAC}"/>
              </a:ext>
            </a:extLst>
          </p:cNvPr>
          <p:cNvSpPr/>
          <p:nvPr/>
        </p:nvSpPr>
        <p:spPr>
          <a:xfrm>
            <a:off x="0" y="-1"/>
            <a:ext cx="12192000" cy="1251857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6321F1-67FB-EB4A-B562-0B905905A4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45" b="21124"/>
          <a:stretch/>
        </p:blipFill>
        <p:spPr>
          <a:xfrm>
            <a:off x="196850" y="0"/>
            <a:ext cx="539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1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8F69-5288-BA4D-866A-829D2CDE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D6D0-ECBE-8847-8BCF-8A1D94716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8D9E-77A5-E443-83BC-5E7B98413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9D61-629E-5441-9F54-F9F5DE25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8E638-6527-D24D-AE2B-54B61BD4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7F9D3-761A-3A4C-9974-6EDB3778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82F087-6083-DB40-8464-270DE6C8CA8F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3BCDE5-937E-AC41-96BD-3A85194D38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3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9B82-1F01-5E49-A301-00534E8C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3851C-2BEC-3E4E-ABB9-9FEF05FC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D8F47-7C08-D341-9D69-148E2BDA6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C1ADA-6AC4-A74C-901E-30D930FEA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13931-15C8-A84D-8A1B-ED15E7C09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61587-8F4C-0243-8463-304F335C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44F04-5A41-4043-A5D5-9FB23D0B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E3CEB4-8B21-FB49-8136-4E98EE43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580D55-92C7-D54D-896B-0B4EF59C3F9F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97F3F8-78FB-F043-900E-EB95FB2FCC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7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15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086D-E752-DE4F-88B1-24770CD1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6AC3E-B5BE-CC40-B968-D9D28C39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FB5D7-40A4-494D-AB93-23100DFE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EB5E3-B681-324A-A8CD-3D6629AE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F69AD-2136-6140-AEF5-2C1746D7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2533650"/>
            <a:ext cx="539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1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rgbClr val="15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BD8D2-94BD-8244-9502-F06C65B8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94CF9-47F5-E84C-A715-2DFC4142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D0DE4-4406-F546-969E-05CBD7B6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F64C2F-E1A7-C941-9D07-D5235724A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2533650"/>
            <a:ext cx="539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35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A64E-0C00-114B-A9CC-B3F0BB85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D577-B85B-4C42-9509-444E1D80D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E5EDA-1C72-0640-9D22-7C639BB0B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6FA95-1A27-4143-B165-A4C4D409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6D0DA-8E3A-C244-964E-A0EE037C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6EF83-2264-0541-A534-D4B894ED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4DCF8-2770-4049-B19F-AFDBA8CE880D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3AAA82-043C-F044-BDB4-AD940ECA6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7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10D8-75E2-AC47-9136-446F254B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2CEB6-A0EB-0248-9CAB-AA728A2F1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0BAC1-7036-E14C-BB19-F2D6DE841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D00EE-C0EA-974A-A35A-9F4CC20C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72B64-73A2-7741-B8AA-F7DE97EF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F23F7-413C-C745-8EE8-3D10099C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35F1DC-FB17-1042-939A-5E322812F817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2FED2-C74E-B34D-8BEF-43FE16F18B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3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293B2-AABB-B74C-9ABF-71639319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8FC4D-320F-3845-917E-5530AB69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F2EA1-364C-E346-B05D-F5A5BB997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8BA1-470B-4C50-8820-9E4F537592F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7FFBF-ACCB-5143-96ED-163E3EA8E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5A5CD-4628-EE48-B74C-0E59698FB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5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lack.dknog.dk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awei.com/" TargetMode="External"/><Relationship Id="rId2" Type="http://schemas.openxmlformats.org/officeDocument/2006/relationships/hyperlink" Target="https://www.netnod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nl-ix.net/" TargetMode="External"/><Relationship Id="rId4" Type="http://schemas.openxmlformats.org/officeDocument/2006/relationships/hyperlink" Target="http://www.cisco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cisco.com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huawe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nl-ix.ne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cisco.com/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www.huawe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www.nl-ix.net/" TargetMode="Externa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lack.dknog.d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s://www.huawe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www.nl-ix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52BBF8-BA17-4920-AEA5-6028A6AE4941}"/>
              </a:ext>
            </a:extLst>
          </p:cNvPr>
          <p:cNvSpPr txBox="1"/>
          <p:nvPr/>
        </p:nvSpPr>
        <p:spPr>
          <a:xfrm>
            <a:off x="3769722" y="4609323"/>
            <a:ext cx="46525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IRC channel: #DKNOG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Server: irc.oftc.net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https://slack.dknog.dk/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https://dknog.dk/about/irc-channel-guidelines/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Join the fun.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1AF06C4-DC9F-E402-8C80-4FA4866E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580B-DE9B-4BE0-AC22-4EF78E96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6E347F-FB70-4961-8352-2816E4EE8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444496"/>
            <a:ext cx="10658474" cy="5016758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  <a:ea typeface="Roboto Light"/>
              </a:rPr>
              <a:t>Platinum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  <a:hlinkClick r:id="rId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  <a:hlinkClick r:id="rId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 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Arial" panose="020B0604020202020204" pitchFamily="34" charset="0"/>
              <a:ea typeface="Roboto Ligh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Arial" panose="020B0604020202020204" pitchFamily="34" charset="0"/>
              <a:ea typeface="Roboto Ligh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3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3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4"/>
              </a:rPr>
              <a:t> 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5"/>
              </a:rPr>
              <a:t> 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</p:txBody>
      </p:sp>
      <p:pic>
        <p:nvPicPr>
          <p:cNvPr id="3079" name="Picture 7" descr="https://events.dknog.dk/event/4/images/20-netnod_square.png">
            <a:hlinkClick r:id="rId2"/>
            <a:extLst>
              <a:ext uri="{FF2B5EF4-FFF2-40B4-BE49-F238E27FC236}">
                <a16:creationId xmlns:a16="http://schemas.microsoft.com/office/drawing/2014/main" id="{D786C831-E619-4EB7-A14F-3DB8F94BF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03" y="2435913"/>
            <a:ext cx="3270993" cy="314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7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F93DBF-FA2A-23C3-EF5A-6D13B8FB9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367" y="1115367"/>
            <a:ext cx="4521758" cy="45217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29561CC-DCC4-73CA-9023-22D67864DAC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Become a member of DKNOG</a:t>
            </a:r>
          </a:p>
        </p:txBody>
      </p:sp>
    </p:spTree>
    <p:extLst>
      <p:ext uri="{BB962C8B-B14F-4D97-AF65-F5344CB8AC3E}">
        <p14:creationId xmlns:p14="http://schemas.microsoft.com/office/powerpoint/2010/main" val="153261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580B-DE9B-4BE0-AC22-4EF78E96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6E347F-FB70-4961-8352-2816E4EE8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752272"/>
            <a:ext cx="10658474" cy="4401205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  <a:ea typeface="Roboto Light"/>
              </a:rPr>
              <a:t>Gold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3"/>
              </a:rPr>
              <a:t> 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4"/>
              </a:rPr>
              <a:t> 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000" dirty="0">
              <a:solidFill>
                <a:srgbClr val="5D95EA"/>
              </a:solidFill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5BCF4BD-C630-426B-79F7-69A523F7A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204" y="2684481"/>
            <a:ext cx="13049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2562D09-37A3-DAFB-7766-58FCE39DE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203" y="4418978"/>
            <a:ext cx="13049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291923A8-77B8-F46A-F1E7-537F0AFCB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873" y="2684481"/>
            <a:ext cx="13049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AFBB09F-3DE8-F023-BC28-67E8F5A8F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872" y="4418978"/>
            <a:ext cx="13049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10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29561CC-DCC4-73CA-9023-22D67864DAC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DKNOG General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F1DD74-1E93-3100-07E2-3E98EF9D3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39" y="1610139"/>
            <a:ext cx="3578088" cy="35780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C141CA-6768-DB12-F55A-F17961035A8F}"/>
              </a:ext>
            </a:extLst>
          </p:cNvPr>
          <p:cNvSpPr txBox="1"/>
          <p:nvPr/>
        </p:nvSpPr>
        <p:spPr>
          <a:xfrm>
            <a:off x="4155115" y="5384576"/>
            <a:ext cx="382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Thursday 23 May 2024, 18:00</a:t>
            </a:r>
            <a:r>
              <a:rPr lang="en-US" b="0" i="0" dirty="0">
                <a:solidFill>
                  <a:schemeClr val="bg1"/>
                </a:solidFill>
                <a:effectLst/>
                <a:latin typeface="Roboto Light" panose="02000000000000000000" pitchFamily="2" charset="0"/>
              </a:rPr>
              <a:t> → </a:t>
            </a:r>
            <a:r>
              <a:rPr lang="en-US" dirty="0">
                <a:solidFill>
                  <a:schemeClr val="bg1"/>
                </a:solidFill>
              </a:rPr>
              <a:t>20:00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Online </a:t>
            </a:r>
            <a:r>
              <a:rPr lang="en-US">
                <a:solidFill>
                  <a:schemeClr val="bg1"/>
                </a:solidFill>
              </a:rPr>
              <a:t>or in-person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https://events.dknog.dk/event/27/</a:t>
            </a:r>
          </a:p>
        </p:txBody>
      </p:sp>
    </p:spTree>
    <p:extLst>
      <p:ext uri="{BB962C8B-B14F-4D97-AF65-F5344CB8AC3E}">
        <p14:creationId xmlns:p14="http://schemas.microsoft.com/office/powerpoint/2010/main" val="82912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36E96D30-1E83-FA18-88C3-4FF9BCAD9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752272"/>
            <a:ext cx="10658474" cy="4401205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  <a:ea typeface="Roboto Light"/>
              </a:rPr>
              <a:t>Silver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3"/>
              </a:rPr>
              <a:t> 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4"/>
              </a:rPr>
              <a:t> 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000" dirty="0">
              <a:solidFill>
                <a:srgbClr val="5D95EA"/>
              </a:solidFill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9580B-DE9B-4BE0-AC22-4EF78E96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en-US" dirty="0"/>
              <a:t>Sponsors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56DA93E-8AC0-0176-1E74-BE0396707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29" y="2972214"/>
            <a:ext cx="9620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8FC380BA-DFAC-DBA5-9D38-AC81FBA2A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50" y="2971727"/>
            <a:ext cx="962025" cy="93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8D0B1590-3203-3810-C407-84A388D32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71" y="2971727"/>
            <a:ext cx="962025" cy="93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9BFDAC49-E9E7-E600-A768-63D2DC1CA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09" y="4487314"/>
            <a:ext cx="965645" cy="93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26E4F5B1-EECB-FDCD-C847-50A270B7B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50" y="4487314"/>
            <a:ext cx="9620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8348F768-27AB-485C-1188-36ACADDF9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71" y="4487314"/>
            <a:ext cx="9620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3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90DFEC-18AF-4305-8A74-1E626D4F4F30}"/>
              </a:ext>
            </a:extLst>
          </p:cNvPr>
          <p:cNvSpPr txBox="1"/>
          <p:nvPr/>
        </p:nvSpPr>
        <p:spPr>
          <a:xfrm>
            <a:off x="3769722" y="4609323"/>
            <a:ext cx="46525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IRC channel: #DKNOG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Server: irc.oftc.net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https://slack.dknog.dk/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https://dknog.dk/about/irc-channel-guidelines/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Join the fun.</a:t>
            </a:r>
          </a:p>
        </p:txBody>
      </p:sp>
    </p:spTree>
    <p:extLst>
      <p:ext uri="{BB962C8B-B14F-4D97-AF65-F5344CB8AC3E}">
        <p14:creationId xmlns:p14="http://schemas.microsoft.com/office/powerpoint/2010/main" val="303754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580B-DE9B-4BE0-AC22-4EF78E96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en-US" dirty="0"/>
              <a:t>Sponsors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6E347F-FB70-4961-8352-2816E4EE8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2675601"/>
            <a:ext cx="10658474" cy="2554545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  <a:ea typeface="Roboto Light"/>
              </a:rPr>
              <a:t>Associate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2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3"/>
              </a:rPr>
              <a:t> 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5D95EA"/>
                </a:solidFill>
                <a:effectLst/>
                <a:latin typeface="Arial" panose="020B0604020202020204" pitchFamily="34" charset="0"/>
                <a:ea typeface="Stratum2Web"/>
                <a:hlinkClick r:id="rId4"/>
              </a:rPr>
              <a:t> 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5D95EA"/>
              </a:solidFill>
              <a:effectLst/>
              <a:latin typeface="Arial" panose="020B0604020202020204" pitchFamily="34" charset="0"/>
              <a:ea typeface="Stratum2Web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8D7712F-8792-3127-BE80-F549E9B2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284" y="3767344"/>
            <a:ext cx="9620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ABE97A6F-1EE8-636C-839B-CEE17CEAB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230" y="3766857"/>
            <a:ext cx="962025" cy="93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540834DE-3C55-B4B0-1989-1B88E3E15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3766857"/>
            <a:ext cx="9620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23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cover/>
      </p:transition>
    </mc:Choice>
    <mc:Fallback>
      <p:transition spd="slow" advTm="10000">
        <p:cover/>
      </p:transition>
    </mc:Fallback>
  </mc:AlternateContent>
</p:sld>
</file>

<file path=ppt/theme/theme1.xml><?xml version="1.0" encoding="utf-8"?>
<a:theme xmlns:a="http://schemas.openxmlformats.org/drawingml/2006/main" name="dkno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3E84E4-3EDF-BF42-9986-4BB63C524FCB}" vid="{54256FEF-D386-CB4B-885F-00AE8BA78A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dknog</Template>
  <TotalTime>2913</TotalTime>
  <Words>116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 Light</vt:lpstr>
      <vt:lpstr>Stratum2Web</vt:lpstr>
      <vt:lpstr>dknog</vt:lpstr>
      <vt:lpstr>PowerPoint Presentation</vt:lpstr>
      <vt:lpstr>Sponsors</vt:lpstr>
      <vt:lpstr>PowerPoint Presentation</vt:lpstr>
      <vt:lpstr>Sponsors</vt:lpstr>
      <vt:lpstr>PowerPoint Presentation</vt:lpstr>
      <vt:lpstr>Sponsors</vt:lpstr>
      <vt:lpstr>PowerPoint Presentation</vt:lpstr>
      <vt:lpstr>Sponsors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DKNOG9</dc:title>
  <dc:creator>Jarlskov, Lasse</dc:creator>
  <cp:lastModifiedBy>Jarlskov, Lasse</cp:lastModifiedBy>
  <cp:revision>7</cp:revision>
  <dcterms:created xsi:type="dcterms:W3CDTF">2019-03-11T20:34:43Z</dcterms:created>
  <dcterms:modified xsi:type="dcterms:W3CDTF">2024-03-06T15:30:40Z</dcterms:modified>
</cp:coreProperties>
</file>