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4"/>
    <p:sldMasterId id="2147484004" r:id="rId5"/>
  </p:sldMasterIdLst>
  <p:notesMasterIdLst>
    <p:notesMasterId r:id="rId27"/>
  </p:notesMasterIdLst>
  <p:sldIdLst>
    <p:sldId id="745" r:id="rId6"/>
    <p:sldId id="738" r:id="rId7"/>
    <p:sldId id="763" r:id="rId8"/>
    <p:sldId id="753" r:id="rId9"/>
    <p:sldId id="751" r:id="rId10"/>
    <p:sldId id="752" r:id="rId11"/>
    <p:sldId id="768" r:id="rId12"/>
    <p:sldId id="756" r:id="rId13"/>
    <p:sldId id="775" r:id="rId14"/>
    <p:sldId id="755" r:id="rId15"/>
    <p:sldId id="767" r:id="rId16"/>
    <p:sldId id="733" r:id="rId17"/>
    <p:sldId id="735" r:id="rId18"/>
    <p:sldId id="779" r:id="rId19"/>
    <p:sldId id="769" r:id="rId20"/>
    <p:sldId id="777" r:id="rId21"/>
    <p:sldId id="776" r:id="rId22"/>
    <p:sldId id="772" r:id="rId23"/>
    <p:sldId id="774" r:id="rId24"/>
    <p:sldId id="778" r:id="rId25"/>
    <p:sldId id="730" r:id="rId26"/>
  </p:sldIdLst>
  <p:sldSz cx="9144000" cy="5143500" type="screen16x9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ACFF958-D644-D744-A582-05093E6AD9A5}">
          <p14:sldIdLst>
            <p14:sldId id="745"/>
            <p14:sldId id="738"/>
            <p14:sldId id="763"/>
            <p14:sldId id="753"/>
            <p14:sldId id="751"/>
            <p14:sldId id="752"/>
            <p14:sldId id="768"/>
            <p14:sldId id="756"/>
            <p14:sldId id="775"/>
            <p14:sldId id="755"/>
            <p14:sldId id="767"/>
            <p14:sldId id="733"/>
            <p14:sldId id="735"/>
            <p14:sldId id="779"/>
            <p14:sldId id="769"/>
            <p14:sldId id="777"/>
            <p14:sldId id="776"/>
            <p14:sldId id="772"/>
            <p14:sldId id="774"/>
            <p14:sldId id="778"/>
            <p14:sldId id="7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0" userDrawn="1">
          <p15:clr>
            <a:srgbClr val="A4A3A4"/>
          </p15:clr>
        </p15:guide>
        <p15:guide id="2" orient="horz" pos="3456" userDrawn="1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8" orient="horz" pos="3229" userDrawn="1">
          <p15:clr>
            <a:srgbClr val="A4A3A4"/>
          </p15:clr>
        </p15:guide>
        <p15:guide id="12" pos="6274" userDrawn="1">
          <p15:clr>
            <a:srgbClr val="A4A3A4"/>
          </p15:clr>
        </p15:guide>
        <p15:guide id="14" pos="6123" userDrawn="1">
          <p15:clr>
            <a:srgbClr val="A4A3A4"/>
          </p15:clr>
        </p15:guide>
        <p15:guide id="15" pos="3250" userDrawn="1">
          <p15:clr>
            <a:srgbClr val="A4A3A4"/>
          </p15:clr>
        </p15:guide>
        <p15:guide id="24" pos="378" userDrawn="1">
          <p15:clr>
            <a:srgbClr val="A4A3A4"/>
          </p15:clr>
        </p15:guide>
        <p15:guide id="25" pos="1292" userDrawn="1">
          <p15:clr>
            <a:srgbClr val="A4A3A4"/>
          </p15:clr>
        </p15:guide>
        <p15:guide id="27" orient="horz" pos="3110">
          <p15:clr>
            <a:srgbClr val="A4A3A4"/>
          </p15:clr>
        </p15:guide>
        <p15:guide id="33" orient="horz" pos="2482" userDrawn="1">
          <p15:clr>
            <a:srgbClr val="A4A3A4"/>
          </p15:clr>
        </p15:guide>
        <p15:guide id="34" orient="horz" pos="1049">
          <p15:clr>
            <a:srgbClr val="A4A3A4"/>
          </p15:clr>
        </p15:guide>
        <p15:guide id="36" orient="horz" pos="1529" userDrawn="1">
          <p15:clr>
            <a:srgbClr val="A4A3A4"/>
          </p15:clr>
        </p15:guide>
        <p15:guide id="43" pos="295" userDrawn="1">
          <p15:clr>
            <a:srgbClr val="A4A3A4"/>
          </p15:clr>
        </p15:guide>
        <p15:guide id="44" pos="5556" userDrawn="1">
          <p15:clr>
            <a:srgbClr val="A4A3A4"/>
          </p15:clr>
        </p15:guide>
        <p15:guide id="47" pos="2925">
          <p15:clr>
            <a:srgbClr val="A4A3A4"/>
          </p15:clr>
        </p15:guide>
        <p15:guide id="50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27C058-4315-4DFE-855B-7240D8719EB7}" name="Jan-Olof Carlzon" initials="JOC" userId="S::jan-olof.carlzon@dataductus.se::c4ec3231-4758-41f0-9e2b-f419ed823f16" providerId="AD"/>
  <p188:author id="{696E2FF2-85D9-2B4D-616A-810727FD0BED}" name="Göran Edin" initials="GE" userId="S::goran.edin@dataductus.se::74e5c156-6ba8-4177-aaa3-e89c4c7fc7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booth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01B"/>
    <a:srgbClr val="1F4C69"/>
    <a:srgbClr val="AA4441"/>
    <a:srgbClr val="3675A3"/>
    <a:srgbClr val="2E668F"/>
    <a:srgbClr val="105483"/>
    <a:srgbClr val="FEBE40"/>
    <a:srgbClr val="47711C"/>
    <a:srgbClr val="6CB2F8"/>
    <a:srgbClr val="053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58D5D-2E3B-0C47-AAEB-2D0E8D817CD3}" v="996" dt="2024-03-04T21:50:19.694"/>
    <p1510:client id="{78FFFAF0-6A88-4136-8079-A9E12C9546A8}" vWet="6" dt="2024-03-04T21:30:46.44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0"/>
        <p:guide orient="horz" pos="3456"/>
        <p:guide orient="horz" pos="599"/>
        <p:guide orient="horz" pos="3229"/>
        <p:guide pos="6274"/>
        <p:guide pos="6123"/>
        <p:guide pos="3250"/>
        <p:guide pos="378"/>
        <p:guide pos="1292"/>
        <p:guide orient="horz" pos="3110"/>
        <p:guide orient="horz" pos="2482"/>
        <p:guide orient="horz" pos="1049"/>
        <p:guide orient="horz" pos="1529"/>
        <p:guide pos="295"/>
        <p:guide pos="5556"/>
        <p:guide pos="2925"/>
        <p:guide pos="703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Barvick" userId="S::scott.barvick@dataductus.com::c300ecc5-1df3-4d99-996c-4a74477e17cf" providerId="AD" clId="Web-{5A5C2536-4200-2F65-5759-99CCB481D9B1}"/>
    <pc:docChg chg="sldOrd">
      <pc:chgData name="Scott Barvick" userId="S::scott.barvick@dataductus.com::c300ecc5-1df3-4d99-996c-4a74477e17cf" providerId="AD" clId="Web-{5A5C2536-4200-2F65-5759-99CCB481D9B1}" dt="2024-02-16T21:25:33.350" v="2"/>
      <pc:docMkLst>
        <pc:docMk/>
      </pc:docMkLst>
      <pc:sldChg chg="ord">
        <pc:chgData name="Scott Barvick" userId="S::scott.barvick@dataductus.com::c300ecc5-1df3-4d99-996c-4a74477e17cf" providerId="AD" clId="Web-{5A5C2536-4200-2F65-5759-99CCB481D9B1}" dt="2024-02-16T21:15:55.308" v="1"/>
        <pc:sldMkLst>
          <pc:docMk/>
          <pc:sldMk cId="844164339" sldId="736"/>
        </pc:sldMkLst>
      </pc:sldChg>
      <pc:sldChg chg="ord">
        <pc:chgData name="Scott Barvick" userId="S::scott.barvick@dataductus.com::c300ecc5-1df3-4d99-996c-4a74477e17cf" providerId="AD" clId="Web-{5A5C2536-4200-2F65-5759-99CCB481D9B1}" dt="2024-02-16T21:15:28.198" v="0"/>
        <pc:sldMkLst>
          <pc:docMk/>
          <pc:sldMk cId="2472589123" sldId="737"/>
        </pc:sldMkLst>
      </pc:sldChg>
      <pc:sldChg chg="ord">
        <pc:chgData name="Scott Barvick" userId="S::scott.barvick@dataductus.com::c300ecc5-1df3-4d99-996c-4a74477e17cf" providerId="AD" clId="Web-{5A5C2536-4200-2F65-5759-99CCB481D9B1}" dt="2024-02-16T21:25:33.350" v="2"/>
        <pc:sldMkLst>
          <pc:docMk/>
          <pc:sldMk cId="4002593523" sldId="738"/>
        </pc:sldMkLst>
      </pc:sldChg>
    </pc:docChg>
  </pc:docChgLst>
  <pc:docChgLst>
    <pc:chgData name="James Henderson" userId="f7dbe552-cdee-480c-83b3-82b5d27f844b" providerId="ADAL" clId="{46758D5D-2E3B-0C47-AAEB-2D0E8D817CD3}"/>
    <pc:docChg chg="undo custSel addSld delSld modSld sldOrd modSection">
      <pc:chgData name="James Henderson" userId="f7dbe552-cdee-480c-83b3-82b5d27f844b" providerId="ADAL" clId="{46758D5D-2E3B-0C47-AAEB-2D0E8D817CD3}" dt="2024-03-04T21:50:19.694" v="17573" actId="20577"/>
      <pc:docMkLst>
        <pc:docMk/>
      </pc:docMkLst>
      <pc:sldChg chg="del">
        <pc:chgData name="James Henderson" userId="f7dbe552-cdee-480c-83b3-82b5d27f844b" providerId="ADAL" clId="{46758D5D-2E3B-0C47-AAEB-2D0E8D817CD3}" dt="2024-02-19T19:12:06.458" v="22" actId="2696"/>
        <pc:sldMkLst>
          <pc:docMk/>
          <pc:sldMk cId="153225793" sldId="729"/>
        </pc:sldMkLst>
      </pc:sldChg>
      <pc:sldChg chg="modSp del mod modShow">
        <pc:chgData name="James Henderson" userId="f7dbe552-cdee-480c-83b3-82b5d27f844b" providerId="ADAL" clId="{46758D5D-2E3B-0C47-AAEB-2D0E8D817CD3}" dt="2024-03-02T18:37:07.185" v="12973" actId="2696"/>
        <pc:sldMkLst>
          <pc:docMk/>
          <pc:sldMk cId="152703486" sldId="731"/>
        </pc:sldMkLst>
        <pc:spChg chg="mod">
          <ac:chgData name="James Henderson" userId="f7dbe552-cdee-480c-83b3-82b5d27f844b" providerId="ADAL" clId="{46758D5D-2E3B-0C47-AAEB-2D0E8D817CD3}" dt="2024-03-02T18:37:02.686" v="12972" actId="313"/>
          <ac:spMkLst>
            <pc:docMk/>
            <pc:sldMk cId="152703486" sldId="731"/>
            <ac:spMk id="3" creationId="{6FFD8FC5-778A-C982-EFD9-61B07D8E157D}"/>
          </ac:spMkLst>
        </pc:spChg>
      </pc:sldChg>
      <pc:sldChg chg="del mod modShow">
        <pc:chgData name="James Henderson" userId="f7dbe552-cdee-480c-83b3-82b5d27f844b" providerId="ADAL" clId="{46758D5D-2E3B-0C47-AAEB-2D0E8D817CD3}" dt="2024-03-02T18:37:10.066" v="12974" actId="2696"/>
        <pc:sldMkLst>
          <pc:docMk/>
          <pc:sldMk cId="2136048552" sldId="732"/>
        </pc:sldMkLst>
      </pc:sldChg>
      <pc:sldChg chg="modSp mod ord">
        <pc:chgData name="James Henderson" userId="f7dbe552-cdee-480c-83b3-82b5d27f844b" providerId="ADAL" clId="{46758D5D-2E3B-0C47-AAEB-2D0E8D817CD3}" dt="2024-03-01T00:50:02.857" v="11413" actId="20577"/>
        <pc:sldMkLst>
          <pc:docMk/>
          <pc:sldMk cId="1547700698" sldId="733"/>
        </pc:sldMkLst>
        <pc:spChg chg="mod">
          <ac:chgData name="James Henderson" userId="f7dbe552-cdee-480c-83b3-82b5d27f844b" providerId="ADAL" clId="{46758D5D-2E3B-0C47-AAEB-2D0E8D817CD3}" dt="2024-03-01T00:50:02.857" v="11413" actId="20577"/>
          <ac:spMkLst>
            <pc:docMk/>
            <pc:sldMk cId="1547700698" sldId="733"/>
            <ac:spMk id="3" creationId="{96FA8338-A716-F180-0BF0-837D27A79C2E}"/>
          </ac:spMkLst>
        </pc:spChg>
      </pc:sldChg>
      <pc:sldChg chg="del mod modShow">
        <pc:chgData name="James Henderson" userId="f7dbe552-cdee-480c-83b3-82b5d27f844b" providerId="ADAL" clId="{46758D5D-2E3B-0C47-AAEB-2D0E8D817CD3}" dt="2024-03-02T18:37:10.850" v="12975" actId="2696"/>
        <pc:sldMkLst>
          <pc:docMk/>
          <pc:sldMk cId="3388065759" sldId="734"/>
        </pc:sldMkLst>
      </pc:sldChg>
      <pc:sldChg chg="modSp mod ord modNotesTx">
        <pc:chgData name="James Henderson" userId="f7dbe552-cdee-480c-83b3-82b5d27f844b" providerId="ADAL" clId="{46758D5D-2E3B-0C47-AAEB-2D0E8D817CD3}" dt="2024-03-04T21:30:47.420" v="17340"/>
        <pc:sldMkLst>
          <pc:docMk/>
          <pc:sldMk cId="1336048893" sldId="735"/>
        </pc:sldMkLst>
        <pc:spChg chg="mod">
          <ac:chgData name="James Henderson" userId="f7dbe552-cdee-480c-83b3-82b5d27f844b" providerId="ADAL" clId="{46758D5D-2E3B-0C47-AAEB-2D0E8D817CD3}" dt="2024-03-04T21:30:45.770" v="17339" actId="21"/>
          <ac:spMkLst>
            <pc:docMk/>
            <pc:sldMk cId="1336048893" sldId="735"/>
            <ac:spMk id="3" creationId="{3DDBD147-D16C-DCB7-2C0C-FBCB3B8842AA}"/>
          </ac:spMkLst>
        </pc:spChg>
      </pc:sldChg>
      <pc:sldChg chg="del mod modShow">
        <pc:chgData name="James Henderson" userId="f7dbe552-cdee-480c-83b3-82b5d27f844b" providerId="ADAL" clId="{46758D5D-2E3B-0C47-AAEB-2D0E8D817CD3}" dt="2024-03-02T18:37:11.571" v="12976" actId="2696"/>
        <pc:sldMkLst>
          <pc:docMk/>
          <pc:sldMk cId="844164339" sldId="736"/>
        </pc:sldMkLst>
      </pc:sldChg>
      <pc:sldChg chg="del mod modShow">
        <pc:chgData name="James Henderson" userId="f7dbe552-cdee-480c-83b3-82b5d27f844b" providerId="ADAL" clId="{46758D5D-2E3B-0C47-AAEB-2D0E8D817CD3}" dt="2024-03-02T18:37:13.076" v="12978" actId="2696"/>
        <pc:sldMkLst>
          <pc:docMk/>
          <pc:sldMk cId="2472589123" sldId="737"/>
        </pc:sldMkLst>
      </pc:sldChg>
      <pc:sldChg chg="modSp mod ord modNotesTx">
        <pc:chgData name="James Henderson" userId="f7dbe552-cdee-480c-83b3-82b5d27f844b" providerId="ADAL" clId="{46758D5D-2E3B-0C47-AAEB-2D0E8D817CD3}" dt="2024-03-04T21:06:47.124" v="17295" actId="20577"/>
        <pc:sldMkLst>
          <pc:docMk/>
          <pc:sldMk cId="4002593523" sldId="738"/>
        </pc:sldMkLst>
        <pc:spChg chg="mod">
          <ac:chgData name="James Henderson" userId="f7dbe552-cdee-480c-83b3-82b5d27f844b" providerId="ADAL" clId="{46758D5D-2E3B-0C47-AAEB-2D0E8D817CD3}" dt="2024-03-03T19:56:41.392" v="16462" actId="20577"/>
          <ac:spMkLst>
            <pc:docMk/>
            <pc:sldMk cId="4002593523" sldId="738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4T21:06:47.124" v="17295" actId="20577"/>
          <ac:spMkLst>
            <pc:docMk/>
            <pc:sldMk cId="4002593523" sldId="738"/>
            <ac:spMk id="3" creationId="{E762D05C-BDA4-7A1F-FE3E-35182C695A34}"/>
          </ac:spMkLst>
        </pc:spChg>
      </pc:sldChg>
      <pc:sldChg chg="del mod modShow">
        <pc:chgData name="James Henderson" userId="f7dbe552-cdee-480c-83b3-82b5d27f844b" providerId="ADAL" clId="{46758D5D-2E3B-0C47-AAEB-2D0E8D817CD3}" dt="2024-03-02T18:36:46.904" v="12968" actId="2696"/>
        <pc:sldMkLst>
          <pc:docMk/>
          <pc:sldMk cId="284017119" sldId="739"/>
        </pc:sldMkLst>
      </pc:sldChg>
      <pc:sldChg chg="del">
        <pc:chgData name="James Henderson" userId="f7dbe552-cdee-480c-83b3-82b5d27f844b" providerId="ADAL" clId="{46758D5D-2E3B-0C47-AAEB-2D0E8D817CD3}" dt="2024-02-19T20:23:07.124" v="1716" actId="2696"/>
        <pc:sldMkLst>
          <pc:docMk/>
          <pc:sldMk cId="2917798352" sldId="740"/>
        </pc:sldMkLst>
      </pc:sldChg>
      <pc:sldChg chg="modSp del mod modShow">
        <pc:chgData name="James Henderson" userId="f7dbe552-cdee-480c-83b3-82b5d27f844b" providerId="ADAL" clId="{46758D5D-2E3B-0C47-AAEB-2D0E8D817CD3}" dt="2024-03-02T18:36:51.043" v="12970" actId="2696"/>
        <pc:sldMkLst>
          <pc:docMk/>
          <pc:sldMk cId="2405042706" sldId="741"/>
        </pc:sldMkLst>
        <pc:spChg chg="mod">
          <ac:chgData name="James Henderson" userId="f7dbe552-cdee-480c-83b3-82b5d27f844b" providerId="ADAL" clId="{46758D5D-2E3B-0C47-AAEB-2D0E8D817CD3}" dt="2024-02-15T23:03:56.237" v="19" actId="20577"/>
          <ac:spMkLst>
            <pc:docMk/>
            <pc:sldMk cId="2405042706" sldId="741"/>
            <ac:spMk id="3" creationId="{E762D05C-BDA4-7A1F-FE3E-35182C695A34}"/>
          </ac:spMkLst>
        </pc:spChg>
      </pc:sldChg>
      <pc:sldChg chg="modSp del mod modNotesTx">
        <pc:chgData name="James Henderson" userId="f7dbe552-cdee-480c-83b3-82b5d27f844b" providerId="ADAL" clId="{46758D5D-2E3B-0C47-AAEB-2D0E8D817CD3}" dt="2024-03-03T19:50:48.266" v="16406" actId="2696"/>
        <pc:sldMkLst>
          <pc:docMk/>
          <pc:sldMk cId="1688664813" sldId="742"/>
        </pc:sldMkLst>
        <pc:spChg chg="mod">
          <ac:chgData name="James Henderson" userId="f7dbe552-cdee-480c-83b3-82b5d27f844b" providerId="ADAL" clId="{46758D5D-2E3B-0C47-AAEB-2D0E8D817CD3}" dt="2024-03-02T22:54:26.345" v="15293" actId="20577"/>
          <ac:spMkLst>
            <pc:docMk/>
            <pc:sldMk cId="1688664813" sldId="742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19T21:22:07.485" v="4920" actId="20577"/>
          <ac:spMkLst>
            <pc:docMk/>
            <pc:sldMk cId="1688664813" sldId="742"/>
            <ac:spMk id="3" creationId="{E762D05C-BDA4-7A1F-FE3E-35182C695A34}"/>
          </ac:spMkLst>
        </pc:spChg>
      </pc:sldChg>
      <pc:sldChg chg="del mod modShow">
        <pc:chgData name="James Henderson" userId="f7dbe552-cdee-480c-83b3-82b5d27f844b" providerId="ADAL" clId="{46758D5D-2E3B-0C47-AAEB-2D0E8D817CD3}" dt="2024-03-02T18:36:48.655" v="12969" actId="2696"/>
        <pc:sldMkLst>
          <pc:docMk/>
          <pc:sldMk cId="103537974" sldId="743"/>
        </pc:sldMkLst>
      </pc:sldChg>
      <pc:sldChg chg="del mod modShow">
        <pc:chgData name="James Henderson" userId="f7dbe552-cdee-480c-83b3-82b5d27f844b" providerId="ADAL" clId="{46758D5D-2E3B-0C47-AAEB-2D0E8D817CD3}" dt="2024-03-02T18:37:12.059" v="12977" actId="2696"/>
        <pc:sldMkLst>
          <pc:docMk/>
          <pc:sldMk cId="2509258525" sldId="744"/>
        </pc:sldMkLst>
      </pc:sldChg>
      <pc:sldChg chg="modSp add mod">
        <pc:chgData name="James Henderson" userId="f7dbe552-cdee-480c-83b3-82b5d27f844b" providerId="ADAL" clId="{46758D5D-2E3B-0C47-AAEB-2D0E8D817CD3}" dt="2024-03-04T15:17:36.153" v="16776" actId="20577"/>
        <pc:sldMkLst>
          <pc:docMk/>
          <pc:sldMk cId="247548418" sldId="745"/>
        </pc:sldMkLst>
        <pc:spChg chg="mod">
          <ac:chgData name="James Henderson" userId="f7dbe552-cdee-480c-83b3-82b5d27f844b" providerId="ADAL" clId="{46758D5D-2E3B-0C47-AAEB-2D0E8D817CD3}" dt="2024-03-04T15:17:36.153" v="16776" actId="20577"/>
          <ac:spMkLst>
            <pc:docMk/>
            <pc:sldMk cId="247548418" sldId="745"/>
            <ac:spMk id="3" creationId="{0209BD7C-615D-CC4C-AE2E-7109CDC12185}"/>
          </ac:spMkLst>
        </pc:spChg>
      </pc:sldChg>
      <pc:sldChg chg="addSp delSp modSp add del mod">
        <pc:chgData name="James Henderson" userId="f7dbe552-cdee-480c-83b3-82b5d27f844b" providerId="ADAL" clId="{46758D5D-2E3B-0C47-AAEB-2D0E8D817CD3}" dt="2024-02-19T19:50:45.493" v="947" actId="2696"/>
        <pc:sldMkLst>
          <pc:docMk/>
          <pc:sldMk cId="1524355305" sldId="746"/>
        </pc:sldMkLst>
        <pc:spChg chg="mod">
          <ac:chgData name="James Henderson" userId="f7dbe552-cdee-480c-83b3-82b5d27f844b" providerId="ADAL" clId="{46758D5D-2E3B-0C47-AAEB-2D0E8D817CD3}" dt="2024-02-19T19:50:02.507" v="891" actId="20577"/>
          <ac:spMkLst>
            <pc:docMk/>
            <pc:sldMk cId="1524355305" sldId="746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19T19:50:03.323" v="892" actId="20577"/>
          <ac:spMkLst>
            <pc:docMk/>
            <pc:sldMk cId="1524355305" sldId="746"/>
            <ac:spMk id="3" creationId="{E762D05C-BDA4-7A1F-FE3E-35182C695A34}"/>
          </ac:spMkLst>
        </pc:spChg>
        <pc:spChg chg="add del mod">
          <ac:chgData name="James Henderson" userId="f7dbe552-cdee-480c-83b3-82b5d27f844b" providerId="ADAL" clId="{46758D5D-2E3B-0C47-AAEB-2D0E8D817CD3}" dt="2024-02-19T19:17:55.436" v="832"/>
          <ac:spMkLst>
            <pc:docMk/>
            <pc:sldMk cId="1524355305" sldId="746"/>
            <ac:spMk id="6" creationId="{D79BDBDA-463F-ABAC-4DA3-8F9F0E916A6F}"/>
          </ac:spMkLst>
        </pc:spChg>
      </pc:sldChg>
      <pc:sldChg chg="add del">
        <pc:chgData name="James Henderson" userId="f7dbe552-cdee-480c-83b3-82b5d27f844b" providerId="ADAL" clId="{46758D5D-2E3B-0C47-AAEB-2D0E8D817CD3}" dt="2024-02-19T20:23:15.114" v="1717" actId="2696"/>
        <pc:sldMkLst>
          <pc:docMk/>
          <pc:sldMk cId="2936021436" sldId="747"/>
        </pc:sldMkLst>
      </pc:sldChg>
      <pc:sldChg chg="modSp add del mod ord">
        <pc:chgData name="James Henderson" userId="f7dbe552-cdee-480c-83b3-82b5d27f844b" providerId="ADAL" clId="{46758D5D-2E3B-0C47-AAEB-2D0E8D817CD3}" dt="2024-02-19T19:49:33.502" v="870" actId="2696"/>
        <pc:sldMkLst>
          <pc:docMk/>
          <pc:sldMk cId="2607065689" sldId="748"/>
        </pc:sldMkLst>
        <pc:spChg chg="mod">
          <ac:chgData name="James Henderson" userId="f7dbe552-cdee-480c-83b3-82b5d27f844b" providerId="ADAL" clId="{46758D5D-2E3B-0C47-AAEB-2D0E8D817CD3}" dt="2024-02-19T19:16:28.021" v="695" actId="20577"/>
          <ac:spMkLst>
            <pc:docMk/>
            <pc:sldMk cId="2607065689" sldId="748"/>
            <ac:spMk id="3" creationId="{E762D05C-BDA4-7A1F-FE3E-35182C695A34}"/>
          </ac:spMkLst>
        </pc:spChg>
      </pc:sldChg>
      <pc:sldChg chg="modSp add del mod">
        <pc:chgData name="James Henderson" userId="f7dbe552-cdee-480c-83b3-82b5d27f844b" providerId="ADAL" clId="{46758D5D-2E3B-0C47-AAEB-2D0E8D817CD3}" dt="2024-02-19T19:50:47.246" v="948" actId="2696"/>
        <pc:sldMkLst>
          <pc:docMk/>
          <pc:sldMk cId="2183260502" sldId="749"/>
        </pc:sldMkLst>
        <pc:spChg chg="mod">
          <ac:chgData name="James Henderson" userId="f7dbe552-cdee-480c-83b3-82b5d27f844b" providerId="ADAL" clId="{46758D5D-2E3B-0C47-AAEB-2D0E8D817CD3}" dt="2024-02-19T19:18:23.452" v="862" actId="20577"/>
          <ac:spMkLst>
            <pc:docMk/>
            <pc:sldMk cId="2183260502" sldId="749"/>
            <ac:spMk id="3" creationId="{E762D05C-BDA4-7A1F-FE3E-35182C695A34}"/>
          </ac:spMkLst>
        </pc:spChg>
      </pc:sldChg>
      <pc:sldChg chg="add del">
        <pc:chgData name="James Henderson" userId="f7dbe552-cdee-480c-83b3-82b5d27f844b" providerId="ADAL" clId="{46758D5D-2E3B-0C47-AAEB-2D0E8D817CD3}" dt="2024-02-19T20:22:50.355" v="1715" actId="2696"/>
        <pc:sldMkLst>
          <pc:docMk/>
          <pc:sldMk cId="265611579" sldId="750"/>
        </pc:sldMkLst>
      </pc:sldChg>
      <pc:sldChg chg="modSp add mod modNotesTx">
        <pc:chgData name="James Henderson" userId="f7dbe552-cdee-480c-83b3-82b5d27f844b" providerId="ADAL" clId="{46758D5D-2E3B-0C47-AAEB-2D0E8D817CD3}" dt="2024-03-02T19:52:53.856" v="13648" actId="20577"/>
        <pc:sldMkLst>
          <pc:docMk/>
          <pc:sldMk cId="3337269109" sldId="751"/>
        </pc:sldMkLst>
        <pc:spChg chg="mod">
          <ac:chgData name="James Henderson" userId="f7dbe552-cdee-480c-83b3-82b5d27f844b" providerId="ADAL" clId="{46758D5D-2E3B-0C47-AAEB-2D0E8D817CD3}" dt="2024-02-19T19:50:14.898" v="919" actId="20577"/>
          <ac:spMkLst>
            <pc:docMk/>
            <pc:sldMk cId="3337269109" sldId="751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1T00:31:38.194" v="10372" actId="20577"/>
          <ac:spMkLst>
            <pc:docMk/>
            <pc:sldMk cId="3337269109" sldId="751"/>
            <ac:spMk id="3" creationId="{E762D05C-BDA4-7A1F-FE3E-35182C695A34}"/>
          </ac:spMkLst>
        </pc:spChg>
      </pc:sldChg>
      <pc:sldChg chg="modSp add mod modNotesTx">
        <pc:chgData name="James Henderson" userId="f7dbe552-cdee-480c-83b3-82b5d27f844b" providerId="ADAL" clId="{46758D5D-2E3B-0C47-AAEB-2D0E8D817CD3}" dt="2024-03-01T00:32:37.709" v="10543" actId="20577"/>
        <pc:sldMkLst>
          <pc:docMk/>
          <pc:sldMk cId="1118460854" sldId="752"/>
        </pc:sldMkLst>
        <pc:spChg chg="mod">
          <ac:chgData name="James Henderson" userId="f7dbe552-cdee-480c-83b3-82b5d27f844b" providerId="ADAL" clId="{46758D5D-2E3B-0C47-AAEB-2D0E8D817CD3}" dt="2024-02-19T19:50:19.958" v="938" actId="20577"/>
          <ac:spMkLst>
            <pc:docMk/>
            <pc:sldMk cId="1118460854" sldId="752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29T21:00:45.505" v="9809" actId="20578"/>
          <ac:spMkLst>
            <pc:docMk/>
            <pc:sldMk cId="1118460854" sldId="752"/>
            <ac:spMk id="3" creationId="{E762D05C-BDA4-7A1F-FE3E-35182C695A34}"/>
          </ac:spMkLst>
        </pc:spChg>
      </pc:sldChg>
      <pc:sldChg chg="modSp add mod modNotesTx">
        <pc:chgData name="James Henderson" userId="f7dbe552-cdee-480c-83b3-82b5d27f844b" providerId="ADAL" clId="{46758D5D-2E3B-0C47-AAEB-2D0E8D817CD3}" dt="2024-03-03T19:31:09.531" v="15438"/>
        <pc:sldMkLst>
          <pc:docMk/>
          <pc:sldMk cId="495137143" sldId="753"/>
        </pc:sldMkLst>
        <pc:spChg chg="mod">
          <ac:chgData name="James Henderson" userId="f7dbe552-cdee-480c-83b3-82b5d27f844b" providerId="ADAL" clId="{46758D5D-2E3B-0C47-AAEB-2D0E8D817CD3}" dt="2024-03-02T19:52:25.645" v="13630" actId="15"/>
          <ac:spMkLst>
            <pc:docMk/>
            <pc:sldMk cId="495137143" sldId="753"/>
            <ac:spMk id="3" creationId="{E762D05C-BDA4-7A1F-FE3E-35182C695A34}"/>
          </ac:spMkLst>
        </pc:spChg>
      </pc:sldChg>
      <pc:sldChg chg="modSp add del mod ord modShow modNotesTx">
        <pc:chgData name="James Henderson" userId="f7dbe552-cdee-480c-83b3-82b5d27f844b" providerId="ADAL" clId="{46758D5D-2E3B-0C47-AAEB-2D0E8D817CD3}" dt="2024-03-03T19:31:17.779" v="15440" actId="2696"/>
        <pc:sldMkLst>
          <pc:docMk/>
          <pc:sldMk cId="1031136733" sldId="754"/>
        </pc:sldMkLst>
        <pc:spChg chg="mod">
          <ac:chgData name="James Henderson" userId="f7dbe552-cdee-480c-83b3-82b5d27f844b" providerId="ADAL" clId="{46758D5D-2E3B-0C47-AAEB-2D0E8D817CD3}" dt="2024-02-19T20:19:37.394" v="1490" actId="20577"/>
          <ac:spMkLst>
            <pc:docMk/>
            <pc:sldMk cId="1031136733" sldId="754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2T19:48:54.346" v="13588" actId="20577"/>
          <ac:spMkLst>
            <pc:docMk/>
            <pc:sldMk cId="1031136733" sldId="754"/>
            <ac:spMk id="3" creationId="{E762D05C-BDA4-7A1F-FE3E-35182C695A34}"/>
          </ac:spMkLst>
        </pc:spChg>
      </pc:sldChg>
      <pc:sldChg chg="modSp add mod ord">
        <pc:chgData name="James Henderson" userId="f7dbe552-cdee-480c-83b3-82b5d27f844b" providerId="ADAL" clId="{46758D5D-2E3B-0C47-AAEB-2D0E8D817CD3}" dt="2024-03-04T21:21:02.980" v="17338" actId="20577"/>
        <pc:sldMkLst>
          <pc:docMk/>
          <pc:sldMk cId="1694432735" sldId="755"/>
        </pc:sldMkLst>
        <pc:spChg chg="mod">
          <ac:chgData name="James Henderson" userId="f7dbe552-cdee-480c-83b3-82b5d27f844b" providerId="ADAL" clId="{46758D5D-2E3B-0C47-AAEB-2D0E8D817CD3}" dt="2024-03-04T21:21:02.980" v="17338" actId="20577"/>
          <ac:spMkLst>
            <pc:docMk/>
            <pc:sldMk cId="1694432735" sldId="755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4T15:19:35.588" v="16806" actId="27636"/>
          <ac:spMkLst>
            <pc:docMk/>
            <pc:sldMk cId="1694432735" sldId="755"/>
            <ac:spMk id="3" creationId="{E762D05C-BDA4-7A1F-FE3E-35182C695A34}"/>
          </ac:spMkLst>
        </pc:spChg>
      </pc:sldChg>
      <pc:sldChg chg="modSp add mod modNotesTx">
        <pc:chgData name="James Henderson" userId="f7dbe552-cdee-480c-83b3-82b5d27f844b" providerId="ADAL" clId="{46758D5D-2E3B-0C47-AAEB-2D0E8D817CD3}" dt="2024-03-04T15:18:57.699" v="16779"/>
        <pc:sldMkLst>
          <pc:docMk/>
          <pc:sldMk cId="4022483780" sldId="756"/>
        </pc:sldMkLst>
        <pc:spChg chg="mod">
          <ac:chgData name="James Henderson" userId="f7dbe552-cdee-480c-83b3-82b5d27f844b" providerId="ADAL" clId="{46758D5D-2E3B-0C47-AAEB-2D0E8D817CD3}" dt="2024-02-19T20:29:18.862" v="2512" actId="20577"/>
          <ac:spMkLst>
            <pc:docMk/>
            <pc:sldMk cId="4022483780" sldId="756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2T20:30:40.674" v="13699" actId="14"/>
          <ac:spMkLst>
            <pc:docMk/>
            <pc:sldMk cId="4022483780" sldId="756"/>
            <ac:spMk id="3" creationId="{E762D05C-BDA4-7A1F-FE3E-35182C695A34}"/>
          </ac:spMkLst>
        </pc:spChg>
      </pc:sldChg>
      <pc:sldChg chg="modSp add del mod modNotesTx">
        <pc:chgData name="James Henderson" userId="f7dbe552-cdee-480c-83b3-82b5d27f844b" providerId="ADAL" clId="{46758D5D-2E3B-0C47-AAEB-2D0E8D817CD3}" dt="2024-03-04T15:19:02.010" v="16780" actId="2696"/>
        <pc:sldMkLst>
          <pc:docMk/>
          <pc:sldMk cId="1738406210" sldId="757"/>
        </pc:sldMkLst>
        <pc:spChg chg="mod">
          <ac:chgData name="James Henderson" userId="f7dbe552-cdee-480c-83b3-82b5d27f844b" providerId="ADAL" clId="{46758D5D-2E3B-0C47-AAEB-2D0E8D817CD3}" dt="2024-02-19T21:10:07.968" v="3073" actId="20577"/>
          <ac:spMkLst>
            <pc:docMk/>
            <pc:sldMk cId="1738406210" sldId="757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2T20:30:12.105" v="13683" actId="20577"/>
          <ac:spMkLst>
            <pc:docMk/>
            <pc:sldMk cId="1738406210" sldId="757"/>
            <ac:spMk id="3" creationId="{E762D05C-BDA4-7A1F-FE3E-35182C695A34}"/>
          </ac:spMkLst>
        </pc:spChg>
      </pc:sldChg>
      <pc:sldChg chg="modSp add del mod modNotesTx">
        <pc:chgData name="James Henderson" userId="f7dbe552-cdee-480c-83b3-82b5d27f844b" providerId="ADAL" clId="{46758D5D-2E3B-0C47-AAEB-2D0E8D817CD3}" dt="2024-03-04T15:34:41.345" v="17206" actId="2696"/>
        <pc:sldMkLst>
          <pc:docMk/>
          <pc:sldMk cId="511294274" sldId="758"/>
        </pc:sldMkLst>
        <pc:spChg chg="mod">
          <ac:chgData name="James Henderson" userId="f7dbe552-cdee-480c-83b3-82b5d27f844b" providerId="ADAL" clId="{46758D5D-2E3B-0C47-AAEB-2D0E8D817CD3}" dt="2024-02-19T21:12:29.740" v="3576" actId="20577"/>
          <ac:spMkLst>
            <pc:docMk/>
            <pc:sldMk cId="511294274" sldId="758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4T15:19:55.275" v="16814" actId="20577"/>
          <ac:spMkLst>
            <pc:docMk/>
            <pc:sldMk cId="511294274" sldId="758"/>
            <ac:spMk id="3" creationId="{E762D05C-BDA4-7A1F-FE3E-35182C695A34}"/>
          </ac:spMkLst>
        </pc:spChg>
      </pc:sldChg>
      <pc:sldChg chg="add del">
        <pc:chgData name="James Henderson" userId="f7dbe552-cdee-480c-83b3-82b5d27f844b" providerId="ADAL" clId="{46758D5D-2E3B-0C47-AAEB-2D0E8D817CD3}" dt="2024-02-19T21:21:22.269" v="4831" actId="2696"/>
        <pc:sldMkLst>
          <pc:docMk/>
          <pc:sldMk cId="1793087186" sldId="759"/>
        </pc:sldMkLst>
      </pc:sldChg>
      <pc:sldChg chg="modSp add del mod modShow modNotesTx">
        <pc:chgData name="James Henderson" userId="f7dbe552-cdee-480c-83b3-82b5d27f844b" providerId="ADAL" clId="{46758D5D-2E3B-0C47-AAEB-2D0E8D817CD3}" dt="2024-03-03T19:52:12.893" v="16416" actId="2696"/>
        <pc:sldMkLst>
          <pc:docMk/>
          <pc:sldMk cId="3026234269" sldId="759"/>
        </pc:sldMkLst>
        <pc:spChg chg="mod">
          <ac:chgData name="James Henderson" userId="f7dbe552-cdee-480c-83b3-82b5d27f844b" providerId="ADAL" clId="{46758D5D-2E3B-0C47-AAEB-2D0E8D817CD3}" dt="2024-03-03T19:51:14.019" v="16410" actId="20577"/>
          <ac:spMkLst>
            <pc:docMk/>
            <pc:sldMk cId="3026234269" sldId="759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19T21:24:12.187" v="5237" actId="20577"/>
          <ac:spMkLst>
            <pc:docMk/>
            <pc:sldMk cId="3026234269" sldId="759"/>
            <ac:spMk id="3" creationId="{E762D05C-BDA4-7A1F-FE3E-35182C695A34}"/>
          </ac:spMkLst>
        </pc:spChg>
      </pc:sldChg>
      <pc:sldChg chg="modSp add del mod">
        <pc:chgData name="James Henderson" userId="f7dbe552-cdee-480c-83b3-82b5d27f844b" providerId="ADAL" clId="{46758D5D-2E3B-0C47-AAEB-2D0E8D817CD3}" dt="2024-02-19T21:28:54.784" v="5632" actId="2696"/>
        <pc:sldMkLst>
          <pc:docMk/>
          <pc:sldMk cId="4206978169" sldId="760"/>
        </pc:sldMkLst>
        <pc:spChg chg="mod">
          <ac:chgData name="James Henderson" userId="f7dbe552-cdee-480c-83b3-82b5d27f844b" providerId="ADAL" clId="{46758D5D-2E3B-0C47-AAEB-2D0E8D817CD3}" dt="2024-02-19T21:24:43.947" v="5288" actId="20577"/>
          <ac:spMkLst>
            <pc:docMk/>
            <pc:sldMk cId="4206978169" sldId="760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19T21:24:38.201" v="5267" actId="20577"/>
          <ac:spMkLst>
            <pc:docMk/>
            <pc:sldMk cId="4206978169" sldId="760"/>
            <ac:spMk id="3" creationId="{E762D05C-BDA4-7A1F-FE3E-35182C695A34}"/>
          </ac:spMkLst>
        </pc:spChg>
      </pc:sldChg>
      <pc:sldChg chg="modSp add del mod ord modShow">
        <pc:chgData name="James Henderson" userId="f7dbe552-cdee-480c-83b3-82b5d27f844b" providerId="ADAL" clId="{46758D5D-2E3B-0C47-AAEB-2D0E8D817CD3}" dt="2024-03-03T19:31:14.942" v="15439" actId="2696"/>
        <pc:sldMkLst>
          <pc:docMk/>
          <pc:sldMk cId="3400638364" sldId="761"/>
        </pc:sldMkLst>
        <pc:spChg chg="mod">
          <ac:chgData name="James Henderson" userId="f7dbe552-cdee-480c-83b3-82b5d27f844b" providerId="ADAL" clId="{46758D5D-2E3B-0C47-AAEB-2D0E8D817CD3}" dt="2024-02-29T20:59:30.144" v="9808" actId="20577"/>
          <ac:spMkLst>
            <pc:docMk/>
            <pc:sldMk cId="3400638364" sldId="761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29T20:57:52.554" v="9785" actId="20577"/>
          <ac:spMkLst>
            <pc:docMk/>
            <pc:sldMk cId="3400638364" sldId="761"/>
            <ac:spMk id="3" creationId="{E762D05C-BDA4-7A1F-FE3E-35182C695A34}"/>
          </ac:spMkLst>
        </pc:spChg>
      </pc:sldChg>
      <pc:sldChg chg="modSp add del mod ord modShow">
        <pc:chgData name="James Henderson" userId="f7dbe552-cdee-480c-83b3-82b5d27f844b" providerId="ADAL" clId="{46758D5D-2E3B-0C47-AAEB-2D0E8D817CD3}" dt="2024-03-03T19:30:31.548" v="15428" actId="2696"/>
        <pc:sldMkLst>
          <pc:docMk/>
          <pc:sldMk cId="3681319637" sldId="762"/>
        </pc:sldMkLst>
        <pc:spChg chg="mod">
          <ac:chgData name="James Henderson" userId="f7dbe552-cdee-480c-83b3-82b5d27f844b" providerId="ADAL" clId="{46758D5D-2E3B-0C47-AAEB-2D0E8D817CD3}" dt="2024-03-01T15:56:35.833" v="12781" actId="313"/>
          <ac:spMkLst>
            <pc:docMk/>
            <pc:sldMk cId="3681319637" sldId="762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1T00:26:25.537" v="9957" actId="20577"/>
          <ac:spMkLst>
            <pc:docMk/>
            <pc:sldMk cId="3681319637" sldId="762"/>
            <ac:spMk id="3" creationId="{E762D05C-BDA4-7A1F-FE3E-35182C695A34}"/>
          </ac:spMkLst>
        </pc:spChg>
      </pc:sldChg>
      <pc:sldChg chg="modSp add mod modNotesTx">
        <pc:chgData name="James Henderson" userId="f7dbe552-cdee-480c-83b3-82b5d27f844b" providerId="ADAL" clId="{46758D5D-2E3B-0C47-AAEB-2D0E8D817CD3}" dt="2024-03-01T00:30:09.215" v="10354" actId="20577"/>
        <pc:sldMkLst>
          <pc:docMk/>
          <pc:sldMk cId="2027413034" sldId="763"/>
        </pc:sldMkLst>
        <pc:spChg chg="mod">
          <ac:chgData name="James Henderson" userId="f7dbe552-cdee-480c-83b3-82b5d27f844b" providerId="ADAL" clId="{46758D5D-2E3B-0C47-AAEB-2D0E8D817CD3}" dt="2024-03-01T00:29:20.442" v="10209" actId="20577"/>
          <ac:spMkLst>
            <pc:docMk/>
            <pc:sldMk cId="2027413034" sldId="763"/>
            <ac:spMk id="3" creationId="{E762D05C-BDA4-7A1F-FE3E-35182C695A34}"/>
          </ac:spMkLst>
        </pc:spChg>
      </pc:sldChg>
      <pc:sldChg chg="modSp add del mod">
        <pc:chgData name="James Henderson" userId="f7dbe552-cdee-480c-83b3-82b5d27f844b" providerId="ADAL" clId="{46758D5D-2E3B-0C47-AAEB-2D0E8D817CD3}" dt="2024-02-19T22:07:44.639" v="6955" actId="2696"/>
        <pc:sldMkLst>
          <pc:docMk/>
          <pc:sldMk cId="1181615642" sldId="764"/>
        </pc:sldMkLst>
        <pc:spChg chg="mod">
          <ac:chgData name="James Henderson" userId="f7dbe552-cdee-480c-83b3-82b5d27f844b" providerId="ADAL" clId="{46758D5D-2E3B-0C47-AAEB-2D0E8D817CD3}" dt="2024-02-19T22:06:25.515" v="6574" actId="20577"/>
          <ac:spMkLst>
            <pc:docMk/>
            <pc:sldMk cId="1181615642" sldId="764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19T22:07:24.123" v="6883" actId="20577"/>
          <ac:spMkLst>
            <pc:docMk/>
            <pc:sldMk cId="1181615642" sldId="764"/>
            <ac:spMk id="3" creationId="{E762D05C-BDA4-7A1F-FE3E-35182C695A34}"/>
          </ac:spMkLst>
        </pc:spChg>
      </pc:sldChg>
      <pc:sldChg chg="modSp add del mod modShow">
        <pc:chgData name="James Henderson" userId="f7dbe552-cdee-480c-83b3-82b5d27f844b" providerId="ADAL" clId="{46758D5D-2E3B-0C47-AAEB-2D0E8D817CD3}" dt="2024-03-03T19:30:34.370" v="15429" actId="2696"/>
        <pc:sldMkLst>
          <pc:docMk/>
          <pc:sldMk cId="2647168076" sldId="764"/>
        </pc:sldMkLst>
        <pc:spChg chg="mod">
          <ac:chgData name="James Henderson" userId="f7dbe552-cdee-480c-83b3-82b5d27f844b" providerId="ADAL" clId="{46758D5D-2E3B-0C47-AAEB-2D0E8D817CD3}" dt="2024-02-19T22:09:00.542" v="7086" actId="20577"/>
          <ac:spMkLst>
            <pc:docMk/>
            <pc:sldMk cId="2647168076" sldId="764"/>
            <ac:spMk id="2" creationId="{9D2819C1-1165-E2A6-52E6-F1CC8FD9E0FB}"/>
          </ac:spMkLst>
        </pc:spChg>
        <pc:spChg chg="mod">
          <ac:chgData name="James Henderson" userId="f7dbe552-cdee-480c-83b3-82b5d27f844b" providerId="ADAL" clId="{46758D5D-2E3B-0C47-AAEB-2D0E8D817CD3}" dt="2024-02-29T20:22:14.356" v="9668" actId="5793"/>
          <ac:spMkLst>
            <pc:docMk/>
            <pc:sldMk cId="2647168076" sldId="764"/>
            <ac:spMk id="3" creationId="{96FA8338-A716-F180-0BF0-837D27A79C2E}"/>
          </ac:spMkLst>
        </pc:spChg>
      </pc:sldChg>
      <pc:sldChg chg="del">
        <pc:chgData name="James Henderson" userId="f7dbe552-cdee-480c-83b3-82b5d27f844b" providerId="ADAL" clId="{46758D5D-2E3B-0C47-AAEB-2D0E8D817CD3}" dt="2024-03-02T18:37:14.404" v="12979" actId="2696"/>
        <pc:sldMkLst>
          <pc:docMk/>
          <pc:sldMk cId="2742206875" sldId="765"/>
        </pc:sldMkLst>
      </pc:sldChg>
      <pc:sldChg chg="modSp add mod">
        <pc:chgData name="James Henderson" userId="f7dbe552-cdee-480c-83b3-82b5d27f844b" providerId="ADAL" clId="{46758D5D-2E3B-0C47-AAEB-2D0E8D817CD3}" dt="2024-02-21T15:52:26.285" v="9271" actId="20577"/>
        <pc:sldMkLst>
          <pc:docMk/>
          <pc:sldMk cId="2810333141" sldId="765"/>
        </pc:sldMkLst>
        <pc:spChg chg="mod">
          <ac:chgData name="James Henderson" userId="f7dbe552-cdee-480c-83b3-82b5d27f844b" providerId="ADAL" clId="{46758D5D-2E3B-0C47-AAEB-2D0E8D817CD3}" dt="2024-02-21T15:37:41.503" v="7986" actId="20577"/>
          <ac:spMkLst>
            <pc:docMk/>
            <pc:sldMk cId="2810333141" sldId="765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2-21T15:52:26.285" v="9271" actId="20577"/>
          <ac:spMkLst>
            <pc:docMk/>
            <pc:sldMk cId="2810333141" sldId="765"/>
            <ac:spMk id="3" creationId="{E762D05C-BDA4-7A1F-FE3E-35182C695A34}"/>
          </ac:spMkLst>
        </pc:spChg>
      </pc:sldChg>
      <pc:sldChg chg="add del">
        <pc:chgData name="James Henderson" userId="f7dbe552-cdee-480c-83b3-82b5d27f844b" providerId="ADAL" clId="{46758D5D-2E3B-0C47-AAEB-2D0E8D817CD3}" dt="2024-02-21T15:38:37.536" v="8148" actId="2696"/>
        <pc:sldMkLst>
          <pc:docMk/>
          <pc:sldMk cId="804293585" sldId="766"/>
        </pc:sldMkLst>
      </pc:sldChg>
      <pc:sldChg chg="modSp add del mod modShow">
        <pc:chgData name="James Henderson" userId="f7dbe552-cdee-480c-83b3-82b5d27f844b" providerId="ADAL" clId="{46758D5D-2E3B-0C47-AAEB-2D0E8D817CD3}" dt="2024-03-03T19:31:37.141" v="15463" actId="2696"/>
        <pc:sldMkLst>
          <pc:docMk/>
          <pc:sldMk cId="3922441987" sldId="766"/>
        </pc:sldMkLst>
        <pc:spChg chg="mod">
          <ac:chgData name="James Henderson" userId="f7dbe552-cdee-480c-83b3-82b5d27f844b" providerId="ADAL" clId="{46758D5D-2E3B-0C47-AAEB-2D0E8D817CD3}" dt="2024-02-21T15:39:09.085" v="8233" actId="20577"/>
          <ac:spMkLst>
            <pc:docMk/>
            <pc:sldMk cId="3922441987" sldId="766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1T00:34:13.530" v="10557" actId="20577"/>
          <ac:spMkLst>
            <pc:docMk/>
            <pc:sldMk cId="3922441987" sldId="766"/>
            <ac:spMk id="3" creationId="{E762D05C-BDA4-7A1F-FE3E-35182C695A34}"/>
          </ac:spMkLst>
        </pc:spChg>
      </pc:sldChg>
      <pc:sldChg chg="modSp add del mod ord modNotesTx">
        <pc:chgData name="James Henderson" userId="f7dbe552-cdee-480c-83b3-82b5d27f844b" providerId="ADAL" clId="{46758D5D-2E3B-0C47-AAEB-2D0E8D817CD3}" dt="2024-03-04T21:46:36.506" v="17523" actId="20577"/>
        <pc:sldMkLst>
          <pc:docMk/>
          <pc:sldMk cId="2965492591" sldId="767"/>
        </pc:sldMkLst>
        <pc:spChg chg="mod">
          <ac:chgData name="James Henderson" userId="f7dbe552-cdee-480c-83b3-82b5d27f844b" providerId="ADAL" clId="{46758D5D-2E3B-0C47-AAEB-2D0E8D817CD3}" dt="2024-03-04T21:46:36.506" v="17523" actId="20577"/>
          <ac:spMkLst>
            <pc:docMk/>
            <pc:sldMk cId="2965492591" sldId="767"/>
            <ac:spMk id="2" creationId="{34EBAFCF-E04B-06C5-178E-EF0BD1E191F2}"/>
          </ac:spMkLst>
        </pc:spChg>
        <pc:spChg chg="mod">
          <ac:chgData name="James Henderson" userId="f7dbe552-cdee-480c-83b3-82b5d27f844b" providerId="ADAL" clId="{46758D5D-2E3B-0C47-AAEB-2D0E8D817CD3}" dt="2024-03-04T21:46:21.377" v="17502" actId="20577"/>
          <ac:spMkLst>
            <pc:docMk/>
            <pc:sldMk cId="2965492591" sldId="767"/>
            <ac:spMk id="3" creationId="{3DDBD147-D16C-DCB7-2C0C-FBCB3B8842AA}"/>
          </ac:spMkLst>
        </pc:spChg>
      </pc:sldChg>
      <pc:sldChg chg="modSp add del mod">
        <pc:chgData name="James Henderson" userId="f7dbe552-cdee-480c-83b3-82b5d27f844b" providerId="ADAL" clId="{46758D5D-2E3B-0C47-AAEB-2D0E8D817CD3}" dt="2024-02-21T15:50:18.977" v="8909" actId="2696"/>
        <pc:sldMkLst>
          <pc:docMk/>
          <pc:sldMk cId="942258170" sldId="768"/>
        </pc:sldMkLst>
        <pc:spChg chg="mod">
          <ac:chgData name="James Henderson" userId="f7dbe552-cdee-480c-83b3-82b5d27f844b" providerId="ADAL" clId="{46758D5D-2E3B-0C47-AAEB-2D0E8D817CD3}" dt="2024-02-21T15:50:13.102" v="8908" actId="20577"/>
          <ac:spMkLst>
            <pc:docMk/>
            <pc:sldMk cId="942258170" sldId="768"/>
            <ac:spMk id="3" creationId="{3DDBD147-D16C-DCB7-2C0C-FBCB3B8842AA}"/>
          </ac:spMkLst>
        </pc:spChg>
      </pc:sldChg>
      <pc:sldChg chg="modSp mod modNotesTx">
        <pc:chgData name="James Henderson" userId="f7dbe552-cdee-480c-83b3-82b5d27f844b" providerId="ADAL" clId="{46758D5D-2E3B-0C47-AAEB-2D0E8D817CD3}" dt="2024-03-03T19:52:25.743" v="16418" actId="20577"/>
        <pc:sldMkLst>
          <pc:docMk/>
          <pc:sldMk cId="2810333141" sldId="768"/>
        </pc:sldMkLst>
        <pc:spChg chg="mod">
          <ac:chgData name="James Henderson" userId="f7dbe552-cdee-480c-83b3-82b5d27f844b" providerId="ADAL" clId="{46758D5D-2E3B-0C47-AAEB-2D0E8D817CD3}" dt="2024-03-03T19:52:25.743" v="16418" actId="20577"/>
          <ac:spMkLst>
            <pc:docMk/>
            <pc:sldMk cId="2810333141" sldId="768"/>
            <ac:spMk id="3" creationId="{E762D05C-BDA4-7A1F-FE3E-35182C695A34}"/>
          </ac:spMkLst>
        </pc:spChg>
      </pc:sldChg>
      <pc:sldChg chg="addSp delSp modSp add mod ord modNotesTx">
        <pc:chgData name="James Henderson" userId="f7dbe552-cdee-480c-83b3-82b5d27f844b" providerId="ADAL" clId="{46758D5D-2E3B-0C47-AAEB-2D0E8D817CD3}" dt="2024-03-03T20:12:46.791" v="16617" actId="20577"/>
        <pc:sldMkLst>
          <pc:docMk/>
          <pc:sldMk cId="3782037731" sldId="769"/>
        </pc:sldMkLst>
        <pc:spChg chg="mod">
          <ac:chgData name="James Henderson" userId="f7dbe552-cdee-480c-83b3-82b5d27f844b" providerId="ADAL" clId="{46758D5D-2E3B-0C47-AAEB-2D0E8D817CD3}" dt="2024-03-03T20:12:30.353" v="16603" actId="20577"/>
          <ac:spMkLst>
            <pc:docMk/>
            <pc:sldMk cId="3782037731" sldId="769"/>
            <ac:spMk id="2" creationId="{34EBAFCF-E04B-06C5-178E-EF0BD1E191F2}"/>
          </ac:spMkLst>
        </pc:spChg>
        <pc:spChg chg="mod">
          <ac:chgData name="James Henderson" userId="f7dbe552-cdee-480c-83b3-82b5d27f844b" providerId="ADAL" clId="{46758D5D-2E3B-0C47-AAEB-2D0E8D817CD3}" dt="2024-03-03T20:12:46.791" v="16617" actId="20577"/>
          <ac:spMkLst>
            <pc:docMk/>
            <pc:sldMk cId="3782037731" sldId="769"/>
            <ac:spMk id="3" creationId="{3DDBD147-D16C-DCB7-2C0C-FBCB3B8842AA}"/>
          </ac:spMkLst>
        </pc:spChg>
        <pc:spChg chg="add del mod">
          <ac:chgData name="James Henderson" userId="f7dbe552-cdee-480c-83b3-82b5d27f844b" providerId="ADAL" clId="{46758D5D-2E3B-0C47-AAEB-2D0E8D817CD3}" dt="2024-03-02T20:37:29.704" v="14005" actId="478"/>
          <ac:spMkLst>
            <pc:docMk/>
            <pc:sldMk cId="3782037731" sldId="769"/>
            <ac:spMk id="6" creationId="{2BB27B18-E92F-FF96-3D0D-40F3A145320F}"/>
          </ac:spMkLst>
        </pc:spChg>
      </pc:sldChg>
      <pc:sldChg chg="delSp modSp add del mod">
        <pc:chgData name="James Henderson" userId="f7dbe552-cdee-480c-83b3-82b5d27f844b" providerId="ADAL" clId="{46758D5D-2E3B-0C47-AAEB-2D0E8D817CD3}" dt="2024-03-03T19:37:07.745" v="15714" actId="2696"/>
        <pc:sldMkLst>
          <pc:docMk/>
          <pc:sldMk cId="1986562126" sldId="770"/>
        </pc:sldMkLst>
        <pc:spChg chg="mod">
          <ac:chgData name="James Henderson" userId="f7dbe552-cdee-480c-83b3-82b5d27f844b" providerId="ADAL" clId="{46758D5D-2E3B-0C47-AAEB-2D0E8D817CD3}" dt="2024-03-01T00:42:55.714" v="10869" actId="20577"/>
          <ac:spMkLst>
            <pc:docMk/>
            <pc:sldMk cId="1986562126" sldId="770"/>
            <ac:spMk id="2" creationId="{34EBAFCF-E04B-06C5-178E-EF0BD1E191F2}"/>
          </ac:spMkLst>
        </pc:spChg>
        <pc:spChg chg="mod">
          <ac:chgData name="James Henderson" userId="f7dbe552-cdee-480c-83b3-82b5d27f844b" providerId="ADAL" clId="{46758D5D-2E3B-0C47-AAEB-2D0E8D817CD3}" dt="2024-03-02T21:06:17.130" v="14876" actId="20577"/>
          <ac:spMkLst>
            <pc:docMk/>
            <pc:sldMk cId="1986562126" sldId="770"/>
            <ac:spMk id="3" creationId="{3DDBD147-D16C-DCB7-2C0C-FBCB3B8842AA}"/>
          </ac:spMkLst>
        </pc:spChg>
        <pc:spChg chg="del mod">
          <ac:chgData name="James Henderson" userId="f7dbe552-cdee-480c-83b3-82b5d27f844b" providerId="ADAL" clId="{46758D5D-2E3B-0C47-AAEB-2D0E8D817CD3}" dt="2024-03-01T00:48:32.758" v="11305" actId="478"/>
          <ac:spMkLst>
            <pc:docMk/>
            <pc:sldMk cId="1986562126" sldId="770"/>
            <ac:spMk id="6" creationId="{2BB27B18-E92F-FF96-3D0D-40F3A145320F}"/>
          </ac:spMkLst>
        </pc:spChg>
      </pc:sldChg>
      <pc:sldChg chg="addSp delSp modSp add del mod">
        <pc:chgData name="James Henderson" userId="f7dbe552-cdee-480c-83b3-82b5d27f844b" providerId="ADAL" clId="{46758D5D-2E3B-0C47-AAEB-2D0E8D817CD3}" dt="2024-03-01T01:04:00.807" v="12400" actId="2696"/>
        <pc:sldMkLst>
          <pc:docMk/>
          <pc:sldMk cId="209382309" sldId="771"/>
        </pc:sldMkLst>
        <pc:spChg chg="mod">
          <ac:chgData name="James Henderson" userId="f7dbe552-cdee-480c-83b3-82b5d27f844b" providerId="ADAL" clId="{46758D5D-2E3B-0C47-AAEB-2D0E8D817CD3}" dt="2024-03-01T00:45:28.924" v="11084" actId="20577"/>
          <ac:spMkLst>
            <pc:docMk/>
            <pc:sldMk cId="209382309" sldId="771"/>
            <ac:spMk id="2" creationId="{34EBAFCF-E04B-06C5-178E-EF0BD1E191F2}"/>
          </ac:spMkLst>
        </pc:spChg>
        <pc:spChg chg="mod">
          <ac:chgData name="James Henderson" userId="f7dbe552-cdee-480c-83b3-82b5d27f844b" providerId="ADAL" clId="{46758D5D-2E3B-0C47-AAEB-2D0E8D817CD3}" dt="2024-03-01T00:45:50.882" v="11141" actId="20577"/>
          <ac:spMkLst>
            <pc:docMk/>
            <pc:sldMk cId="209382309" sldId="771"/>
            <ac:spMk id="3" creationId="{3DDBD147-D16C-DCB7-2C0C-FBCB3B8842AA}"/>
          </ac:spMkLst>
        </pc:spChg>
        <pc:spChg chg="del mod">
          <ac:chgData name="James Henderson" userId="f7dbe552-cdee-480c-83b3-82b5d27f844b" providerId="ADAL" clId="{46758D5D-2E3B-0C47-AAEB-2D0E8D817CD3}" dt="2024-03-01T00:46:15.075" v="11170" actId="478"/>
          <ac:spMkLst>
            <pc:docMk/>
            <pc:sldMk cId="209382309" sldId="771"/>
            <ac:spMk id="6" creationId="{2BB27B18-E92F-FF96-3D0D-40F3A145320F}"/>
          </ac:spMkLst>
        </pc:spChg>
        <pc:spChg chg="add mod">
          <ac:chgData name="James Henderson" userId="f7dbe552-cdee-480c-83b3-82b5d27f844b" providerId="ADAL" clId="{46758D5D-2E3B-0C47-AAEB-2D0E8D817CD3}" dt="2024-03-01T00:46:28.977" v="11173" actId="20577"/>
          <ac:spMkLst>
            <pc:docMk/>
            <pc:sldMk cId="209382309" sldId="771"/>
            <ac:spMk id="7" creationId="{A3FF8A0F-B7A7-9087-723F-5FB2A5DE9616}"/>
          </ac:spMkLst>
        </pc:spChg>
      </pc:sldChg>
      <pc:sldChg chg="addSp delSp modSp new mod ord modNotesTx">
        <pc:chgData name="James Henderson" userId="f7dbe552-cdee-480c-83b3-82b5d27f844b" providerId="ADAL" clId="{46758D5D-2E3B-0C47-AAEB-2D0E8D817CD3}" dt="2024-03-03T19:56:08.444" v="16453" actId="20577"/>
        <pc:sldMkLst>
          <pc:docMk/>
          <pc:sldMk cId="530264662" sldId="772"/>
        </pc:sldMkLst>
        <pc:spChg chg="mod">
          <ac:chgData name="James Henderson" userId="f7dbe552-cdee-480c-83b3-82b5d27f844b" providerId="ADAL" clId="{46758D5D-2E3B-0C47-AAEB-2D0E8D817CD3}" dt="2024-03-01T01:01:42.287" v="12162" actId="20577"/>
          <ac:spMkLst>
            <pc:docMk/>
            <pc:sldMk cId="530264662" sldId="772"/>
            <ac:spMk id="2" creationId="{9D7C86D0-BA25-61C9-9020-4611589DCE03}"/>
          </ac:spMkLst>
        </pc:spChg>
        <pc:spChg chg="del">
          <ac:chgData name="James Henderson" userId="f7dbe552-cdee-480c-83b3-82b5d27f844b" providerId="ADAL" clId="{46758D5D-2E3B-0C47-AAEB-2D0E8D817CD3}" dt="2024-03-01T00:53:17.570" v="11605" actId="478"/>
          <ac:spMkLst>
            <pc:docMk/>
            <pc:sldMk cId="530264662" sldId="772"/>
            <ac:spMk id="3" creationId="{802364BE-4DBE-238D-49F7-B5B081E63245}"/>
          </ac:spMkLst>
        </pc:spChg>
        <pc:spChg chg="add mod">
          <ac:chgData name="James Henderson" userId="f7dbe552-cdee-480c-83b3-82b5d27f844b" providerId="ADAL" clId="{46758D5D-2E3B-0C47-AAEB-2D0E8D817CD3}" dt="2024-03-03T19:45:44.534" v="16154" actId="13822"/>
          <ac:spMkLst>
            <pc:docMk/>
            <pc:sldMk cId="530264662" sldId="772"/>
            <ac:spMk id="6" creationId="{20C75BE2-E9A5-F8FD-1383-0E96CD5DED60}"/>
          </ac:spMkLst>
        </pc:spChg>
        <pc:spChg chg="add mod">
          <ac:chgData name="James Henderson" userId="f7dbe552-cdee-480c-83b3-82b5d27f844b" providerId="ADAL" clId="{46758D5D-2E3B-0C47-AAEB-2D0E8D817CD3}" dt="2024-03-03T19:45:44.534" v="16154" actId="13822"/>
          <ac:spMkLst>
            <pc:docMk/>
            <pc:sldMk cId="530264662" sldId="772"/>
            <ac:spMk id="7" creationId="{F5CE30C1-60E3-8ACA-E9C7-2B14F5A1EBA6}"/>
          </ac:spMkLst>
        </pc:spChg>
        <pc:spChg chg="add mod">
          <ac:chgData name="James Henderson" userId="f7dbe552-cdee-480c-83b3-82b5d27f844b" providerId="ADAL" clId="{46758D5D-2E3B-0C47-AAEB-2D0E8D817CD3}" dt="2024-03-03T19:56:08.444" v="16453" actId="20577"/>
          <ac:spMkLst>
            <pc:docMk/>
            <pc:sldMk cId="530264662" sldId="772"/>
            <ac:spMk id="8" creationId="{88B14897-3190-18D4-2889-1363B2DEA568}"/>
          </ac:spMkLst>
        </pc:spChg>
        <pc:spChg chg="add mod">
          <ac:chgData name="James Henderson" userId="f7dbe552-cdee-480c-83b3-82b5d27f844b" providerId="ADAL" clId="{46758D5D-2E3B-0C47-AAEB-2D0E8D817CD3}" dt="2024-03-03T19:45:44.534" v="16154" actId="13822"/>
          <ac:spMkLst>
            <pc:docMk/>
            <pc:sldMk cId="530264662" sldId="772"/>
            <ac:spMk id="9" creationId="{00F45318-17C5-A00B-E6C2-EF859584C4F2}"/>
          </ac:spMkLst>
        </pc:spChg>
        <pc:spChg chg="add mod">
          <ac:chgData name="James Henderson" userId="f7dbe552-cdee-480c-83b3-82b5d27f844b" providerId="ADAL" clId="{46758D5D-2E3B-0C47-AAEB-2D0E8D817CD3}" dt="2024-03-03T19:47:12.061" v="16182" actId="20577"/>
          <ac:spMkLst>
            <pc:docMk/>
            <pc:sldMk cId="530264662" sldId="772"/>
            <ac:spMk id="21" creationId="{ED8E8A3A-7797-2A7E-A7E4-1C01959DFBA2}"/>
          </ac:spMkLst>
        </pc:spChg>
        <pc:spChg chg="add mod">
          <ac:chgData name="James Henderson" userId="f7dbe552-cdee-480c-83b3-82b5d27f844b" providerId="ADAL" clId="{46758D5D-2E3B-0C47-AAEB-2D0E8D817CD3}" dt="2024-03-03T19:45:44.534" v="16154" actId="13822"/>
          <ac:spMkLst>
            <pc:docMk/>
            <pc:sldMk cId="530264662" sldId="772"/>
            <ac:spMk id="22" creationId="{C81002A4-05F3-C83C-A1F6-10CF7462AAF3}"/>
          </ac:spMkLst>
        </pc:spChg>
        <pc:spChg chg="add mod">
          <ac:chgData name="James Henderson" userId="f7dbe552-cdee-480c-83b3-82b5d27f844b" providerId="ADAL" clId="{46758D5D-2E3B-0C47-AAEB-2D0E8D817CD3}" dt="2024-03-03T19:45:44.534" v="16154" actId="13822"/>
          <ac:spMkLst>
            <pc:docMk/>
            <pc:sldMk cId="530264662" sldId="772"/>
            <ac:spMk id="23" creationId="{91132400-5697-74B0-EAEA-4C584EFA4431}"/>
          </ac:spMkLst>
        </pc:spChg>
        <pc:spChg chg="add mod">
          <ac:chgData name="James Henderson" userId="f7dbe552-cdee-480c-83b3-82b5d27f844b" providerId="ADAL" clId="{46758D5D-2E3B-0C47-AAEB-2D0E8D817CD3}" dt="2024-03-03T19:45:44.534" v="16154" actId="13822"/>
          <ac:spMkLst>
            <pc:docMk/>
            <pc:sldMk cId="530264662" sldId="772"/>
            <ac:spMk id="24" creationId="{1379F5BF-809D-4A0A-B151-264E36C8D354}"/>
          </ac:spMkLst>
        </pc:spChg>
        <pc:spChg chg="add mod">
          <ac:chgData name="James Henderson" userId="f7dbe552-cdee-480c-83b3-82b5d27f844b" providerId="ADAL" clId="{46758D5D-2E3B-0C47-AAEB-2D0E8D817CD3}" dt="2024-03-03T19:45:27.557" v="16153" actId="13822"/>
          <ac:spMkLst>
            <pc:docMk/>
            <pc:sldMk cId="530264662" sldId="772"/>
            <ac:spMk id="25" creationId="{1AE51D5F-9299-A2E7-F143-831DD55E388C}"/>
          </ac:spMkLst>
        </pc:spChg>
        <pc:spChg chg="add mod">
          <ac:chgData name="James Henderson" userId="f7dbe552-cdee-480c-83b3-82b5d27f844b" providerId="ADAL" clId="{46758D5D-2E3B-0C47-AAEB-2D0E8D817CD3}" dt="2024-03-03T19:46:10.600" v="16156" actId="1076"/>
          <ac:spMkLst>
            <pc:docMk/>
            <pc:sldMk cId="530264662" sldId="772"/>
            <ac:spMk id="26" creationId="{1680DE78-BEA1-D625-7F66-CB63EF38EDB9}"/>
          </ac:spMkLst>
        </pc:spChg>
        <pc:spChg chg="add mod">
          <ac:chgData name="James Henderson" userId="f7dbe552-cdee-480c-83b3-82b5d27f844b" providerId="ADAL" clId="{46758D5D-2E3B-0C47-AAEB-2D0E8D817CD3}" dt="2024-03-03T19:46:10.600" v="16156" actId="1076"/>
          <ac:spMkLst>
            <pc:docMk/>
            <pc:sldMk cId="530264662" sldId="772"/>
            <ac:spMk id="27" creationId="{C0876BA9-5072-CD30-E567-A804E2430D54}"/>
          </ac:spMkLst>
        </pc:spChg>
        <pc:spChg chg="add mod">
          <ac:chgData name="James Henderson" userId="f7dbe552-cdee-480c-83b3-82b5d27f844b" providerId="ADAL" clId="{46758D5D-2E3B-0C47-AAEB-2D0E8D817CD3}" dt="2024-03-03T19:46:10.600" v="16156" actId="1076"/>
          <ac:spMkLst>
            <pc:docMk/>
            <pc:sldMk cId="530264662" sldId="772"/>
            <ac:spMk id="28" creationId="{3548380B-977E-3873-3084-E0E142D199A0}"/>
          </ac:spMkLst>
        </pc:spChg>
        <pc:spChg chg="add del mod">
          <ac:chgData name="James Henderson" userId="f7dbe552-cdee-480c-83b3-82b5d27f844b" providerId="ADAL" clId="{46758D5D-2E3B-0C47-AAEB-2D0E8D817CD3}" dt="2024-03-01T01:02:01.691" v="12165" actId="478"/>
          <ac:spMkLst>
            <pc:docMk/>
            <pc:sldMk cId="530264662" sldId="772"/>
            <ac:spMk id="38" creationId="{C0497A53-F124-74C7-F040-869C272ECE40}"/>
          </ac:spMkLst>
        </pc:spChg>
        <pc:cxnChg chg="add mod">
          <ac:chgData name="James Henderson" userId="f7dbe552-cdee-480c-83b3-82b5d27f844b" providerId="ADAL" clId="{46758D5D-2E3B-0C47-AAEB-2D0E8D817CD3}" dt="2024-03-03T19:45:27.557" v="16153" actId="13822"/>
          <ac:cxnSpMkLst>
            <pc:docMk/>
            <pc:sldMk cId="530264662" sldId="772"/>
            <ac:cxnSpMk id="11" creationId="{647760FE-3E14-E959-D0A5-62099C53D18D}"/>
          </ac:cxnSpMkLst>
        </pc:cxnChg>
        <pc:cxnChg chg="add mod">
          <ac:chgData name="James Henderson" userId="f7dbe552-cdee-480c-83b3-82b5d27f844b" providerId="ADAL" clId="{46758D5D-2E3B-0C47-AAEB-2D0E8D817CD3}" dt="2024-03-03T19:45:27.557" v="16153" actId="13822"/>
          <ac:cxnSpMkLst>
            <pc:docMk/>
            <pc:sldMk cId="530264662" sldId="772"/>
            <ac:cxnSpMk id="12" creationId="{2F86D768-9868-8518-FD63-B3D0F8C2D268}"/>
          </ac:cxnSpMkLst>
        </pc:cxnChg>
        <pc:cxnChg chg="add mod">
          <ac:chgData name="James Henderson" userId="f7dbe552-cdee-480c-83b3-82b5d27f844b" providerId="ADAL" clId="{46758D5D-2E3B-0C47-AAEB-2D0E8D817CD3}" dt="2024-03-03T19:45:27.557" v="16153" actId="13822"/>
          <ac:cxnSpMkLst>
            <pc:docMk/>
            <pc:sldMk cId="530264662" sldId="772"/>
            <ac:cxnSpMk id="15" creationId="{B697AC67-DC24-5B31-BD4B-87F69BC1C1E3}"/>
          </ac:cxnSpMkLst>
        </pc:cxnChg>
        <pc:cxnChg chg="add mod">
          <ac:chgData name="James Henderson" userId="f7dbe552-cdee-480c-83b3-82b5d27f844b" providerId="ADAL" clId="{46758D5D-2E3B-0C47-AAEB-2D0E8D817CD3}" dt="2024-03-03T19:45:27.557" v="16153" actId="13822"/>
          <ac:cxnSpMkLst>
            <pc:docMk/>
            <pc:sldMk cId="530264662" sldId="772"/>
            <ac:cxnSpMk id="18" creationId="{028703D9-09CC-6A02-F8E8-5CCE6E218B69}"/>
          </ac:cxnSpMkLst>
        </pc:cxnChg>
        <pc:cxnChg chg="add mod">
          <ac:chgData name="James Henderson" userId="f7dbe552-cdee-480c-83b3-82b5d27f844b" providerId="ADAL" clId="{46758D5D-2E3B-0C47-AAEB-2D0E8D817CD3}" dt="2024-03-03T19:46:21.136" v="16159" actId="14100"/>
          <ac:cxnSpMkLst>
            <pc:docMk/>
            <pc:sldMk cId="530264662" sldId="772"/>
            <ac:cxnSpMk id="29" creationId="{DC9A4920-C836-0489-2D52-1C961C2E1BC5}"/>
          </ac:cxnSpMkLst>
        </pc:cxnChg>
        <pc:cxnChg chg="add mod">
          <ac:chgData name="James Henderson" userId="f7dbe552-cdee-480c-83b3-82b5d27f844b" providerId="ADAL" clId="{46758D5D-2E3B-0C47-AAEB-2D0E8D817CD3}" dt="2024-03-03T19:47:22.489" v="16185" actId="14100"/>
          <ac:cxnSpMkLst>
            <pc:docMk/>
            <pc:sldMk cId="530264662" sldId="772"/>
            <ac:cxnSpMk id="30" creationId="{D065E2DC-050B-2A95-AE25-C155FA49E0A0}"/>
          </ac:cxnSpMkLst>
        </pc:cxnChg>
        <pc:cxnChg chg="add mod">
          <ac:chgData name="James Henderson" userId="f7dbe552-cdee-480c-83b3-82b5d27f844b" providerId="ADAL" clId="{46758D5D-2E3B-0C47-AAEB-2D0E8D817CD3}" dt="2024-03-03T19:46:10.600" v="16156" actId="1076"/>
          <ac:cxnSpMkLst>
            <pc:docMk/>
            <pc:sldMk cId="530264662" sldId="772"/>
            <ac:cxnSpMk id="32" creationId="{820F05BE-FC5B-598F-36AE-64AEDF1DCCE2}"/>
          </ac:cxnSpMkLst>
        </pc:cxnChg>
        <pc:cxnChg chg="add mod">
          <ac:chgData name="James Henderson" userId="f7dbe552-cdee-480c-83b3-82b5d27f844b" providerId="ADAL" clId="{46758D5D-2E3B-0C47-AAEB-2D0E8D817CD3}" dt="2024-03-03T19:46:26.204" v="16160" actId="14100"/>
          <ac:cxnSpMkLst>
            <pc:docMk/>
            <pc:sldMk cId="530264662" sldId="772"/>
            <ac:cxnSpMk id="35" creationId="{C88BD52B-654B-3C01-AAC7-A90547C2F79E}"/>
          </ac:cxnSpMkLst>
        </pc:cxnChg>
      </pc:sldChg>
      <pc:sldChg chg="addSp delSp modSp add del mod">
        <pc:chgData name="James Henderson" userId="f7dbe552-cdee-480c-83b3-82b5d27f844b" providerId="ADAL" clId="{46758D5D-2E3B-0C47-AAEB-2D0E8D817CD3}" dt="2024-03-01T00:52:41.432" v="11598" actId="2696"/>
        <pc:sldMkLst>
          <pc:docMk/>
          <pc:sldMk cId="2530345663" sldId="772"/>
        </pc:sldMkLst>
        <pc:spChg chg="add del">
          <ac:chgData name="James Henderson" userId="f7dbe552-cdee-480c-83b3-82b5d27f844b" providerId="ADAL" clId="{46758D5D-2E3B-0C47-AAEB-2D0E8D817CD3}" dt="2024-03-01T00:52:36.316" v="11597" actId="478"/>
          <ac:spMkLst>
            <pc:docMk/>
            <pc:sldMk cId="2530345663" sldId="772"/>
            <ac:spMk id="3" creationId="{3DDBD147-D16C-DCB7-2C0C-FBCB3B8842AA}"/>
          </ac:spMkLst>
        </pc:spChg>
        <pc:spChg chg="add del mod">
          <ac:chgData name="James Henderson" userId="f7dbe552-cdee-480c-83b3-82b5d27f844b" providerId="ADAL" clId="{46758D5D-2E3B-0C47-AAEB-2D0E8D817CD3}" dt="2024-03-01T00:52:36.316" v="11597" actId="478"/>
          <ac:spMkLst>
            <pc:docMk/>
            <pc:sldMk cId="2530345663" sldId="772"/>
            <ac:spMk id="8" creationId="{D0196825-0D5A-7438-C826-EEA0254C7E2F}"/>
          </ac:spMkLst>
        </pc:spChg>
      </pc:sldChg>
      <pc:sldChg chg="modSp new del mod modShow">
        <pc:chgData name="James Henderson" userId="f7dbe552-cdee-480c-83b3-82b5d27f844b" providerId="ADAL" clId="{46758D5D-2E3B-0C47-AAEB-2D0E8D817CD3}" dt="2024-03-03T19:30:28.067" v="15427" actId="2696"/>
        <pc:sldMkLst>
          <pc:docMk/>
          <pc:sldMk cId="3348723823" sldId="773"/>
        </pc:sldMkLst>
        <pc:spChg chg="mod">
          <ac:chgData name="James Henderson" userId="f7dbe552-cdee-480c-83b3-82b5d27f844b" providerId="ADAL" clId="{46758D5D-2E3B-0C47-AAEB-2D0E8D817CD3}" dt="2024-03-01T15:57:50.414" v="12816" actId="20577"/>
          <ac:spMkLst>
            <pc:docMk/>
            <pc:sldMk cId="3348723823" sldId="773"/>
            <ac:spMk id="2" creationId="{8041C9DF-BF93-C086-96D1-2E9E1AD3CE23}"/>
          </ac:spMkLst>
        </pc:spChg>
        <pc:spChg chg="mod">
          <ac:chgData name="James Henderson" userId="f7dbe552-cdee-480c-83b3-82b5d27f844b" providerId="ADAL" clId="{46758D5D-2E3B-0C47-AAEB-2D0E8D817CD3}" dt="2024-03-01T15:58:31.221" v="12967" actId="313"/>
          <ac:spMkLst>
            <pc:docMk/>
            <pc:sldMk cId="3348723823" sldId="773"/>
            <ac:spMk id="3" creationId="{237027FB-C200-E7DE-8E13-403D5F70B1C7}"/>
          </ac:spMkLst>
        </pc:spChg>
      </pc:sldChg>
      <pc:sldChg chg="modSp new add del mod">
        <pc:chgData name="James Henderson" userId="f7dbe552-cdee-480c-83b3-82b5d27f844b" providerId="ADAL" clId="{46758D5D-2E3B-0C47-AAEB-2D0E8D817CD3}" dt="2024-03-04T21:50:19.694" v="17573" actId="20577"/>
        <pc:sldMkLst>
          <pc:docMk/>
          <pc:sldMk cId="3052167560" sldId="774"/>
        </pc:sldMkLst>
        <pc:spChg chg="mod">
          <ac:chgData name="James Henderson" userId="f7dbe552-cdee-480c-83b3-82b5d27f844b" providerId="ADAL" clId="{46758D5D-2E3B-0C47-AAEB-2D0E8D817CD3}" dt="2024-03-03T19:37:26.372" v="15728" actId="20577"/>
          <ac:spMkLst>
            <pc:docMk/>
            <pc:sldMk cId="3052167560" sldId="774"/>
            <ac:spMk id="2" creationId="{5F5F2554-6E91-9063-8DE1-B4C300A9EB99}"/>
          </ac:spMkLst>
        </pc:spChg>
        <pc:spChg chg="mod">
          <ac:chgData name="James Henderson" userId="f7dbe552-cdee-480c-83b3-82b5d27f844b" providerId="ADAL" clId="{46758D5D-2E3B-0C47-AAEB-2D0E8D817CD3}" dt="2024-03-04T21:50:19.694" v="17573" actId="20577"/>
          <ac:spMkLst>
            <pc:docMk/>
            <pc:sldMk cId="3052167560" sldId="774"/>
            <ac:spMk id="3" creationId="{F296F78C-F6D7-A3A2-F293-44D10849B596}"/>
          </ac:spMkLst>
        </pc:spChg>
      </pc:sldChg>
      <pc:sldChg chg="modSp add mod">
        <pc:chgData name="James Henderson" userId="f7dbe552-cdee-480c-83b3-82b5d27f844b" providerId="ADAL" clId="{46758D5D-2E3B-0C47-AAEB-2D0E8D817CD3}" dt="2024-03-04T21:47:42.443" v="17533" actId="27636"/>
        <pc:sldMkLst>
          <pc:docMk/>
          <pc:sldMk cId="2497347127" sldId="775"/>
        </pc:sldMkLst>
        <pc:spChg chg="mod">
          <ac:chgData name="James Henderson" userId="f7dbe552-cdee-480c-83b3-82b5d27f844b" providerId="ADAL" clId="{46758D5D-2E3B-0C47-AAEB-2D0E8D817CD3}" dt="2024-03-03T20:13:57.068" v="16627" actId="20577"/>
          <ac:spMkLst>
            <pc:docMk/>
            <pc:sldMk cId="2497347127" sldId="775"/>
            <ac:spMk id="2" creationId="{F0FF065A-3525-7564-76AE-5BA7B4A04FBB}"/>
          </ac:spMkLst>
        </pc:spChg>
        <pc:spChg chg="mod">
          <ac:chgData name="James Henderson" userId="f7dbe552-cdee-480c-83b3-82b5d27f844b" providerId="ADAL" clId="{46758D5D-2E3B-0C47-AAEB-2D0E8D817CD3}" dt="2024-03-04T21:47:42.443" v="17533" actId="27636"/>
          <ac:spMkLst>
            <pc:docMk/>
            <pc:sldMk cId="2497347127" sldId="775"/>
            <ac:spMk id="3" creationId="{E762D05C-BDA4-7A1F-FE3E-35182C695A34}"/>
          </ac:spMkLst>
        </pc:spChg>
      </pc:sldChg>
      <pc:sldChg chg="modSp add mod modNotesTx">
        <pc:chgData name="James Henderson" userId="f7dbe552-cdee-480c-83b3-82b5d27f844b" providerId="ADAL" clId="{46758D5D-2E3B-0C47-AAEB-2D0E8D817CD3}" dt="2024-03-04T21:45:17.996" v="17471"/>
        <pc:sldMkLst>
          <pc:docMk/>
          <pc:sldMk cId="2025824109" sldId="776"/>
        </pc:sldMkLst>
        <pc:spChg chg="mod">
          <ac:chgData name="James Henderson" userId="f7dbe552-cdee-480c-83b3-82b5d27f844b" providerId="ADAL" clId="{46758D5D-2E3B-0C47-AAEB-2D0E8D817CD3}" dt="2024-03-02T21:03:01.132" v="14845" actId="20577"/>
          <ac:spMkLst>
            <pc:docMk/>
            <pc:sldMk cId="2025824109" sldId="776"/>
            <ac:spMk id="2" creationId="{34EBAFCF-E04B-06C5-178E-EF0BD1E191F2}"/>
          </ac:spMkLst>
        </pc:spChg>
        <pc:spChg chg="mod">
          <ac:chgData name="James Henderson" userId="f7dbe552-cdee-480c-83b3-82b5d27f844b" providerId="ADAL" clId="{46758D5D-2E3B-0C47-AAEB-2D0E8D817CD3}" dt="2024-03-04T21:41:13.256" v="17463" actId="20577"/>
          <ac:spMkLst>
            <pc:docMk/>
            <pc:sldMk cId="2025824109" sldId="776"/>
            <ac:spMk id="3" creationId="{3DDBD147-D16C-DCB7-2C0C-FBCB3B8842AA}"/>
          </ac:spMkLst>
        </pc:spChg>
        <pc:spChg chg="mod">
          <ac:chgData name="James Henderson" userId="f7dbe552-cdee-480c-83b3-82b5d27f844b" providerId="ADAL" clId="{46758D5D-2E3B-0C47-AAEB-2D0E8D817CD3}" dt="2024-03-04T21:43:35.309" v="17467" actId="20577"/>
          <ac:spMkLst>
            <pc:docMk/>
            <pc:sldMk cId="2025824109" sldId="776"/>
            <ac:spMk id="6" creationId="{2BB27B18-E92F-FF96-3D0D-40F3A145320F}"/>
          </ac:spMkLst>
        </pc:spChg>
      </pc:sldChg>
      <pc:sldChg chg="modSp add mod">
        <pc:chgData name="James Henderson" userId="f7dbe552-cdee-480c-83b3-82b5d27f844b" providerId="ADAL" clId="{46758D5D-2E3B-0C47-AAEB-2D0E8D817CD3}" dt="2024-03-04T21:40:00.256" v="17462" actId="20577"/>
        <pc:sldMkLst>
          <pc:docMk/>
          <pc:sldMk cId="4135615344" sldId="777"/>
        </pc:sldMkLst>
        <pc:spChg chg="mod">
          <ac:chgData name="James Henderson" userId="f7dbe552-cdee-480c-83b3-82b5d27f844b" providerId="ADAL" clId="{46758D5D-2E3B-0C47-AAEB-2D0E8D817CD3}" dt="2024-03-04T21:40:00.256" v="17462" actId="20577"/>
          <ac:spMkLst>
            <pc:docMk/>
            <pc:sldMk cId="4135615344" sldId="777"/>
            <ac:spMk id="3" creationId="{3DDBD147-D16C-DCB7-2C0C-FBCB3B8842AA}"/>
          </ac:spMkLst>
        </pc:spChg>
      </pc:sldChg>
      <pc:sldChg chg="add del">
        <pc:chgData name="James Henderson" userId="f7dbe552-cdee-480c-83b3-82b5d27f844b" providerId="ADAL" clId="{46758D5D-2E3B-0C47-AAEB-2D0E8D817CD3}" dt="2024-03-04T15:39:18.947" v="17211" actId="2696"/>
        <pc:sldMkLst>
          <pc:docMk/>
          <pc:sldMk cId="4028835493" sldId="778"/>
        </pc:sldMkLst>
      </pc:sldChg>
      <pc:sldChg chg="modSp add mod ord modNotesTx">
        <pc:chgData name="James Henderson" userId="f7dbe552-cdee-480c-83b3-82b5d27f844b" providerId="ADAL" clId="{46758D5D-2E3B-0C47-AAEB-2D0E8D817CD3}" dt="2024-03-04T21:46:56.620" v="17524" actId="20578"/>
        <pc:sldMkLst>
          <pc:docMk/>
          <pc:sldMk cId="1244805300" sldId="779"/>
        </pc:sldMkLst>
        <pc:spChg chg="mod">
          <ac:chgData name="James Henderson" userId="f7dbe552-cdee-480c-83b3-82b5d27f844b" providerId="ADAL" clId="{46758D5D-2E3B-0C47-AAEB-2D0E8D817CD3}" dt="2024-03-04T15:20:31.788" v="16817" actId="20577"/>
          <ac:spMkLst>
            <pc:docMk/>
            <pc:sldMk cId="1244805300" sldId="779"/>
            <ac:spMk id="2" creationId="{34EBAFCF-E04B-06C5-178E-EF0BD1E191F2}"/>
          </ac:spMkLst>
        </pc:spChg>
        <pc:spChg chg="mod">
          <ac:chgData name="James Henderson" userId="f7dbe552-cdee-480c-83b3-82b5d27f844b" providerId="ADAL" clId="{46758D5D-2E3B-0C47-AAEB-2D0E8D817CD3}" dt="2024-03-04T15:24:53.819" v="17205" actId="20577"/>
          <ac:spMkLst>
            <pc:docMk/>
            <pc:sldMk cId="1244805300" sldId="779"/>
            <ac:spMk id="3" creationId="{3DDBD147-D16C-DCB7-2C0C-FBCB3B8842AA}"/>
          </ac:spMkLst>
        </pc:spChg>
        <pc:spChg chg="mod">
          <ac:chgData name="James Henderson" userId="f7dbe552-cdee-480c-83b3-82b5d27f844b" providerId="ADAL" clId="{46758D5D-2E3B-0C47-AAEB-2D0E8D817CD3}" dt="2024-03-04T15:24:23.283" v="17199" actId="14"/>
          <ac:spMkLst>
            <pc:docMk/>
            <pc:sldMk cId="1244805300" sldId="779"/>
            <ac:spMk id="6" creationId="{2BB27B18-E92F-FF96-3D0D-40F3A145320F}"/>
          </ac:spMkLst>
        </pc:spChg>
      </pc:sldChg>
      <pc:sldChg chg="add del">
        <pc:chgData name="James Henderson" userId="f7dbe552-cdee-480c-83b3-82b5d27f844b" providerId="ADAL" clId="{46758D5D-2E3B-0C47-AAEB-2D0E8D817CD3}" dt="2024-03-03T19:46:58.475" v="16164"/>
        <pc:sldMkLst>
          <pc:docMk/>
          <pc:sldMk cId="1396463684" sldId="779"/>
        </pc:sldMkLst>
      </pc:sldChg>
      <pc:sldChg chg="add del">
        <pc:chgData name="James Henderson" userId="f7dbe552-cdee-480c-83b3-82b5d27f844b" providerId="ADAL" clId="{46758D5D-2E3B-0C47-AAEB-2D0E8D817CD3}" dt="2024-03-03T19:46:54.734" v="16162"/>
        <pc:sldMkLst>
          <pc:docMk/>
          <pc:sldMk cId="3097509970" sldId="779"/>
        </pc:sldMkLst>
      </pc:sldChg>
    </pc:docChg>
  </pc:docChgLst>
  <pc:docChgLst>
    <pc:chgData name="Johan Backman" userId="9e1f42d0-fcd1-4d59-a6fc-97d9ee584727" providerId="ADAL" clId="{78FFFAF0-6A88-4136-8079-A9E12C9546A8}"/>
    <pc:docChg chg="undo custSel addSld modSld modSection">
      <pc:chgData name="Johan Backman" userId="9e1f42d0-fcd1-4d59-a6fc-97d9ee584727" providerId="ADAL" clId="{78FFFAF0-6A88-4136-8079-A9E12C9546A8}" dt="2024-02-22T04:21:27.597" v="283" actId="167"/>
      <pc:docMkLst>
        <pc:docMk/>
      </pc:docMkLst>
      <pc:sldChg chg="addSp delSp modSp new mod modAnim">
        <pc:chgData name="Johan Backman" userId="9e1f42d0-fcd1-4d59-a6fc-97d9ee584727" providerId="ADAL" clId="{78FFFAF0-6A88-4136-8079-A9E12C9546A8}" dt="2024-02-22T04:21:27.597" v="283" actId="167"/>
        <pc:sldMkLst>
          <pc:docMk/>
          <pc:sldMk cId="2742206875" sldId="765"/>
        </pc:sldMkLst>
        <pc:spChg chg="mod">
          <ac:chgData name="Johan Backman" userId="9e1f42d0-fcd1-4d59-a6fc-97d9ee584727" providerId="ADAL" clId="{78FFFAF0-6A88-4136-8079-A9E12C9546A8}" dt="2024-02-22T04:14:07.421" v="177" actId="20577"/>
          <ac:spMkLst>
            <pc:docMk/>
            <pc:sldMk cId="2742206875" sldId="765"/>
            <ac:spMk id="2" creationId="{CA6426A5-912F-60C8-1468-7746D05801D5}"/>
          </ac:spMkLst>
        </pc:spChg>
        <pc:spChg chg="add mod">
          <ac:chgData name="Johan Backman" userId="9e1f42d0-fcd1-4d59-a6fc-97d9ee584727" providerId="ADAL" clId="{78FFFAF0-6A88-4136-8079-A9E12C9546A8}" dt="2024-02-22T04:21:11.158" v="281" actId="1076"/>
          <ac:spMkLst>
            <pc:docMk/>
            <pc:sldMk cId="2742206875" sldId="765"/>
            <ac:spMk id="6" creationId="{2081EE9D-D094-A06A-C209-52E01DEEE418}"/>
          </ac:spMkLst>
        </pc:spChg>
        <pc:spChg chg="add del mod">
          <ac:chgData name="Johan Backman" userId="9e1f42d0-fcd1-4d59-a6fc-97d9ee584727" providerId="ADAL" clId="{78FFFAF0-6A88-4136-8079-A9E12C9546A8}" dt="2024-02-22T04:09:50.372" v="5" actId="478"/>
          <ac:spMkLst>
            <pc:docMk/>
            <pc:sldMk cId="2742206875" sldId="765"/>
            <ac:spMk id="7" creationId="{91F776FB-78FD-6C3B-4599-879566E07D99}"/>
          </ac:spMkLst>
        </pc:spChg>
        <pc:spChg chg="add mod">
          <ac:chgData name="Johan Backman" userId="9e1f42d0-fcd1-4d59-a6fc-97d9ee584727" providerId="ADAL" clId="{78FFFAF0-6A88-4136-8079-A9E12C9546A8}" dt="2024-02-22T04:19:28.575" v="251" actId="20577"/>
          <ac:spMkLst>
            <pc:docMk/>
            <pc:sldMk cId="2742206875" sldId="765"/>
            <ac:spMk id="8" creationId="{E31B53F0-6FBA-BEB8-7427-2725042837D1}"/>
          </ac:spMkLst>
        </pc:spChg>
        <pc:spChg chg="add mod ord">
          <ac:chgData name="Johan Backman" userId="9e1f42d0-fcd1-4d59-a6fc-97d9ee584727" providerId="ADAL" clId="{78FFFAF0-6A88-4136-8079-A9E12C9546A8}" dt="2024-02-22T04:21:27.597" v="283" actId="167"/>
          <ac:spMkLst>
            <pc:docMk/>
            <pc:sldMk cId="2742206875" sldId="765"/>
            <ac:spMk id="9" creationId="{AD04ACD0-5099-AABC-74E0-505C85B5BA3B}"/>
          </ac:spMkLst>
        </pc:spChg>
        <pc:picChg chg="add mod">
          <ac:chgData name="Johan Backman" userId="9e1f42d0-fcd1-4d59-a6fc-97d9ee584727" providerId="ADAL" clId="{78FFFAF0-6A88-4136-8079-A9E12C9546A8}" dt="2024-02-22T04:21:11.158" v="281" actId="1076"/>
          <ac:picMkLst>
            <pc:docMk/>
            <pc:sldMk cId="2742206875" sldId="765"/>
            <ac:picMk id="5" creationId="{8BF5667D-6702-83A7-890A-5A81457AFA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Corbel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Corbel" charset="0"/>
              </a:defRPr>
            </a:lvl1pPr>
          </a:lstStyle>
          <a:p>
            <a:fld id="{F491B27C-5CCB-489C-8AFE-E607692C9AFA}" type="datetimeFigureOut">
              <a:rPr lang="sv-SE" smtClean="0"/>
              <a:pPr/>
              <a:t>2024-03-04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Corbel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Corbel" charset="0"/>
              </a:defRPr>
            </a:lvl1pPr>
          </a:lstStyle>
          <a:p>
            <a:fld id="{BCE6EBE9-156D-4035-9B88-CDA85339DBD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orbe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orbe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orbe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orbe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orbe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0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02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Allows structures like Transaction, where multiple tasks can be made into a single atomic unit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95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do we map that spreadsheet to those device configs?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81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this case we have a service model which shows what the client sees, and we have a resource model, which is what the CRUD logic needs to manage and validate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28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this case we have a service model which shows what the client sees, and we have a resource model, which is what the CRUD logic needs to manage and validate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06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this case we have a service model which shows what the client sees, and we have a resource model, which is what the CRUD logic needs to manage and validate resources.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What about the </a:t>
            </a:r>
            <a:r>
              <a:rPr lang="en-US" err="1"/>
              <a:t>create_vlan.py</a:t>
            </a:r>
            <a:r>
              <a:rPr lang="en-US"/>
              <a:t> script?</a:t>
            </a:r>
          </a:p>
          <a:p>
            <a:endParaRPr lang="en-US"/>
          </a:p>
          <a:p>
            <a:r>
              <a:rPr lang="en-US"/>
              <a:t>How does it know:</a:t>
            </a:r>
          </a:p>
          <a:p>
            <a:pPr lvl="1"/>
            <a:r>
              <a:rPr lang="en-US"/>
              <a:t>If a VLAN is already in use?</a:t>
            </a:r>
          </a:p>
          <a:p>
            <a:pPr lvl="1"/>
            <a:r>
              <a:rPr lang="en-US"/>
              <a:t>If a port is already in use?</a:t>
            </a:r>
          </a:p>
          <a:p>
            <a:pPr lvl="1"/>
            <a:r>
              <a:rPr lang="en-US"/>
              <a:t>Which trunk port(s) to configure?</a:t>
            </a:r>
          </a:p>
          <a:p>
            <a:r>
              <a:rPr lang="en-US"/>
              <a:t>How to validate if a user is permitted to create this </a:t>
            </a:r>
            <a:r>
              <a:rPr lang="en-US" err="1"/>
              <a:t>vlan</a:t>
            </a:r>
            <a:r>
              <a:rPr lang="en-US"/>
              <a:t>?</a:t>
            </a:r>
          </a:p>
          <a:p>
            <a:r>
              <a:rPr lang="en-US"/>
              <a:t>If something goes wrong, does it know how to go back?</a:t>
            </a:r>
          </a:p>
          <a:p>
            <a:r>
              <a:rPr lang="en-US"/>
              <a:t>How do you know which </a:t>
            </a:r>
            <a:r>
              <a:rPr lang="en-US" err="1"/>
              <a:t>vlans</a:t>
            </a:r>
            <a:r>
              <a:rPr lang="en-US"/>
              <a:t> are supposed to exist?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413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API provides a data model that can be queried to see the current state of a given </a:t>
            </a:r>
            <a:r>
              <a:rPr lang="en-US" err="1"/>
              <a:t>vlan</a:t>
            </a:r>
            <a:r>
              <a:rPr lang="en-US"/>
              <a:t> service. It does this by querying the database.</a:t>
            </a:r>
          </a:p>
          <a:p>
            <a:endParaRPr lang="en-US"/>
          </a:p>
          <a:p>
            <a:r>
              <a:rPr lang="en-US"/>
              <a:t>If an update or new service instance is created, then CRUD logic needs to create that service somehow.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4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17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Scripting is really automating the manual. Taking a manual process and making it happen more quickly.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Intent orientated systems are easier to interact with, but will need to be more complex under the hood.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62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Imperative</a:t>
            </a:r>
          </a:p>
          <a:p>
            <a:pPr lvl="1"/>
            <a:r>
              <a:rPr lang="en-US"/>
              <a:t>Specify how to do something</a:t>
            </a:r>
          </a:p>
          <a:p>
            <a:pPr lvl="1"/>
            <a:r>
              <a:rPr lang="en-US"/>
              <a:t>Give procedures for each edge case you thought of</a:t>
            </a:r>
          </a:p>
          <a:p>
            <a:pPr lvl="1"/>
            <a:r>
              <a:rPr lang="en-US"/>
              <a:t>System follows the instructions, one after the other</a:t>
            </a:r>
          </a:p>
          <a:p>
            <a:pPr lvl="1"/>
            <a:r>
              <a:rPr lang="en-US"/>
              <a:t>Examples: BASH script, python program, workflow engine</a:t>
            </a:r>
          </a:p>
          <a:p>
            <a:endParaRPr lang="en-US"/>
          </a:p>
          <a:p>
            <a:pPr lvl="1"/>
            <a:r>
              <a:rPr lang="en-US"/>
              <a:t>Specify what the end state should look like, not how to get there</a:t>
            </a:r>
          </a:p>
          <a:p>
            <a:pPr lvl="1"/>
            <a:r>
              <a:rPr lang="en-US"/>
              <a:t>Tell the system about the problem via data, models and side-effect free functions</a:t>
            </a:r>
          </a:p>
          <a:p>
            <a:pPr lvl="1"/>
            <a:r>
              <a:rPr lang="en-US"/>
              <a:t>Strict separation of state from logic</a:t>
            </a:r>
          </a:p>
          <a:p>
            <a:pPr lvl="1"/>
            <a:r>
              <a:rPr lang="en-US"/>
              <a:t>Examples: SQL, templates, regex, Erlang, Lisp</a:t>
            </a:r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Have you ever gone to the grocery store, spent over an hour there, came back and then realized you forgot the thing you were there to get?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45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Side effects?</a:t>
            </a:r>
          </a:p>
          <a:p>
            <a:endParaRPr lang="en-US"/>
          </a:p>
          <a:p>
            <a:r>
              <a:rPr lang="en-US"/>
              <a:t>Need an apple? Drive to the store, buy and apple, and come back home</a:t>
            </a:r>
          </a:p>
          <a:p>
            <a:r>
              <a:rPr lang="en-US"/>
              <a:t>Good job, you now have an apple, but</a:t>
            </a:r>
          </a:p>
          <a:p>
            <a:pPr lvl="1"/>
            <a:r>
              <a:rPr lang="en-US"/>
              <a:t>The car has less gas than before</a:t>
            </a:r>
          </a:p>
          <a:p>
            <a:pPr lvl="1"/>
            <a:r>
              <a:rPr lang="en-US"/>
              <a:t>Some time has passed</a:t>
            </a:r>
          </a:p>
          <a:p>
            <a:pPr lvl="1"/>
            <a:r>
              <a:rPr lang="en-US"/>
              <a:t>Your bank account balance is smaller</a:t>
            </a:r>
          </a:p>
          <a:p>
            <a:r>
              <a:rPr lang="en-US"/>
              <a:t>Questions to ask:</a:t>
            </a:r>
          </a:p>
          <a:p>
            <a:pPr lvl="1"/>
            <a:r>
              <a:rPr lang="en-US"/>
              <a:t>Was this the right time to get an apple?</a:t>
            </a:r>
          </a:p>
          <a:p>
            <a:pPr lvl="1"/>
            <a:r>
              <a:rPr lang="en-US"/>
              <a:t>Should you have gotten anything else?</a:t>
            </a:r>
          </a:p>
          <a:p>
            <a:pPr lvl="1"/>
            <a:r>
              <a:rPr lang="en-US"/>
              <a:t>Did you go to the right store?</a:t>
            </a:r>
          </a:p>
          <a:p>
            <a:r>
              <a:rPr lang="en-US"/>
              <a:t>Eventually you will need to handle these issues if you want to keep getting apples this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44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through separation of state from logic to enable transparent resource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31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our example the resource we are trying to manage is apples</a:t>
            </a:r>
          </a:p>
          <a:p>
            <a:r>
              <a:rPr lang="en-US"/>
              <a:t>However, other resources and constraints end up being important</a:t>
            </a:r>
          </a:p>
          <a:p>
            <a:pPr lvl="1"/>
            <a:r>
              <a:rPr lang="en-US"/>
              <a:t>Gas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Traffic</a:t>
            </a:r>
          </a:p>
          <a:p>
            <a:pPr lvl="1"/>
            <a:r>
              <a:rPr lang="en-US"/>
              <a:t>Store distance</a:t>
            </a:r>
          </a:p>
          <a:p>
            <a:r>
              <a:rPr lang="en-US"/>
              <a:t>Need to think about these before calling our script</a:t>
            </a:r>
          </a:p>
          <a:p>
            <a:endParaRPr lang="en-US"/>
          </a:p>
          <a:p>
            <a:r>
              <a:rPr lang="en-US"/>
              <a:t>Get Apple</a:t>
            </a:r>
          </a:p>
          <a:p>
            <a:pPr lvl="1"/>
            <a:r>
              <a:rPr lang="en-US"/>
              <a:t>Inputs:</a:t>
            </a:r>
          </a:p>
          <a:p>
            <a:pPr lvl="2"/>
            <a:r>
              <a:rPr lang="en-US"/>
              <a:t>Store to go to</a:t>
            </a:r>
          </a:p>
          <a:p>
            <a:pPr lvl="2"/>
            <a:r>
              <a:rPr lang="en-US"/>
              <a:t>Optional: gas station to stop at on the way</a:t>
            </a:r>
          </a:p>
          <a:p>
            <a:pPr lvl="2"/>
            <a:r>
              <a:rPr lang="en-US"/>
              <a:t>Time to leave</a:t>
            </a:r>
          </a:p>
          <a:p>
            <a:pPr lvl="2"/>
            <a:r>
              <a:rPr lang="en-US"/>
              <a:t>How many apples to get</a:t>
            </a:r>
          </a:p>
          <a:p>
            <a:pPr lvl="1"/>
            <a:r>
              <a:rPr lang="en-US"/>
              <a:t>Outputs:</a:t>
            </a:r>
          </a:p>
          <a:p>
            <a:pPr lvl="2"/>
            <a:r>
              <a:rPr lang="en-US"/>
              <a:t>Apple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43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a Database with:</a:t>
            </a:r>
          </a:p>
          <a:p>
            <a:pPr lvl="1"/>
            <a:r>
              <a:rPr lang="en-US"/>
              <a:t>Store location, hours</a:t>
            </a:r>
          </a:p>
          <a:p>
            <a:pPr lvl="1"/>
            <a:r>
              <a:rPr lang="en-US"/>
              <a:t>Gas stations</a:t>
            </a:r>
          </a:p>
          <a:p>
            <a:pPr lvl="1"/>
            <a:r>
              <a:rPr lang="en-US"/>
              <a:t>Expected and actual traffic conditions</a:t>
            </a:r>
          </a:p>
          <a:p>
            <a:pPr lvl="1"/>
            <a:r>
              <a:rPr lang="en-US"/>
              <a:t>Historical rate of apple usage in household</a:t>
            </a:r>
          </a:p>
          <a:p>
            <a:pPr lvl="1"/>
            <a:r>
              <a:rPr lang="en-US"/>
              <a:t>Cost of gas</a:t>
            </a:r>
          </a:p>
          <a:p>
            <a:pPr lvl="1"/>
            <a:r>
              <a:rPr lang="en-US"/>
              <a:t>Cost of time</a:t>
            </a:r>
          </a:p>
          <a:p>
            <a:r>
              <a:rPr lang="en-US"/>
              <a:t>Intent:</a:t>
            </a:r>
          </a:p>
          <a:p>
            <a:pPr lvl="1"/>
            <a:r>
              <a:rPr lang="en-US"/>
              <a:t>There should always be apples in the house</a:t>
            </a:r>
          </a:p>
          <a:p>
            <a:r>
              <a:rPr lang="en-US"/>
              <a:t>Solve for optimal </a:t>
            </a:r>
            <a:r>
              <a:rPr lang="en-US" err="1"/>
              <a:t>behaviour</a:t>
            </a:r>
            <a:r>
              <a:rPr lang="en-US"/>
              <a:t>!</a:t>
            </a:r>
          </a:p>
          <a:p>
            <a:r>
              <a:rPr lang="en-US"/>
              <a:t>Intent stays the same as before</a:t>
            </a:r>
          </a:p>
          <a:p>
            <a:endParaRPr lang="en-US"/>
          </a:p>
          <a:p>
            <a:r>
              <a:rPr lang="en-US"/>
              <a:t>Intent simpler?</a:t>
            </a:r>
          </a:p>
          <a:p>
            <a:endParaRPr lang="en-US"/>
          </a:p>
          <a:p>
            <a:r>
              <a:rPr lang="en-US"/>
              <a:t>The interface to the intent is simpler</a:t>
            </a:r>
          </a:p>
          <a:p>
            <a:r>
              <a:rPr lang="en-US"/>
              <a:t>Enables resource hiding</a:t>
            </a:r>
          </a:p>
          <a:p>
            <a:r>
              <a:rPr lang="en-US"/>
              <a:t>System behind the intent will be more complicated</a:t>
            </a:r>
          </a:p>
          <a:p>
            <a:r>
              <a:rPr lang="en-US"/>
              <a:t>Could be the same script, but now it queries the database instead of receiving everything as arguments</a:t>
            </a:r>
          </a:p>
          <a:p>
            <a:endParaRPr lang="en-US"/>
          </a:p>
          <a:p>
            <a:r>
              <a:rPr lang="en-US"/>
              <a:t>Lots of resources to put in the database</a:t>
            </a:r>
          </a:p>
          <a:p>
            <a:r>
              <a:rPr lang="en-US"/>
              <a:t>Complicated to optimize</a:t>
            </a:r>
          </a:p>
          <a:p>
            <a:r>
              <a:rPr lang="en-US"/>
              <a:t>The other option of writing scripts to solve it all is even more complicated</a:t>
            </a:r>
          </a:p>
          <a:p>
            <a:r>
              <a:rPr lang="en-US"/>
              <a:t>Run the apple script, it needs to be coded to get bananas, on-sale produce, household staples, meals for the week, </a:t>
            </a:r>
            <a:r>
              <a:rPr lang="en-US" err="1"/>
              <a:t>etc</a:t>
            </a:r>
            <a:endParaRPr lang="en-US"/>
          </a:p>
          <a:p>
            <a:r>
              <a:rPr lang="en-US"/>
              <a:t>All of those things become inputs to the apple script</a:t>
            </a:r>
          </a:p>
          <a:p>
            <a:r>
              <a:rPr lang="en-US"/>
              <a:t>Need to know when to run </a:t>
            </a:r>
            <a:r>
              <a:rPr lang="en-US" err="1"/>
              <a:t>it..when</a:t>
            </a:r>
            <a:r>
              <a:rPr lang="en-US"/>
              <a:t> out of apples? Or do you predict that? How do you do that? Write another script?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076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EBE9-156D-4035-9B88-CDA85339DBD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0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gular Pentagon 3"/>
          <p:cNvSpPr/>
          <p:nvPr userDrawn="1"/>
        </p:nvSpPr>
        <p:spPr>
          <a:xfrm rot="5400000">
            <a:off x="262552" y="-300651"/>
            <a:ext cx="5147000" cy="5724853"/>
          </a:xfrm>
          <a:custGeom>
            <a:avLst/>
            <a:gdLst>
              <a:gd name="connsiteX0" fmla="*/ 5 w 4597964"/>
              <a:gd name="connsiteY0" fmla="*/ 1567759 h 4104456"/>
              <a:gd name="connsiteX1" fmla="*/ 2298982 w 4597964"/>
              <a:gd name="connsiteY1" fmla="*/ 0 h 4104456"/>
              <a:gd name="connsiteX2" fmla="*/ 4597959 w 4597964"/>
              <a:gd name="connsiteY2" fmla="*/ 1567759 h 4104456"/>
              <a:gd name="connsiteX3" fmla="*/ 3719828 w 4597964"/>
              <a:gd name="connsiteY3" fmla="*/ 4104446 h 4104456"/>
              <a:gd name="connsiteX4" fmla="*/ 878136 w 4597964"/>
              <a:gd name="connsiteY4" fmla="*/ 4104446 h 4104456"/>
              <a:gd name="connsiteX5" fmla="*/ 5 w 4597964"/>
              <a:gd name="connsiteY5" fmla="*/ 1567759 h 4104456"/>
              <a:gd name="connsiteX0" fmla="*/ 380324 w 4978278"/>
              <a:gd name="connsiteY0" fmla="*/ 1567759 h 4115992"/>
              <a:gd name="connsiteX1" fmla="*/ 2679301 w 4978278"/>
              <a:gd name="connsiteY1" fmla="*/ 0 h 4115992"/>
              <a:gd name="connsiteX2" fmla="*/ 4978278 w 4978278"/>
              <a:gd name="connsiteY2" fmla="*/ 1567759 h 4115992"/>
              <a:gd name="connsiteX3" fmla="*/ 4100147 w 4978278"/>
              <a:gd name="connsiteY3" fmla="*/ 4104446 h 4115992"/>
              <a:gd name="connsiteX4" fmla="*/ 0 w 4978278"/>
              <a:gd name="connsiteY4" fmla="*/ 4115992 h 4115992"/>
              <a:gd name="connsiteX5" fmla="*/ 380324 w 4978278"/>
              <a:gd name="connsiteY5" fmla="*/ 1567759 h 4115992"/>
              <a:gd name="connsiteX0" fmla="*/ 0 w 4990499"/>
              <a:gd name="connsiteY0" fmla="*/ 240032 h 4115992"/>
              <a:gd name="connsiteX1" fmla="*/ 2691522 w 4990499"/>
              <a:gd name="connsiteY1" fmla="*/ 0 h 4115992"/>
              <a:gd name="connsiteX2" fmla="*/ 4990499 w 4990499"/>
              <a:gd name="connsiteY2" fmla="*/ 1567759 h 4115992"/>
              <a:gd name="connsiteX3" fmla="*/ 4112368 w 4990499"/>
              <a:gd name="connsiteY3" fmla="*/ 4104446 h 4115992"/>
              <a:gd name="connsiteX4" fmla="*/ 12221 w 4990499"/>
              <a:gd name="connsiteY4" fmla="*/ 4115992 h 4115992"/>
              <a:gd name="connsiteX5" fmla="*/ 0 w 4990499"/>
              <a:gd name="connsiteY5" fmla="*/ 240032 h 4115992"/>
              <a:gd name="connsiteX0" fmla="*/ 0 w 4990499"/>
              <a:gd name="connsiteY0" fmla="*/ 1579309 h 5455269"/>
              <a:gd name="connsiteX1" fmla="*/ 2633798 w 4990499"/>
              <a:gd name="connsiteY1" fmla="*/ 0 h 5455269"/>
              <a:gd name="connsiteX2" fmla="*/ 4990499 w 4990499"/>
              <a:gd name="connsiteY2" fmla="*/ 2907036 h 5455269"/>
              <a:gd name="connsiteX3" fmla="*/ 4112368 w 4990499"/>
              <a:gd name="connsiteY3" fmla="*/ 5443723 h 5455269"/>
              <a:gd name="connsiteX4" fmla="*/ 12221 w 4990499"/>
              <a:gd name="connsiteY4" fmla="*/ 5455269 h 5455269"/>
              <a:gd name="connsiteX5" fmla="*/ 0 w 4990499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4990499 w 5740277"/>
              <a:gd name="connsiteY2" fmla="*/ 2907036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5729408 w 5740277"/>
              <a:gd name="connsiteY2" fmla="*/ 2156581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3946127 h 7822087"/>
              <a:gd name="connsiteX1" fmla="*/ 1860253 w 5740277"/>
              <a:gd name="connsiteY1" fmla="*/ 0 h 7822087"/>
              <a:gd name="connsiteX2" fmla="*/ 5729408 w 5740277"/>
              <a:gd name="connsiteY2" fmla="*/ 4523399 h 7822087"/>
              <a:gd name="connsiteX3" fmla="*/ 5740277 w 5740277"/>
              <a:gd name="connsiteY3" fmla="*/ 7822087 h 7822087"/>
              <a:gd name="connsiteX4" fmla="*/ 12221 w 5740277"/>
              <a:gd name="connsiteY4" fmla="*/ 7822087 h 7822087"/>
              <a:gd name="connsiteX5" fmla="*/ 0 w 5740277"/>
              <a:gd name="connsiteY5" fmla="*/ 3946127 h 7822087"/>
              <a:gd name="connsiteX0" fmla="*/ 0 w 5740277"/>
              <a:gd name="connsiteY0" fmla="*/ 3819127 h 7695087"/>
              <a:gd name="connsiteX1" fmla="*/ 1964162 w 5740277"/>
              <a:gd name="connsiteY1" fmla="*/ 0 h 7695087"/>
              <a:gd name="connsiteX2" fmla="*/ 5729408 w 5740277"/>
              <a:gd name="connsiteY2" fmla="*/ 4396399 h 7695087"/>
              <a:gd name="connsiteX3" fmla="*/ 5740277 w 5740277"/>
              <a:gd name="connsiteY3" fmla="*/ 7695087 h 7695087"/>
              <a:gd name="connsiteX4" fmla="*/ 12221 w 5740277"/>
              <a:gd name="connsiteY4" fmla="*/ 7695087 h 7695087"/>
              <a:gd name="connsiteX5" fmla="*/ 0 w 5740277"/>
              <a:gd name="connsiteY5" fmla="*/ 3819127 h 7695087"/>
              <a:gd name="connsiteX0" fmla="*/ 0 w 5740276"/>
              <a:gd name="connsiteY0" fmla="*/ 5781853 h 7695087"/>
              <a:gd name="connsiteX1" fmla="*/ 1964161 w 5740276"/>
              <a:gd name="connsiteY1" fmla="*/ 0 h 7695087"/>
              <a:gd name="connsiteX2" fmla="*/ 5729407 w 5740276"/>
              <a:gd name="connsiteY2" fmla="*/ 4396399 h 7695087"/>
              <a:gd name="connsiteX3" fmla="*/ 5740276 w 5740276"/>
              <a:gd name="connsiteY3" fmla="*/ 7695087 h 7695087"/>
              <a:gd name="connsiteX4" fmla="*/ 12220 w 5740276"/>
              <a:gd name="connsiteY4" fmla="*/ 7695087 h 7695087"/>
              <a:gd name="connsiteX5" fmla="*/ 0 w 5740276"/>
              <a:gd name="connsiteY5" fmla="*/ 5781853 h 7695087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29407 w 5740276"/>
              <a:gd name="connsiteY2" fmla="*/ 3344480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16581 w 5740276"/>
              <a:gd name="connsiteY2" fmla="*/ 4704277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050035 h 5963269"/>
              <a:gd name="connsiteX1" fmla="*/ 732647 w 5740276"/>
              <a:gd name="connsiteY1" fmla="*/ 0 h 5963269"/>
              <a:gd name="connsiteX2" fmla="*/ 5716581 w 5740276"/>
              <a:gd name="connsiteY2" fmla="*/ 4024378 h 5963269"/>
              <a:gd name="connsiteX3" fmla="*/ 5740276 w 5740276"/>
              <a:gd name="connsiteY3" fmla="*/ 5963269 h 5963269"/>
              <a:gd name="connsiteX4" fmla="*/ 12220 w 5740276"/>
              <a:gd name="connsiteY4" fmla="*/ 5963269 h 5963269"/>
              <a:gd name="connsiteX5" fmla="*/ 0 w 5740276"/>
              <a:gd name="connsiteY5" fmla="*/ 4050035 h 5963269"/>
              <a:gd name="connsiteX0" fmla="*/ 0 w 5753104"/>
              <a:gd name="connsiteY0" fmla="*/ 4640137 h 5963269"/>
              <a:gd name="connsiteX1" fmla="*/ 745475 w 5753104"/>
              <a:gd name="connsiteY1" fmla="*/ 0 h 5963269"/>
              <a:gd name="connsiteX2" fmla="*/ 5729409 w 5753104"/>
              <a:gd name="connsiteY2" fmla="*/ 4024378 h 5963269"/>
              <a:gd name="connsiteX3" fmla="*/ 5753104 w 5753104"/>
              <a:gd name="connsiteY3" fmla="*/ 5963269 h 5963269"/>
              <a:gd name="connsiteX4" fmla="*/ 25048 w 5753104"/>
              <a:gd name="connsiteY4" fmla="*/ 5963269 h 5963269"/>
              <a:gd name="connsiteX5" fmla="*/ 0 w 5753104"/>
              <a:gd name="connsiteY5" fmla="*/ 4640137 h 5963269"/>
              <a:gd name="connsiteX0" fmla="*/ 0 w 5753104"/>
              <a:gd name="connsiteY0" fmla="*/ 5037816 h 6360948"/>
              <a:gd name="connsiteX1" fmla="*/ 732648 w 5753104"/>
              <a:gd name="connsiteY1" fmla="*/ 0 h 6360948"/>
              <a:gd name="connsiteX2" fmla="*/ 5729409 w 5753104"/>
              <a:gd name="connsiteY2" fmla="*/ 4422057 h 6360948"/>
              <a:gd name="connsiteX3" fmla="*/ 5753104 w 5753104"/>
              <a:gd name="connsiteY3" fmla="*/ 6360948 h 6360948"/>
              <a:gd name="connsiteX4" fmla="*/ 25048 w 5753104"/>
              <a:gd name="connsiteY4" fmla="*/ 6360948 h 6360948"/>
              <a:gd name="connsiteX5" fmla="*/ 0 w 5753104"/>
              <a:gd name="connsiteY5" fmla="*/ 5037816 h 636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4" h="6360948">
                <a:moveTo>
                  <a:pt x="0" y="5037816"/>
                </a:moveTo>
                <a:lnTo>
                  <a:pt x="732648" y="0"/>
                </a:lnTo>
                <a:lnTo>
                  <a:pt x="5729409" y="4422057"/>
                </a:lnTo>
                <a:lnTo>
                  <a:pt x="5753104" y="6360948"/>
                </a:lnTo>
                <a:lnTo>
                  <a:pt x="25048" y="6360948"/>
                </a:lnTo>
                <a:cubicBezTo>
                  <a:pt x="20974" y="5068961"/>
                  <a:pt x="4074" y="6329803"/>
                  <a:pt x="0" y="5037816"/>
                </a:cubicBez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2" name="Right Triangle 31"/>
          <p:cNvSpPr/>
          <p:nvPr userDrawn="1"/>
        </p:nvSpPr>
        <p:spPr>
          <a:xfrm rot="5400000">
            <a:off x="774" y="-10269"/>
            <a:ext cx="4127124" cy="4147661"/>
          </a:xfrm>
          <a:prstGeom prst="rtTriangle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1" name="Regular Pentagon 4"/>
          <p:cNvSpPr/>
          <p:nvPr userDrawn="1"/>
        </p:nvSpPr>
        <p:spPr>
          <a:xfrm rot="5400000">
            <a:off x="-521487" y="511994"/>
            <a:ext cx="5135275" cy="4111289"/>
          </a:xfrm>
          <a:custGeom>
            <a:avLst/>
            <a:gdLst>
              <a:gd name="connsiteX0" fmla="*/ 1 w 960120"/>
              <a:gd name="connsiteY0" fmla="*/ 349269 h 914400"/>
              <a:gd name="connsiteX1" fmla="*/ 480060 w 960120"/>
              <a:gd name="connsiteY1" fmla="*/ 0 h 914400"/>
              <a:gd name="connsiteX2" fmla="*/ 960119 w 960120"/>
              <a:gd name="connsiteY2" fmla="*/ 349269 h 914400"/>
              <a:gd name="connsiteX3" fmla="*/ 776753 w 960120"/>
              <a:gd name="connsiteY3" fmla="*/ 914398 h 914400"/>
              <a:gd name="connsiteX4" fmla="*/ 183367 w 960120"/>
              <a:gd name="connsiteY4" fmla="*/ 914398 h 914400"/>
              <a:gd name="connsiteX5" fmla="*/ 1 w 960120"/>
              <a:gd name="connsiteY5" fmla="*/ 349269 h 914400"/>
              <a:gd name="connsiteX0" fmla="*/ 2239403 w 3199521"/>
              <a:gd name="connsiteY0" fmla="*/ 349269 h 924167"/>
              <a:gd name="connsiteX1" fmla="*/ 2719462 w 3199521"/>
              <a:gd name="connsiteY1" fmla="*/ 0 h 924167"/>
              <a:gd name="connsiteX2" fmla="*/ 3199521 w 3199521"/>
              <a:gd name="connsiteY2" fmla="*/ 349269 h 924167"/>
              <a:gd name="connsiteX3" fmla="*/ 3016155 w 3199521"/>
              <a:gd name="connsiteY3" fmla="*/ 914398 h 924167"/>
              <a:gd name="connsiteX4" fmla="*/ 0 w 3199521"/>
              <a:gd name="connsiteY4" fmla="*/ 924167 h 924167"/>
              <a:gd name="connsiteX5" fmla="*/ 2239403 w 3199521"/>
              <a:gd name="connsiteY5" fmla="*/ 349269 h 924167"/>
              <a:gd name="connsiteX0" fmla="*/ 2239403 w 5732001"/>
              <a:gd name="connsiteY0" fmla="*/ 349269 h 943706"/>
              <a:gd name="connsiteX1" fmla="*/ 2719462 w 5732001"/>
              <a:gd name="connsiteY1" fmla="*/ 0 h 943706"/>
              <a:gd name="connsiteX2" fmla="*/ 3199521 w 5732001"/>
              <a:gd name="connsiteY2" fmla="*/ 349269 h 943706"/>
              <a:gd name="connsiteX3" fmla="*/ 5732001 w 5732001"/>
              <a:gd name="connsiteY3" fmla="*/ 943706 h 943706"/>
              <a:gd name="connsiteX4" fmla="*/ 0 w 5732001"/>
              <a:gd name="connsiteY4" fmla="*/ 924167 h 943706"/>
              <a:gd name="connsiteX5" fmla="*/ 2239403 w 5732001"/>
              <a:gd name="connsiteY5" fmla="*/ 349269 h 943706"/>
              <a:gd name="connsiteX0" fmla="*/ 2239403 w 5732001"/>
              <a:gd name="connsiteY0" fmla="*/ 3204312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239403 w 5732001"/>
              <a:gd name="connsiteY5" fmla="*/ 3204312 h 3798749"/>
              <a:gd name="connsiteX0" fmla="*/ 21788 w 5732001"/>
              <a:gd name="connsiteY0" fmla="*/ 5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1788 w 5732001"/>
              <a:gd name="connsiteY5" fmla="*/ 5 h 3798749"/>
              <a:gd name="connsiteX0" fmla="*/ 21788 w 5732001"/>
              <a:gd name="connsiteY0" fmla="*/ 1257808 h 5056552"/>
              <a:gd name="connsiteX1" fmla="*/ 2797616 w 5732001"/>
              <a:gd name="connsiteY1" fmla="*/ 0 h 5056552"/>
              <a:gd name="connsiteX2" fmla="*/ 5719986 w 5732001"/>
              <a:gd name="connsiteY2" fmla="*/ 1257803 h 5056552"/>
              <a:gd name="connsiteX3" fmla="*/ 5732001 w 5732001"/>
              <a:gd name="connsiteY3" fmla="*/ 5056552 h 5056552"/>
              <a:gd name="connsiteX4" fmla="*/ 0 w 5732001"/>
              <a:gd name="connsiteY4" fmla="*/ 5037013 h 5056552"/>
              <a:gd name="connsiteX5" fmla="*/ 21788 w 5732001"/>
              <a:gd name="connsiteY5" fmla="*/ 1257808 h 5056552"/>
              <a:gd name="connsiteX0" fmla="*/ 21788 w 5732001"/>
              <a:gd name="connsiteY0" fmla="*/ 2713427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1788 w 5732001"/>
              <a:gd name="connsiteY5" fmla="*/ 2713427 h 6512171"/>
              <a:gd name="connsiteX0" fmla="*/ 12019 w 5732001"/>
              <a:gd name="connsiteY0" fmla="*/ 4628196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12019 w 5732001"/>
              <a:gd name="connsiteY5" fmla="*/ 4628196 h 6512171"/>
              <a:gd name="connsiteX0" fmla="*/ 2250 w 5732001"/>
              <a:gd name="connsiteY0" fmla="*/ 3377735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250 w 5732001"/>
              <a:gd name="connsiteY5" fmla="*/ 3377735 h 6512171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19986 w 5732001"/>
              <a:gd name="connsiteY2" fmla="*/ 1042884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29755 w 5732001"/>
              <a:gd name="connsiteY2" fmla="*/ 1707192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666 w 5740186"/>
              <a:gd name="connsiteY0" fmla="*/ 3885735 h 4841633"/>
              <a:gd name="connsiteX1" fmla="*/ 2864420 w 5740186"/>
              <a:gd name="connsiteY1" fmla="*/ 0 h 4841633"/>
              <a:gd name="connsiteX2" fmla="*/ 5737940 w 5740186"/>
              <a:gd name="connsiteY2" fmla="*/ 1707192 h 4841633"/>
              <a:gd name="connsiteX3" fmla="*/ 5740186 w 5740186"/>
              <a:gd name="connsiteY3" fmla="*/ 4841633 h 4841633"/>
              <a:gd name="connsiteX4" fmla="*/ 8185 w 5740186"/>
              <a:gd name="connsiteY4" fmla="*/ 4822094 h 4841633"/>
              <a:gd name="connsiteX5" fmla="*/ 666 w 5740186"/>
              <a:gd name="connsiteY5" fmla="*/ 3885735 h 4841633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2351965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3680580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666 w 5740186"/>
              <a:gd name="connsiteY0" fmla="*/ 3612201 h 4568099"/>
              <a:gd name="connsiteX1" fmla="*/ 3899962 w 5740186"/>
              <a:gd name="connsiteY1" fmla="*/ 0 h 4568099"/>
              <a:gd name="connsiteX2" fmla="*/ 5737940 w 5740186"/>
              <a:gd name="connsiteY2" fmla="*/ 2762273 h 4568099"/>
              <a:gd name="connsiteX3" fmla="*/ 5740186 w 5740186"/>
              <a:gd name="connsiteY3" fmla="*/ 4568099 h 4568099"/>
              <a:gd name="connsiteX4" fmla="*/ 8185 w 5740186"/>
              <a:gd name="connsiteY4" fmla="*/ 4548560 h 4568099"/>
              <a:gd name="connsiteX5" fmla="*/ 666 w 5740186"/>
              <a:gd name="connsiteY5" fmla="*/ 3612201 h 45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0186" h="4568099">
                <a:moveTo>
                  <a:pt x="666" y="3612201"/>
                </a:moveTo>
                <a:lnTo>
                  <a:pt x="3899962" y="0"/>
                </a:lnTo>
                <a:lnTo>
                  <a:pt x="5737940" y="2762273"/>
                </a:lnTo>
                <a:cubicBezTo>
                  <a:pt x="5738689" y="3807087"/>
                  <a:pt x="5739437" y="3523285"/>
                  <a:pt x="5740186" y="4568099"/>
                </a:cubicBezTo>
                <a:lnTo>
                  <a:pt x="8185" y="4548560"/>
                </a:lnTo>
                <a:cubicBezTo>
                  <a:pt x="12191" y="3927081"/>
                  <a:pt x="-3340" y="4233680"/>
                  <a:pt x="666" y="3612201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0" name="Regular Pentagon 3"/>
          <p:cNvSpPr/>
          <p:nvPr userDrawn="1"/>
        </p:nvSpPr>
        <p:spPr>
          <a:xfrm rot="5400000">
            <a:off x="99590" y="-113468"/>
            <a:ext cx="5147000" cy="5366942"/>
          </a:xfrm>
          <a:custGeom>
            <a:avLst/>
            <a:gdLst>
              <a:gd name="connsiteX0" fmla="*/ 5 w 4597964"/>
              <a:gd name="connsiteY0" fmla="*/ 1567759 h 4104456"/>
              <a:gd name="connsiteX1" fmla="*/ 2298982 w 4597964"/>
              <a:gd name="connsiteY1" fmla="*/ 0 h 4104456"/>
              <a:gd name="connsiteX2" fmla="*/ 4597959 w 4597964"/>
              <a:gd name="connsiteY2" fmla="*/ 1567759 h 4104456"/>
              <a:gd name="connsiteX3" fmla="*/ 3719828 w 4597964"/>
              <a:gd name="connsiteY3" fmla="*/ 4104446 h 4104456"/>
              <a:gd name="connsiteX4" fmla="*/ 878136 w 4597964"/>
              <a:gd name="connsiteY4" fmla="*/ 4104446 h 4104456"/>
              <a:gd name="connsiteX5" fmla="*/ 5 w 4597964"/>
              <a:gd name="connsiteY5" fmla="*/ 1567759 h 4104456"/>
              <a:gd name="connsiteX0" fmla="*/ 380324 w 4978278"/>
              <a:gd name="connsiteY0" fmla="*/ 1567759 h 4115992"/>
              <a:gd name="connsiteX1" fmla="*/ 2679301 w 4978278"/>
              <a:gd name="connsiteY1" fmla="*/ 0 h 4115992"/>
              <a:gd name="connsiteX2" fmla="*/ 4978278 w 4978278"/>
              <a:gd name="connsiteY2" fmla="*/ 1567759 h 4115992"/>
              <a:gd name="connsiteX3" fmla="*/ 4100147 w 4978278"/>
              <a:gd name="connsiteY3" fmla="*/ 4104446 h 4115992"/>
              <a:gd name="connsiteX4" fmla="*/ 0 w 4978278"/>
              <a:gd name="connsiteY4" fmla="*/ 4115992 h 4115992"/>
              <a:gd name="connsiteX5" fmla="*/ 380324 w 4978278"/>
              <a:gd name="connsiteY5" fmla="*/ 1567759 h 4115992"/>
              <a:gd name="connsiteX0" fmla="*/ 0 w 4990499"/>
              <a:gd name="connsiteY0" fmla="*/ 240032 h 4115992"/>
              <a:gd name="connsiteX1" fmla="*/ 2691522 w 4990499"/>
              <a:gd name="connsiteY1" fmla="*/ 0 h 4115992"/>
              <a:gd name="connsiteX2" fmla="*/ 4990499 w 4990499"/>
              <a:gd name="connsiteY2" fmla="*/ 1567759 h 4115992"/>
              <a:gd name="connsiteX3" fmla="*/ 4112368 w 4990499"/>
              <a:gd name="connsiteY3" fmla="*/ 4104446 h 4115992"/>
              <a:gd name="connsiteX4" fmla="*/ 12221 w 4990499"/>
              <a:gd name="connsiteY4" fmla="*/ 4115992 h 4115992"/>
              <a:gd name="connsiteX5" fmla="*/ 0 w 4990499"/>
              <a:gd name="connsiteY5" fmla="*/ 240032 h 4115992"/>
              <a:gd name="connsiteX0" fmla="*/ 0 w 4990499"/>
              <a:gd name="connsiteY0" fmla="*/ 1579309 h 5455269"/>
              <a:gd name="connsiteX1" fmla="*/ 2633798 w 4990499"/>
              <a:gd name="connsiteY1" fmla="*/ 0 h 5455269"/>
              <a:gd name="connsiteX2" fmla="*/ 4990499 w 4990499"/>
              <a:gd name="connsiteY2" fmla="*/ 2907036 h 5455269"/>
              <a:gd name="connsiteX3" fmla="*/ 4112368 w 4990499"/>
              <a:gd name="connsiteY3" fmla="*/ 5443723 h 5455269"/>
              <a:gd name="connsiteX4" fmla="*/ 12221 w 4990499"/>
              <a:gd name="connsiteY4" fmla="*/ 5455269 h 5455269"/>
              <a:gd name="connsiteX5" fmla="*/ 0 w 4990499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4990499 w 5740277"/>
              <a:gd name="connsiteY2" fmla="*/ 2907036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5729408 w 5740277"/>
              <a:gd name="connsiteY2" fmla="*/ 2156581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3946127 h 7822087"/>
              <a:gd name="connsiteX1" fmla="*/ 1860253 w 5740277"/>
              <a:gd name="connsiteY1" fmla="*/ 0 h 7822087"/>
              <a:gd name="connsiteX2" fmla="*/ 5729408 w 5740277"/>
              <a:gd name="connsiteY2" fmla="*/ 4523399 h 7822087"/>
              <a:gd name="connsiteX3" fmla="*/ 5740277 w 5740277"/>
              <a:gd name="connsiteY3" fmla="*/ 7822087 h 7822087"/>
              <a:gd name="connsiteX4" fmla="*/ 12221 w 5740277"/>
              <a:gd name="connsiteY4" fmla="*/ 7822087 h 7822087"/>
              <a:gd name="connsiteX5" fmla="*/ 0 w 5740277"/>
              <a:gd name="connsiteY5" fmla="*/ 3946127 h 7822087"/>
              <a:gd name="connsiteX0" fmla="*/ 0 w 5740277"/>
              <a:gd name="connsiteY0" fmla="*/ 3819127 h 7695087"/>
              <a:gd name="connsiteX1" fmla="*/ 1964162 w 5740277"/>
              <a:gd name="connsiteY1" fmla="*/ 0 h 7695087"/>
              <a:gd name="connsiteX2" fmla="*/ 5729408 w 5740277"/>
              <a:gd name="connsiteY2" fmla="*/ 4396399 h 7695087"/>
              <a:gd name="connsiteX3" fmla="*/ 5740277 w 5740277"/>
              <a:gd name="connsiteY3" fmla="*/ 7695087 h 7695087"/>
              <a:gd name="connsiteX4" fmla="*/ 12221 w 5740277"/>
              <a:gd name="connsiteY4" fmla="*/ 7695087 h 7695087"/>
              <a:gd name="connsiteX5" fmla="*/ 0 w 5740277"/>
              <a:gd name="connsiteY5" fmla="*/ 3819127 h 7695087"/>
              <a:gd name="connsiteX0" fmla="*/ 0 w 5740276"/>
              <a:gd name="connsiteY0" fmla="*/ 5781853 h 7695087"/>
              <a:gd name="connsiteX1" fmla="*/ 1964161 w 5740276"/>
              <a:gd name="connsiteY1" fmla="*/ 0 h 7695087"/>
              <a:gd name="connsiteX2" fmla="*/ 5729407 w 5740276"/>
              <a:gd name="connsiteY2" fmla="*/ 4396399 h 7695087"/>
              <a:gd name="connsiteX3" fmla="*/ 5740276 w 5740276"/>
              <a:gd name="connsiteY3" fmla="*/ 7695087 h 7695087"/>
              <a:gd name="connsiteX4" fmla="*/ 12220 w 5740276"/>
              <a:gd name="connsiteY4" fmla="*/ 7695087 h 7695087"/>
              <a:gd name="connsiteX5" fmla="*/ 0 w 5740276"/>
              <a:gd name="connsiteY5" fmla="*/ 5781853 h 7695087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29407 w 5740276"/>
              <a:gd name="connsiteY2" fmla="*/ 3344480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16581 w 5740276"/>
              <a:gd name="connsiteY2" fmla="*/ 4704277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050035 h 5963269"/>
              <a:gd name="connsiteX1" fmla="*/ 732647 w 5740276"/>
              <a:gd name="connsiteY1" fmla="*/ 0 h 5963269"/>
              <a:gd name="connsiteX2" fmla="*/ 5716581 w 5740276"/>
              <a:gd name="connsiteY2" fmla="*/ 4024378 h 5963269"/>
              <a:gd name="connsiteX3" fmla="*/ 5740276 w 5740276"/>
              <a:gd name="connsiteY3" fmla="*/ 5963269 h 5963269"/>
              <a:gd name="connsiteX4" fmla="*/ 12220 w 5740276"/>
              <a:gd name="connsiteY4" fmla="*/ 5963269 h 5963269"/>
              <a:gd name="connsiteX5" fmla="*/ 0 w 5740276"/>
              <a:gd name="connsiteY5" fmla="*/ 4050035 h 5963269"/>
              <a:gd name="connsiteX0" fmla="*/ 0 w 5753104"/>
              <a:gd name="connsiteY0" fmla="*/ 4640137 h 5963269"/>
              <a:gd name="connsiteX1" fmla="*/ 745475 w 5753104"/>
              <a:gd name="connsiteY1" fmla="*/ 0 h 5963269"/>
              <a:gd name="connsiteX2" fmla="*/ 5729409 w 5753104"/>
              <a:gd name="connsiteY2" fmla="*/ 4024378 h 5963269"/>
              <a:gd name="connsiteX3" fmla="*/ 5753104 w 5753104"/>
              <a:gd name="connsiteY3" fmla="*/ 5963269 h 5963269"/>
              <a:gd name="connsiteX4" fmla="*/ 25048 w 5753104"/>
              <a:gd name="connsiteY4" fmla="*/ 5963269 h 5963269"/>
              <a:gd name="connsiteX5" fmla="*/ 0 w 5753104"/>
              <a:gd name="connsiteY5" fmla="*/ 4640137 h 596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4" h="5963269">
                <a:moveTo>
                  <a:pt x="0" y="4640137"/>
                </a:moveTo>
                <a:lnTo>
                  <a:pt x="745475" y="0"/>
                </a:lnTo>
                <a:lnTo>
                  <a:pt x="5729409" y="4024378"/>
                </a:lnTo>
                <a:lnTo>
                  <a:pt x="5753104" y="5963269"/>
                </a:lnTo>
                <a:lnTo>
                  <a:pt x="25048" y="5963269"/>
                </a:lnTo>
                <a:cubicBezTo>
                  <a:pt x="20974" y="4671282"/>
                  <a:pt x="4074" y="5932124"/>
                  <a:pt x="0" y="4640137"/>
                </a:cubicBezTo>
                <a:close/>
              </a:path>
            </a:pathLst>
          </a:custGeom>
          <a:solidFill>
            <a:schemeClr val="accent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8" name="Regular Pentagon 4"/>
          <p:cNvSpPr/>
          <p:nvPr userDrawn="1"/>
        </p:nvSpPr>
        <p:spPr>
          <a:xfrm rot="5400000">
            <a:off x="-149997" y="99579"/>
            <a:ext cx="5174299" cy="4940847"/>
          </a:xfrm>
          <a:custGeom>
            <a:avLst/>
            <a:gdLst>
              <a:gd name="connsiteX0" fmla="*/ 1 w 960120"/>
              <a:gd name="connsiteY0" fmla="*/ 349269 h 914400"/>
              <a:gd name="connsiteX1" fmla="*/ 480060 w 960120"/>
              <a:gd name="connsiteY1" fmla="*/ 0 h 914400"/>
              <a:gd name="connsiteX2" fmla="*/ 960119 w 960120"/>
              <a:gd name="connsiteY2" fmla="*/ 349269 h 914400"/>
              <a:gd name="connsiteX3" fmla="*/ 776753 w 960120"/>
              <a:gd name="connsiteY3" fmla="*/ 914398 h 914400"/>
              <a:gd name="connsiteX4" fmla="*/ 183367 w 960120"/>
              <a:gd name="connsiteY4" fmla="*/ 914398 h 914400"/>
              <a:gd name="connsiteX5" fmla="*/ 1 w 960120"/>
              <a:gd name="connsiteY5" fmla="*/ 349269 h 914400"/>
              <a:gd name="connsiteX0" fmla="*/ 2239403 w 3199521"/>
              <a:gd name="connsiteY0" fmla="*/ 349269 h 924167"/>
              <a:gd name="connsiteX1" fmla="*/ 2719462 w 3199521"/>
              <a:gd name="connsiteY1" fmla="*/ 0 h 924167"/>
              <a:gd name="connsiteX2" fmla="*/ 3199521 w 3199521"/>
              <a:gd name="connsiteY2" fmla="*/ 349269 h 924167"/>
              <a:gd name="connsiteX3" fmla="*/ 3016155 w 3199521"/>
              <a:gd name="connsiteY3" fmla="*/ 914398 h 924167"/>
              <a:gd name="connsiteX4" fmla="*/ 0 w 3199521"/>
              <a:gd name="connsiteY4" fmla="*/ 924167 h 924167"/>
              <a:gd name="connsiteX5" fmla="*/ 2239403 w 3199521"/>
              <a:gd name="connsiteY5" fmla="*/ 349269 h 924167"/>
              <a:gd name="connsiteX0" fmla="*/ 2239403 w 5732001"/>
              <a:gd name="connsiteY0" fmla="*/ 349269 h 943706"/>
              <a:gd name="connsiteX1" fmla="*/ 2719462 w 5732001"/>
              <a:gd name="connsiteY1" fmla="*/ 0 h 943706"/>
              <a:gd name="connsiteX2" fmla="*/ 3199521 w 5732001"/>
              <a:gd name="connsiteY2" fmla="*/ 349269 h 943706"/>
              <a:gd name="connsiteX3" fmla="*/ 5732001 w 5732001"/>
              <a:gd name="connsiteY3" fmla="*/ 943706 h 943706"/>
              <a:gd name="connsiteX4" fmla="*/ 0 w 5732001"/>
              <a:gd name="connsiteY4" fmla="*/ 924167 h 943706"/>
              <a:gd name="connsiteX5" fmla="*/ 2239403 w 5732001"/>
              <a:gd name="connsiteY5" fmla="*/ 349269 h 943706"/>
              <a:gd name="connsiteX0" fmla="*/ 2239403 w 5732001"/>
              <a:gd name="connsiteY0" fmla="*/ 3204312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239403 w 5732001"/>
              <a:gd name="connsiteY5" fmla="*/ 3204312 h 3798749"/>
              <a:gd name="connsiteX0" fmla="*/ 21788 w 5732001"/>
              <a:gd name="connsiteY0" fmla="*/ 5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1788 w 5732001"/>
              <a:gd name="connsiteY5" fmla="*/ 5 h 3798749"/>
              <a:gd name="connsiteX0" fmla="*/ 21788 w 5732001"/>
              <a:gd name="connsiteY0" fmla="*/ 1257808 h 5056552"/>
              <a:gd name="connsiteX1" fmla="*/ 2797616 w 5732001"/>
              <a:gd name="connsiteY1" fmla="*/ 0 h 5056552"/>
              <a:gd name="connsiteX2" fmla="*/ 5719986 w 5732001"/>
              <a:gd name="connsiteY2" fmla="*/ 1257803 h 5056552"/>
              <a:gd name="connsiteX3" fmla="*/ 5732001 w 5732001"/>
              <a:gd name="connsiteY3" fmla="*/ 5056552 h 5056552"/>
              <a:gd name="connsiteX4" fmla="*/ 0 w 5732001"/>
              <a:gd name="connsiteY4" fmla="*/ 5037013 h 5056552"/>
              <a:gd name="connsiteX5" fmla="*/ 21788 w 5732001"/>
              <a:gd name="connsiteY5" fmla="*/ 1257808 h 5056552"/>
              <a:gd name="connsiteX0" fmla="*/ 21788 w 5732001"/>
              <a:gd name="connsiteY0" fmla="*/ 2713427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1788 w 5732001"/>
              <a:gd name="connsiteY5" fmla="*/ 2713427 h 6512171"/>
              <a:gd name="connsiteX0" fmla="*/ 12019 w 5732001"/>
              <a:gd name="connsiteY0" fmla="*/ 4628196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12019 w 5732001"/>
              <a:gd name="connsiteY5" fmla="*/ 4628196 h 6512171"/>
              <a:gd name="connsiteX0" fmla="*/ 2250 w 5732001"/>
              <a:gd name="connsiteY0" fmla="*/ 3377735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250 w 5732001"/>
              <a:gd name="connsiteY5" fmla="*/ 3377735 h 6512171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19986 w 5732001"/>
              <a:gd name="connsiteY2" fmla="*/ 1042884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29755 w 5732001"/>
              <a:gd name="connsiteY2" fmla="*/ 1707192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666 w 5740186"/>
              <a:gd name="connsiteY0" fmla="*/ 3885735 h 4841633"/>
              <a:gd name="connsiteX1" fmla="*/ 2864420 w 5740186"/>
              <a:gd name="connsiteY1" fmla="*/ 0 h 4841633"/>
              <a:gd name="connsiteX2" fmla="*/ 5737940 w 5740186"/>
              <a:gd name="connsiteY2" fmla="*/ 1707192 h 4841633"/>
              <a:gd name="connsiteX3" fmla="*/ 5740186 w 5740186"/>
              <a:gd name="connsiteY3" fmla="*/ 4841633 h 4841633"/>
              <a:gd name="connsiteX4" fmla="*/ 8185 w 5740186"/>
              <a:gd name="connsiteY4" fmla="*/ 4822094 h 4841633"/>
              <a:gd name="connsiteX5" fmla="*/ 666 w 5740186"/>
              <a:gd name="connsiteY5" fmla="*/ 3885735 h 4841633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2351965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3680580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505 w 5740025"/>
              <a:gd name="connsiteY0" fmla="*/ 4530508 h 5486406"/>
              <a:gd name="connsiteX1" fmla="*/ 783416 w 5740025"/>
              <a:gd name="connsiteY1" fmla="*/ 0 h 5486406"/>
              <a:gd name="connsiteX2" fmla="*/ 5737779 w 5740025"/>
              <a:gd name="connsiteY2" fmla="*/ 3680580 h 5486406"/>
              <a:gd name="connsiteX3" fmla="*/ 5740025 w 5740025"/>
              <a:gd name="connsiteY3" fmla="*/ 5486406 h 5486406"/>
              <a:gd name="connsiteX4" fmla="*/ 13763 w 5740025"/>
              <a:gd name="connsiteY4" fmla="*/ 5484087 h 5486406"/>
              <a:gd name="connsiteX5" fmla="*/ 505 w 5740025"/>
              <a:gd name="connsiteY5" fmla="*/ 4530508 h 5486406"/>
              <a:gd name="connsiteX0" fmla="*/ 9702 w 5749222"/>
              <a:gd name="connsiteY0" fmla="*/ 4530508 h 5489830"/>
              <a:gd name="connsiteX1" fmla="*/ 792613 w 5749222"/>
              <a:gd name="connsiteY1" fmla="*/ 0 h 5489830"/>
              <a:gd name="connsiteX2" fmla="*/ 5746976 w 5749222"/>
              <a:gd name="connsiteY2" fmla="*/ 3680580 h 5489830"/>
              <a:gd name="connsiteX3" fmla="*/ 5749222 w 5749222"/>
              <a:gd name="connsiteY3" fmla="*/ 5486406 h 5489830"/>
              <a:gd name="connsiteX4" fmla="*/ 0 w 5749222"/>
              <a:gd name="connsiteY4" fmla="*/ 5489830 h 5489830"/>
              <a:gd name="connsiteX5" fmla="*/ 9702 w 5749222"/>
              <a:gd name="connsiteY5" fmla="*/ 4530508 h 54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9222" h="5489830">
                <a:moveTo>
                  <a:pt x="9702" y="4530508"/>
                </a:moveTo>
                <a:lnTo>
                  <a:pt x="792613" y="0"/>
                </a:lnTo>
                <a:lnTo>
                  <a:pt x="5746976" y="3680580"/>
                </a:lnTo>
                <a:cubicBezTo>
                  <a:pt x="5747725" y="4725394"/>
                  <a:pt x="5748473" y="4441592"/>
                  <a:pt x="5749222" y="5486406"/>
                </a:cubicBezTo>
                <a:lnTo>
                  <a:pt x="0" y="5489830"/>
                </a:lnTo>
                <a:cubicBezTo>
                  <a:pt x="4006" y="4868351"/>
                  <a:pt x="5696" y="5151987"/>
                  <a:pt x="9702" y="4530508"/>
                </a:cubicBez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44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chemeClr val="accent3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45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472593" y="627534"/>
            <a:ext cx="3019287" cy="1440160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>
              <a:defRPr sz="2800" b="0" i="0" baseline="0">
                <a:solidFill>
                  <a:schemeClr val="accent1"/>
                </a:solidFill>
                <a:latin typeface="Corbel"/>
                <a:cs typeface="Corbel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72591" y="2355726"/>
            <a:ext cx="2515233" cy="129331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778" b="0" i="0">
                <a:solidFill>
                  <a:schemeClr val="tx1"/>
                </a:solidFill>
                <a:latin typeface="Corbel"/>
                <a:cs typeface="Corbel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22" name="Parallelogram 21"/>
          <p:cNvSpPr/>
          <p:nvPr userDrawn="1"/>
        </p:nvSpPr>
        <p:spPr>
          <a:xfrm>
            <a:off x="467544" y="2211710"/>
            <a:ext cx="648072" cy="45719"/>
          </a:xfrm>
          <a:prstGeom prst="parallelogram">
            <a:avLst>
              <a:gd name="adj" fmla="val 3737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23" name="Picture 22" descr="ductus-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0110522E-A024-F44C-9640-1C1648A43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E0457AB1-272D-B240-A257-54242B64D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CB4E11F9-D130-BD44-99E9-77C53A726F17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68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37600"/>
            <a:ext cx="7913680" cy="4212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45992"/>
            <a:ext cx="7913680" cy="3369974"/>
          </a:xfrm>
          <a:prstGeom prst="rect">
            <a:avLst/>
          </a:prstGeom>
        </p:spPr>
        <p:txBody>
          <a:bodyPr/>
          <a:lstStyle>
            <a:lvl2pPr>
              <a:buFont typeface="System Font Regular"/>
              <a:buChar char="-"/>
              <a:defRPr/>
            </a:lvl2pPr>
            <a:lvl3pPr>
              <a:buFont typeface="System Font Regular"/>
              <a:buChar char="-"/>
              <a:defRPr/>
            </a:lvl3pPr>
            <a:lvl4pPr>
              <a:buFont typeface="System Font Regular"/>
              <a:buChar char="-"/>
              <a:defRPr/>
            </a:lvl4pPr>
            <a:lvl5pPr>
              <a:buFont typeface="System Font Regular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684430" y="4896324"/>
            <a:ext cx="1751666" cy="20573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778" b="0" i="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6EFE389C-2849-BF42-82E8-0AF89B182FAB}" type="datetimeyyyy">
              <a:rPr lang="en-US" smtClean="0"/>
              <a:t>2024</a:t>
            </a:fld>
            <a:endParaRPr lang="sv-SE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2626"/>
                </a:solidFill>
              </a:defRPr>
            </a:lvl1pPr>
          </a:lstStyle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0BE7748-0895-5D44-9779-8B16D943D75B}"/>
              </a:ext>
            </a:extLst>
          </p:cNvPr>
          <p:cNvSpPr txBox="1">
            <a:spLocks/>
          </p:cNvSpPr>
          <p:nvPr userDrawn="1"/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778" b="0" i="0" kern="120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06AB9-A9A2-B64E-9AC9-95A6C89ED0BF}" type="datetimeyyyy">
              <a:rPr lang="en-US" smtClean="0"/>
              <a:pPr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4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2626"/>
                </a:solidFill>
              </a:defRPr>
            </a:lvl1pPr>
          </a:lstStyle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2626"/>
                </a:solidFill>
              </a:defRPr>
            </a:lvl1pPr>
          </a:lstStyle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37600"/>
            <a:ext cx="7913680" cy="421214"/>
          </a:xfrm>
        </p:spPr>
        <p:txBody>
          <a:bodyPr/>
          <a:lstStyle>
            <a:lvl1pPr>
              <a:defRPr sz="25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45992"/>
            <a:ext cx="7913680" cy="33699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2626"/>
                </a:solidFill>
              </a:defRPr>
            </a:lvl1pPr>
          </a:lstStyle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560" y="1059582"/>
            <a:ext cx="3830826" cy="3391577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556"/>
            </a:lvl2pPr>
            <a:lvl3pPr>
              <a:defRPr sz="1333"/>
            </a:lvl3pPr>
            <a:lvl4pPr>
              <a:defRPr sz="1222"/>
            </a:lvl4pPr>
            <a:lvl5pPr>
              <a:defRPr sz="1222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01615" y="1059582"/>
            <a:ext cx="3823626" cy="3391578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556"/>
            </a:lvl2pPr>
            <a:lvl3pPr>
              <a:defRPr sz="1333"/>
            </a:lvl3pPr>
            <a:lvl4pPr>
              <a:defRPr sz="1222"/>
            </a:lvl4pPr>
            <a:lvl5pPr>
              <a:defRPr sz="1222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66011" y="303501"/>
            <a:ext cx="826497" cy="219540"/>
          </a:xfrm>
        </p:spPr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</p:spTree>
    <p:extLst>
      <p:ext uri="{BB962C8B-B14F-4D97-AF65-F5344CB8AC3E}">
        <p14:creationId xmlns:p14="http://schemas.microsoft.com/office/powerpoint/2010/main" val="279252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11560" y="1026450"/>
            <a:ext cx="3334594" cy="249767"/>
          </a:xfrm>
        </p:spPr>
        <p:txBody>
          <a:bodyPr anchor="t"/>
          <a:lstStyle>
            <a:lvl1pPr marL="0" indent="0">
              <a:buNone/>
              <a:defRPr sz="1778" b="1">
                <a:solidFill>
                  <a:schemeClr val="accent2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560" y="1419622"/>
            <a:ext cx="3830826" cy="3031537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556"/>
            </a:lvl2pPr>
            <a:lvl3pPr>
              <a:defRPr sz="1333"/>
            </a:lvl3pPr>
            <a:lvl4pPr>
              <a:defRPr sz="1222"/>
            </a:lvl4pPr>
            <a:lvl5pPr>
              <a:defRPr sz="1222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406" y="1016377"/>
            <a:ext cx="3297184" cy="249767"/>
          </a:xfrm>
        </p:spPr>
        <p:txBody>
          <a:bodyPr anchor="t"/>
          <a:lstStyle>
            <a:lvl1pPr marL="0" indent="0">
              <a:buNone/>
              <a:defRPr sz="1778" b="1">
                <a:solidFill>
                  <a:schemeClr val="accent2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01615" y="1419622"/>
            <a:ext cx="3823626" cy="3031538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556"/>
            </a:lvl2pPr>
            <a:lvl3pPr>
              <a:defRPr sz="1333"/>
            </a:lvl3pPr>
            <a:lvl4pPr>
              <a:defRPr sz="1222"/>
            </a:lvl4pPr>
            <a:lvl5pPr>
              <a:defRPr sz="1222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66011" y="303501"/>
            <a:ext cx="826497" cy="219540"/>
          </a:xfrm>
        </p:spPr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</p:spTree>
    <p:extLst>
      <p:ext uri="{BB962C8B-B14F-4D97-AF65-F5344CB8AC3E}">
        <p14:creationId xmlns:p14="http://schemas.microsoft.com/office/powerpoint/2010/main" val="153987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66011" y="303501"/>
            <a:ext cx="826497" cy="219540"/>
          </a:xfrm>
        </p:spPr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15" name="Platshållare för innehåll 3">
            <a:extLst>
              <a:ext uri="{FF2B5EF4-FFF2-40B4-BE49-F238E27FC236}">
                <a16:creationId xmlns:a16="http://schemas.microsoft.com/office/drawing/2014/main" id="{D25936A7-8266-05A3-D8C8-1D83E541A98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1676" y="1267260"/>
            <a:ext cx="3886461" cy="3274259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08000" tIns="108000" rIns="108000" bIns="108000">
            <a:normAutofit/>
          </a:bodyPr>
          <a:lstStyle>
            <a:lvl1pPr>
              <a:buClr>
                <a:schemeClr val="accent3"/>
              </a:buClr>
              <a:defRPr sz="1778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556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sz="1222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1222">
                <a:solidFill>
                  <a:schemeClr val="tx1"/>
                </a:solidFill>
              </a:defRPr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1A28E5EB-7717-8ACF-D1A9-8156D9BC9A3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51587" y="1267260"/>
            <a:ext cx="3879256" cy="3274259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08000" tIns="108000" rIns="108000" bIns="108000">
            <a:normAutofit/>
          </a:bodyPr>
          <a:lstStyle>
            <a:lvl1pPr>
              <a:buClr>
                <a:schemeClr val="accent4"/>
              </a:buClr>
              <a:defRPr sz="1778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556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222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sz="1222">
                <a:solidFill>
                  <a:schemeClr val="tx1"/>
                </a:solidFill>
              </a:defRPr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6BE7F41B-1F40-5995-7AF9-67D48718CB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7" y="889462"/>
            <a:ext cx="3886462" cy="377799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778" b="1">
                <a:solidFill>
                  <a:schemeClr val="bg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70FB123-AF3D-CA87-F2A9-E55467D6BC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651587" y="889462"/>
            <a:ext cx="3879256" cy="377799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778" b="1">
                <a:solidFill>
                  <a:schemeClr val="bg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26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66011" y="303501"/>
            <a:ext cx="826497" cy="219540"/>
          </a:xfrm>
        </p:spPr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19" name="Platshållare för innehåll 3">
            <a:extLst>
              <a:ext uri="{FF2B5EF4-FFF2-40B4-BE49-F238E27FC236}">
                <a16:creationId xmlns:a16="http://schemas.microsoft.com/office/drawing/2014/main" id="{AF2D2FEB-4EF4-3294-10F3-C1C989BE6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77" y="3167148"/>
            <a:ext cx="3886458" cy="1380999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08000" tIns="108000" rIns="108000" bIns="108000">
            <a:normAutofit/>
          </a:bodyPr>
          <a:lstStyle>
            <a:lvl1pPr>
              <a:buClr>
                <a:schemeClr val="accent2"/>
              </a:buClr>
              <a:defRPr sz="1778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56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22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22">
                <a:solidFill>
                  <a:schemeClr val="tx1"/>
                </a:solidFill>
              </a:defRPr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0" name="Platshållare för innehåll 3">
            <a:extLst>
              <a:ext uri="{FF2B5EF4-FFF2-40B4-BE49-F238E27FC236}">
                <a16:creationId xmlns:a16="http://schemas.microsoft.com/office/drawing/2014/main" id="{CFA7A1DC-B35B-D0D3-1CF2-C1B83A55F95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676" y="1267261"/>
            <a:ext cx="3886461" cy="138100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08000" tIns="108000" rIns="108000" bIns="108000">
            <a:normAutofit/>
          </a:bodyPr>
          <a:lstStyle>
            <a:lvl1pPr>
              <a:buClr>
                <a:schemeClr val="accent4"/>
              </a:buClr>
              <a:defRPr sz="1778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556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222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1222">
                <a:solidFill>
                  <a:schemeClr val="tx1"/>
                </a:solidFill>
              </a:defRPr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1" name="Platshållare för innehåll 3">
            <a:extLst>
              <a:ext uri="{FF2B5EF4-FFF2-40B4-BE49-F238E27FC236}">
                <a16:creationId xmlns:a16="http://schemas.microsoft.com/office/drawing/2014/main" id="{28533A6A-608C-37FC-5F3E-B6D1C2AF724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1587" y="3167148"/>
            <a:ext cx="3879257" cy="1380999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08000" tIns="108000" rIns="108000" bIns="108000">
            <a:normAutofit/>
          </a:bodyPr>
          <a:lstStyle>
            <a:lvl1pPr>
              <a:buClr>
                <a:schemeClr val="accent5"/>
              </a:buClr>
              <a:defRPr sz="1778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556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sz="1222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1222">
                <a:solidFill>
                  <a:schemeClr val="tx1"/>
                </a:solidFill>
              </a:defRPr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2" name="Platshållare för innehåll 3">
            <a:extLst>
              <a:ext uri="{FF2B5EF4-FFF2-40B4-BE49-F238E27FC236}">
                <a16:creationId xmlns:a16="http://schemas.microsoft.com/office/drawing/2014/main" id="{0B1875E8-B259-4A0D-5E20-93874629DF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51587" y="1267261"/>
            <a:ext cx="3879256" cy="138100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08000" tIns="108000" rIns="108000" bIns="108000">
            <a:normAutofit/>
          </a:bodyPr>
          <a:lstStyle>
            <a:lvl1pPr>
              <a:buClr>
                <a:schemeClr val="accent3"/>
              </a:buClr>
              <a:defRPr sz="1778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556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sz="1222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sz="1222">
                <a:solidFill>
                  <a:schemeClr val="tx1"/>
                </a:solidFill>
              </a:defRPr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480723-88A2-EAE0-0CDA-24DE63B9FF35}"/>
              </a:ext>
            </a:extLst>
          </p:cNvPr>
          <p:cNvSpPr txBox="1"/>
          <p:nvPr userDrawn="1"/>
        </p:nvSpPr>
        <p:spPr>
          <a:xfrm>
            <a:off x="620078" y="889462"/>
            <a:ext cx="3886461" cy="3777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A" b="1">
                <a:solidFill>
                  <a:schemeClr val="bg1"/>
                </a:solidFill>
              </a:rPr>
              <a:t>Strenghts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762590-4091-7FE3-CB00-25062640CC46}"/>
              </a:ext>
            </a:extLst>
          </p:cNvPr>
          <p:cNvSpPr txBox="1"/>
          <p:nvPr userDrawn="1"/>
        </p:nvSpPr>
        <p:spPr>
          <a:xfrm>
            <a:off x="4647982" y="889461"/>
            <a:ext cx="3886461" cy="3777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A" b="1">
                <a:solidFill>
                  <a:schemeClr val="bg1"/>
                </a:solidFill>
              </a:rPr>
              <a:t>Weaknesses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03336C-1BEB-4DB4-BD52-2B48DE76CCFE}"/>
              </a:ext>
            </a:extLst>
          </p:cNvPr>
          <p:cNvSpPr txBox="1"/>
          <p:nvPr userDrawn="1"/>
        </p:nvSpPr>
        <p:spPr>
          <a:xfrm>
            <a:off x="620078" y="2789349"/>
            <a:ext cx="3886461" cy="3777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A" b="1">
                <a:solidFill>
                  <a:schemeClr val="bg1"/>
                </a:solidFill>
              </a:rPr>
              <a:t>Oppotrunities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FC3594-906F-BE7E-29CE-5AB57B23C35C}"/>
              </a:ext>
            </a:extLst>
          </p:cNvPr>
          <p:cNvSpPr txBox="1"/>
          <p:nvPr userDrawn="1"/>
        </p:nvSpPr>
        <p:spPr>
          <a:xfrm>
            <a:off x="4647982" y="2789349"/>
            <a:ext cx="3886461" cy="3777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A" b="1">
                <a:solidFill>
                  <a:schemeClr val="bg1"/>
                </a:solidFill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4103166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823373" y="1059582"/>
            <a:ext cx="540572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7" name="textruta 10"/>
          <p:cNvSpPr txBox="1"/>
          <p:nvPr userDrawn="1"/>
        </p:nvSpPr>
        <p:spPr>
          <a:xfrm rot="10800000">
            <a:off x="1033808" y="237327"/>
            <a:ext cx="590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b="0" i="0">
                <a:solidFill>
                  <a:schemeClr val="accent3"/>
                </a:solidFill>
                <a:latin typeface="Corbel" charset="0"/>
                <a:cs typeface="Corbel" charset="0"/>
              </a:rPr>
              <a:t>”</a:t>
            </a:r>
            <a:endParaRPr lang="sv-SE" b="0" i="0">
              <a:solidFill>
                <a:schemeClr val="accent3"/>
              </a:solidFill>
              <a:latin typeface="Corbel" charset="0"/>
              <a:cs typeface="Corbel" charset="0"/>
            </a:endParaRPr>
          </a:p>
        </p:txBody>
      </p:sp>
      <p:sp>
        <p:nvSpPr>
          <p:cNvPr id="8" name="textruta 11"/>
          <p:cNvSpPr txBox="1"/>
          <p:nvPr userDrawn="1"/>
        </p:nvSpPr>
        <p:spPr>
          <a:xfrm>
            <a:off x="7171740" y="3746668"/>
            <a:ext cx="590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b="0" i="0">
                <a:solidFill>
                  <a:srgbClr val="3EABA8"/>
                </a:solidFill>
                <a:latin typeface="Corbel" charset="0"/>
                <a:cs typeface="Corbel" charset="0"/>
              </a:rPr>
              <a:t>”</a:t>
            </a:r>
            <a:endParaRPr lang="sv-SE" b="0" i="0">
              <a:solidFill>
                <a:srgbClr val="3EABA8"/>
              </a:solidFill>
              <a:latin typeface="Corbel" charset="0"/>
              <a:cs typeface="Corbel" charset="0"/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</p:spTree>
    <p:extLst>
      <p:ext uri="{BB962C8B-B14F-4D97-AF65-F5344CB8AC3E}">
        <p14:creationId xmlns:p14="http://schemas.microsoft.com/office/powerpoint/2010/main" val="250929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581024" y="1107677"/>
            <a:ext cx="2721902" cy="2074545"/>
          </a:xfrm>
          <a:prstGeom prst="parallelogram">
            <a:avLst>
              <a:gd name="adj" fmla="val 3462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3287409" y="1107677"/>
            <a:ext cx="2721902" cy="2074545"/>
          </a:xfrm>
          <a:prstGeom prst="parallelogram">
            <a:avLst>
              <a:gd name="adj" fmla="val 3462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5997759" y="1108593"/>
            <a:ext cx="2721902" cy="2074545"/>
          </a:xfrm>
          <a:prstGeom prst="parallelogram">
            <a:avLst>
              <a:gd name="adj" fmla="val 3462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4357" y="3350619"/>
            <a:ext cx="2073429" cy="10357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75857" y="3350619"/>
            <a:ext cx="2073429" cy="10357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978900" y="3350619"/>
            <a:ext cx="2073429" cy="10357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</p:spTree>
    <p:extLst>
      <p:ext uri="{BB962C8B-B14F-4D97-AF65-F5344CB8AC3E}">
        <p14:creationId xmlns:p14="http://schemas.microsoft.com/office/powerpoint/2010/main" val="16875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gular Pentagon 3"/>
          <p:cNvSpPr/>
          <p:nvPr userDrawn="1"/>
        </p:nvSpPr>
        <p:spPr>
          <a:xfrm rot="5400000">
            <a:off x="1581827" y="-1599371"/>
            <a:ext cx="5134671" cy="8351075"/>
          </a:xfrm>
          <a:custGeom>
            <a:avLst/>
            <a:gdLst>
              <a:gd name="connsiteX0" fmla="*/ 5 w 4597964"/>
              <a:gd name="connsiteY0" fmla="*/ 1567759 h 4104456"/>
              <a:gd name="connsiteX1" fmla="*/ 2298982 w 4597964"/>
              <a:gd name="connsiteY1" fmla="*/ 0 h 4104456"/>
              <a:gd name="connsiteX2" fmla="*/ 4597959 w 4597964"/>
              <a:gd name="connsiteY2" fmla="*/ 1567759 h 4104456"/>
              <a:gd name="connsiteX3" fmla="*/ 3719828 w 4597964"/>
              <a:gd name="connsiteY3" fmla="*/ 4104446 h 4104456"/>
              <a:gd name="connsiteX4" fmla="*/ 878136 w 4597964"/>
              <a:gd name="connsiteY4" fmla="*/ 4104446 h 4104456"/>
              <a:gd name="connsiteX5" fmla="*/ 5 w 4597964"/>
              <a:gd name="connsiteY5" fmla="*/ 1567759 h 4104456"/>
              <a:gd name="connsiteX0" fmla="*/ 380324 w 4978278"/>
              <a:gd name="connsiteY0" fmla="*/ 1567759 h 4115992"/>
              <a:gd name="connsiteX1" fmla="*/ 2679301 w 4978278"/>
              <a:gd name="connsiteY1" fmla="*/ 0 h 4115992"/>
              <a:gd name="connsiteX2" fmla="*/ 4978278 w 4978278"/>
              <a:gd name="connsiteY2" fmla="*/ 1567759 h 4115992"/>
              <a:gd name="connsiteX3" fmla="*/ 4100147 w 4978278"/>
              <a:gd name="connsiteY3" fmla="*/ 4104446 h 4115992"/>
              <a:gd name="connsiteX4" fmla="*/ 0 w 4978278"/>
              <a:gd name="connsiteY4" fmla="*/ 4115992 h 4115992"/>
              <a:gd name="connsiteX5" fmla="*/ 380324 w 4978278"/>
              <a:gd name="connsiteY5" fmla="*/ 1567759 h 4115992"/>
              <a:gd name="connsiteX0" fmla="*/ 0 w 4990499"/>
              <a:gd name="connsiteY0" fmla="*/ 240032 h 4115992"/>
              <a:gd name="connsiteX1" fmla="*/ 2691522 w 4990499"/>
              <a:gd name="connsiteY1" fmla="*/ 0 h 4115992"/>
              <a:gd name="connsiteX2" fmla="*/ 4990499 w 4990499"/>
              <a:gd name="connsiteY2" fmla="*/ 1567759 h 4115992"/>
              <a:gd name="connsiteX3" fmla="*/ 4112368 w 4990499"/>
              <a:gd name="connsiteY3" fmla="*/ 4104446 h 4115992"/>
              <a:gd name="connsiteX4" fmla="*/ 12221 w 4990499"/>
              <a:gd name="connsiteY4" fmla="*/ 4115992 h 4115992"/>
              <a:gd name="connsiteX5" fmla="*/ 0 w 4990499"/>
              <a:gd name="connsiteY5" fmla="*/ 240032 h 4115992"/>
              <a:gd name="connsiteX0" fmla="*/ 0 w 4990499"/>
              <a:gd name="connsiteY0" fmla="*/ 1579309 h 5455269"/>
              <a:gd name="connsiteX1" fmla="*/ 2633798 w 4990499"/>
              <a:gd name="connsiteY1" fmla="*/ 0 h 5455269"/>
              <a:gd name="connsiteX2" fmla="*/ 4990499 w 4990499"/>
              <a:gd name="connsiteY2" fmla="*/ 2907036 h 5455269"/>
              <a:gd name="connsiteX3" fmla="*/ 4112368 w 4990499"/>
              <a:gd name="connsiteY3" fmla="*/ 5443723 h 5455269"/>
              <a:gd name="connsiteX4" fmla="*/ 12221 w 4990499"/>
              <a:gd name="connsiteY4" fmla="*/ 5455269 h 5455269"/>
              <a:gd name="connsiteX5" fmla="*/ 0 w 4990499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4990499 w 5740277"/>
              <a:gd name="connsiteY2" fmla="*/ 2907036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5729408 w 5740277"/>
              <a:gd name="connsiteY2" fmla="*/ 2156581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3946127 h 7822087"/>
              <a:gd name="connsiteX1" fmla="*/ 1860253 w 5740277"/>
              <a:gd name="connsiteY1" fmla="*/ 0 h 7822087"/>
              <a:gd name="connsiteX2" fmla="*/ 5729408 w 5740277"/>
              <a:gd name="connsiteY2" fmla="*/ 4523399 h 7822087"/>
              <a:gd name="connsiteX3" fmla="*/ 5740277 w 5740277"/>
              <a:gd name="connsiteY3" fmla="*/ 7822087 h 7822087"/>
              <a:gd name="connsiteX4" fmla="*/ 12221 w 5740277"/>
              <a:gd name="connsiteY4" fmla="*/ 7822087 h 7822087"/>
              <a:gd name="connsiteX5" fmla="*/ 0 w 5740277"/>
              <a:gd name="connsiteY5" fmla="*/ 3946127 h 7822087"/>
              <a:gd name="connsiteX0" fmla="*/ 0 w 5740277"/>
              <a:gd name="connsiteY0" fmla="*/ 3819127 h 7695087"/>
              <a:gd name="connsiteX1" fmla="*/ 1964162 w 5740277"/>
              <a:gd name="connsiteY1" fmla="*/ 0 h 7695087"/>
              <a:gd name="connsiteX2" fmla="*/ 5729408 w 5740277"/>
              <a:gd name="connsiteY2" fmla="*/ 4396399 h 7695087"/>
              <a:gd name="connsiteX3" fmla="*/ 5740277 w 5740277"/>
              <a:gd name="connsiteY3" fmla="*/ 7695087 h 7695087"/>
              <a:gd name="connsiteX4" fmla="*/ 12221 w 5740277"/>
              <a:gd name="connsiteY4" fmla="*/ 7695087 h 7695087"/>
              <a:gd name="connsiteX5" fmla="*/ 0 w 5740277"/>
              <a:gd name="connsiteY5" fmla="*/ 3819127 h 7695087"/>
              <a:gd name="connsiteX0" fmla="*/ 0 w 5740276"/>
              <a:gd name="connsiteY0" fmla="*/ 5781853 h 7695087"/>
              <a:gd name="connsiteX1" fmla="*/ 1964161 w 5740276"/>
              <a:gd name="connsiteY1" fmla="*/ 0 h 7695087"/>
              <a:gd name="connsiteX2" fmla="*/ 5729407 w 5740276"/>
              <a:gd name="connsiteY2" fmla="*/ 4396399 h 7695087"/>
              <a:gd name="connsiteX3" fmla="*/ 5740276 w 5740276"/>
              <a:gd name="connsiteY3" fmla="*/ 7695087 h 7695087"/>
              <a:gd name="connsiteX4" fmla="*/ 12220 w 5740276"/>
              <a:gd name="connsiteY4" fmla="*/ 7695087 h 7695087"/>
              <a:gd name="connsiteX5" fmla="*/ 0 w 5740276"/>
              <a:gd name="connsiteY5" fmla="*/ 5781853 h 7695087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29407 w 5740276"/>
              <a:gd name="connsiteY2" fmla="*/ 3344480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16581 w 5740276"/>
              <a:gd name="connsiteY2" fmla="*/ 4704277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050035 h 5963269"/>
              <a:gd name="connsiteX1" fmla="*/ 732647 w 5740276"/>
              <a:gd name="connsiteY1" fmla="*/ 0 h 5963269"/>
              <a:gd name="connsiteX2" fmla="*/ 5716581 w 5740276"/>
              <a:gd name="connsiteY2" fmla="*/ 4024378 h 5963269"/>
              <a:gd name="connsiteX3" fmla="*/ 5740276 w 5740276"/>
              <a:gd name="connsiteY3" fmla="*/ 5963269 h 5963269"/>
              <a:gd name="connsiteX4" fmla="*/ 12220 w 5740276"/>
              <a:gd name="connsiteY4" fmla="*/ 5963269 h 5963269"/>
              <a:gd name="connsiteX5" fmla="*/ 0 w 5740276"/>
              <a:gd name="connsiteY5" fmla="*/ 4050035 h 5963269"/>
              <a:gd name="connsiteX0" fmla="*/ 0 w 5753104"/>
              <a:gd name="connsiteY0" fmla="*/ 4640137 h 5963269"/>
              <a:gd name="connsiteX1" fmla="*/ 745475 w 5753104"/>
              <a:gd name="connsiteY1" fmla="*/ 0 h 5963269"/>
              <a:gd name="connsiteX2" fmla="*/ 5729409 w 5753104"/>
              <a:gd name="connsiteY2" fmla="*/ 4024378 h 5963269"/>
              <a:gd name="connsiteX3" fmla="*/ 5753104 w 5753104"/>
              <a:gd name="connsiteY3" fmla="*/ 5963269 h 5963269"/>
              <a:gd name="connsiteX4" fmla="*/ 25048 w 5753104"/>
              <a:gd name="connsiteY4" fmla="*/ 5963269 h 5963269"/>
              <a:gd name="connsiteX5" fmla="*/ 0 w 5753104"/>
              <a:gd name="connsiteY5" fmla="*/ 4640137 h 5963269"/>
              <a:gd name="connsiteX0" fmla="*/ 0 w 5753104"/>
              <a:gd name="connsiteY0" fmla="*/ 5037816 h 6360948"/>
              <a:gd name="connsiteX1" fmla="*/ 732648 w 5753104"/>
              <a:gd name="connsiteY1" fmla="*/ 0 h 6360948"/>
              <a:gd name="connsiteX2" fmla="*/ 5729409 w 5753104"/>
              <a:gd name="connsiteY2" fmla="*/ 4422057 h 6360948"/>
              <a:gd name="connsiteX3" fmla="*/ 5753104 w 5753104"/>
              <a:gd name="connsiteY3" fmla="*/ 6360948 h 6360948"/>
              <a:gd name="connsiteX4" fmla="*/ 25048 w 5753104"/>
              <a:gd name="connsiteY4" fmla="*/ 6360948 h 6360948"/>
              <a:gd name="connsiteX5" fmla="*/ 0 w 5753104"/>
              <a:gd name="connsiteY5" fmla="*/ 5037816 h 6360948"/>
              <a:gd name="connsiteX0" fmla="*/ 0 w 5753104"/>
              <a:gd name="connsiteY0" fmla="*/ 7955841 h 9278973"/>
              <a:gd name="connsiteX1" fmla="*/ 1335489 w 5753104"/>
              <a:gd name="connsiteY1" fmla="*/ 0 h 9278973"/>
              <a:gd name="connsiteX2" fmla="*/ 5729409 w 5753104"/>
              <a:gd name="connsiteY2" fmla="*/ 7340082 h 9278973"/>
              <a:gd name="connsiteX3" fmla="*/ 5753104 w 5753104"/>
              <a:gd name="connsiteY3" fmla="*/ 9278973 h 9278973"/>
              <a:gd name="connsiteX4" fmla="*/ 25048 w 5753104"/>
              <a:gd name="connsiteY4" fmla="*/ 9278973 h 9278973"/>
              <a:gd name="connsiteX5" fmla="*/ 0 w 5753104"/>
              <a:gd name="connsiteY5" fmla="*/ 7955841 h 9278973"/>
              <a:gd name="connsiteX0" fmla="*/ 0 w 5756811"/>
              <a:gd name="connsiteY0" fmla="*/ 7955841 h 9278973"/>
              <a:gd name="connsiteX1" fmla="*/ 1335489 w 5756811"/>
              <a:gd name="connsiteY1" fmla="*/ 0 h 9278973"/>
              <a:gd name="connsiteX2" fmla="*/ 5756811 w 5756811"/>
              <a:gd name="connsiteY2" fmla="*/ 3271287 h 9278973"/>
              <a:gd name="connsiteX3" fmla="*/ 5753104 w 5756811"/>
              <a:gd name="connsiteY3" fmla="*/ 9278973 h 9278973"/>
              <a:gd name="connsiteX4" fmla="*/ 25048 w 5756811"/>
              <a:gd name="connsiteY4" fmla="*/ 9278973 h 9278973"/>
              <a:gd name="connsiteX5" fmla="*/ 0 w 5756811"/>
              <a:gd name="connsiteY5" fmla="*/ 7955841 h 9278973"/>
              <a:gd name="connsiteX0" fmla="*/ 0 w 5743110"/>
              <a:gd name="connsiteY0" fmla="*/ 3818548 h 9278973"/>
              <a:gd name="connsiteX1" fmla="*/ 1321788 w 5743110"/>
              <a:gd name="connsiteY1" fmla="*/ 0 h 9278973"/>
              <a:gd name="connsiteX2" fmla="*/ 5743110 w 5743110"/>
              <a:gd name="connsiteY2" fmla="*/ 3271287 h 9278973"/>
              <a:gd name="connsiteX3" fmla="*/ 5739403 w 5743110"/>
              <a:gd name="connsiteY3" fmla="*/ 9278973 h 9278973"/>
              <a:gd name="connsiteX4" fmla="*/ 11347 w 5743110"/>
              <a:gd name="connsiteY4" fmla="*/ 9278973 h 9278973"/>
              <a:gd name="connsiteX5" fmla="*/ 0 w 5743110"/>
              <a:gd name="connsiteY5" fmla="*/ 3818548 h 9278973"/>
              <a:gd name="connsiteX0" fmla="*/ 0 w 5743110"/>
              <a:gd name="connsiteY0" fmla="*/ 3818548 h 9278973"/>
              <a:gd name="connsiteX1" fmla="*/ 1321788 w 5743110"/>
              <a:gd name="connsiteY1" fmla="*/ 0 h 9278973"/>
              <a:gd name="connsiteX2" fmla="*/ 5743110 w 5743110"/>
              <a:gd name="connsiteY2" fmla="*/ 3874071 h 9278973"/>
              <a:gd name="connsiteX3" fmla="*/ 5739403 w 5743110"/>
              <a:gd name="connsiteY3" fmla="*/ 9278973 h 9278973"/>
              <a:gd name="connsiteX4" fmla="*/ 11347 w 5743110"/>
              <a:gd name="connsiteY4" fmla="*/ 9278973 h 9278973"/>
              <a:gd name="connsiteX5" fmla="*/ 0 w 5743110"/>
              <a:gd name="connsiteY5" fmla="*/ 3818548 h 9278973"/>
              <a:gd name="connsiteX0" fmla="*/ 0 w 5743110"/>
              <a:gd name="connsiteY0" fmla="*/ 4558329 h 9278973"/>
              <a:gd name="connsiteX1" fmla="*/ 1321788 w 5743110"/>
              <a:gd name="connsiteY1" fmla="*/ 0 h 9278973"/>
              <a:gd name="connsiteX2" fmla="*/ 5743110 w 5743110"/>
              <a:gd name="connsiteY2" fmla="*/ 3874071 h 9278973"/>
              <a:gd name="connsiteX3" fmla="*/ 5739403 w 5743110"/>
              <a:gd name="connsiteY3" fmla="*/ 9278973 h 9278973"/>
              <a:gd name="connsiteX4" fmla="*/ 11347 w 5743110"/>
              <a:gd name="connsiteY4" fmla="*/ 9278973 h 9278973"/>
              <a:gd name="connsiteX5" fmla="*/ 0 w 5743110"/>
              <a:gd name="connsiteY5" fmla="*/ 4558329 h 92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3110" h="9278973">
                <a:moveTo>
                  <a:pt x="0" y="4558329"/>
                </a:moveTo>
                <a:lnTo>
                  <a:pt x="1321788" y="0"/>
                </a:lnTo>
                <a:lnTo>
                  <a:pt x="5743110" y="3874071"/>
                </a:lnTo>
                <a:cubicBezTo>
                  <a:pt x="5741874" y="5876633"/>
                  <a:pt x="5740639" y="7276411"/>
                  <a:pt x="5739403" y="9278973"/>
                </a:cubicBezTo>
                <a:lnTo>
                  <a:pt x="11347" y="9278973"/>
                </a:lnTo>
                <a:cubicBezTo>
                  <a:pt x="7273" y="7986986"/>
                  <a:pt x="4074" y="5850316"/>
                  <a:pt x="0" y="4558329"/>
                </a:cubicBezTo>
                <a:close/>
              </a:path>
            </a:pathLst>
          </a:custGeom>
          <a:solidFill>
            <a:schemeClr val="accent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0" name="Regular Pentagon 3"/>
          <p:cNvSpPr/>
          <p:nvPr userDrawn="1"/>
        </p:nvSpPr>
        <p:spPr>
          <a:xfrm rot="5400000">
            <a:off x="1252416" y="-1253967"/>
            <a:ext cx="5134669" cy="7660265"/>
          </a:xfrm>
          <a:custGeom>
            <a:avLst/>
            <a:gdLst>
              <a:gd name="connsiteX0" fmla="*/ 5 w 4597964"/>
              <a:gd name="connsiteY0" fmla="*/ 1567759 h 4104456"/>
              <a:gd name="connsiteX1" fmla="*/ 2298982 w 4597964"/>
              <a:gd name="connsiteY1" fmla="*/ 0 h 4104456"/>
              <a:gd name="connsiteX2" fmla="*/ 4597959 w 4597964"/>
              <a:gd name="connsiteY2" fmla="*/ 1567759 h 4104456"/>
              <a:gd name="connsiteX3" fmla="*/ 3719828 w 4597964"/>
              <a:gd name="connsiteY3" fmla="*/ 4104446 h 4104456"/>
              <a:gd name="connsiteX4" fmla="*/ 878136 w 4597964"/>
              <a:gd name="connsiteY4" fmla="*/ 4104446 h 4104456"/>
              <a:gd name="connsiteX5" fmla="*/ 5 w 4597964"/>
              <a:gd name="connsiteY5" fmla="*/ 1567759 h 4104456"/>
              <a:gd name="connsiteX0" fmla="*/ 380324 w 4978278"/>
              <a:gd name="connsiteY0" fmla="*/ 1567759 h 4115992"/>
              <a:gd name="connsiteX1" fmla="*/ 2679301 w 4978278"/>
              <a:gd name="connsiteY1" fmla="*/ 0 h 4115992"/>
              <a:gd name="connsiteX2" fmla="*/ 4978278 w 4978278"/>
              <a:gd name="connsiteY2" fmla="*/ 1567759 h 4115992"/>
              <a:gd name="connsiteX3" fmla="*/ 4100147 w 4978278"/>
              <a:gd name="connsiteY3" fmla="*/ 4104446 h 4115992"/>
              <a:gd name="connsiteX4" fmla="*/ 0 w 4978278"/>
              <a:gd name="connsiteY4" fmla="*/ 4115992 h 4115992"/>
              <a:gd name="connsiteX5" fmla="*/ 380324 w 4978278"/>
              <a:gd name="connsiteY5" fmla="*/ 1567759 h 4115992"/>
              <a:gd name="connsiteX0" fmla="*/ 0 w 4990499"/>
              <a:gd name="connsiteY0" fmla="*/ 240032 h 4115992"/>
              <a:gd name="connsiteX1" fmla="*/ 2691522 w 4990499"/>
              <a:gd name="connsiteY1" fmla="*/ 0 h 4115992"/>
              <a:gd name="connsiteX2" fmla="*/ 4990499 w 4990499"/>
              <a:gd name="connsiteY2" fmla="*/ 1567759 h 4115992"/>
              <a:gd name="connsiteX3" fmla="*/ 4112368 w 4990499"/>
              <a:gd name="connsiteY3" fmla="*/ 4104446 h 4115992"/>
              <a:gd name="connsiteX4" fmla="*/ 12221 w 4990499"/>
              <a:gd name="connsiteY4" fmla="*/ 4115992 h 4115992"/>
              <a:gd name="connsiteX5" fmla="*/ 0 w 4990499"/>
              <a:gd name="connsiteY5" fmla="*/ 240032 h 4115992"/>
              <a:gd name="connsiteX0" fmla="*/ 0 w 4990499"/>
              <a:gd name="connsiteY0" fmla="*/ 1579309 h 5455269"/>
              <a:gd name="connsiteX1" fmla="*/ 2633798 w 4990499"/>
              <a:gd name="connsiteY1" fmla="*/ 0 h 5455269"/>
              <a:gd name="connsiteX2" fmla="*/ 4990499 w 4990499"/>
              <a:gd name="connsiteY2" fmla="*/ 2907036 h 5455269"/>
              <a:gd name="connsiteX3" fmla="*/ 4112368 w 4990499"/>
              <a:gd name="connsiteY3" fmla="*/ 5443723 h 5455269"/>
              <a:gd name="connsiteX4" fmla="*/ 12221 w 4990499"/>
              <a:gd name="connsiteY4" fmla="*/ 5455269 h 5455269"/>
              <a:gd name="connsiteX5" fmla="*/ 0 w 4990499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4990499 w 5740277"/>
              <a:gd name="connsiteY2" fmla="*/ 2907036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5729408 w 5740277"/>
              <a:gd name="connsiteY2" fmla="*/ 2156581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3946127 h 7822087"/>
              <a:gd name="connsiteX1" fmla="*/ 1860253 w 5740277"/>
              <a:gd name="connsiteY1" fmla="*/ 0 h 7822087"/>
              <a:gd name="connsiteX2" fmla="*/ 5729408 w 5740277"/>
              <a:gd name="connsiteY2" fmla="*/ 4523399 h 7822087"/>
              <a:gd name="connsiteX3" fmla="*/ 5740277 w 5740277"/>
              <a:gd name="connsiteY3" fmla="*/ 7822087 h 7822087"/>
              <a:gd name="connsiteX4" fmla="*/ 12221 w 5740277"/>
              <a:gd name="connsiteY4" fmla="*/ 7822087 h 7822087"/>
              <a:gd name="connsiteX5" fmla="*/ 0 w 5740277"/>
              <a:gd name="connsiteY5" fmla="*/ 3946127 h 7822087"/>
              <a:gd name="connsiteX0" fmla="*/ 0 w 5740277"/>
              <a:gd name="connsiteY0" fmla="*/ 3819127 h 7695087"/>
              <a:gd name="connsiteX1" fmla="*/ 1964162 w 5740277"/>
              <a:gd name="connsiteY1" fmla="*/ 0 h 7695087"/>
              <a:gd name="connsiteX2" fmla="*/ 5729408 w 5740277"/>
              <a:gd name="connsiteY2" fmla="*/ 4396399 h 7695087"/>
              <a:gd name="connsiteX3" fmla="*/ 5740277 w 5740277"/>
              <a:gd name="connsiteY3" fmla="*/ 7695087 h 7695087"/>
              <a:gd name="connsiteX4" fmla="*/ 12221 w 5740277"/>
              <a:gd name="connsiteY4" fmla="*/ 7695087 h 7695087"/>
              <a:gd name="connsiteX5" fmla="*/ 0 w 5740277"/>
              <a:gd name="connsiteY5" fmla="*/ 3819127 h 7695087"/>
              <a:gd name="connsiteX0" fmla="*/ 0 w 5740276"/>
              <a:gd name="connsiteY0" fmla="*/ 5781853 h 7695087"/>
              <a:gd name="connsiteX1" fmla="*/ 1964161 w 5740276"/>
              <a:gd name="connsiteY1" fmla="*/ 0 h 7695087"/>
              <a:gd name="connsiteX2" fmla="*/ 5729407 w 5740276"/>
              <a:gd name="connsiteY2" fmla="*/ 4396399 h 7695087"/>
              <a:gd name="connsiteX3" fmla="*/ 5740276 w 5740276"/>
              <a:gd name="connsiteY3" fmla="*/ 7695087 h 7695087"/>
              <a:gd name="connsiteX4" fmla="*/ 12220 w 5740276"/>
              <a:gd name="connsiteY4" fmla="*/ 7695087 h 7695087"/>
              <a:gd name="connsiteX5" fmla="*/ 0 w 5740276"/>
              <a:gd name="connsiteY5" fmla="*/ 5781853 h 7695087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29407 w 5740276"/>
              <a:gd name="connsiteY2" fmla="*/ 3344480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16581 w 5740276"/>
              <a:gd name="connsiteY2" fmla="*/ 4704277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050035 h 5963269"/>
              <a:gd name="connsiteX1" fmla="*/ 732647 w 5740276"/>
              <a:gd name="connsiteY1" fmla="*/ 0 h 5963269"/>
              <a:gd name="connsiteX2" fmla="*/ 5716581 w 5740276"/>
              <a:gd name="connsiteY2" fmla="*/ 4024378 h 5963269"/>
              <a:gd name="connsiteX3" fmla="*/ 5740276 w 5740276"/>
              <a:gd name="connsiteY3" fmla="*/ 5963269 h 5963269"/>
              <a:gd name="connsiteX4" fmla="*/ 12220 w 5740276"/>
              <a:gd name="connsiteY4" fmla="*/ 5963269 h 5963269"/>
              <a:gd name="connsiteX5" fmla="*/ 0 w 5740276"/>
              <a:gd name="connsiteY5" fmla="*/ 4050035 h 5963269"/>
              <a:gd name="connsiteX0" fmla="*/ 0 w 5753104"/>
              <a:gd name="connsiteY0" fmla="*/ 4640137 h 5963269"/>
              <a:gd name="connsiteX1" fmla="*/ 745475 w 5753104"/>
              <a:gd name="connsiteY1" fmla="*/ 0 h 5963269"/>
              <a:gd name="connsiteX2" fmla="*/ 5729409 w 5753104"/>
              <a:gd name="connsiteY2" fmla="*/ 4024378 h 5963269"/>
              <a:gd name="connsiteX3" fmla="*/ 5753104 w 5753104"/>
              <a:gd name="connsiteY3" fmla="*/ 5963269 h 5963269"/>
              <a:gd name="connsiteX4" fmla="*/ 25048 w 5753104"/>
              <a:gd name="connsiteY4" fmla="*/ 5963269 h 5963269"/>
              <a:gd name="connsiteX5" fmla="*/ 0 w 5753104"/>
              <a:gd name="connsiteY5" fmla="*/ 4640137 h 5963269"/>
              <a:gd name="connsiteX0" fmla="*/ 0 w 5753104"/>
              <a:gd name="connsiteY0" fmla="*/ 7188274 h 8511406"/>
              <a:gd name="connsiteX1" fmla="*/ 1334614 w 5753104"/>
              <a:gd name="connsiteY1" fmla="*/ 0 h 8511406"/>
              <a:gd name="connsiteX2" fmla="*/ 5729409 w 5753104"/>
              <a:gd name="connsiteY2" fmla="*/ 6572515 h 8511406"/>
              <a:gd name="connsiteX3" fmla="*/ 5753104 w 5753104"/>
              <a:gd name="connsiteY3" fmla="*/ 8511406 h 8511406"/>
              <a:gd name="connsiteX4" fmla="*/ 25048 w 5753104"/>
              <a:gd name="connsiteY4" fmla="*/ 8511406 h 8511406"/>
              <a:gd name="connsiteX5" fmla="*/ 0 w 5753104"/>
              <a:gd name="connsiteY5" fmla="*/ 7188274 h 8511406"/>
              <a:gd name="connsiteX0" fmla="*/ 0 w 5739403"/>
              <a:gd name="connsiteY0" fmla="*/ 4311349 h 8511406"/>
              <a:gd name="connsiteX1" fmla="*/ 1320913 w 5739403"/>
              <a:gd name="connsiteY1" fmla="*/ 0 h 8511406"/>
              <a:gd name="connsiteX2" fmla="*/ 5715708 w 5739403"/>
              <a:gd name="connsiteY2" fmla="*/ 6572515 h 8511406"/>
              <a:gd name="connsiteX3" fmla="*/ 5739403 w 5739403"/>
              <a:gd name="connsiteY3" fmla="*/ 8511406 h 8511406"/>
              <a:gd name="connsiteX4" fmla="*/ 11347 w 5739403"/>
              <a:gd name="connsiteY4" fmla="*/ 8511406 h 8511406"/>
              <a:gd name="connsiteX5" fmla="*/ 0 w 5739403"/>
              <a:gd name="connsiteY5" fmla="*/ 4311349 h 8511406"/>
              <a:gd name="connsiteX0" fmla="*/ 0 w 5739404"/>
              <a:gd name="connsiteY0" fmla="*/ 4557942 h 8511406"/>
              <a:gd name="connsiteX1" fmla="*/ 1320914 w 5739404"/>
              <a:gd name="connsiteY1" fmla="*/ 0 h 8511406"/>
              <a:gd name="connsiteX2" fmla="*/ 5715709 w 5739404"/>
              <a:gd name="connsiteY2" fmla="*/ 6572515 h 8511406"/>
              <a:gd name="connsiteX3" fmla="*/ 5739404 w 5739404"/>
              <a:gd name="connsiteY3" fmla="*/ 8511406 h 8511406"/>
              <a:gd name="connsiteX4" fmla="*/ 11348 w 5739404"/>
              <a:gd name="connsiteY4" fmla="*/ 8511406 h 8511406"/>
              <a:gd name="connsiteX5" fmla="*/ 0 w 5739404"/>
              <a:gd name="connsiteY5" fmla="*/ 4557942 h 8511406"/>
              <a:gd name="connsiteX0" fmla="*/ 0 w 5739404"/>
              <a:gd name="connsiteY0" fmla="*/ 4557942 h 8511406"/>
              <a:gd name="connsiteX1" fmla="*/ 1320914 w 5739404"/>
              <a:gd name="connsiteY1" fmla="*/ 0 h 8511406"/>
              <a:gd name="connsiteX2" fmla="*/ 5674606 w 5739404"/>
              <a:gd name="connsiteY2" fmla="*/ 2654417 h 8511406"/>
              <a:gd name="connsiteX3" fmla="*/ 5739404 w 5739404"/>
              <a:gd name="connsiteY3" fmla="*/ 8511406 h 8511406"/>
              <a:gd name="connsiteX4" fmla="*/ 11348 w 5739404"/>
              <a:gd name="connsiteY4" fmla="*/ 8511406 h 8511406"/>
              <a:gd name="connsiteX5" fmla="*/ 0 w 5739404"/>
              <a:gd name="connsiteY5" fmla="*/ 4557942 h 8511406"/>
              <a:gd name="connsiteX0" fmla="*/ 0 w 5743111"/>
              <a:gd name="connsiteY0" fmla="*/ 4557942 h 8511406"/>
              <a:gd name="connsiteX1" fmla="*/ 1320914 w 5743111"/>
              <a:gd name="connsiteY1" fmla="*/ 0 h 8511406"/>
              <a:gd name="connsiteX2" fmla="*/ 5743111 w 5743111"/>
              <a:gd name="connsiteY2" fmla="*/ 2668117 h 8511406"/>
              <a:gd name="connsiteX3" fmla="*/ 5739404 w 5743111"/>
              <a:gd name="connsiteY3" fmla="*/ 8511406 h 8511406"/>
              <a:gd name="connsiteX4" fmla="*/ 11348 w 5743111"/>
              <a:gd name="connsiteY4" fmla="*/ 8511406 h 8511406"/>
              <a:gd name="connsiteX5" fmla="*/ 0 w 5743111"/>
              <a:gd name="connsiteY5" fmla="*/ 4557942 h 8511406"/>
              <a:gd name="connsiteX0" fmla="*/ 0 w 5743111"/>
              <a:gd name="connsiteY0" fmla="*/ 4557942 h 8511406"/>
              <a:gd name="connsiteX1" fmla="*/ 1320914 w 5743111"/>
              <a:gd name="connsiteY1" fmla="*/ 0 h 8511406"/>
              <a:gd name="connsiteX2" fmla="*/ 5743111 w 5743111"/>
              <a:gd name="connsiteY2" fmla="*/ 3312000 h 8511406"/>
              <a:gd name="connsiteX3" fmla="*/ 5739404 w 5743111"/>
              <a:gd name="connsiteY3" fmla="*/ 8511406 h 8511406"/>
              <a:gd name="connsiteX4" fmla="*/ 11348 w 5743111"/>
              <a:gd name="connsiteY4" fmla="*/ 8511406 h 8511406"/>
              <a:gd name="connsiteX5" fmla="*/ 0 w 5743111"/>
              <a:gd name="connsiteY5" fmla="*/ 4557942 h 851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3111" h="8511406">
                <a:moveTo>
                  <a:pt x="0" y="4557942"/>
                </a:moveTo>
                <a:lnTo>
                  <a:pt x="1320914" y="0"/>
                </a:lnTo>
                <a:lnTo>
                  <a:pt x="5743111" y="3312000"/>
                </a:lnTo>
                <a:cubicBezTo>
                  <a:pt x="5741875" y="5259763"/>
                  <a:pt x="5740640" y="6563643"/>
                  <a:pt x="5739404" y="8511406"/>
                </a:cubicBezTo>
                <a:lnTo>
                  <a:pt x="11348" y="8511406"/>
                </a:lnTo>
                <a:cubicBezTo>
                  <a:pt x="7274" y="7219419"/>
                  <a:pt x="4074" y="5849929"/>
                  <a:pt x="0" y="4557942"/>
                </a:cubicBez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6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chemeClr val="accent3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5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3" name="Regular Pentagon 3"/>
          <p:cNvSpPr/>
          <p:nvPr userDrawn="1"/>
        </p:nvSpPr>
        <p:spPr>
          <a:xfrm rot="5400000">
            <a:off x="963643" y="-1007876"/>
            <a:ext cx="5166539" cy="7159920"/>
          </a:xfrm>
          <a:custGeom>
            <a:avLst/>
            <a:gdLst>
              <a:gd name="connsiteX0" fmla="*/ 5 w 4597964"/>
              <a:gd name="connsiteY0" fmla="*/ 1567759 h 4104456"/>
              <a:gd name="connsiteX1" fmla="*/ 2298982 w 4597964"/>
              <a:gd name="connsiteY1" fmla="*/ 0 h 4104456"/>
              <a:gd name="connsiteX2" fmla="*/ 4597959 w 4597964"/>
              <a:gd name="connsiteY2" fmla="*/ 1567759 h 4104456"/>
              <a:gd name="connsiteX3" fmla="*/ 3719828 w 4597964"/>
              <a:gd name="connsiteY3" fmla="*/ 4104446 h 4104456"/>
              <a:gd name="connsiteX4" fmla="*/ 878136 w 4597964"/>
              <a:gd name="connsiteY4" fmla="*/ 4104446 h 4104456"/>
              <a:gd name="connsiteX5" fmla="*/ 5 w 4597964"/>
              <a:gd name="connsiteY5" fmla="*/ 1567759 h 4104456"/>
              <a:gd name="connsiteX0" fmla="*/ 380324 w 4978278"/>
              <a:gd name="connsiteY0" fmla="*/ 1567759 h 4115992"/>
              <a:gd name="connsiteX1" fmla="*/ 2679301 w 4978278"/>
              <a:gd name="connsiteY1" fmla="*/ 0 h 4115992"/>
              <a:gd name="connsiteX2" fmla="*/ 4978278 w 4978278"/>
              <a:gd name="connsiteY2" fmla="*/ 1567759 h 4115992"/>
              <a:gd name="connsiteX3" fmla="*/ 4100147 w 4978278"/>
              <a:gd name="connsiteY3" fmla="*/ 4104446 h 4115992"/>
              <a:gd name="connsiteX4" fmla="*/ 0 w 4978278"/>
              <a:gd name="connsiteY4" fmla="*/ 4115992 h 4115992"/>
              <a:gd name="connsiteX5" fmla="*/ 380324 w 4978278"/>
              <a:gd name="connsiteY5" fmla="*/ 1567759 h 4115992"/>
              <a:gd name="connsiteX0" fmla="*/ 0 w 4990499"/>
              <a:gd name="connsiteY0" fmla="*/ 240032 h 4115992"/>
              <a:gd name="connsiteX1" fmla="*/ 2691522 w 4990499"/>
              <a:gd name="connsiteY1" fmla="*/ 0 h 4115992"/>
              <a:gd name="connsiteX2" fmla="*/ 4990499 w 4990499"/>
              <a:gd name="connsiteY2" fmla="*/ 1567759 h 4115992"/>
              <a:gd name="connsiteX3" fmla="*/ 4112368 w 4990499"/>
              <a:gd name="connsiteY3" fmla="*/ 4104446 h 4115992"/>
              <a:gd name="connsiteX4" fmla="*/ 12221 w 4990499"/>
              <a:gd name="connsiteY4" fmla="*/ 4115992 h 4115992"/>
              <a:gd name="connsiteX5" fmla="*/ 0 w 4990499"/>
              <a:gd name="connsiteY5" fmla="*/ 240032 h 4115992"/>
              <a:gd name="connsiteX0" fmla="*/ 0 w 4990499"/>
              <a:gd name="connsiteY0" fmla="*/ 1579309 h 5455269"/>
              <a:gd name="connsiteX1" fmla="*/ 2633798 w 4990499"/>
              <a:gd name="connsiteY1" fmla="*/ 0 h 5455269"/>
              <a:gd name="connsiteX2" fmla="*/ 4990499 w 4990499"/>
              <a:gd name="connsiteY2" fmla="*/ 2907036 h 5455269"/>
              <a:gd name="connsiteX3" fmla="*/ 4112368 w 4990499"/>
              <a:gd name="connsiteY3" fmla="*/ 5443723 h 5455269"/>
              <a:gd name="connsiteX4" fmla="*/ 12221 w 4990499"/>
              <a:gd name="connsiteY4" fmla="*/ 5455269 h 5455269"/>
              <a:gd name="connsiteX5" fmla="*/ 0 w 4990499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4990499 w 5740277"/>
              <a:gd name="connsiteY2" fmla="*/ 2907036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5729408 w 5740277"/>
              <a:gd name="connsiteY2" fmla="*/ 2156581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3946127 h 7822087"/>
              <a:gd name="connsiteX1" fmla="*/ 1860253 w 5740277"/>
              <a:gd name="connsiteY1" fmla="*/ 0 h 7822087"/>
              <a:gd name="connsiteX2" fmla="*/ 5729408 w 5740277"/>
              <a:gd name="connsiteY2" fmla="*/ 4523399 h 7822087"/>
              <a:gd name="connsiteX3" fmla="*/ 5740277 w 5740277"/>
              <a:gd name="connsiteY3" fmla="*/ 7822087 h 7822087"/>
              <a:gd name="connsiteX4" fmla="*/ 12221 w 5740277"/>
              <a:gd name="connsiteY4" fmla="*/ 7822087 h 7822087"/>
              <a:gd name="connsiteX5" fmla="*/ 0 w 5740277"/>
              <a:gd name="connsiteY5" fmla="*/ 3946127 h 7822087"/>
              <a:gd name="connsiteX0" fmla="*/ 0 w 5740277"/>
              <a:gd name="connsiteY0" fmla="*/ 3819127 h 7695087"/>
              <a:gd name="connsiteX1" fmla="*/ 1964162 w 5740277"/>
              <a:gd name="connsiteY1" fmla="*/ 0 h 7695087"/>
              <a:gd name="connsiteX2" fmla="*/ 5729408 w 5740277"/>
              <a:gd name="connsiteY2" fmla="*/ 4396399 h 7695087"/>
              <a:gd name="connsiteX3" fmla="*/ 5740277 w 5740277"/>
              <a:gd name="connsiteY3" fmla="*/ 7695087 h 7695087"/>
              <a:gd name="connsiteX4" fmla="*/ 12221 w 5740277"/>
              <a:gd name="connsiteY4" fmla="*/ 7695087 h 7695087"/>
              <a:gd name="connsiteX5" fmla="*/ 0 w 5740277"/>
              <a:gd name="connsiteY5" fmla="*/ 3819127 h 7695087"/>
              <a:gd name="connsiteX0" fmla="*/ 0 w 5740276"/>
              <a:gd name="connsiteY0" fmla="*/ 5781853 h 7695087"/>
              <a:gd name="connsiteX1" fmla="*/ 1964161 w 5740276"/>
              <a:gd name="connsiteY1" fmla="*/ 0 h 7695087"/>
              <a:gd name="connsiteX2" fmla="*/ 5729407 w 5740276"/>
              <a:gd name="connsiteY2" fmla="*/ 4396399 h 7695087"/>
              <a:gd name="connsiteX3" fmla="*/ 5740276 w 5740276"/>
              <a:gd name="connsiteY3" fmla="*/ 7695087 h 7695087"/>
              <a:gd name="connsiteX4" fmla="*/ 12220 w 5740276"/>
              <a:gd name="connsiteY4" fmla="*/ 7695087 h 7695087"/>
              <a:gd name="connsiteX5" fmla="*/ 0 w 5740276"/>
              <a:gd name="connsiteY5" fmla="*/ 5781853 h 7695087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29407 w 5740276"/>
              <a:gd name="connsiteY2" fmla="*/ 3344480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16581 w 5740276"/>
              <a:gd name="connsiteY2" fmla="*/ 4704277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050035 h 5963269"/>
              <a:gd name="connsiteX1" fmla="*/ 732647 w 5740276"/>
              <a:gd name="connsiteY1" fmla="*/ 0 h 5963269"/>
              <a:gd name="connsiteX2" fmla="*/ 5716581 w 5740276"/>
              <a:gd name="connsiteY2" fmla="*/ 4024378 h 5963269"/>
              <a:gd name="connsiteX3" fmla="*/ 5740276 w 5740276"/>
              <a:gd name="connsiteY3" fmla="*/ 5963269 h 5963269"/>
              <a:gd name="connsiteX4" fmla="*/ 12220 w 5740276"/>
              <a:gd name="connsiteY4" fmla="*/ 5963269 h 5963269"/>
              <a:gd name="connsiteX5" fmla="*/ 0 w 5740276"/>
              <a:gd name="connsiteY5" fmla="*/ 4050035 h 5963269"/>
              <a:gd name="connsiteX0" fmla="*/ 0 w 5753104"/>
              <a:gd name="connsiteY0" fmla="*/ 4640137 h 5963269"/>
              <a:gd name="connsiteX1" fmla="*/ 745475 w 5753104"/>
              <a:gd name="connsiteY1" fmla="*/ 0 h 5963269"/>
              <a:gd name="connsiteX2" fmla="*/ 5729409 w 5753104"/>
              <a:gd name="connsiteY2" fmla="*/ 4024378 h 5963269"/>
              <a:gd name="connsiteX3" fmla="*/ 5753104 w 5753104"/>
              <a:gd name="connsiteY3" fmla="*/ 5963269 h 5963269"/>
              <a:gd name="connsiteX4" fmla="*/ 25048 w 5753104"/>
              <a:gd name="connsiteY4" fmla="*/ 5963269 h 5963269"/>
              <a:gd name="connsiteX5" fmla="*/ 0 w 5753104"/>
              <a:gd name="connsiteY5" fmla="*/ 4640137 h 5963269"/>
              <a:gd name="connsiteX0" fmla="*/ 0 w 5753104"/>
              <a:gd name="connsiteY0" fmla="*/ 7188274 h 8511406"/>
              <a:gd name="connsiteX1" fmla="*/ 1334614 w 5753104"/>
              <a:gd name="connsiteY1" fmla="*/ 0 h 8511406"/>
              <a:gd name="connsiteX2" fmla="*/ 5729409 w 5753104"/>
              <a:gd name="connsiteY2" fmla="*/ 6572515 h 8511406"/>
              <a:gd name="connsiteX3" fmla="*/ 5753104 w 5753104"/>
              <a:gd name="connsiteY3" fmla="*/ 8511406 h 8511406"/>
              <a:gd name="connsiteX4" fmla="*/ 25048 w 5753104"/>
              <a:gd name="connsiteY4" fmla="*/ 8511406 h 8511406"/>
              <a:gd name="connsiteX5" fmla="*/ 0 w 5753104"/>
              <a:gd name="connsiteY5" fmla="*/ 7188274 h 8511406"/>
              <a:gd name="connsiteX0" fmla="*/ 0 w 5739403"/>
              <a:gd name="connsiteY0" fmla="*/ 4311349 h 8511406"/>
              <a:gd name="connsiteX1" fmla="*/ 1320913 w 5739403"/>
              <a:gd name="connsiteY1" fmla="*/ 0 h 8511406"/>
              <a:gd name="connsiteX2" fmla="*/ 5715708 w 5739403"/>
              <a:gd name="connsiteY2" fmla="*/ 6572515 h 8511406"/>
              <a:gd name="connsiteX3" fmla="*/ 5739403 w 5739403"/>
              <a:gd name="connsiteY3" fmla="*/ 8511406 h 8511406"/>
              <a:gd name="connsiteX4" fmla="*/ 11347 w 5739403"/>
              <a:gd name="connsiteY4" fmla="*/ 8511406 h 8511406"/>
              <a:gd name="connsiteX5" fmla="*/ 0 w 5739403"/>
              <a:gd name="connsiteY5" fmla="*/ 4311349 h 8511406"/>
              <a:gd name="connsiteX0" fmla="*/ 0 w 5739404"/>
              <a:gd name="connsiteY0" fmla="*/ 4557942 h 8511406"/>
              <a:gd name="connsiteX1" fmla="*/ 1320914 w 5739404"/>
              <a:gd name="connsiteY1" fmla="*/ 0 h 8511406"/>
              <a:gd name="connsiteX2" fmla="*/ 5715709 w 5739404"/>
              <a:gd name="connsiteY2" fmla="*/ 6572515 h 8511406"/>
              <a:gd name="connsiteX3" fmla="*/ 5739404 w 5739404"/>
              <a:gd name="connsiteY3" fmla="*/ 8511406 h 8511406"/>
              <a:gd name="connsiteX4" fmla="*/ 11348 w 5739404"/>
              <a:gd name="connsiteY4" fmla="*/ 8511406 h 8511406"/>
              <a:gd name="connsiteX5" fmla="*/ 0 w 5739404"/>
              <a:gd name="connsiteY5" fmla="*/ 4557942 h 8511406"/>
              <a:gd name="connsiteX0" fmla="*/ 0 w 5739404"/>
              <a:gd name="connsiteY0" fmla="*/ 4557942 h 8511406"/>
              <a:gd name="connsiteX1" fmla="*/ 1320914 w 5739404"/>
              <a:gd name="connsiteY1" fmla="*/ 0 h 8511406"/>
              <a:gd name="connsiteX2" fmla="*/ 5674606 w 5739404"/>
              <a:gd name="connsiteY2" fmla="*/ 2654417 h 8511406"/>
              <a:gd name="connsiteX3" fmla="*/ 5739404 w 5739404"/>
              <a:gd name="connsiteY3" fmla="*/ 8511406 h 8511406"/>
              <a:gd name="connsiteX4" fmla="*/ 11348 w 5739404"/>
              <a:gd name="connsiteY4" fmla="*/ 8511406 h 8511406"/>
              <a:gd name="connsiteX5" fmla="*/ 0 w 5739404"/>
              <a:gd name="connsiteY5" fmla="*/ 4557942 h 8511406"/>
              <a:gd name="connsiteX0" fmla="*/ 0 w 5743111"/>
              <a:gd name="connsiteY0" fmla="*/ 4557942 h 8511406"/>
              <a:gd name="connsiteX1" fmla="*/ 1320914 w 5743111"/>
              <a:gd name="connsiteY1" fmla="*/ 0 h 8511406"/>
              <a:gd name="connsiteX2" fmla="*/ 5743111 w 5743111"/>
              <a:gd name="connsiteY2" fmla="*/ 2668117 h 8511406"/>
              <a:gd name="connsiteX3" fmla="*/ 5739404 w 5743111"/>
              <a:gd name="connsiteY3" fmla="*/ 8511406 h 8511406"/>
              <a:gd name="connsiteX4" fmla="*/ 11348 w 5743111"/>
              <a:gd name="connsiteY4" fmla="*/ 8511406 h 8511406"/>
              <a:gd name="connsiteX5" fmla="*/ 0 w 5743111"/>
              <a:gd name="connsiteY5" fmla="*/ 4557942 h 8511406"/>
              <a:gd name="connsiteX0" fmla="*/ 0 w 5743111"/>
              <a:gd name="connsiteY0" fmla="*/ 3763363 h 7716827"/>
              <a:gd name="connsiteX1" fmla="*/ 1471624 w 5743111"/>
              <a:gd name="connsiteY1" fmla="*/ 0 h 7716827"/>
              <a:gd name="connsiteX2" fmla="*/ 5743111 w 5743111"/>
              <a:gd name="connsiteY2" fmla="*/ 1873538 h 7716827"/>
              <a:gd name="connsiteX3" fmla="*/ 5739404 w 5743111"/>
              <a:gd name="connsiteY3" fmla="*/ 7716827 h 7716827"/>
              <a:gd name="connsiteX4" fmla="*/ 11348 w 5743111"/>
              <a:gd name="connsiteY4" fmla="*/ 7716827 h 7716827"/>
              <a:gd name="connsiteX5" fmla="*/ 0 w 5743111"/>
              <a:gd name="connsiteY5" fmla="*/ 3763363 h 7716827"/>
              <a:gd name="connsiteX0" fmla="*/ 0 w 5743111"/>
              <a:gd name="connsiteY0" fmla="*/ 3996260 h 7949724"/>
              <a:gd name="connsiteX1" fmla="*/ 1471626 w 5743111"/>
              <a:gd name="connsiteY1" fmla="*/ 0 h 7949724"/>
              <a:gd name="connsiteX2" fmla="*/ 5743111 w 5743111"/>
              <a:gd name="connsiteY2" fmla="*/ 2106435 h 7949724"/>
              <a:gd name="connsiteX3" fmla="*/ 5739404 w 5743111"/>
              <a:gd name="connsiteY3" fmla="*/ 7949724 h 7949724"/>
              <a:gd name="connsiteX4" fmla="*/ 11348 w 5743111"/>
              <a:gd name="connsiteY4" fmla="*/ 7949724 h 7949724"/>
              <a:gd name="connsiteX5" fmla="*/ 0 w 5743111"/>
              <a:gd name="connsiteY5" fmla="*/ 3996260 h 7949724"/>
              <a:gd name="connsiteX0" fmla="*/ 3310 w 5732721"/>
              <a:gd name="connsiteY0" fmla="*/ 4133257 h 7949724"/>
              <a:gd name="connsiteX1" fmla="*/ 1461236 w 5732721"/>
              <a:gd name="connsiteY1" fmla="*/ 0 h 7949724"/>
              <a:gd name="connsiteX2" fmla="*/ 5732721 w 5732721"/>
              <a:gd name="connsiteY2" fmla="*/ 2106435 h 7949724"/>
              <a:gd name="connsiteX3" fmla="*/ 5729014 w 5732721"/>
              <a:gd name="connsiteY3" fmla="*/ 7949724 h 7949724"/>
              <a:gd name="connsiteX4" fmla="*/ 958 w 5732721"/>
              <a:gd name="connsiteY4" fmla="*/ 7949724 h 7949724"/>
              <a:gd name="connsiteX5" fmla="*/ 3310 w 5732721"/>
              <a:gd name="connsiteY5" fmla="*/ 4133257 h 7949724"/>
              <a:gd name="connsiteX0" fmla="*/ 3310 w 5746424"/>
              <a:gd name="connsiteY0" fmla="*/ 4133257 h 7949724"/>
              <a:gd name="connsiteX1" fmla="*/ 1461236 w 5746424"/>
              <a:gd name="connsiteY1" fmla="*/ 0 h 7949724"/>
              <a:gd name="connsiteX2" fmla="*/ 5746424 w 5746424"/>
              <a:gd name="connsiteY2" fmla="*/ 2216031 h 7949724"/>
              <a:gd name="connsiteX3" fmla="*/ 5729014 w 5746424"/>
              <a:gd name="connsiteY3" fmla="*/ 7949724 h 7949724"/>
              <a:gd name="connsiteX4" fmla="*/ 958 w 5746424"/>
              <a:gd name="connsiteY4" fmla="*/ 7949724 h 7949724"/>
              <a:gd name="connsiteX5" fmla="*/ 3310 w 5746424"/>
              <a:gd name="connsiteY5" fmla="*/ 4133257 h 7949724"/>
              <a:gd name="connsiteX0" fmla="*/ 3310 w 5732723"/>
              <a:gd name="connsiteY0" fmla="*/ 4133257 h 7949724"/>
              <a:gd name="connsiteX1" fmla="*/ 1461236 w 5732723"/>
              <a:gd name="connsiteY1" fmla="*/ 0 h 7949724"/>
              <a:gd name="connsiteX2" fmla="*/ 5732723 w 5732723"/>
              <a:gd name="connsiteY2" fmla="*/ 2887315 h 7949724"/>
              <a:gd name="connsiteX3" fmla="*/ 5729014 w 5732723"/>
              <a:gd name="connsiteY3" fmla="*/ 7949724 h 7949724"/>
              <a:gd name="connsiteX4" fmla="*/ 958 w 5732723"/>
              <a:gd name="connsiteY4" fmla="*/ 7949724 h 7949724"/>
              <a:gd name="connsiteX5" fmla="*/ 3310 w 5732723"/>
              <a:gd name="connsiteY5" fmla="*/ 4133257 h 7949724"/>
              <a:gd name="connsiteX0" fmla="*/ 3310 w 5740600"/>
              <a:gd name="connsiteY0" fmla="*/ 4133257 h 7955467"/>
              <a:gd name="connsiteX1" fmla="*/ 1461236 w 5740600"/>
              <a:gd name="connsiteY1" fmla="*/ 0 h 7955467"/>
              <a:gd name="connsiteX2" fmla="*/ 5732723 w 5740600"/>
              <a:gd name="connsiteY2" fmla="*/ 2887315 h 7955467"/>
              <a:gd name="connsiteX3" fmla="*/ 5740497 w 5740600"/>
              <a:gd name="connsiteY3" fmla="*/ 7955467 h 7955467"/>
              <a:gd name="connsiteX4" fmla="*/ 958 w 5740600"/>
              <a:gd name="connsiteY4" fmla="*/ 7949724 h 7955467"/>
              <a:gd name="connsiteX5" fmla="*/ 3310 w 5740600"/>
              <a:gd name="connsiteY5" fmla="*/ 4133257 h 795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0600" h="7955467">
                <a:moveTo>
                  <a:pt x="3310" y="4133257"/>
                </a:moveTo>
                <a:lnTo>
                  <a:pt x="1461236" y="0"/>
                </a:lnTo>
                <a:lnTo>
                  <a:pt x="5732723" y="2887315"/>
                </a:lnTo>
                <a:cubicBezTo>
                  <a:pt x="5731487" y="4835078"/>
                  <a:pt x="5741733" y="6007704"/>
                  <a:pt x="5740497" y="7955467"/>
                </a:cubicBezTo>
                <a:lnTo>
                  <a:pt x="958" y="7949724"/>
                </a:lnTo>
                <a:cubicBezTo>
                  <a:pt x="-3116" y="6657737"/>
                  <a:pt x="7384" y="5425244"/>
                  <a:pt x="3310" y="4133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1" name="Rubrik 1"/>
          <p:cNvSpPr>
            <a:spLocks noGrp="1"/>
          </p:cNvSpPr>
          <p:nvPr>
            <p:ph type="ctrTitle" hasCustomPrompt="1"/>
          </p:nvPr>
        </p:nvSpPr>
        <p:spPr>
          <a:xfrm>
            <a:off x="472592" y="462652"/>
            <a:ext cx="4315433" cy="1605042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>
              <a:defRPr sz="2800" b="0" i="0" baseline="0">
                <a:solidFill>
                  <a:schemeClr val="accent1"/>
                </a:solidFill>
                <a:latin typeface="Corbel"/>
                <a:cs typeface="Corbel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2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72591" y="2355726"/>
            <a:ext cx="4315434" cy="187220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778" b="0" i="0">
                <a:solidFill>
                  <a:schemeClr val="tx1"/>
                </a:solidFill>
                <a:latin typeface="Corbel"/>
                <a:cs typeface="Corbel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9" name="Parallelogram 18"/>
          <p:cNvSpPr/>
          <p:nvPr userDrawn="1"/>
        </p:nvSpPr>
        <p:spPr>
          <a:xfrm>
            <a:off x="467544" y="2211710"/>
            <a:ext cx="648072" cy="45719"/>
          </a:xfrm>
          <a:prstGeom prst="parallelogram">
            <a:avLst>
              <a:gd name="adj" fmla="val 3737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7" name="Platshållare för sidfot 4"/>
          <p:cNvSpPr>
            <a:spLocks noGrp="1"/>
          </p:cNvSpPr>
          <p:nvPr userDrawn="1"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pic>
        <p:nvPicPr>
          <p:cNvPr id="2" name="Picture 1" descr="ductus-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C000C8CB-151C-3641-9219-33B7A8FE1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8520E7A2-B4EA-EC45-96C3-560BA9B0C65D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3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83157" y="1081184"/>
            <a:ext cx="3240360" cy="2462674"/>
          </a:xfrm>
          <a:prstGeom prst="parallelogram">
            <a:avLst>
              <a:gd name="adj" fmla="val 3462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516216" y="2701366"/>
            <a:ext cx="2073830" cy="1580606"/>
          </a:xfrm>
          <a:prstGeom prst="parallelogram">
            <a:avLst>
              <a:gd name="adj" fmla="val 3462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1561" y="1145991"/>
            <a:ext cx="3441984" cy="317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099482" y="1346721"/>
            <a:ext cx="1555373" cy="1185455"/>
          </a:xfrm>
          <a:prstGeom prst="parallelogram">
            <a:avLst>
              <a:gd name="adj" fmla="val 3462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</p:spTree>
    <p:extLst>
      <p:ext uri="{BB962C8B-B14F-4D97-AF65-F5344CB8AC3E}">
        <p14:creationId xmlns:p14="http://schemas.microsoft.com/office/powerpoint/2010/main" val="175550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752798" y="1145992"/>
            <a:ext cx="777686" cy="777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2026" y="1992408"/>
            <a:ext cx="1879231" cy="648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215472" y="1145992"/>
            <a:ext cx="777686" cy="777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664700" y="1992408"/>
            <a:ext cx="1879231" cy="648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6613338" y="1145992"/>
            <a:ext cx="777686" cy="777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62566" y="1992408"/>
            <a:ext cx="1879231" cy="648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1752976" y="2956670"/>
            <a:ext cx="777686" cy="777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202205" y="3803087"/>
            <a:ext cx="1879231" cy="648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Oval 24"/>
          <p:cNvSpPr/>
          <p:nvPr userDrawn="1"/>
        </p:nvSpPr>
        <p:spPr>
          <a:xfrm>
            <a:off x="4215650" y="2956670"/>
            <a:ext cx="777686" cy="777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664878" y="3803087"/>
            <a:ext cx="1879231" cy="648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6613516" y="2956670"/>
            <a:ext cx="777686" cy="777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062745" y="3803087"/>
            <a:ext cx="1879231" cy="648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</p:spTree>
    <p:extLst>
      <p:ext uri="{BB962C8B-B14F-4D97-AF65-F5344CB8AC3E}">
        <p14:creationId xmlns:p14="http://schemas.microsoft.com/office/powerpoint/2010/main" val="123824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2026" y="2210128"/>
            <a:ext cx="1879231" cy="6480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664700" y="2210128"/>
            <a:ext cx="1879231" cy="6480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62566" y="2210128"/>
            <a:ext cx="1879231" cy="6480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202205" y="4292957"/>
            <a:ext cx="1879231" cy="6480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664878" y="4292957"/>
            <a:ext cx="1879231" cy="6480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062745" y="4292957"/>
            <a:ext cx="1879231" cy="6480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1496064" y="925839"/>
            <a:ext cx="1208088" cy="120808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991117" y="925839"/>
            <a:ext cx="1208088" cy="120808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398137" y="925839"/>
            <a:ext cx="1208088" cy="120808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1537597" y="3008668"/>
            <a:ext cx="1208088" cy="120808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3991116" y="3008668"/>
            <a:ext cx="1208088" cy="120808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6398137" y="3008667"/>
            <a:ext cx="1208088" cy="120808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6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67D07E-F489-4093-BE51-9C15E1A2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F06C3E-F896-4A03-8F17-5ADBCDBCEF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8264" y="2007349"/>
            <a:ext cx="1974501" cy="24839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6AC1F2-95EA-4228-96FB-C53159FBC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58F152-60FD-40B5-BC06-3397667F06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B952E-11EC-4844-90F8-FBBCC9C39806}"/>
              </a:ext>
            </a:extLst>
          </p:cNvPr>
          <p:cNvSpPr txBox="1"/>
          <p:nvPr userDrawn="1"/>
        </p:nvSpPr>
        <p:spPr>
          <a:xfrm>
            <a:off x="577944" y="1608753"/>
            <a:ext cx="166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5"/>
                </a:solidFill>
              </a:rPr>
              <a:t>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27571-631C-3141-B22C-F54FBD4A3792}"/>
              </a:ext>
            </a:extLst>
          </p:cNvPr>
          <p:cNvSpPr txBox="1"/>
          <p:nvPr userDrawn="1"/>
        </p:nvSpPr>
        <p:spPr>
          <a:xfrm>
            <a:off x="3110166" y="1608753"/>
            <a:ext cx="166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4"/>
                </a:solidFill>
              </a:rPr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D8408-833E-0D47-8093-CA3ACB497981}"/>
              </a:ext>
            </a:extLst>
          </p:cNvPr>
          <p:cNvSpPr txBox="1"/>
          <p:nvPr userDrawn="1"/>
        </p:nvSpPr>
        <p:spPr>
          <a:xfrm>
            <a:off x="5760375" y="1608753"/>
            <a:ext cx="267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1">
                    <a:lumMod val="90000"/>
                    <a:lumOff val="10000"/>
                  </a:schemeClr>
                </a:solidFill>
              </a:rPr>
              <a:t>BENEFITS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90963191-66CB-FE49-BC9F-BA454DBB2E7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198638" y="2007349"/>
            <a:ext cx="2041577" cy="24839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0428626C-32FF-CF4D-8B72-BC04B8839FB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846378" y="2007349"/>
            <a:ext cx="2041577" cy="24839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64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- 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67D07E-F489-4093-BE51-9C15E1A24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F06C3E-F896-4A03-8F17-5ADBCDBCEF3E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678264" y="2007349"/>
            <a:ext cx="1974501" cy="24839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6AC1F2-95EA-4228-96FB-C53159FBC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58F152-60FD-40B5-BC06-3397667F06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B952E-11EC-4844-90F8-FBBCC9C39806}"/>
              </a:ext>
            </a:extLst>
          </p:cNvPr>
          <p:cNvSpPr txBox="1"/>
          <p:nvPr userDrawn="1"/>
        </p:nvSpPr>
        <p:spPr>
          <a:xfrm>
            <a:off x="577944" y="1608753"/>
            <a:ext cx="2214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5"/>
                </a:solidFill>
              </a:rPr>
              <a:t>UTMANING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27571-631C-3141-B22C-F54FBD4A3792}"/>
              </a:ext>
            </a:extLst>
          </p:cNvPr>
          <p:cNvSpPr txBox="1"/>
          <p:nvPr userDrawn="1"/>
        </p:nvSpPr>
        <p:spPr>
          <a:xfrm>
            <a:off x="3110166" y="1608753"/>
            <a:ext cx="166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4"/>
                </a:solidFill>
              </a:rPr>
              <a:t>LÖSNING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D8408-833E-0D47-8093-CA3ACB497981}"/>
              </a:ext>
            </a:extLst>
          </p:cNvPr>
          <p:cNvSpPr txBox="1"/>
          <p:nvPr userDrawn="1"/>
        </p:nvSpPr>
        <p:spPr>
          <a:xfrm>
            <a:off x="5760375" y="1608753"/>
            <a:ext cx="267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1">
                    <a:lumMod val="90000"/>
                    <a:lumOff val="10000"/>
                  </a:schemeClr>
                </a:solidFill>
              </a:rPr>
              <a:t>FÖRDELAR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90963191-66CB-FE49-BC9F-BA454DBB2E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198638" y="2007349"/>
            <a:ext cx="2041577" cy="24839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0428626C-32FF-CF4D-8B72-BC04B8839FB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846378" y="2007349"/>
            <a:ext cx="2041577" cy="24839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5679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with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gular Pentagon 4">
            <a:extLst>
              <a:ext uri="{FF2B5EF4-FFF2-40B4-BE49-F238E27FC236}">
                <a16:creationId xmlns:a16="http://schemas.microsoft.com/office/drawing/2014/main" id="{B79D06F2-3436-3341-94F3-75C022F0F444}"/>
              </a:ext>
            </a:extLst>
          </p:cNvPr>
          <p:cNvSpPr/>
          <p:nvPr userDrawn="1"/>
        </p:nvSpPr>
        <p:spPr>
          <a:xfrm rot="5400000">
            <a:off x="-521487" y="511994"/>
            <a:ext cx="5135275" cy="4111289"/>
          </a:xfrm>
          <a:custGeom>
            <a:avLst/>
            <a:gdLst>
              <a:gd name="connsiteX0" fmla="*/ 1 w 960120"/>
              <a:gd name="connsiteY0" fmla="*/ 349269 h 914400"/>
              <a:gd name="connsiteX1" fmla="*/ 480060 w 960120"/>
              <a:gd name="connsiteY1" fmla="*/ 0 h 914400"/>
              <a:gd name="connsiteX2" fmla="*/ 960119 w 960120"/>
              <a:gd name="connsiteY2" fmla="*/ 349269 h 914400"/>
              <a:gd name="connsiteX3" fmla="*/ 776753 w 960120"/>
              <a:gd name="connsiteY3" fmla="*/ 914398 h 914400"/>
              <a:gd name="connsiteX4" fmla="*/ 183367 w 960120"/>
              <a:gd name="connsiteY4" fmla="*/ 914398 h 914400"/>
              <a:gd name="connsiteX5" fmla="*/ 1 w 960120"/>
              <a:gd name="connsiteY5" fmla="*/ 349269 h 914400"/>
              <a:gd name="connsiteX0" fmla="*/ 2239403 w 3199521"/>
              <a:gd name="connsiteY0" fmla="*/ 349269 h 924167"/>
              <a:gd name="connsiteX1" fmla="*/ 2719462 w 3199521"/>
              <a:gd name="connsiteY1" fmla="*/ 0 h 924167"/>
              <a:gd name="connsiteX2" fmla="*/ 3199521 w 3199521"/>
              <a:gd name="connsiteY2" fmla="*/ 349269 h 924167"/>
              <a:gd name="connsiteX3" fmla="*/ 3016155 w 3199521"/>
              <a:gd name="connsiteY3" fmla="*/ 914398 h 924167"/>
              <a:gd name="connsiteX4" fmla="*/ 0 w 3199521"/>
              <a:gd name="connsiteY4" fmla="*/ 924167 h 924167"/>
              <a:gd name="connsiteX5" fmla="*/ 2239403 w 3199521"/>
              <a:gd name="connsiteY5" fmla="*/ 349269 h 924167"/>
              <a:gd name="connsiteX0" fmla="*/ 2239403 w 5732001"/>
              <a:gd name="connsiteY0" fmla="*/ 349269 h 943706"/>
              <a:gd name="connsiteX1" fmla="*/ 2719462 w 5732001"/>
              <a:gd name="connsiteY1" fmla="*/ 0 h 943706"/>
              <a:gd name="connsiteX2" fmla="*/ 3199521 w 5732001"/>
              <a:gd name="connsiteY2" fmla="*/ 349269 h 943706"/>
              <a:gd name="connsiteX3" fmla="*/ 5732001 w 5732001"/>
              <a:gd name="connsiteY3" fmla="*/ 943706 h 943706"/>
              <a:gd name="connsiteX4" fmla="*/ 0 w 5732001"/>
              <a:gd name="connsiteY4" fmla="*/ 924167 h 943706"/>
              <a:gd name="connsiteX5" fmla="*/ 2239403 w 5732001"/>
              <a:gd name="connsiteY5" fmla="*/ 349269 h 943706"/>
              <a:gd name="connsiteX0" fmla="*/ 2239403 w 5732001"/>
              <a:gd name="connsiteY0" fmla="*/ 3204312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239403 w 5732001"/>
              <a:gd name="connsiteY5" fmla="*/ 3204312 h 3798749"/>
              <a:gd name="connsiteX0" fmla="*/ 21788 w 5732001"/>
              <a:gd name="connsiteY0" fmla="*/ 5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1788 w 5732001"/>
              <a:gd name="connsiteY5" fmla="*/ 5 h 3798749"/>
              <a:gd name="connsiteX0" fmla="*/ 21788 w 5732001"/>
              <a:gd name="connsiteY0" fmla="*/ 1257808 h 5056552"/>
              <a:gd name="connsiteX1" fmla="*/ 2797616 w 5732001"/>
              <a:gd name="connsiteY1" fmla="*/ 0 h 5056552"/>
              <a:gd name="connsiteX2" fmla="*/ 5719986 w 5732001"/>
              <a:gd name="connsiteY2" fmla="*/ 1257803 h 5056552"/>
              <a:gd name="connsiteX3" fmla="*/ 5732001 w 5732001"/>
              <a:gd name="connsiteY3" fmla="*/ 5056552 h 5056552"/>
              <a:gd name="connsiteX4" fmla="*/ 0 w 5732001"/>
              <a:gd name="connsiteY4" fmla="*/ 5037013 h 5056552"/>
              <a:gd name="connsiteX5" fmla="*/ 21788 w 5732001"/>
              <a:gd name="connsiteY5" fmla="*/ 1257808 h 5056552"/>
              <a:gd name="connsiteX0" fmla="*/ 21788 w 5732001"/>
              <a:gd name="connsiteY0" fmla="*/ 2713427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1788 w 5732001"/>
              <a:gd name="connsiteY5" fmla="*/ 2713427 h 6512171"/>
              <a:gd name="connsiteX0" fmla="*/ 12019 w 5732001"/>
              <a:gd name="connsiteY0" fmla="*/ 4628196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12019 w 5732001"/>
              <a:gd name="connsiteY5" fmla="*/ 4628196 h 6512171"/>
              <a:gd name="connsiteX0" fmla="*/ 2250 w 5732001"/>
              <a:gd name="connsiteY0" fmla="*/ 3377735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250 w 5732001"/>
              <a:gd name="connsiteY5" fmla="*/ 3377735 h 6512171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19986 w 5732001"/>
              <a:gd name="connsiteY2" fmla="*/ 1042884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29755 w 5732001"/>
              <a:gd name="connsiteY2" fmla="*/ 1707192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666 w 5740186"/>
              <a:gd name="connsiteY0" fmla="*/ 3885735 h 4841633"/>
              <a:gd name="connsiteX1" fmla="*/ 2864420 w 5740186"/>
              <a:gd name="connsiteY1" fmla="*/ 0 h 4841633"/>
              <a:gd name="connsiteX2" fmla="*/ 5737940 w 5740186"/>
              <a:gd name="connsiteY2" fmla="*/ 1707192 h 4841633"/>
              <a:gd name="connsiteX3" fmla="*/ 5740186 w 5740186"/>
              <a:gd name="connsiteY3" fmla="*/ 4841633 h 4841633"/>
              <a:gd name="connsiteX4" fmla="*/ 8185 w 5740186"/>
              <a:gd name="connsiteY4" fmla="*/ 4822094 h 4841633"/>
              <a:gd name="connsiteX5" fmla="*/ 666 w 5740186"/>
              <a:gd name="connsiteY5" fmla="*/ 3885735 h 4841633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2351965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3680580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666 w 5740186"/>
              <a:gd name="connsiteY0" fmla="*/ 3612201 h 4568099"/>
              <a:gd name="connsiteX1" fmla="*/ 3899962 w 5740186"/>
              <a:gd name="connsiteY1" fmla="*/ 0 h 4568099"/>
              <a:gd name="connsiteX2" fmla="*/ 5737940 w 5740186"/>
              <a:gd name="connsiteY2" fmla="*/ 2762273 h 4568099"/>
              <a:gd name="connsiteX3" fmla="*/ 5740186 w 5740186"/>
              <a:gd name="connsiteY3" fmla="*/ 4568099 h 4568099"/>
              <a:gd name="connsiteX4" fmla="*/ 8185 w 5740186"/>
              <a:gd name="connsiteY4" fmla="*/ 4548560 h 4568099"/>
              <a:gd name="connsiteX5" fmla="*/ 666 w 5740186"/>
              <a:gd name="connsiteY5" fmla="*/ 3612201 h 45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0186" h="4568099">
                <a:moveTo>
                  <a:pt x="666" y="3612201"/>
                </a:moveTo>
                <a:lnTo>
                  <a:pt x="3899962" y="0"/>
                </a:lnTo>
                <a:lnTo>
                  <a:pt x="5737940" y="2762273"/>
                </a:lnTo>
                <a:cubicBezTo>
                  <a:pt x="5738689" y="3807087"/>
                  <a:pt x="5739437" y="3523285"/>
                  <a:pt x="5740186" y="4568099"/>
                </a:cubicBezTo>
                <a:lnTo>
                  <a:pt x="8185" y="4548560"/>
                </a:lnTo>
                <a:cubicBezTo>
                  <a:pt x="12191" y="3927081"/>
                  <a:pt x="-3340" y="4233680"/>
                  <a:pt x="666" y="3612201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5" name="Regular Pentagon 3">
            <a:extLst>
              <a:ext uri="{FF2B5EF4-FFF2-40B4-BE49-F238E27FC236}">
                <a16:creationId xmlns:a16="http://schemas.microsoft.com/office/drawing/2014/main" id="{8ABA3107-CE6F-A64A-86FC-178C0A132EC3}"/>
              </a:ext>
            </a:extLst>
          </p:cNvPr>
          <p:cNvSpPr/>
          <p:nvPr userDrawn="1"/>
        </p:nvSpPr>
        <p:spPr>
          <a:xfrm rot="5400000">
            <a:off x="262552" y="-300651"/>
            <a:ext cx="5147000" cy="5724853"/>
          </a:xfrm>
          <a:custGeom>
            <a:avLst/>
            <a:gdLst>
              <a:gd name="connsiteX0" fmla="*/ 5 w 4597964"/>
              <a:gd name="connsiteY0" fmla="*/ 1567759 h 4104456"/>
              <a:gd name="connsiteX1" fmla="*/ 2298982 w 4597964"/>
              <a:gd name="connsiteY1" fmla="*/ 0 h 4104456"/>
              <a:gd name="connsiteX2" fmla="*/ 4597959 w 4597964"/>
              <a:gd name="connsiteY2" fmla="*/ 1567759 h 4104456"/>
              <a:gd name="connsiteX3" fmla="*/ 3719828 w 4597964"/>
              <a:gd name="connsiteY3" fmla="*/ 4104446 h 4104456"/>
              <a:gd name="connsiteX4" fmla="*/ 878136 w 4597964"/>
              <a:gd name="connsiteY4" fmla="*/ 4104446 h 4104456"/>
              <a:gd name="connsiteX5" fmla="*/ 5 w 4597964"/>
              <a:gd name="connsiteY5" fmla="*/ 1567759 h 4104456"/>
              <a:gd name="connsiteX0" fmla="*/ 380324 w 4978278"/>
              <a:gd name="connsiteY0" fmla="*/ 1567759 h 4115992"/>
              <a:gd name="connsiteX1" fmla="*/ 2679301 w 4978278"/>
              <a:gd name="connsiteY1" fmla="*/ 0 h 4115992"/>
              <a:gd name="connsiteX2" fmla="*/ 4978278 w 4978278"/>
              <a:gd name="connsiteY2" fmla="*/ 1567759 h 4115992"/>
              <a:gd name="connsiteX3" fmla="*/ 4100147 w 4978278"/>
              <a:gd name="connsiteY3" fmla="*/ 4104446 h 4115992"/>
              <a:gd name="connsiteX4" fmla="*/ 0 w 4978278"/>
              <a:gd name="connsiteY4" fmla="*/ 4115992 h 4115992"/>
              <a:gd name="connsiteX5" fmla="*/ 380324 w 4978278"/>
              <a:gd name="connsiteY5" fmla="*/ 1567759 h 4115992"/>
              <a:gd name="connsiteX0" fmla="*/ 0 w 4990499"/>
              <a:gd name="connsiteY0" fmla="*/ 240032 h 4115992"/>
              <a:gd name="connsiteX1" fmla="*/ 2691522 w 4990499"/>
              <a:gd name="connsiteY1" fmla="*/ 0 h 4115992"/>
              <a:gd name="connsiteX2" fmla="*/ 4990499 w 4990499"/>
              <a:gd name="connsiteY2" fmla="*/ 1567759 h 4115992"/>
              <a:gd name="connsiteX3" fmla="*/ 4112368 w 4990499"/>
              <a:gd name="connsiteY3" fmla="*/ 4104446 h 4115992"/>
              <a:gd name="connsiteX4" fmla="*/ 12221 w 4990499"/>
              <a:gd name="connsiteY4" fmla="*/ 4115992 h 4115992"/>
              <a:gd name="connsiteX5" fmla="*/ 0 w 4990499"/>
              <a:gd name="connsiteY5" fmla="*/ 240032 h 4115992"/>
              <a:gd name="connsiteX0" fmla="*/ 0 w 4990499"/>
              <a:gd name="connsiteY0" fmla="*/ 1579309 h 5455269"/>
              <a:gd name="connsiteX1" fmla="*/ 2633798 w 4990499"/>
              <a:gd name="connsiteY1" fmla="*/ 0 h 5455269"/>
              <a:gd name="connsiteX2" fmla="*/ 4990499 w 4990499"/>
              <a:gd name="connsiteY2" fmla="*/ 2907036 h 5455269"/>
              <a:gd name="connsiteX3" fmla="*/ 4112368 w 4990499"/>
              <a:gd name="connsiteY3" fmla="*/ 5443723 h 5455269"/>
              <a:gd name="connsiteX4" fmla="*/ 12221 w 4990499"/>
              <a:gd name="connsiteY4" fmla="*/ 5455269 h 5455269"/>
              <a:gd name="connsiteX5" fmla="*/ 0 w 4990499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4990499 w 5740277"/>
              <a:gd name="connsiteY2" fmla="*/ 2907036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5729408 w 5740277"/>
              <a:gd name="connsiteY2" fmla="*/ 2156581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3946127 h 7822087"/>
              <a:gd name="connsiteX1" fmla="*/ 1860253 w 5740277"/>
              <a:gd name="connsiteY1" fmla="*/ 0 h 7822087"/>
              <a:gd name="connsiteX2" fmla="*/ 5729408 w 5740277"/>
              <a:gd name="connsiteY2" fmla="*/ 4523399 h 7822087"/>
              <a:gd name="connsiteX3" fmla="*/ 5740277 w 5740277"/>
              <a:gd name="connsiteY3" fmla="*/ 7822087 h 7822087"/>
              <a:gd name="connsiteX4" fmla="*/ 12221 w 5740277"/>
              <a:gd name="connsiteY4" fmla="*/ 7822087 h 7822087"/>
              <a:gd name="connsiteX5" fmla="*/ 0 w 5740277"/>
              <a:gd name="connsiteY5" fmla="*/ 3946127 h 7822087"/>
              <a:gd name="connsiteX0" fmla="*/ 0 w 5740277"/>
              <a:gd name="connsiteY0" fmla="*/ 3819127 h 7695087"/>
              <a:gd name="connsiteX1" fmla="*/ 1964162 w 5740277"/>
              <a:gd name="connsiteY1" fmla="*/ 0 h 7695087"/>
              <a:gd name="connsiteX2" fmla="*/ 5729408 w 5740277"/>
              <a:gd name="connsiteY2" fmla="*/ 4396399 h 7695087"/>
              <a:gd name="connsiteX3" fmla="*/ 5740277 w 5740277"/>
              <a:gd name="connsiteY3" fmla="*/ 7695087 h 7695087"/>
              <a:gd name="connsiteX4" fmla="*/ 12221 w 5740277"/>
              <a:gd name="connsiteY4" fmla="*/ 7695087 h 7695087"/>
              <a:gd name="connsiteX5" fmla="*/ 0 w 5740277"/>
              <a:gd name="connsiteY5" fmla="*/ 3819127 h 7695087"/>
              <a:gd name="connsiteX0" fmla="*/ 0 w 5740276"/>
              <a:gd name="connsiteY0" fmla="*/ 5781853 h 7695087"/>
              <a:gd name="connsiteX1" fmla="*/ 1964161 w 5740276"/>
              <a:gd name="connsiteY1" fmla="*/ 0 h 7695087"/>
              <a:gd name="connsiteX2" fmla="*/ 5729407 w 5740276"/>
              <a:gd name="connsiteY2" fmla="*/ 4396399 h 7695087"/>
              <a:gd name="connsiteX3" fmla="*/ 5740276 w 5740276"/>
              <a:gd name="connsiteY3" fmla="*/ 7695087 h 7695087"/>
              <a:gd name="connsiteX4" fmla="*/ 12220 w 5740276"/>
              <a:gd name="connsiteY4" fmla="*/ 7695087 h 7695087"/>
              <a:gd name="connsiteX5" fmla="*/ 0 w 5740276"/>
              <a:gd name="connsiteY5" fmla="*/ 5781853 h 7695087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29407 w 5740276"/>
              <a:gd name="connsiteY2" fmla="*/ 3344480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16581 w 5740276"/>
              <a:gd name="connsiteY2" fmla="*/ 4704277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050035 h 5963269"/>
              <a:gd name="connsiteX1" fmla="*/ 732647 w 5740276"/>
              <a:gd name="connsiteY1" fmla="*/ 0 h 5963269"/>
              <a:gd name="connsiteX2" fmla="*/ 5716581 w 5740276"/>
              <a:gd name="connsiteY2" fmla="*/ 4024378 h 5963269"/>
              <a:gd name="connsiteX3" fmla="*/ 5740276 w 5740276"/>
              <a:gd name="connsiteY3" fmla="*/ 5963269 h 5963269"/>
              <a:gd name="connsiteX4" fmla="*/ 12220 w 5740276"/>
              <a:gd name="connsiteY4" fmla="*/ 5963269 h 5963269"/>
              <a:gd name="connsiteX5" fmla="*/ 0 w 5740276"/>
              <a:gd name="connsiteY5" fmla="*/ 4050035 h 5963269"/>
              <a:gd name="connsiteX0" fmla="*/ 0 w 5753104"/>
              <a:gd name="connsiteY0" fmla="*/ 4640137 h 5963269"/>
              <a:gd name="connsiteX1" fmla="*/ 745475 w 5753104"/>
              <a:gd name="connsiteY1" fmla="*/ 0 h 5963269"/>
              <a:gd name="connsiteX2" fmla="*/ 5729409 w 5753104"/>
              <a:gd name="connsiteY2" fmla="*/ 4024378 h 5963269"/>
              <a:gd name="connsiteX3" fmla="*/ 5753104 w 5753104"/>
              <a:gd name="connsiteY3" fmla="*/ 5963269 h 5963269"/>
              <a:gd name="connsiteX4" fmla="*/ 25048 w 5753104"/>
              <a:gd name="connsiteY4" fmla="*/ 5963269 h 5963269"/>
              <a:gd name="connsiteX5" fmla="*/ 0 w 5753104"/>
              <a:gd name="connsiteY5" fmla="*/ 4640137 h 5963269"/>
              <a:gd name="connsiteX0" fmla="*/ 0 w 5753104"/>
              <a:gd name="connsiteY0" fmla="*/ 5037816 h 6360948"/>
              <a:gd name="connsiteX1" fmla="*/ 732648 w 5753104"/>
              <a:gd name="connsiteY1" fmla="*/ 0 h 6360948"/>
              <a:gd name="connsiteX2" fmla="*/ 5729409 w 5753104"/>
              <a:gd name="connsiteY2" fmla="*/ 4422057 h 6360948"/>
              <a:gd name="connsiteX3" fmla="*/ 5753104 w 5753104"/>
              <a:gd name="connsiteY3" fmla="*/ 6360948 h 6360948"/>
              <a:gd name="connsiteX4" fmla="*/ 25048 w 5753104"/>
              <a:gd name="connsiteY4" fmla="*/ 6360948 h 6360948"/>
              <a:gd name="connsiteX5" fmla="*/ 0 w 5753104"/>
              <a:gd name="connsiteY5" fmla="*/ 5037816 h 636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4" h="6360948">
                <a:moveTo>
                  <a:pt x="0" y="5037816"/>
                </a:moveTo>
                <a:lnTo>
                  <a:pt x="732648" y="0"/>
                </a:lnTo>
                <a:lnTo>
                  <a:pt x="5729409" y="4422057"/>
                </a:lnTo>
                <a:lnTo>
                  <a:pt x="5753104" y="6360948"/>
                </a:lnTo>
                <a:lnTo>
                  <a:pt x="25048" y="6360948"/>
                </a:lnTo>
                <a:cubicBezTo>
                  <a:pt x="20974" y="5068961"/>
                  <a:pt x="4074" y="6329803"/>
                  <a:pt x="0" y="5037816"/>
                </a:cubicBez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3193E78-92B0-4647-A622-F6313698427F}"/>
              </a:ext>
            </a:extLst>
          </p:cNvPr>
          <p:cNvSpPr/>
          <p:nvPr userDrawn="1"/>
        </p:nvSpPr>
        <p:spPr>
          <a:xfrm rot="5400000">
            <a:off x="774" y="-10269"/>
            <a:ext cx="4127124" cy="4147661"/>
          </a:xfrm>
          <a:prstGeom prst="rtTriangle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5" name="Regular Pentagon 3">
            <a:extLst>
              <a:ext uri="{FF2B5EF4-FFF2-40B4-BE49-F238E27FC236}">
                <a16:creationId xmlns:a16="http://schemas.microsoft.com/office/drawing/2014/main" id="{FDD0A423-D7B1-0444-AB5F-DE5F39EED66D}"/>
              </a:ext>
            </a:extLst>
          </p:cNvPr>
          <p:cNvSpPr/>
          <p:nvPr userDrawn="1"/>
        </p:nvSpPr>
        <p:spPr>
          <a:xfrm rot="5400000">
            <a:off x="99590" y="-113468"/>
            <a:ext cx="5147000" cy="5366942"/>
          </a:xfrm>
          <a:custGeom>
            <a:avLst/>
            <a:gdLst>
              <a:gd name="connsiteX0" fmla="*/ 5 w 4597964"/>
              <a:gd name="connsiteY0" fmla="*/ 1567759 h 4104456"/>
              <a:gd name="connsiteX1" fmla="*/ 2298982 w 4597964"/>
              <a:gd name="connsiteY1" fmla="*/ 0 h 4104456"/>
              <a:gd name="connsiteX2" fmla="*/ 4597959 w 4597964"/>
              <a:gd name="connsiteY2" fmla="*/ 1567759 h 4104456"/>
              <a:gd name="connsiteX3" fmla="*/ 3719828 w 4597964"/>
              <a:gd name="connsiteY3" fmla="*/ 4104446 h 4104456"/>
              <a:gd name="connsiteX4" fmla="*/ 878136 w 4597964"/>
              <a:gd name="connsiteY4" fmla="*/ 4104446 h 4104456"/>
              <a:gd name="connsiteX5" fmla="*/ 5 w 4597964"/>
              <a:gd name="connsiteY5" fmla="*/ 1567759 h 4104456"/>
              <a:gd name="connsiteX0" fmla="*/ 380324 w 4978278"/>
              <a:gd name="connsiteY0" fmla="*/ 1567759 h 4115992"/>
              <a:gd name="connsiteX1" fmla="*/ 2679301 w 4978278"/>
              <a:gd name="connsiteY1" fmla="*/ 0 h 4115992"/>
              <a:gd name="connsiteX2" fmla="*/ 4978278 w 4978278"/>
              <a:gd name="connsiteY2" fmla="*/ 1567759 h 4115992"/>
              <a:gd name="connsiteX3" fmla="*/ 4100147 w 4978278"/>
              <a:gd name="connsiteY3" fmla="*/ 4104446 h 4115992"/>
              <a:gd name="connsiteX4" fmla="*/ 0 w 4978278"/>
              <a:gd name="connsiteY4" fmla="*/ 4115992 h 4115992"/>
              <a:gd name="connsiteX5" fmla="*/ 380324 w 4978278"/>
              <a:gd name="connsiteY5" fmla="*/ 1567759 h 4115992"/>
              <a:gd name="connsiteX0" fmla="*/ 0 w 4990499"/>
              <a:gd name="connsiteY0" fmla="*/ 240032 h 4115992"/>
              <a:gd name="connsiteX1" fmla="*/ 2691522 w 4990499"/>
              <a:gd name="connsiteY1" fmla="*/ 0 h 4115992"/>
              <a:gd name="connsiteX2" fmla="*/ 4990499 w 4990499"/>
              <a:gd name="connsiteY2" fmla="*/ 1567759 h 4115992"/>
              <a:gd name="connsiteX3" fmla="*/ 4112368 w 4990499"/>
              <a:gd name="connsiteY3" fmla="*/ 4104446 h 4115992"/>
              <a:gd name="connsiteX4" fmla="*/ 12221 w 4990499"/>
              <a:gd name="connsiteY4" fmla="*/ 4115992 h 4115992"/>
              <a:gd name="connsiteX5" fmla="*/ 0 w 4990499"/>
              <a:gd name="connsiteY5" fmla="*/ 240032 h 4115992"/>
              <a:gd name="connsiteX0" fmla="*/ 0 w 4990499"/>
              <a:gd name="connsiteY0" fmla="*/ 1579309 h 5455269"/>
              <a:gd name="connsiteX1" fmla="*/ 2633798 w 4990499"/>
              <a:gd name="connsiteY1" fmla="*/ 0 h 5455269"/>
              <a:gd name="connsiteX2" fmla="*/ 4990499 w 4990499"/>
              <a:gd name="connsiteY2" fmla="*/ 2907036 h 5455269"/>
              <a:gd name="connsiteX3" fmla="*/ 4112368 w 4990499"/>
              <a:gd name="connsiteY3" fmla="*/ 5443723 h 5455269"/>
              <a:gd name="connsiteX4" fmla="*/ 12221 w 4990499"/>
              <a:gd name="connsiteY4" fmla="*/ 5455269 h 5455269"/>
              <a:gd name="connsiteX5" fmla="*/ 0 w 4990499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4990499 w 5740277"/>
              <a:gd name="connsiteY2" fmla="*/ 2907036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1579309 h 5455269"/>
              <a:gd name="connsiteX1" fmla="*/ 2633798 w 5740277"/>
              <a:gd name="connsiteY1" fmla="*/ 0 h 5455269"/>
              <a:gd name="connsiteX2" fmla="*/ 5729408 w 5740277"/>
              <a:gd name="connsiteY2" fmla="*/ 2156581 h 5455269"/>
              <a:gd name="connsiteX3" fmla="*/ 5740277 w 5740277"/>
              <a:gd name="connsiteY3" fmla="*/ 5455269 h 5455269"/>
              <a:gd name="connsiteX4" fmla="*/ 12221 w 5740277"/>
              <a:gd name="connsiteY4" fmla="*/ 5455269 h 5455269"/>
              <a:gd name="connsiteX5" fmla="*/ 0 w 5740277"/>
              <a:gd name="connsiteY5" fmla="*/ 1579309 h 5455269"/>
              <a:gd name="connsiteX0" fmla="*/ 0 w 5740277"/>
              <a:gd name="connsiteY0" fmla="*/ 3946127 h 7822087"/>
              <a:gd name="connsiteX1" fmla="*/ 1860253 w 5740277"/>
              <a:gd name="connsiteY1" fmla="*/ 0 h 7822087"/>
              <a:gd name="connsiteX2" fmla="*/ 5729408 w 5740277"/>
              <a:gd name="connsiteY2" fmla="*/ 4523399 h 7822087"/>
              <a:gd name="connsiteX3" fmla="*/ 5740277 w 5740277"/>
              <a:gd name="connsiteY3" fmla="*/ 7822087 h 7822087"/>
              <a:gd name="connsiteX4" fmla="*/ 12221 w 5740277"/>
              <a:gd name="connsiteY4" fmla="*/ 7822087 h 7822087"/>
              <a:gd name="connsiteX5" fmla="*/ 0 w 5740277"/>
              <a:gd name="connsiteY5" fmla="*/ 3946127 h 7822087"/>
              <a:gd name="connsiteX0" fmla="*/ 0 w 5740277"/>
              <a:gd name="connsiteY0" fmla="*/ 3819127 h 7695087"/>
              <a:gd name="connsiteX1" fmla="*/ 1964162 w 5740277"/>
              <a:gd name="connsiteY1" fmla="*/ 0 h 7695087"/>
              <a:gd name="connsiteX2" fmla="*/ 5729408 w 5740277"/>
              <a:gd name="connsiteY2" fmla="*/ 4396399 h 7695087"/>
              <a:gd name="connsiteX3" fmla="*/ 5740277 w 5740277"/>
              <a:gd name="connsiteY3" fmla="*/ 7695087 h 7695087"/>
              <a:gd name="connsiteX4" fmla="*/ 12221 w 5740277"/>
              <a:gd name="connsiteY4" fmla="*/ 7695087 h 7695087"/>
              <a:gd name="connsiteX5" fmla="*/ 0 w 5740277"/>
              <a:gd name="connsiteY5" fmla="*/ 3819127 h 7695087"/>
              <a:gd name="connsiteX0" fmla="*/ 0 w 5740276"/>
              <a:gd name="connsiteY0" fmla="*/ 5781853 h 7695087"/>
              <a:gd name="connsiteX1" fmla="*/ 1964161 w 5740276"/>
              <a:gd name="connsiteY1" fmla="*/ 0 h 7695087"/>
              <a:gd name="connsiteX2" fmla="*/ 5729407 w 5740276"/>
              <a:gd name="connsiteY2" fmla="*/ 4396399 h 7695087"/>
              <a:gd name="connsiteX3" fmla="*/ 5740276 w 5740276"/>
              <a:gd name="connsiteY3" fmla="*/ 7695087 h 7695087"/>
              <a:gd name="connsiteX4" fmla="*/ 12220 w 5740276"/>
              <a:gd name="connsiteY4" fmla="*/ 7695087 h 7695087"/>
              <a:gd name="connsiteX5" fmla="*/ 0 w 5740276"/>
              <a:gd name="connsiteY5" fmla="*/ 5781853 h 7695087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29407 w 5740276"/>
              <a:gd name="connsiteY2" fmla="*/ 3344480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729934 h 6643168"/>
              <a:gd name="connsiteX1" fmla="*/ 822443 w 5740276"/>
              <a:gd name="connsiteY1" fmla="*/ 0 h 6643168"/>
              <a:gd name="connsiteX2" fmla="*/ 5716581 w 5740276"/>
              <a:gd name="connsiteY2" fmla="*/ 4704277 h 6643168"/>
              <a:gd name="connsiteX3" fmla="*/ 5740276 w 5740276"/>
              <a:gd name="connsiteY3" fmla="*/ 6643168 h 6643168"/>
              <a:gd name="connsiteX4" fmla="*/ 12220 w 5740276"/>
              <a:gd name="connsiteY4" fmla="*/ 6643168 h 6643168"/>
              <a:gd name="connsiteX5" fmla="*/ 0 w 5740276"/>
              <a:gd name="connsiteY5" fmla="*/ 4729934 h 6643168"/>
              <a:gd name="connsiteX0" fmla="*/ 0 w 5740276"/>
              <a:gd name="connsiteY0" fmla="*/ 4050035 h 5963269"/>
              <a:gd name="connsiteX1" fmla="*/ 732647 w 5740276"/>
              <a:gd name="connsiteY1" fmla="*/ 0 h 5963269"/>
              <a:gd name="connsiteX2" fmla="*/ 5716581 w 5740276"/>
              <a:gd name="connsiteY2" fmla="*/ 4024378 h 5963269"/>
              <a:gd name="connsiteX3" fmla="*/ 5740276 w 5740276"/>
              <a:gd name="connsiteY3" fmla="*/ 5963269 h 5963269"/>
              <a:gd name="connsiteX4" fmla="*/ 12220 w 5740276"/>
              <a:gd name="connsiteY4" fmla="*/ 5963269 h 5963269"/>
              <a:gd name="connsiteX5" fmla="*/ 0 w 5740276"/>
              <a:gd name="connsiteY5" fmla="*/ 4050035 h 5963269"/>
              <a:gd name="connsiteX0" fmla="*/ 0 w 5753104"/>
              <a:gd name="connsiteY0" fmla="*/ 4640137 h 5963269"/>
              <a:gd name="connsiteX1" fmla="*/ 745475 w 5753104"/>
              <a:gd name="connsiteY1" fmla="*/ 0 h 5963269"/>
              <a:gd name="connsiteX2" fmla="*/ 5729409 w 5753104"/>
              <a:gd name="connsiteY2" fmla="*/ 4024378 h 5963269"/>
              <a:gd name="connsiteX3" fmla="*/ 5753104 w 5753104"/>
              <a:gd name="connsiteY3" fmla="*/ 5963269 h 5963269"/>
              <a:gd name="connsiteX4" fmla="*/ 25048 w 5753104"/>
              <a:gd name="connsiteY4" fmla="*/ 5963269 h 5963269"/>
              <a:gd name="connsiteX5" fmla="*/ 0 w 5753104"/>
              <a:gd name="connsiteY5" fmla="*/ 4640137 h 596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4" h="5963269">
                <a:moveTo>
                  <a:pt x="0" y="4640137"/>
                </a:moveTo>
                <a:lnTo>
                  <a:pt x="745475" y="0"/>
                </a:lnTo>
                <a:lnTo>
                  <a:pt x="5729409" y="4024378"/>
                </a:lnTo>
                <a:lnTo>
                  <a:pt x="5753104" y="5963269"/>
                </a:lnTo>
                <a:lnTo>
                  <a:pt x="25048" y="5963269"/>
                </a:lnTo>
                <a:cubicBezTo>
                  <a:pt x="20974" y="4671282"/>
                  <a:pt x="4074" y="5932124"/>
                  <a:pt x="0" y="4640137"/>
                </a:cubicBezTo>
                <a:close/>
              </a:path>
            </a:pathLst>
          </a:custGeom>
          <a:solidFill>
            <a:schemeClr val="accent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6" name="Regular Pentagon 4">
            <a:extLst>
              <a:ext uri="{FF2B5EF4-FFF2-40B4-BE49-F238E27FC236}">
                <a16:creationId xmlns:a16="http://schemas.microsoft.com/office/drawing/2014/main" id="{0BA10AC0-CDF0-6F4F-91EA-E3509E3E3DC5}"/>
              </a:ext>
            </a:extLst>
          </p:cNvPr>
          <p:cNvSpPr/>
          <p:nvPr userDrawn="1"/>
        </p:nvSpPr>
        <p:spPr>
          <a:xfrm rot="5400000">
            <a:off x="-162809" y="96870"/>
            <a:ext cx="5174299" cy="4940847"/>
          </a:xfrm>
          <a:custGeom>
            <a:avLst/>
            <a:gdLst>
              <a:gd name="connsiteX0" fmla="*/ 1 w 960120"/>
              <a:gd name="connsiteY0" fmla="*/ 349269 h 914400"/>
              <a:gd name="connsiteX1" fmla="*/ 480060 w 960120"/>
              <a:gd name="connsiteY1" fmla="*/ 0 h 914400"/>
              <a:gd name="connsiteX2" fmla="*/ 960119 w 960120"/>
              <a:gd name="connsiteY2" fmla="*/ 349269 h 914400"/>
              <a:gd name="connsiteX3" fmla="*/ 776753 w 960120"/>
              <a:gd name="connsiteY3" fmla="*/ 914398 h 914400"/>
              <a:gd name="connsiteX4" fmla="*/ 183367 w 960120"/>
              <a:gd name="connsiteY4" fmla="*/ 914398 h 914400"/>
              <a:gd name="connsiteX5" fmla="*/ 1 w 960120"/>
              <a:gd name="connsiteY5" fmla="*/ 349269 h 914400"/>
              <a:gd name="connsiteX0" fmla="*/ 2239403 w 3199521"/>
              <a:gd name="connsiteY0" fmla="*/ 349269 h 924167"/>
              <a:gd name="connsiteX1" fmla="*/ 2719462 w 3199521"/>
              <a:gd name="connsiteY1" fmla="*/ 0 h 924167"/>
              <a:gd name="connsiteX2" fmla="*/ 3199521 w 3199521"/>
              <a:gd name="connsiteY2" fmla="*/ 349269 h 924167"/>
              <a:gd name="connsiteX3" fmla="*/ 3016155 w 3199521"/>
              <a:gd name="connsiteY3" fmla="*/ 914398 h 924167"/>
              <a:gd name="connsiteX4" fmla="*/ 0 w 3199521"/>
              <a:gd name="connsiteY4" fmla="*/ 924167 h 924167"/>
              <a:gd name="connsiteX5" fmla="*/ 2239403 w 3199521"/>
              <a:gd name="connsiteY5" fmla="*/ 349269 h 924167"/>
              <a:gd name="connsiteX0" fmla="*/ 2239403 w 5732001"/>
              <a:gd name="connsiteY0" fmla="*/ 349269 h 943706"/>
              <a:gd name="connsiteX1" fmla="*/ 2719462 w 5732001"/>
              <a:gd name="connsiteY1" fmla="*/ 0 h 943706"/>
              <a:gd name="connsiteX2" fmla="*/ 3199521 w 5732001"/>
              <a:gd name="connsiteY2" fmla="*/ 349269 h 943706"/>
              <a:gd name="connsiteX3" fmla="*/ 5732001 w 5732001"/>
              <a:gd name="connsiteY3" fmla="*/ 943706 h 943706"/>
              <a:gd name="connsiteX4" fmla="*/ 0 w 5732001"/>
              <a:gd name="connsiteY4" fmla="*/ 924167 h 943706"/>
              <a:gd name="connsiteX5" fmla="*/ 2239403 w 5732001"/>
              <a:gd name="connsiteY5" fmla="*/ 349269 h 943706"/>
              <a:gd name="connsiteX0" fmla="*/ 2239403 w 5732001"/>
              <a:gd name="connsiteY0" fmla="*/ 3204312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239403 w 5732001"/>
              <a:gd name="connsiteY5" fmla="*/ 3204312 h 3798749"/>
              <a:gd name="connsiteX0" fmla="*/ 21788 w 5732001"/>
              <a:gd name="connsiteY0" fmla="*/ 5 h 3798749"/>
              <a:gd name="connsiteX1" fmla="*/ 2719462 w 5732001"/>
              <a:gd name="connsiteY1" fmla="*/ 2855043 h 3798749"/>
              <a:gd name="connsiteX2" fmla="*/ 5719986 w 5732001"/>
              <a:gd name="connsiteY2" fmla="*/ 0 h 3798749"/>
              <a:gd name="connsiteX3" fmla="*/ 5732001 w 5732001"/>
              <a:gd name="connsiteY3" fmla="*/ 3798749 h 3798749"/>
              <a:gd name="connsiteX4" fmla="*/ 0 w 5732001"/>
              <a:gd name="connsiteY4" fmla="*/ 3779210 h 3798749"/>
              <a:gd name="connsiteX5" fmla="*/ 21788 w 5732001"/>
              <a:gd name="connsiteY5" fmla="*/ 5 h 3798749"/>
              <a:gd name="connsiteX0" fmla="*/ 21788 w 5732001"/>
              <a:gd name="connsiteY0" fmla="*/ 1257808 h 5056552"/>
              <a:gd name="connsiteX1" fmla="*/ 2797616 w 5732001"/>
              <a:gd name="connsiteY1" fmla="*/ 0 h 5056552"/>
              <a:gd name="connsiteX2" fmla="*/ 5719986 w 5732001"/>
              <a:gd name="connsiteY2" fmla="*/ 1257803 h 5056552"/>
              <a:gd name="connsiteX3" fmla="*/ 5732001 w 5732001"/>
              <a:gd name="connsiteY3" fmla="*/ 5056552 h 5056552"/>
              <a:gd name="connsiteX4" fmla="*/ 0 w 5732001"/>
              <a:gd name="connsiteY4" fmla="*/ 5037013 h 5056552"/>
              <a:gd name="connsiteX5" fmla="*/ 21788 w 5732001"/>
              <a:gd name="connsiteY5" fmla="*/ 1257808 h 5056552"/>
              <a:gd name="connsiteX0" fmla="*/ 21788 w 5732001"/>
              <a:gd name="connsiteY0" fmla="*/ 2713427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1788 w 5732001"/>
              <a:gd name="connsiteY5" fmla="*/ 2713427 h 6512171"/>
              <a:gd name="connsiteX0" fmla="*/ 12019 w 5732001"/>
              <a:gd name="connsiteY0" fmla="*/ 4628196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12019 w 5732001"/>
              <a:gd name="connsiteY5" fmla="*/ 4628196 h 6512171"/>
              <a:gd name="connsiteX0" fmla="*/ 2250 w 5732001"/>
              <a:gd name="connsiteY0" fmla="*/ 3377735 h 6512171"/>
              <a:gd name="connsiteX1" fmla="*/ 2885542 w 5732001"/>
              <a:gd name="connsiteY1" fmla="*/ 0 h 6512171"/>
              <a:gd name="connsiteX2" fmla="*/ 5719986 w 5732001"/>
              <a:gd name="connsiteY2" fmla="*/ 2713422 h 6512171"/>
              <a:gd name="connsiteX3" fmla="*/ 5732001 w 5732001"/>
              <a:gd name="connsiteY3" fmla="*/ 6512171 h 6512171"/>
              <a:gd name="connsiteX4" fmla="*/ 0 w 5732001"/>
              <a:gd name="connsiteY4" fmla="*/ 6492632 h 6512171"/>
              <a:gd name="connsiteX5" fmla="*/ 2250 w 5732001"/>
              <a:gd name="connsiteY5" fmla="*/ 3377735 h 6512171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19986 w 5732001"/>
              <a:gd name="connsiteY2" fmla="*/ 1042884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2250 w 5732001"/>
              <a:gd name="connsiteY0" fmla="*/ 1707197 h 4841633"/>
              <a:gd name="connsiteX1" fmla="*/ 2856235 w 5732001"/>
              <a:gd name="connsiteY1" fmla="*/ 0 h 4841633"/>
              <a:gd name="connsiteX2" fmla="*/ 5729755 w 5732001"/>
              <a:gd name="connsiteY2" fmla="*/ 1707192 h 4841633"/>
              <a:gd name="connsiteX3" fmla="*/ 5732001 w 5732001"/>
              <a:gd name="connsiteY3" fmla="*/ 4841633 h 4841633"/>
              <a:gd name="connsiteX4" fmla="*/ 0 w 5732001"/>
              <a:gd name="connsiteY4" fmla="*/ 4822094 h 4841633"/>
              <a:gd name="connsiteX5" fmla="*/ 2250 w 5732001"/>
              <a:gd name="connsiteY5" fmla="*/ 1707197 h 4841633"/>
              <a:gd name="connsiteX0" fmla="*/ 666 w 5740186"/>
              <a:gd name="connsiteY0" fmla="*/ 3885735 h 4841633"/>
              <a:gd name="connsiteX1" fmla="*/ 2864420 w 5740186"/>
              <a:gd name="connsiteY1" fmla="*/ 0 h 4841633"/>
              <a:gd name="connsiteX2" fmla="*/ 5737940 w 5740186"/>
              <a:gd name="connsiteY2" fmla="*/ 1707192 h 4841633"/>
              <a:gd name="connsiteX3" fmla="*/ 5740186 w 5740186"/>
              <a:gd name="connsiteY3" fmla="*/ 4841633 h 4841633"/>
              <a:gd name="connsiteX4" fmla="*/ 8185 w 5740186"/>
              <a:gd name="connsiteY4" fmla="*/ 4822094 h 4841633"/>
              <a:gd name="connsiteX5" fmla="*/ 666 w 5740186"/>
              <a:gd name="connsiteY5" fmla="*/ 3885735 h 4841633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2351965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666 w 5740186"/>
              <a:gd name="connsiteY0" fmla="*/ 4530508 h 5486406"/>
              <a:gd name="connsiteX1" fmla="*/ 783577 w 5740186"/>
              <a:gd name="connsiteY1" fmla="*/ 0 h 5486406"/>
              <a:gd name="connsiteX2" fmla="*/ 5737940 w 5740186"/>
              <a:gd name="connsiteY2" fmla="*/ 3680580 h 5486406"/>
              <a:gd name="connsiteX3" fmla="*/ 5740186 w 5740186"/>
              <a:gd name="connsiteY3" fmla="*/ 5486406 h 5486406"/>
              <a:gd name="connsiteX4" fmla="*/ 8185 w 5740186"/>
              <a:gd name="connsiteY4" fmla="*/ 5466867 h 5486406"/>
              <a:gd name="connsiteX5" fmla="*/ 666 w 5740186"/>
              <a:gd name="connsiteY5" fmla="*/ 4530508 h 5486406"/>
              <a:gd name="connsiteX0" fmla="*/ 505 w 5740025"/>
              <a:gd name="connsiteY0" fmla="*/ 4530508 h 5486406"/>
              <a:gd name="connsiteX1" fmla="*/ 783416 w 5740025"/>
              <a:gd name="connsiteY1" fmla="*/ 0 h 5486406"/>
              <a:gd name="connsiteX2" fmla="*/ 5737779 w 5740025"/>
              <a:gd name="connsiteY2" fmla="*/ 3680580 h 5486406"/>
              <a:gd name="connsiteX3" fmla="*/ 5740025 w 5740025"/>
              <a:gd name="connsiteY3" fmla="*/ 5486406 h 5486406"/>
              <a:gd name="connsiteX4" fmla="*/ 13763 w 5740025"/>
              <a:gd name="connsiteY4" fmla="*/ 5484087 h 5486406"/>
              <a:gd name="connsiteX5" fmla="*/ 505 w 5740025"/>
              <a:gd name="connsiteY5" fmla="*/ 4530508 h 5486406"/>
              <a:gd name="connsiteX0" fmla="*/ 9702 w 5749222"/>
              <a:gd name="connsiteY0" fmla="*/ 4530508 h 5489830"/>
              <a:gd name="connsiteX1" fmla="*/ 792613 w 5749222"/>
              <a:gd name="connsiteY1" fmla="*/ 0 h 5489830"/>
              <a:gd name="connsiteX2" fmla="*/ 5746976 w 5749222"/>
              <a:gd name="connsiteY2" fmla="*/ 3680580 h 5489830"/>
              <a:gd name="connsiteX3" fmla="*/ 5749222 w 5749222"/>
              <a:gd name="connsiteY3" fmla="*/ 5486406 h 5489830"/>
              <a:gd name="connsiteX4" fmla="*/ 0 w 5749222"/>
              <a:gd name="connsiteY4" fmla="*/ 5489830 h 5489830"/>
              <a:gd name="connsiteX5" fmla="*/ 9702 w 5749222"/>
              <a:gd name="connsiteY5" fmla="*/ 4530508 h 54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9222" h="5489830">
                <a:moveTo>
                  <a:pt x="9702" y="4530508"/>
                </a:moveTo>
                <a:lnTo>
                  <a:pt x="792613" y="0"/>
                </a:lnTo>
                <a:lnTo>
                  <a:pt x="5746976" y="3680580"/>
                </a:lnTo>
                <a:cubicBezTo>
                  <a:pt x="5747725" y="4725394"/>
                  <a:pt x="5748473" y="4441592"/>
                  <a:pt x="5749222" y="5486406"/>
                </a:cubicBezTo>
                <a:lnTo>
                  <a:pt x="0" y="5489830"/>
                </a:lnTo>
                <a:cubicBezTo>
                  <a:pt x="4006" y="4868351"/>
                  <a:pt x="5696" y="5151987"/>
                  <a:pt x="9702" y="4530508"/>
                </a:cubicBez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4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48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chemeClr val="accent4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49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rgbClr val="8BBB2E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472593" y="627534"/>
            <a:ext cx="3019287" cy="1440160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>
              <a:defRPr sz="2800" b="0" i="0" baseline="0">
                <a:solidFill>
                  <a:schemeClr val="accent1"/>
                </a:solidFill>
                <a:latin typeface="Corbel"/>
                <a:cs typeface="Corbel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72591" y="2355726"/>
            <a:ext cx="2515233" cy="129331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778" b="0" i="0">
                <a:solidFill>
                  <a:schemeClr val="tx1"/>
                </a:solidFill>
                <a:latin typeface="Corbel"/>
                <a:cs typeface="Corbel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22" name="Parallelogram 21"/>
          <p:cNvSpPr/>
          <p:nvPr userDrawn="1"/>
        </p:nvSpPr>
        <p:spPr>
          <a:xfrm>
            <a:off x="467544" y="2211710"/>
            <a:ext cx="648072" cy="45719"/>
          </a:xfrm>
          <a:prstGeom prst="parallelogram">
            <a:avLst>
              <a:gd name="adj" fmla="val 3737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23" name="Picture 22" descr="ductus-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7BB047FB-321D-734C-8D20-CCB0C6FDA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51A1D610-3479-3A43-A8BB-2347F0AAF728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7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 userDrawn="1"/>
        </p:nvSpPr>
        <p:spPr>
          <a:xfrm flipV="1">
            <a:off x="-1" y="-2"/>
            <a:ext cx="5572233" cy="5143501"/>
          </a:xfrm>
          <a:custGeom>
            <a:avLst/>
            <a:gdLst>
              <a:gd name="connsiteX0" fmla="*/ 0 w 3279800"/>
              <a:gd name="connsiteY0" fmla="*/ 0 h 5715001"/>
              <a:gd name="connsiteX1" fmla="*/ 3279800 w 3279800"/>
              <a:gd name="connsiteY1" fmla="*/ 0 h 5715001"/>
              <a:gd name="connsiteX2" fmla="*/ 3279800 w 3279800"/>
              <a:gd name="connsiteY2" fmla="*/ 5715001 h 5715001"/>
              <a:gd name="connsiteX3" fmla="*/ 0 w 3279800"/>
              <a:gd name="connsiteY3" fmla="*/ 5715001 h 5715001"/>
              <a:gd name="connsiteX4" fmla="*/ 0 w 3279800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279800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63503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01188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330754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663603"/>
              <a:gd name="connsiteY0" fmla="*/ 0 h 5715001"/>
              <a:gd name="connsiteX1" fmla="*/ 4663603 w 4663603"/>
              <a:gd name="connsiteY1" fmla="*/ 13701 h 5715001"/>
              <a:gd name="connsiteX2" fmla="*/ 3330754 w 4663603"/>
              <a:gd name="connsiteY2" fmla="*/ 5715001 h 5715001"/>
              <a:gd name="connsiteX3" fmla="*/ 0 w 4663603"/>
              <a:gd name="connsiteY3" fmla="*/ 5715001 h 5715001"/>
              <a:gd name="connsiteX4" fmla="*/ 0 w 4663603"/>
              <a:gd name="connsiteY4" fmla="*/ 0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603" h="5715001">
                <a:moveTo>
                  <a:pt x="0" y="0"/>
                </a:moveTo>
                <a:lnTo>
                  <a:pt x="4663603" y="13701"/>
                </a:lnTo>
                <a:lnTo>
                  <a:pt x="3330754" y="5715001"/>
                </a:lnTo>
                <a:lnTo>
                  <a:pt x="0" y="5715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3" name="Rectangle 3"/>
          <p:cNvSpPr/>
          <p:nvPr userDrawn="1"/>
        </p:nvSpPr>
        <p:spPr>
          <a:xfrm flipV="1">
            <a:off x="-3630" y="422"/>
            <a:ext cx="5551201" cy="5139873"/>
          </a:xfrm>
          <a:custGeom>
            <a:avLst/>
            <a:gdLst>
              <a:gd name="connsiteX0" fmla="*/ 0 w 3279800"/>
              <a:gd name="connsiteY0" fmla="*/ 0 h 5715001"/>
              <a:gd name="connsiteX1" fmla="*/ 3279800 w 3279800"/>
              <a:gd name="connsiteY1" fmla="*/ 0 h 5715001"/>
              <a:gd name="connsiteX2" fmla="*/ 3279800 w 3279800"/>
              <a:gd name="connsiteY2" fmla="*/ 5715001 h 5715001"/>
              <a:gd name="connsiteX3" fmla="*/ 0 w 3279800"/>
              <a:gd name="connsiteY3" fmla="*/ 5715001 h 5715001"/>
              <a:gd name="connsiteX4" fmla="*/ 0 w 3279800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279800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63503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01188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895928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642964"/>
              <a:gd name="connsiteY0" fmla="*/ 0 h 5715001"/>
              <a:gd name="connsiteX1" fmla="*/ 4642964 w 4642964"/>
              <a:gd name="connsiteY1" fmla="*/ 0 h 5715001"/>
              <a:gd name="connsiteX2" fmla="*/ 2895928 w 4642964"/>
              <a:gd name="connsiteY2" fmla="*/ 5715001 h 5715001"/>
              <a:gd name="connsiteX3" fmla="*/ 0 w 4642964"/>
              <a:gd name="connsiteY3" fmla="*/ 5715001 h 5715001"/>
              <a:gd name="connsiteX4" fmla="*/ 0 w 4642964"/>
              <a:gd name="connsiteY4" fmla="*/ 0 h 5715001"/>
              <a:gd name="connsiteX0" fmla="*/ 0 w 4642964"/>
              <a:gd name="connsiteY0" fmla="*/ 0 h 5715001"/>
              <a:gd name="connsiteX1" fmla="*/ 4642964 w 4642964"/>
              <a:gd name="connsiteY1" fmla="*/ 0 h 5715001"/>
              <a:gd name="connsiteX2" fmla="*/ 2905555 w 4642964"/>
              <a:gd name="connsiteY2" fmla="*/ 5689441 h 5715001"/>
              <a:gd name="connsiteX3" fmla="*/ 0 w 4642964"/>
              <a:gd name="connsiteY3" fmla="*/ 5715001 h 5715001"/>
              <a:gd name="connsiteX4" fmla="*/ 0 w 4642964"/>
              <a:gd name="connsiteY4" fmla="*/ 0 h 5715001"/>
              <a:gd name="connsiteX0" fmla="*/ 0 w 4642964"/>
              <a:gd name="connsiteY0" fmla="*/ 0 h 5715001"/>
              <a:gd name="connsiteX1" fmla="*/ 4642964 w 4642964"/>
              <a:gd name="connsiteY1" fmla="*/ 0 h 5715001"/>
              <a:gd name="connsiteX2" fmla="*/ 2899481 w 4642964"/>
              <a:gd name="connsiteY2" fmla="*/ 5705569 h 5715001"/>
              <a:gd name="connsiteX3" fmla="*/ 0 w 4642964"/>
              <a:gd name="connsiteY3" fmla="*/ 5715001 h 5715001"/>
              <a:gd name="connsiteX4" fmla="*/ 0 w 4642964"/>
              <a:gd name="connsiteY4" fmla="*/ 0 h 5715001"/>
              <a:gd name="connsiteX0" fmla="*/ 3037 w 4646001"/>
              <a:gd name="connsiteY0" fmla="*/ 0 h 5710970"/>
              <a:gd name="connsiteX1" fmla="*/ 4646001 w 4646001"/>
              <a:gd name="connsiteY1" fmla="*/ 0 h 5710970"/>
              <a:gd name="connsiteX2" fmla="*/ 2902518 w 4646001"/>
              <a:gd name="connsiteY2" fmla="*/ 5705569 h 5710970"/>
              <a:gd name="connsiteX3" fmla="*/ 0 w 4646001"/>
              <a:gd name="connsiteY3" fmla="*/ 5710970 h 5710970"/>
              <a:gd name="connsiteX4" fmla="*/ 3037 w 4646001"/>
              <a:gd name="connsiteY4" fmla="*/ 0 h 571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001" h="5710970">
                <a:moveTo>
                  <a:pt x="3037" y="0"/>
                </a:moveTo>
                <a:lnTo>
                  <a:pt x="4646001" y="0"/>
                </a:lnTo>
                <a:lnTo>
                  <a:pt x="2902518" y="5705569"/>
                </a:lnTo>
                <a:lnTo>
                  <a:pt x="0" y="5710970"/>
                </a:lnTo>
                <a:cubicBezTo>
                  <a:pt x="1012" y="3807313"/>
                  <a:pt x="2025" y="1903657"/>
                  <a:pt x="3037" y="0"/>
                </a:cubicBezTo>
                <a:close/>
              </a:path>
            </a:pathLst>
          </a:custGeom>
          <a:solidFill>
            <a:schemeClr val="accent2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B1C66-C061-A14F-88B7-7F9D84FDEB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91" y="-17547"/>
            <a:ext cx="5525350" cy="5166561"/>
          </a:xfrm>
          <a:prstGeom prst="rect">
            <a:avLst/>
          </a:prstGeom>
        </p:spPr>
      </p:pic>
      <p:sp>
        <p:nvSpPr>
          <p:cNvPr id="2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36" name="Rectangle 10"/>
          <p:cNvSpPr/>
          <p:nvPr userDrawn="1"/>
        </p:nvSpPr>
        <p:spPr>
          <a:xfrm>
            <a:off x="8674730" y="303501"/>
            <a:ext cx="482585" cy="259229"/>
          </a:xfrm>
          <a:custGeom>
            <a:avLst/>
            <a:gdLst>
              <a:gd name="connsiteX0" fmla="*/ 0 w 255464"/>
              <a:gd name="connsiteY0" fmla="*/ 0 h 288032"/>
              <a:gd name="connsiteX1" fmla="*/ 255464 w 255464"/>
              <a:gd name="connsiteY1" fmla="*/ 0 h 288032"/>
              <a:gd name="connsiteX2" fmla="*/ 255464 w 255464"/>
              <a:gd name="connsiteY2" fmla="*/ 288032 h 288032"/>
              <a:gd name="connsiteX3" fmla="*/ 0 w 255464"/>
              <a:gd name="connsiteY3" fmla="*/ 288032 h 288032"/>
              <a:gd name="connsiteX4" fmla="*/ 0 w 255464"/>
              <a:gd name="connsiteY4" fmla="*/ 0 h 288032"/>
              <a:gd name="connsiteX0" fmla="*/ 85811 w 341275"/>
              <a:gd name="connsiteY0" fmla="*/ 0 h 288032"/>
              <a:gd name="connsiteX1" fmla="*/ 341275 w 341275"/>
              <a:gd name="connsiteY1" fmla="*/ 0 h 288032"/>
              <a:gd name="connsiteX2" fmla="*/ 341275 w 341275"/>
              <a:gd name="connsiteY2" fmla="*/ 288032 h 288032"/>
              <a:gd name="connsiteX3" fmla="*/ 0 w 341275"/>
              <a:gd name="connsiteY3" fmla="*/ 288032 h 288032"/>
              <a:gd name="connsiteX4" fmla="*/ 85811 w 341275"/>
              <a:gd name="connsiteY4" fmla="*/ 0 h 288032"/>
              <a:gd name="connsiteX0" fmla="*/ 85811 w 548019"/>
              <a:gd name="connsiteY0" fmla="*/ 0 h 288032"/>
              <a:gd name="connsiteX1" fmla="*/ 34127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48019"/>
              <a:gd name="connsiteY0" fmla="*/ 0 h 288032"/>
              <a:gd name="connsiteX1" fmla="*/ 53620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36205"/>
              <a:gd name="connsiteY0" fmla="*/ 0 h 288032"/>
              <a:gd name="connsiteX1" fmla="*/ 536205 w 536205"/>
              <a:gd name="connsiteY1" fmla="*/ 0 h 288032"/>
              <a:gd name="connsiteX2" fmla="*/ 536205 w 536205"/>
              <a:gd name="connsiteY2" fmla="*/ 288032 h 288032"/>
              <a:gd name="connsiteX3" fmla="*/ 0 w 536205"/>
              <a:gd name="connsiteY3" fmla="*/ 288032 h 288032"/>
              <a:gd name="connsiteX4" fmla="*/ 85811 w 536205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05" h="288032">
                <a:moveTo>
                  <a:pt x="85811" y="0"/>
                </a:moveTo>
                <a:lnTo>
                  <a:pt x="536205" y="0"/>
                </a:lnTo>
                <a:lnTo>
                  <a:pt x="536205" y="288032"/>
                </a:lnTo>
                <a:lnTo>
                  <a:pt x="0" y="288032"/>
                </a:lnTo>
                <a:lnTo>
                  <a:pt x="85811" y="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20" rIns="91437" bIns="45720" spcCol="0"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7" name="Slide Number Placeholder 11"/>
          <p:cNvSpPr txBox="1">
            <a:spLocks/>
          </p:cNvSpPr>
          <p:nvPr userDrawn="1"/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1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A392E2-AE9C-C74B-8B66-E6D205856E3F}" type="slidenum">
              <a:rPr lang="en-US" b="0" i="0" smtClean="0">
                <a:solidFill>
                  <a:schemeClr val="bg1"/>
                </a:solidFill>
                <a:latin typeface="Corbel" charset="0"/>
              </a:rPr>
              <a:pPr/>
              <a:t>‹#›</a:t>
            </a:fld>
            <a:endParaRPr lang="en-US" b="0" i="0">
              <a:solidFill>
                <a:schemeClr val="bg1"/>
              </a:solidFill>
              <a:latin typeface="Corbel" charset="0"/>
            </a:endParaRPr>
          </a:p>
        </p:txBody>
      </p:sp>
      <p:sp>
        <p:nvSpPr>
          <p:cNvPr id="38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chemeClr val="accent3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9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2" name="Rubrik 1"/>
          <p:cNvSpPr>
            <a:spLocks noGrp="1"/>
          </p:cNvSpPr>
          <p:nvPr>
            <p:ph type="ctrTitle" hasCustomPrompt="1"/>
          </p:nvPr>
        </p:nvSpPr>
        <p:spPr>
          <a:xfrm>
            <a:off x="472592" y="462652"/>
            <a:ext cx="4315433" cy="1605042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>
              <a:defRPr sz="2800" b="0" i="0" baseline="0">
                <a:solidFill>
                  <a:schemeClr val="accent1"/>
                </a:solidFill>
                <a:latin typeface="Corbel"/>
                <a:cs typeface="Corbel"/>
              </a:defRPr>
            </a:lvl1pPr>
          </a:lstStyle>
          <a:p>
            <a:r>
              <a:rPr lang="en-US" noProof="0"/>
              <a:t>Section Title</a:t>
            </a:r>
          </a:p>
        </p:txBody>
      </p:sp>
      <p:sp>
        <p:nvSpPr>
          <p:cNvPr id="2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72591" y="2355726"/>
            <a:ext cx="4315434" cy="187220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778" b="0" i="0">
                <a:solidFill>
                  <a:schemeClr val="tx1"/>
                </a:solidFill>
                <a:latin typeface="Corbel"/>
                <a:cs typeface="Corbel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24" name="Parallelogram 23"/>
          <p:cNvSpPr/>
          <p:nvPr userDrawn="1"/>
        </p:nvSpPr>
        <p:spPr>
          <a:xfrm>
            <a:off x="467544" y="2211710"/>
            <a:ext cx="648072" cy="45719"/>
          </a:xfrm>
          <a:prstGeom prst="parallelogram">
            <a:avLst>
              <a:gd name="adj" fmla="val 3737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25" name="Picture 24" descr="ductus-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EBF19A11-3979-2343-AB8A-C07DC5AB3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A744D2C0-3732-A641-B2B3-DD5468AD28FF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23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ictur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 userDrawn="1"/>
        </p:nvSpPr>
        <p:spPr>
          <a:xfrm flipV="1">
            <a:off x="-1" y="-2"/>
            <a:ext cx="5572233" cy="5143501"/>
          </a:xfrm>
          <a:custGeom>
            <a:avLst/>
            <a:gdLst>
              <a:gd name="connsiteX0" fmla="*/ 0 w 3279800"/>
              <a:gd name="connsiteY0" fmla="*/ 0 h 5715001"/>
              <a:gd name="connsiteX1" fmla="*/ 3279800 w 3279800"/>
              <a:gd name="connsiteY1" fmla="*/ 0 h 5715001"/>
              <a:gd name="connsiteX2" fmla="*/ 3279800 w 3279800"/>
              <a:gd name="connsiteY2" fmla="*/ 5715001 h 5715001"/>
              <a:gd name="connsiteX3" fmla="*/ 0 w 3279800"/>
              <a:gd name="connsiteY3" fmla="*/ 5715001 h 5715001"/>
              <a:gd name="connsiteX4" fmla="*/ 0 w 3279800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279800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63503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01188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330754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663603"/>
              <a:gd name="connsiteY0" fmla="*/ 0 h 5715001"/>
              <a:gd name="connsiteX1" fmla="*/ 4663603 w 4663603"/>
              <a:gd name="connsiteY1" fmla="*/ 13701 h 5715001"/>
              <a:gd name="connsiteX2" fmla="*/ 3330754 w 4663603"/>
              <a:gd name="connsiteY2" fmla="*/ 5715001 h 5715001"/>
              <a:gd name="connsiteX3" fmla="*/ 0 w 4663603"/>
              <a:gd name="connsiteY3" fmla="*/ 5715001 h 5715001"/>
              <a:gd name="connsiteX4" fmla="*/ 0 w 4663603"/>
              <a:gd name="connsiteY4" fmla="*/ 0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603" h="5715001">
                <a:moveTo>
                  <a:pt x="0" y="0"/>
                </a:moveTo>
                <a:lnTo>
                  <a:pt x="4663603" y="13701"/>
                </a:lnTo>
                <a:lnTo>
                  <a:pt x="3330754" y="5715001"/>
                </a:lnTo>
                <a:lnTo>
                  <a:pt x="0" y="5715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3" name="Rectangle 3"/>
          <p:cNvSpPr/>
          <p:nvPr userDrawn="1"/>
        </p:nvSpPr>
        <p:spPr>
          <a:xfrm flipV="1">
            <a:off x="0" y="-3206"/>
            <a:ext cx="5547572" cy="5143501"/>
          </a:xfrm>
          <a:custGeom>
            <a:avLst/>
            <a:gdLst>
              <a:gd name="connsiteX0" fmla="*/ 0 w 3279800"/>
              <a:gd name="connsiteY0" fmla="*/ 0 h 5715001"/>
              <a:gd name="connsiteX1" fmla="*/ 3279800 w 3279800"/>
              <a:gd name="connsiteY1" fmla="*/ 0 h 5715001"/>
              <a:gd name="connsiteX2" fmla="*/ 3279800 w 3279800"/>
              <a:gd name="connsiteY2" fmla="*/ 5715001 h 5715001"/>
              <a:gd name="connsiteX3" fmla="*/ 0 w 3279800"/>
              <a:gd name="connsiteY3" fmla="*/ 5715001 h 5715001"/>
              <a:gd name="connsiteX4" fmla="*/ 0 w 3279800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279800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63503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01188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895928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642964"/>
              <a:gd name="connsiteY0" fmla="*/ 0 h 5715001"/>
              <a:gd name="connsiteX1" fmla="*/ 4642964 w 4642964"/>
              <a:gd name="connsiteY1" fmla="*/ 0 h 5715001"/>
              <a:gd name="connsiteX2" fmla="*/ 2895928 w 4642964"/>
              <a:gd name="connsiteY2" fmla="*/ 5715001 h 5715001"/>
              <a:gd name="connsiteX3" fmla="*/ 0 w 4642964"/>
              <a:gd name="connsiteY3" fmla="*/ 5715001 h 5715001"/>
              <a:gd name="connsiteX4" fmla="*/ 0 w 4642964"/>
              <a:gd name="connsiteY4" fmla="*/ 0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964" h="5715001">
                <a:moveTo>
                  <a:pt x="0" y="0"/>
                </a:moveTo>
                <a:lnTo>
                  <a:pt x="4642964" y="0"/>
                </a:lnTo>
                <a:lnTo>
                  <a:pt x="2895928" y="5715001"/>
                </a:lnTo>
                <a:lnTo>
                  <a:pt x="0" y="5715001"/>
                </a:lnTo>
                <a:lnTo>
                  <a:pt x="0" y="0"/>
                </a:lnTo>
                <a:close/>
              </a:path>
            </a:pathLst>
          </a:custGeom>
          <a:solidFill>
            <a:srgbClr val="153C52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9D0643-D772-ED4D-B558-AB3CE3CA6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91" y="-17547"/>
            <a:ext cx="5525350" cy="5166561"/>
          </a:xfrm>
          <a:prstGeom prst="rect">
            <a:avLst/>
          </a:prstGeom>
        </p:spPr>
      </p:pic>
      <p:sp>
        <p:nvSpPr>
          <p:cNvPr id="3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37" name="Rectangle 10"/>
          <p:cNvSpPr/>
          <p:nvPr userDrawn="1"/>
        </p:nvSpPr>
        <p:spPr>
          <a:xfrm>
            <a:off x="8674730" y="303501"/>
            <a:ext cx="482585" cy="259229"/>
          </a:xfrm>
          <a:custGeom>
            <a:avLst/>
            <a:gdLst>
              <a:gd name="connsiteX0" fmla="*/ 0 w 255464"/>
              <a:gd name="connsiteY0" fmla="*/ 0 h 288032"/>
              <a:gd name="connsiteX1" fmla="*/ 255464 w 255464"/>
              <a:gd name="connsiteY1" fmla="*/ 0 h 288032"/>
              <a:gd name="connsiteX2" fmla="*/ 255464 w 255464"/>
              <a:gd name="connsiteY2" fmla="*/ 288032 h 288032"/>
              <a:gd name="connsiteX3" fmla="*/ 0 w 255464"/>
              <a:gd name="connsiteY3" fmla="*/ 288032 h 288032"/>
              <a:gd name="connsiteX4" fmla="*/ 0 w 255464"/>
              <a:gd name="connsiteY4" fmla="*/ 0 h 288032"/>
              <a:gd name="connsiteX0" fmla="*/ 85811 w 341275"/>
              <a:gd name="connsiteY0" fmla="*/ 0 h 288032"/>
              <a:gd name="connsiteX1" fmla="*/ 341275 w 341275"/>
              <a:gd name="connsiteY1" fmla="*/ 0 h 288032"/>
              <a:gd name="connsiteX2" fmla="*/ 341275 w 341275"/>
              <a:gd name="connsiteY2" fmla="*/ 288032 h 288032"/>
              <a:gd name="connsiteX3" fmla="*/ 0 w 341275"/>
              <a:gd name="connsiteY3" fmla="*/ 288032 h 288032"/>
              <a:gd name="connsiteX4" fmla="*/ 85811 w 341275"/>
              <a:gd name="connsiteY4" fmla="*/ 0 h 288032"/>
              <a:gd name="connsiteX0" fmla="*/ 85811 w 548019"/>
              <a:gd name="connsiteY0" fmla="*/ 0 h 288032"/>
              <a:gd name="connsiteX1" fmla="*/ 34127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48019"/>
              <a:gd name="connsiteY0" fmla="*/ 0 h 288032"/>
              <a:gd name="connsiteX1" fmla="*/ 53620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36205"/>
              <a:gd name="connsiteY0" fmla="*/ 0 h 288032"/>
              <a:gd name="connsiteX1" fmla="*/ 536205 w 536205"/>
              <a:gd name="connsiteY1" fmla="*/ 0 h 288032"/>
              <a:gd name="connsiteX2" fmla="*/ 536205 w 536205"/>
              <a:gd name="connsiteY2" fmla="*/ 288032 h 288032"/>
              <a:gd name="connsiteX3" fmla="*/ 0 w 536205"/>
              <a:gd name="connsiteY3" fmla="*/ 288032 h 288032"/>
              <a:gd name="connsiteX4" fmla="*/ 85811 w 536205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05" h="288032">
                <a:moveTo>
                  <a:pt x="85811" y="0"/>
                </a:moveTo>
                <a:lnTo>
                  <a:pt x="536205" y="0"/>
                </a:lnTo>
                <a:lnTo>
                  <a:pt x="536205" y="288032"/>
                </a:lnTo>
                <a:lnTo>
                  <a:pt x="0" y="288032"/>
                </a:lnTo>
                <a:lnTo>
                  <a:pt x="85811" y="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20" rIns="91437" bIns="45720" spcCol="0"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8" name="Slide Number Placeholder 11"/>
          <p:cNvSpPr txBox="1">
            <a:spLocks/>
          </p:cNvSpPr>
          <p:nvPr userDrawn="1"/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1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A392E2-AE9C-C74B-8B66-E6D205856E3F}" type="slidenum">
              <a:rPr lang="en-US" b="0" i="0" smtClean="0">
                <a:solidFill>
                  <a:schemeClr val="bg1">
                    <a:alpha val="14000"/>
                  </a:schemeClr>
                </a:solidFill>
                <a:latin typeface="Corbel" charset="0"/>
              </a:rPr>
              <a:pPr/>
              <a:t>‹#›</a:t>
            </a:fld>
            <a:endParaRPr lang="en-US" b="0" i="0">
              <a:solidFill>
                <a:schemeClr val="bg1">
                  <a:alpha val="14000"/>
                </a:schemeClr>
              </a:solidFill>
              <a:latin typeface="Corbel" charset="0"/>
            </a:endParaRPr>
          </a:p>
        </p:txBody>
      </p:sp>
      <p:sp>
        <p:nvSpPr>
          <p:cNvPr id="39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chemeClr val="accent3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40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472593" y="523041"/>
            <a:ext cx="3307320" cy="154465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>
              <a:defRPr sz="2800" b="0" i="0" baseline="0">
                <a:solidFill>
                  <a:schemeClr val="accent1"/>
                </a:solidFill>
                <a:latin typeface="Corbel"/>
                <a:cs typeface="Corbel"/>
              </a:defRPr>
            </a:lvl1pPr>
          </a:lstStyle>
          <a:p>
            <a:r>
              <a:rPr lang="en-US" noProof="0"/>
              <a:t>Section Title</a:t>
            </a:r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72591" y="2355726"/>
            <a:ext cx="3739369" cy="187220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778" b="0" i="0">
                <a:solidFill>
                  <a:schemeClr val="tx1"/>
                </a:solidFill>
                <a:latin typeface="Corbel"/>
                <a:cs typeface="Corbel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22" name="Parallelogram 21"/>
          <p:cNvSpPr/>
          <p:nvPr userDrawn="1"/>
        </p:nvSpPr>
        <p:spPr>
          <a:xfrm>
            <a:off x="467544" y="2211710"/>
            <a:ext cx="648072" cy="45719"/>
          </a:xfrm>
          <a:prstGeom prst="parallelogram">
            <a:avLst>
              <a:gd name="adj" fmla="val 3737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23" name="Picture 22" descr="ductus-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70B12D24-9810-6344-866F-3C0360B82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2A0D6C9B-EA55-B443-8C68-26A2EE9A5128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31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with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/>
          <p:nvPr userDrawn="1"/>
        </p:nvSpPr>
        <p:spPr>
          <a:xfrm flipH="1">
            <a:off x="2402795" y="0"/>
            <a:ext cx="6512986" cy="5143500"/>
          </a:xfrm>
          <a:custGeom>
            <a:avLst/>
            <a:gdLst>
              <a:gd name="connsiteX0" fmla="*/ 0 w 3279800"/>
              <a:gd name="connsiteY0" fmla="*/ 0 h 5715001"/>
              <a:gd name="connsiteX1" fmla="*/ 3279800 w 3279800"/>
              <a:gd name="connsiteY1" fmla="*/ 0 h 5715001"/>
              <a:gd name="connsiteX2" fmla="*/ 3279800 w 3279800"/>
              <a:gd name="connsiteY2" fmla="*/ 5715001 h 5715001"/>
              <a:gd name="connsiteX3" fmla="*/ 0 w 3279800"/>
              <a:gd name="connsiteY3" fmla="*/ 5715001 h 5715001"/>
              <a:gd name="connsiteX4" fmla="*/ 0 w 3279800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279800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63503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5122505"/>
              <a:gd name="connsiteY0" fmla="*/ 13701 h 5728702"/>
              <a:gd name="connsiteX1" fmla="*/ 5122505 w 5122505"/>
              <a:gd name="connsiteY1" fmla="*/ 0 h 5728702"/>
              <a:gd name="connsiteX2" fmla="*/ 2635031 w 5122505"/>
              <a:gd name="connsiteY2" fmla="*/ 5728702 h 5728702"/>
              <a:gd name="connsiteX3" fmla="*/ 0 w 5122505"/>
              <a:gd name="connsiteY3" fmla="*/ 5728702 h 5728702"/>
              <a:gd name="connsiteX4" fmla="*/ 0 w 5122505"/>
              <a:gd name="connsiteY4" fmla="*/ 13701 h 5728702"/>
              <a:gd name="connsiteX0" fmla="*/ 0 w 5122505"/>
              <a:gd name="connsiteY0" fmla="*/ 13701 h 5728702"/>
              <a:gd name="connsiteX1" fmla="*/ 5122505 w 5122505"/>
              <a:gd name="connsiteY1" fmla="*/ 0 h 5728702"/>
              <a:gd name="connsiteX2" fmla="*/ 2544499 w 5122505"/>
              <a:gd name="connsiteY2" fmla="*/ 5728702 h 5728702"/>
              <a:gd name="connsiteX3" fmla="*/ 0 w 5122505"/>
              <a:gd name="connsiteY3" fmla="*/ 5728702 h 5728702"/>
              <a:gd name="connsiteX4" fmla="*/ 0 w 5122505"/>
              <a:gd name="connsiteY4" fmla="*/ 13701 h 5728702"/>
              <a:gd name="connsiteX0" fmla="*/ 0 w 5313630"/>
              <a:gd name="connsiteY0" fmla="*/ 41102 h 5756103"/>
              <a:gd name="connsiteX1" fmla="*/ 5313630 w 5313630"/>
              <a:gd name="connsiteY1" fmla="*/ 0 h 5756103"/>
              <a:gd name="connsiteX2" fmla="*/ 2544499 w 5313630"/>
              <a:gd name="connsiteY2" fmla="*/ 5756103 h 5756103"/>
              <a:gd name="connsiteX3" fmla="*/ 0 w 5313630"/>
              <a:gd name="connsiteY3" fmla="*/ 5756103 h 5756103"/>
              <a:gd name="connsiteX4" fmla="*/ 0 w 5313630"/>
              <a:gd name="connsiteY4" fmla="*/ 41102 h 57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3630" h="5756103">
                <a:moveTo>
                  <a:pt x="0" y="41102"/>
                </a:moveTo>
                <a:lnTo>
                  <a:pt x="5313630" y="0"/>
                </a:lnTo>
                <a:lnTo>
                  <a:pt x="2544499" y="5756103"/>
                </a:lnTo>
                <a:lnTo>
                  <a:pt x="0" y="5756103"/>
                </a:lnTo>
                <a:lnTo>
                  <a:pt x="0" y="41102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0" name="Rectangle 3"/>
          <p:cNvSpPr/>
          <p:nvPr userDrawn="1"/>
        </p:nvSpPr>
        <p:spPr>
          <a:xfrm flipH="1">
            <a:off x="2683610" y="0"/>
            <a:ext cx="6278722" cy="5143501"/>
          </a:xfrm>
          <a:custGeom>
            <a:avLst/>
            <a:gdLst>
              <a:gd name="connsiteX0" fmla="*/ 0 w 3279800"/>
              <a:gd name="connsiteY0" fmla="*/ 0 h 5715001"/>
              <a:gd name="connsiteX1" fmla="*/ 3279800 w 3279800"/>
              <a:gd name="connsiteY1" fmla="*/ 0 h 5715001"/>
              <a:gd name="connsiteX2" fmla="*/ 3279800 w 3279800"/>
              <a:gd name="connsiteY2" fmla="*/ 5715001 h 5715001"/>
              <a:gd name="connsiteX3" fmla="*/ 0 w 3279800"/>
              <a:gd name="connsiteY3" fmla="*/ 5715001 h 5715001"/>
              <a:gd name="connsiteX4" fmla="*/ 0 w 3279800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279800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63503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5122505"/>
              <a:gd name="connsiteY0" fmla="*/ 13701 h 5728702"/>
              <a:gd name="connsiteX1" fmla="*/ 5122505 w 5122505"/>
              <a:gd name="connsiteY1" fmla="*/ 0 h 5728702"/>
              <a:gd name="connsiteX2" fmla="*/ 2635031 w 5122505"/>
              <a:gd name="connsiteY2" fmla="*/ 5728702 h 5728702"/>
              <a:gd name="connsiteX3" fmla="*/ 0 w 5122505"/>
              <a:gd name="connsiteY3" fmla="*/ 5728702 h 5728702"/>
              <a:gd name="connsiteX4" fmla="*/ 0 w 5122505"/>
              <a:gd name="connsiteY4" fmla="*/ 13701 h 5728702"/>
              <a:gd name="connsiteX0" fmla="*/ 0 w 5122505"/>
              <a:gd name="connsiteY0" fmla="*/ 13701 h 5728702"/>
              <a:gd name="connsiteX1" fmla="*/ 5122505 w 5122505"/>
              <a:gd name="connsiteY1" fmla="*/ 0 h 5728702"/>
              <a:gd name="connsiteX2" fmla="*/ 2544499 w 5122505"/>
              <a:gd name="connsiteY2" fmla="*/ 5728702 h 5728702"/>
              <a:gd name="connsiteX3" fmla="*/ 0 w 5122505"/>
              <a:gd name="connsiteY3" fmla="*/ 5728702 h 5728702"/>
              <a:gd name="connsiteX4" fmla="*/ 0 w 5122505"/>
              <a:gd name="connsiteY4" fmla="*/ 13701 h 572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05" h="5728702">
                <a:moveTo>
                  <a:pt x="0" y="13701"/>
                </a:moveTo>
                <a:lnTo>
                  <a:pt x="5122505" y="0"/>
                </a:lnTo>
                <a:lnTo>
                  <a:pt x="2544499" y="5728702"/>
                </a:lnTo>
                <a:lnTo>
                  <a:pt x="0" y="5728702"/>
                </a:lnTo>
                <a:lnTo>
                  <a:pt x="0" y="13701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1" y="4937763"/>
            <a:ext cx="2409131" cy="20573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78" b="0" i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2B5425A9-E67B-4E10-A619-F149E8BBB95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3"/>
          <p:cNvSpPr/>
          <p:nvPr userDrawn="1"/>
        </p:nvSpPr>
        <p:spPr>
          <a:xfrm flipH="1">
            <a:off x="3124202" y="0"/>
            <a:ext cx="6019799" cy="5143500"/>
          </a:xfrm>
          <a:custGeom>
            <a:avLst/>
            <a:gdLst>
              <a:gd name="connsiteX0" fmla="*/ 0 w 3279800"/>
              <a:gd name="connsiteY0" fmla="*/ 0 h 5715001"/>
              <a:gd name="connsiteX1" fmla="*/ 3279800 w 3279800"/>
              <a:gd name="connsiteY1" fmla="*/ 0 h 5715001"/>
              <a:gd name="connsiteX2" fmla="*/ 3279800 w 3279800"/>
              <a:gd name="connsiteY2" fmla="*/ 5715001 h 5715001"/>
              <a:gd name="connsiteX3" fmla="*/ 0 w 3279800"/>
              <a:gd name="connsiteY3" fmla="*/ 5715001 h 5715001"/>
              <a:gd name="connsiteX4" fmla="*/ 0 w 3279800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3279800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  <a:gd name="connsiteX0" fmla="*/ 0 w 4911262"/>
              <a:gd name="connsiteY0" fmla="*/ 0 h 5715001"/>
              <a:gd name="connsiteX1" fmla="*/ 4911262 w 4911262"/>
              <a:gd name="connsiteY1" fmla="*/ 0 h 5715001"/>
              <a:gd name="connsiteX2" fmla="*/ 2635031 w 4911262"/>
              <a:gd name="connsiteY2" fmla="*/ 5715001 h 5715001"/>
              <a:gd name="connsiteX3" fmla="*/ 0 w 4911262"/>
              <a:gd name="connsiteY3" fmla="*/ 5715001 h 5715001"/>
              <a:gd name="connsiteX4" fmla="*/ 0 w 4911262"/>
              <a:gd name="connsiteY4" fmla="*/ 0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1262" h="5715001">
                <a:moveTo>
                  <a:pt x="0" y="0"/>
                </a:moveTo>
                <a:lnTo>
                  <a:pt x="4911262" y="0"/>
                </a:lnTo>
                <a:lnTo>
                  <a:pt x="2635031" y="5715001"/>
                </a:lnTo>
                <a:lnTo>
                  <a:pt x="0" y="5715001"/>
                </a:lnTo>
                <a:lnTo>
                  <a:pt x="0" y="0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 b="0" i="0">
                <a:solidFill>
                  <a:srgbClr val="FFFFFE"/>
                </a:solidFill>
                <a:latin typeface="Corbel"/>
                <a:ea typeface="Corbel" charset="0"/>
                <a:cs typeface="Corbel" charset="0"/>
              </a:defRPr>
            </a:lvl1pPr>
          </a:lstStyle>
          <a:p>
            <a:r>
              <a:rPr lang="en-US"/>
              <a:t>©               Data Ductus</a:t>
            </a:r>
          </a:p>
        </p:txBody>
      </p:sp>
      <p:sp>
        <p:nvSpPr>
          <p:cNvPr id="32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rgbClr val="8BBB2E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3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rgbClr val="8BBB2E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22" name="Rubrik 1"/>
          <p:cNvSpPr>
            <a:spLocks noGrp="1"/>
          </p:cNvSpPr>
          <p:nvPr>
            <p:ph type="ctrTitle" hasCustomPrompt="1"/>
          </p:nvPr>
        </p:nvSpPr>
        <p:spPr>
          <a:xfrm>
            <a:off x="5297129" y="523041"/>
            <a:ext cx="3307320" cy="154465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>
              <a:defRPr sz="2800" b="0" i="0" baseline="0">
                <a:solidFill>
                  <a:schemeClr val="accent1"/>
                </a:solidFill>
                <a:latin typeface="Corbel"/>
                <a:cs typeface="Corbel"/>
              </a:defRPr>
            </a:lvl1pPr>
          </a:lstStyle>
          <a:p>
            <a:r>
              <a:rPr lang="en-US" noProof="0"/>
              <a:t>Section Title</a:t>
            </a:r>
          </a:p>
        </p:txBody>
      </p:sp>
      <p:sp>
        <p:nvSpPr>
          <p:cNvPr id="2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97128" y="2355726"/>
            <a:ext cx="3307322" cy="1368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778" b="0" i="0">
                <a:solidFill>
                  <a:schemeClr val="tx1"/>
                </a:solidFill>
                <a:latin typeface="Corbel"/>
                <a:cs typeface="Corbel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24" name="Parallelogram 23"/>
          <p:cNvSpPr/>
          <p:nvPr userDrawn="1"/>
        </p:nvSpPr>
        <p:spPr>
          <a:xfrm>
            <a:off x="5292080" y="2211710"/>
            <a:ext cx="648072" cy="45719"/>
          </a:xfrm>
          <a:prstGeom prst="parallelogram">
            <a:avLst>
              <a:gd name="adj" fmla="val 37377"/>
            </a:avLst>
          </a:prstGeom>
          <a:solidFill>
            <a:srgbClr val="8BB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35" name="Picture 34" descr="ductus-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C6AC3E9E-049A-B44F-9E01-0F67BDAD1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bg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E236D020-E059-FA45-8CA3-216FF1D627CC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27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>
            <a:off x="2367105" y="1"/>
            <a:ext cx="2906750" cy="5143500"/>
          </a:xfrm>
          <a:custGeom>
            <a:avLst/>
            <a:gdLst>
              <a:gd name="connsiteX0" fmla="*/ 0 w 2664296"/>
              <a:gd name="connsiteY0" fmla="*/ 2067694 h 2067694"/>
              <a:gd name="connsiteX1" fmla="*/ 1332148 w 2664296"/>
              <a:gd name="connsiteY1" fmla="*/ 0 h 2067694"/>
              <a:gd name="connsiteX2" fmla="*/ 2664296 w 2664296"/>
              <a:gd name="connsiteY2" fmla="*/ 2067694 h 2067694"/>
              <a:gd name="connsiteX3" fmla="*/ 0 w 2664296"/>
              <a:gd name="connsiteY3" fmla="*/ 2067694 h 2067694"/>
              <a:gd name="connsiteX0" fmla="*/ 0 w 2664296"/>
              <a:gd name="connsiteY0" fmla="*/ 3995785 h 3995785"/>
              <a:gd name="connsiteX1" fmla="*/ 1378330 w 2664296"/>
              <a:gd name="connsiteY1" fmla="*/ 0 h 3995785"/>
              <a:gd name="connsiteX2" fmla="*/ 2664296 w 2664296"/>
              <a:gd name="connsiteY2" fmla="*/ 3995785 h 3995785"/>
              <a:gd name="connsiteX3" fmla="*/ 0 w 2664296"/>
              <a:gd name="connsiteY3" fmla="*/ 3995785 h 3995785"/>
              <a:gd name="connsiteX0" fmla="*/ 0 w 2664296"/>
              <a:gd name="connsiteY0" fmla="*/ 5184966 h 5184966"/>
              <a:gd name="connsiteX1" fmla="*/ 1620785 w 2664296"/>
              <a:gd name="connsiteY1" fmla="*/ 0 h 5184966"/>
              <a:gd name="connsiteX2" fmla="*/ 2664296 w 2664296"/>
              <a:gd name="connsiteY2" fmla="*/ 5184966 h 5184966"/>
              <a:gd name="connsiteX3" fmla="*/ 0 w 2664296"/>
              <a:gd name="connsiteY3" fmla="*/ 5184966 h 5184966"/>
              <a:gd name="connsiteX0" fmla="*/ 0 w 3056841"/>
              <a:gd name="connsiteY0" fmla="*/ 5184966 h 5184966"/>
              <a:gd name="connsiteX1" fmla="*/ 1620785 w 3056841"/>
              <a:gd name="connsiteY1" fmla="*/ 0 h 5184966"/>
              <a:gd name="connsiteX2" fmla="*/ 3056841 w 3056841"/>
              <a:gd name="connsiteY2" fmla="*/ 1201785 h 5184966"/>
              <a:gd name="connsiteX3" fmla="*/ 0 w 3056841"/>
              <a:gd name="connsiteY3" fmla="*/ 5184966 h 5184966"/>
              <a:gd name="connsiteX0" fmla="*/ 0 w 2641205"/>
              <a:gd name="connsiteY0" fmla="*/ 5184966 h 5184966"/>
              <a:gd name="connsiteX1" fmla="*/ 1620785 w 2641205"/>
              <a:gd name="connsiteY1" fmla="*/ 0 h 5184966"/>
              <a:gd name="connsiteX2" fmla="*/ 2641205 w 2641205"/>
              <a:gd name="connsiteY2" fmla="*/ 12604 h 5184966"/>
              <a:gd name="connsiteX3" fmla="*/ 0 w 2641205"/>
              <a:gd name="connsiteY3" fmla="*/ 5184966 h 5184966"/>
              <a:gd name="connsiteX0" fmla="*/ 0 w 2237114"/>
              <a:gd name="connsiteY0" fmla="*/ 5184966 h 5184966"/>
              <a:gd name="connsiteX1" fmla="*/ 1620785 w 2237114"/>
              <a:gd name="connsiteY1" fmla="*/ 0 h 5184966"/>
              <a:gd name="connsiteX2" fmla="*/ 2237114 w 2237114"/>
              <a:gd name="connsiteY2" fmla="*/ 12604 h 5184966"/>
              <a:gd name="connsiteX3" fmla="*/ 0 w 2237114"/>
              <a:gd name="connsiteY3" fmla="*/ 5184966 h 5184966"/>
              <a:gd name="connsiteX0" fmla="*/ 0 w 2906750"/>
              <a:gd name="connsiteY0" fmla="*/ 5219603 h 5219603"/>
              <a:gd name="connsiteX1" fmla="*/ 2290421 w 2906750"/>
              <a:gd name="connsiteY1" fmla="*/ 0 h 5219603"/>
              <a:gd name="connsiteX2" fmla="*/ 2906750 w 2906750"/>
              <a:gd name="connsiteY2" fmla="*/ 12604 h 5219603"/>
              <a:gd name="connsiteX3" fmla="*/ 0 w 2906750"/>
              <a:gd name="connsiteY3" fmla="*/ 5219603 h 52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6750" h="5219603">
                <a:moveTo>
                  <a:pt x="0" y="5219603"/>
                </a:moveTo>
                <a:lnTo>
                  <a:pt x="2290421" y="0"/>
                </a:lnTo>
                <a:lnTo>
                  <a:pt x="2906750" y="12604"/>
                </a:lnTo>
                <a:lnTo>
                  <a:pt x="0" y="5219603"/>
                </a:lnTo>
                <a:close/>
              </a:path>
            </a:pathLst>
          </a:custGeom>
          <a:solidFill>
            <a:schemeClr val="accent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7" name="Isosceles Triangle 2"/>
          <p:cNvSpPr/>
          <p:nvPr userDrawn="1"/>
        </p:nvSpPr>
        <p:spPr>
          <a:xfrm>
            <a:off x="2351512" y="-7871"/>
            <a:ext cx="3560422" cy="5151371"/>
          </a:xfrm>
          <a:custGeom>
            <a:avLst/>
            <a:gdLst>
              <a:gd name="connsiteX0" fmla="*/ 0 w 2664296"/>
              <a:gd name="connsiteY0" fmla="*/ 2067694 h 2067694"/>
              <a:gd name="connsiteX1" fmla="*/ 1332148 w 2664296"/>
              <a:gd name="connsiteY1" fmla="*/ 0 h 2067694"/>
              <a:gd name="connsiteX2" fmla="*/ 2664296 w 2664296"/>
              <a:gd name="connsiteY2" fmla="*/ 2067694 h 2067694"/>
              <a:gd name="connsiteX3" fmla="*/ 0 w 2664296"/>
              <a:gd name="connsiteY3" fmla="*/ 2067694 h 2067694"/>
              <a:gd name="connsiteX0" fmla="*/ 0 w 2664296"/>
              <a:gd name="connsiteY0" fmla="*/ 3995785 h 3995785"/>
              <a:gd name="connsiteX1" fmla="*/ 1378330 w 2664296"/>
              <a:gd name="connsiteY1" fmla="*/ 0 h 3995785"/>
              <a:gd name="connsiteX2" fmla="*/ 2664296 w 2664296"/>
              <a:gd name="connsiteY2" fmla="*/ 3995785 h 3995785"/>
              <a:gd name="connsiteX3" fmla="*/ 0 w 2664296"/>
              <a:gd name="connsiteY3" fmla="*/ 3995785 h 3995785"/>
              <a:gd name="connsiteX0" fmla="*/ 0 w 2664296"/>
              <a:gd name="connsiteY0" fmla="*/ 5184966 h 5184966"/>
              <a:gd name="connsiteX1" fmla="*/ 1620785 w 2664296"/>
              <a:gd name="connsiteY1" fmla="*/ 0 h 5184966"/>
              <a:gd name="connsiteX2" fmla="*/ 2664296 w 2664296"/>
              <a:gd name="connsiteY2" fmla="*/ 5184966 h 5184966"/>
              <a:gd name="connsiteX3" fmla="*/ 0 w 2664296"/>
              <a:gd name="connsiteY3" fmla="*/ 5184966 h 5184966"/>
              <a:gd name="connsiteX0" fmla="*/ 0 w 3056841"/>
              <a:gd name="connsiteY0" fmla="*/ 5184966 h 5184966"/>
              <a:gd name="connsiteX1" fmla="*/ 1620785 w 3056841"/>
              <a:gd name="connsiteY1" fmla="*/ 0 h 5184966"/>
              <a:gd name="connsiteX2" fmla="*/ 3056841 w 3056841"/>
              <a:gd name="connsiteY2" fmla="*/ 1201785 h 5184966"/>
              <a:gd name="connsiteX3" fmla="*/ 0 w 3056841"/>
              <a:gd name="connsiteY3" fmla="*/ 5184966 h 5184966"/>
              <a:gd name="connsiteX0" fmla="*/ 0 w 2641205"/>
              <a:gd name="connsiteY0" fmla="*/ 5184966 h 5184966"/>
              <a:gd name="connsiteX1" fmla="*/ 1620785 w 2641205"/>
              <a:gd name="connsiteY1" fmla="*/ 0 h 5184966"/>
              <a:gd name="connsiteX2" fmla="*/ 2641205 w 2641205"/>
              <a:gd name="connsiteY2" fmla="*/ 12604 h 5184966"/>
              <a:gd name="connsiteX3" fmla="*/ 0 w 2641205"/>
              <a:gd name="connsiteY3" fmla="*/ 5184966 h 5184966"/>
              <a:gd name="connsiteX0" fmla="*/ 0 w 2237114"/>
              <a:gd name="connsiteY0" fmla="*/ 5184966 h 5184966"/>
              <a:gd name="connsiteX1" fmla="*/ 1620785 w 2237114"/>
              <a:gd name="connsiteY1" fmla="*/ 0 h 5184966"/>
              <a:gd name="connsiteX2" fmla="*/ 2237114 w 2237114"/>
              <a:gd name="connsiteY2" fmla="*/ 12604 h 5184966"/>
              <a:gd name="connsiteX3" fmla="*/ 0 w 2237114"/>
              <a:gd name="connsiteY3" fmla="*/ 5184966 h 5184966"/>
              <a:gd name="connsiteX0" fmla="*/ 0 w 2867695"/>
              <a:gd name="connsiteY0" fmla="*/ 5172362 h 5172362"/>
              <a:gd name="connsiteX1" fmla="*/ 2867695 w 2867695"/>
              <a:gd name="connsiteY1" fmla="*/ 10487 h 5172362"/>
              <a:gd name="connsiteX2" fmla="*/ 2237114 w 2867695"/>
              <a:gd name="connsiteY2" fmla="*/ 0 h 5172362"/>
              <a:gd name="connsiteX3" fmla="*/ 0 w 2867695"/>
              <a:gd name="connsiteY3" fmla="*/ 5172362 h 5172362"/>
              <a:gd name="connsiteX0" fmla="*/ 0 w 3502695"/>
              <a:gd name="connsiteY0" fmla="*/ 5183907 h 5183907"/>
              <a:gd name="connsiteX1" fmla="*/ 3502695 w 3502695"/>
              <a:gd name="connsiteY1" fmla="*/ 10487 h 5183907"/>
              <a:gd name="connsiteX2" fmla="*/ 2872114 w 3502695"/>
              <a:gd name="connsiteY2" fmla="*/ 0 h 5183907"/>
              <a:gd name="connsiteX3" fmla="*/ 0 w 3502695"/>
              <a:gd name="connsiteY3" fmla="*/ 5183907 h 5183907"/>
              <a:gd name="connsiteX0" fmla="*/ 0 w 3560422"/>
              <a:gd name="connsiteY0" fmla="*/ 5230089 h 5230089"/>
              <a:gd name="connsiteX1" fmla="*/ 3560422 w 3560422"/>
              <a:gd name="connsiteY1" fmla="*/ 10487 h 5230089"/>
              <a:gd name="connsiteX2" fmla="*/ 2929841 w 3560422"/>
              <a:gd name="connsiteY2" fmla="*/ 0 h 5230089"/>
              <a:gd name="connsiteX3" fmla="*/ 0 w 3560422"/>
              <a:gd name="connsiteY3" fmla="*/ 5230089 h 523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422" h="5230089">
                <a:moveTo>
                  <a:pt x="0" y="5230089"/>
                </a:moveTo>
                <a:lnTo>
                  <a:pt x="3560422" y="10487"/>
                </a:lnTo>
                <a:lnTo>
                  <a:pt x="2929841" y="0"/>
                </a:lnTo>
                <a:lnTo>
                  <a:pt x="0" y="5230089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8064" y="699542"/>
            <a:ext cx="3384550" cy="3152957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Rectangle 10"/>
          <p:cNvSpPr/>
          <p:nvPr userDrawn="1"/>
        </p:nvSpPr>
        <p:spPr>
          <a:xfrm>
            <a:off x="8674730" y="303501"/>
            <a:ext cx="482585" cy="259229"/>
          </a:xfrm>
          <a:custGeom>
            <a:avLst/>
            <a:gdLst>
              <a:gd name="connsiteX0" fmla="*/ 0 w 255464"/>
              <a:gd name="connsiteY0" fmla="*/ 0 h 288032"/>
              <a:gd name="connsiteX1" fmla="*/ 255464 w 255464"/>
              <a:gd name="connsiteY1" fmla="*/ 0 h 288032"/>
              <a:gd name="connsiteX2" fmla="*/ 255464 w 255464"/>
              <a:gd name="connsiteY2" fmla="*/ 288032 h 288032"/>
              <a:gd name="connsiteX3" fmla="*/ 0 w 255464"/>
              <a:gd name="connsiteY3" fmla="*/ 288032 h 288032"/>
              <a:gd name="connsiteX4" fmla="*/ 0 w 255464"/>
              <a:gd name="connsiteY4" fmla="*/ 0 h 288032"/>
              <a:gd name="connsiteX0" fmla="*/ 85811 w 341275"/>
              <a:gd name="connsiteY0" fmla="*/ 0 h 288032"/>
              <a:gd name="connsiteX1" fmla="*/ 341275 w 341275"/>
              <a:gd name="connsiteY1" fmla="*/ 0 h 288032"/>
              <a:gd name="connsiteX2" fmla="*/ 341275 w 341275"/>
              <a:gd name="connsiteY2" fmla="*/ 288032 h 288032"/>
              <a:gd name="connsiteX3" fmla="*/ 0 w 341275"/>
              <a:gd name="connsiteY3" fmla="*/ 288032 h 288032"/>
              <a:gd name="connsiteX4" fmla="*/ 85811 w 341275"/>
              <a:gd name="connsiteY4" fmla="*/ 0 h 288032"/>
              <a:gd name="connsiteX0" fmla="*/ 85811 w 548019"/>
              <a:gd name="connsiteY0" fmla="*/ 0 h 288032"/>
              <a:gd name="connsiteX1" fmla="*/ 34127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48019"/>
              <a:gd name="connsiteY0" fmla="*/ 0 h 288032"/>
              <a:gd name="connsiteX1" fmla="*/ 53620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36205"/>
              <a:gd name="connsiteY0" fmla="*/ 0 h 288032"/>
              <a:gd name="connsiteX1" fmla="*/ 536205 w 536205"/>
              <a:gd name="connsiteY1" fmla="*/ 0 h 288032"/>
              <a:gd name="connsiteX2" fmla="*/ 536205 w 536205"/>
              <a:gd name="connsiteY2" fmla="*/ 288032 h 288032"/>
              <a:gd name="connsiteX3" fmla="*/ 0 w 536205"/>
              <a:gd name="connsiteY3" fmla="*/ 288032 h 288032"/>
              <a:gd name="connsiteX4" fmla="*/ 85811 w 536205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05" h="288032">
                <a:moveTo>
                  <a:pt x="85811" y="0"/>
                </a:moveTo>
                <a:lnTo>
                  <a:pt x="536205" y="0"/>
                </a:lnTo>
                <a:lnTo>
                  <a:pt x="536205" y="288032"/>
                </a:lnTo>
                <a:lnTo>
                  <a:pt x="0" y="288032"/>
                </a:lnTo>
                <a:lnTo>
                  <a:pt x="85811" y="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20" rIns="91437" bIns="45720" spcCol="0"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44" name="Slide Number Placeholder 11"/>
          <p:cNvSpPr txBox="1">
            <a:spLocks/>
          </p:cNvSpPr>
          <p:nvPr userDrawn="1"/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1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A392E2-AE9C-C74B-8B66-E6D205856E3F}" type="slidenum">
              <a:rPr lang="en-US" b="0" i="0" smtClean="0">
                <a:solidFill>
                  <a:schemeClr val="bg1"/>
                </a:solidFill>
                <a:latin typeface="Corbel" charset="0"/>
              </a:rPr>
              <a:pPr/>
              <a:t>‹#›</a:t>
            </a:fld>
            <a:endParaRPr lang="en-US" b="0" i="0">
              <a:solidFill>
                <a:schemeClr val="bg1"/>
              </a:solidFill>
              <a:latin typeface="Corbel" charset="0"/>
            </a:endParaRPr>
          </a:p>
        </p:txBody>
      </p:sp>
      <p:sp>
        <p:nvSpPr>
          <p:cNvPr id="45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chemeClr val="accent3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46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24" name="Picture 23" descr="ductus-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4653105" cy="5143500"/>
          </a:xfrm>
          <a:custGeom>
            <a:avLst/>
            <a:gdLst>
              <a:gd name="connsiteX0" fmla="*/ 0 w 3059832"/>
              <a:gd name="connsiteY0" fmla="*/ 0 h 5143500"/>
              <a:gd name="connsiteX1" fmla="*/ 3059832 w 3059832"/>
              <a:gd name="connsiteY1" fmla="*/ 0 h 5143500"/>
              <a:gd name="connsiteX2" fmla="*/ 3059832 w 3059832"/>
              <a:gd name="connsiteY2" fmla="*/ 5143500 h 5143500"/>
              <a:gd name="connsiteX3" fmla="*/ 0 w 3059832"/>
              <a:gd name="connsiteY3" fmla="*/ 5143500 h 5143500"/>
              <a:gd name="connsiteX4" fmla="*/ 0 w 3059832"/>
              <a:gd name="connsiteY4" fmla="*/ 0 h 5143500"/>
              <a:gd name="connsiteX0" fmla="*/ 0 w 4653105"/>
              <a:gd name="connsiteY0" fmla="*/ 0 h 5143500"/>
              <a:gd name="connsiteX1" fmla="*/ 4653105 w 4653105"/>
              <a:gd name="connsiteY1" fmla="*/ 0 h 5143500"/>
              <a:gd name="connsiteX2" fmla="*/ 3059832 w 4653105"/>
              <a:gd name="connsiteY2" fmla="*/ 5143500 h 5143500"/>
              <a:gd name="connsiteX3" fmla="*/ 0 w 4653105"/>
              <a:gd name="connsiteY3" fmla="*/ 5143500 h 5143500"/>
              <a:gd name="connsiteX4" fmla="*/ 0 w 4653105"/>
              <a:gd name="connsiteY4" fmla="*/ 0 h 5143500"/>
              <a:gd name="connsiteX0" fmla="*/ 0 w 4653105"/>
              <a:gd name="connsiteY0" fmla="*/ 0 h 5143500"/>
              <a:gd name="connsiteX1" fmla="*/ 4653105 w 4653105"/>
              <a:gd name="connsiteY1" fmla="*/ 0 h 5143500"/>
              <a:gd name="connsiteX2" fmla="*/ 2390196 w 4653105"/>
              <a:gd name="connsiteY2" fmla="*/ 5143500 h 5143500"/>
              <a:gd name="connsiteX3" fmla="*/ 0 w 4653105"/>
              <a:gd name="connsiteY3" fmla="*/ 5143500 h 5143500"/>
              <a:gd name="connsiteX4" fmla="*/ 0 w 465310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3105" h="5143500">
                <a:moveTo>
                  <a:pt x="0" y="0"/>
                </a:moveTo>
                <a:lnTo>
                  <a:pt x="4653105" y="0"/>
                </a:lnTo>
                <a:lnTo>
                  <a:pt x="2390196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21" name="Rubrik 1"/>
          <p:cNvSpPr>
            <a:spLocks noGrp="1"/>
          </p:cNvSpPr>
          <p:nvPr>
            <p:ph type="ctrTitle" hasCustomPrompt="1"/>
          </p:nvPr>
        </p:nvSpPr>
        <p:spPr>
          <a:xfrm>
            <a:off x="472593" y="627534"/>
            <a:ext cx="3019287" cy="1440160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>
              <a:defRPr sz="2800" b="0" i="0" baseline="0">
                <a:solidFill>
                  <a:schemeClr val="accent1"/>
                </a:solidFill>
                <a:latin typeface="Corbel"/>
                <a:cs typeface="Corbel"/>
              </a:defRPr>
            </a:lvl1pPr>
          </a:lstStyle>
          <a:p>
            <a:r>
              <a:rPr lang="en-US" noProof="0"/>
              <a:t>Section Title</a:t>
            </a:r>
          </a:p>
        </p:txBody>
      </p:sp>
      <p:sp>
        <p:nvSpPr>
          <p:cNvPr id="2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72591" y="2355726"/>
            <a:ext cx="2515233" cy="129331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778" b="0" i="0">
                <a:solidFill>
                  <a:schemeClr val="tx1"/>
                </a:solidFill>
                <a:latin typeface="Corbel"/>
                <a:cs typeface="Corbel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23" name="Parallelogram 22"/>
          <p:cNvSpPr/>
          <p:nvPr userDrawn="1"/>
        </p:nvSpPr>
        <p:spPr>
          <a:xfrm>
            <a:off x="467544" y="2211710"/>
            <a:ext cx="648072" cy="45719"/>
          </a:xfrm>
          <a:prstGeom prst="parallelogram">
            <a:avLst>
              <a:gd name="adj" fmla="val 3737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8F92175E-75F7-5F4D-8ECE-094789557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1621A3CA-363C-244F-A69C-DD6040A6B54B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36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blu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 b="0" i="0">
                <a:solidFill>
                  <a:srgbClr val="FFFFFE"/>
                </a:solidFill>
                <a:latin typeface="Corbel"/>
                <a:ea typeface="Corbel" charset="0"/>
                <a:cs typeface="Corbel" charset="0"/>
              </a:defRPr>
            </a:lvl1pPr>
          </a:lstStyle>
          <a:p>
            <a:r>
              <a:rPr lang="en-US"/>
              <a:t>©               Data Ductus</a:t>
            </a:r>
          </a:p>
        </p:txBody>
      </p:sp>
      <p:sp>
        <p:nvSpPr>
          <p:cNvPr id="36" name="Rectangle 10"/>
          <p:cNvSpPr/>
          <p:nvPr userDrawn="1"/>
        </p:nvSpPr>
        <p:spPr>
          <a:xfrm>
            <a:off x="8674730" y="303501"/>
            <a:ext cx="482585" cy="259229"/>
          </a:xfrm>
          <a:custGeom>
            <a:avLst/>
            <a:gdLst>
              <a:gd name="connsiteX0" fmla="*/ 0 w 255464"/>
              <a:gd name="connsiteY0" fmla="*/ 0 h 288032"/>
              <a:gd name="connsiteX1" fmla="*/ 255464 w 255464"/>
              <a:gd name="connsiteY1" fmla="*/ 0 h 288032"/>
              <a:gd name="connsiteX2" fmla="*/ 255464 w 255464"/>
              <a:gd name="connsiteY2" fmla="*/ 288032 h 288032"/>
              <a:gd name="connsiteX3" fmla="*/ 0 w 255464"/>
              <a:gd name="connsiteY3" fmla="*/ 288032 h 288032"/>
              <a:gd name="connsiteX4" fmla="*/ 0 w 255464"/>
              <a:gd name="connsiteY4" fmla="*/ 0 h 288032"/>
              <a:gd name="connsiteX0" fmla="*/ 85811 w 341275"/>
              <a:gd name="connsiteY0" fmla="*/ 0 h 288032"/>
              <a:gd name="connsiteX1" fmla="*/ 341275 w 341275"/>
              <a:gd name="connsiteY1" fmla="*/ 0 h 288032"/>
              <a:gd name="connsiteX2" fmla="*/ 341275 w 341275"/>
              <a:gd name="connsiteY2" fmla="*/ 288032 h 288032"/>
              <a:gd name="connsiteX3" fmla="*/ 0 w 341275"/>
              <a:gd name="connsiteY3" fmla="*/ 288032 h 288032"/>
              <a:gd name="connsiteX4" fmla="*/ 85811 w 341275"/>
              <a:gd name="connsiteY4" fmla="*/ 0 h 288032"/>
              <a:gd name="connsiteX0" fmla="*/ 85811 w 548019"/>
              <a:gd name="connsiteY0" fmla="*/ 0 h 288032"/>
              <a:gd name="connsiteX1" fmla="*/ 34127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48019"/>
              <a:gd name="connsiteY0" fmla="*/ 0 h 288032"/>
              <a:gd name="connsiteX1" fmla="*/ 53620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36205"/>
              <a:gd name="connsiteY0" fmla="*/ 0 h 288032"/>
              <a:gd name="connsiteX1" fmla="*/ 536205 w 536205"/>
              <a:gd name="connsiteY1" fmla="*/ 0 h 288032"/>
              <a:gd name="connsiteX2" fmla="*/ 536205 w 536205"/>
              <a:gd name="connsiteY2" fmla="*/ 288032 h 288032"/>
              <a:gd name="connsiteX3" fmla="*/ 0 w 536205"/>
              <a:gd name="connsiteY3" fmla="*/ 288032 h 288032"/>
              <a:gd name="connsiteX4" fmla="*/ 85811 w 536205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05" h="288032">
                <a:moveTo>
                  <a:pt x="85811" y="0"/>
                </a:moveTo>
                <a:lnTo>
                  <a:pt x="536205" y="0"/>
                </a:lnTo>
                <a:lnTo>
                  <a:pt x="536205" y="288032"/>
                </a:lnTo>
                <a:lnTo>
                  <a:pt x="0" y="288032"/>
                </a:lnTo>
                <a:lnTo>
                  <a:pt x="85811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20" rIns="91437" bIns="45720" spcCol="0"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7" name="Slide Number Placeholder 11"/>
          <p:cNvSpPr txBox="1">
            <a:spLocks/>
          </p:cNvSpPr>
          <p:nvPr userDrawn="1"/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1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A392E2-AE9C-C74B-8B66-E6D205856E3F}" type="slidenum">
              <a:rPr lang="en-US" b="0" i="0" smtClean="0">
                <a:solidFill>
                  <a:schemeClr val="bg1"/>
                </a:solidFill>
                <a:latin typeface="Corbel" charset="0"/>
              </a:rPr>
              <a:pPr/>
              <a:t>‹#›</a:t>
            </a:fld>
            <a:endParaRPr lang="en-US" b="0" i="0">
              <a:solidFill>
                <a:schemeClr val="bg1"/>
              </a:solidFill>
              <a:latin typeface="Corbel" charset="0"/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C6448B0-B97B-1A47-A971-E28FF112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bg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A9233563-D8E7-F743-8B58-F14F55311463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35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1"/>
          <p:cNvSpPr>
            <a:spLocks noGrp="1"/>
          </p:cNvSpPr>
          <p:nvPr>
            <p:ph type="ctrTitle" hasCustomPrompt="1"/>
          </p:nvPr>
        </p:nvSpPr>
        <p:spPr>
          <a:xfrm>
            <a:off x="1393884" y="1686788"/>
            <a:ext cx="6356232" cy="1605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2800" b="0" i="0" baseline="0">
                <a:solidFill>
                  <a:srgbClr val="FFFFFE"/>
                </a:solidFill>
                <a:latin typeface="Corbel"/>
                <a:cs typeface="Corbel"/>
              </a:defRPr>
            </a:lvl1pPr>
          </a:lstStyle>
          <a:p>
            <a:r>
              <a:rPr lang="sv-SE" err="1"/>
              <a:t>Section</a:t>
            </a:r>
            <a:r>
              <a:rPr lang="sv-SE"/>
              <a:t> </a:t>
            </a:r>
            <a:r>
              <a:rPr lang="sv-SE" err="1"/>
              <a:t>Title</a:t>
            </a:r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 b="0" i="0">
                <a:solidFill>
                  <a:srgbClr val="FFFFFE"/>
                </a:solidFill>
                <a:latin typeface="Corbel"/>
                <a:ea typeface="Corbel" charset="0"/>
                <a:cs typeface="Corbel" charset="0"/>
              </a:defRPr>
            </a:lvl1pPr>
          </a:lstStyle>
          <a:p>
            <a:r>
              <a:rPr lang="en-US"/>
              <a:t>©               Data Ductus</a:t>
            </a:r>
          </a:p>
        </p:txBody>
      </p:sp>
      <p:sp>
        <p:nvSpPr>
          <p:cNvPr id="36" name="Rectangle 10"/>
          <p:cNvSpPr/>
          <p:nvPr userDrawn="1"/>
        </p:nvSpPr>
        <p:spPr>
          <a:xfrm>
            <a:off x="8674730" y="303501"/>
            <a:ext cx="482585" cy="259229"/>
          </a:xfrm>
          <a:custGeom>
            <a:avLst/>
            <a:gdLst>
              <a:gd name="connsiteX0" fmla="*/ 0 w 255464"/>
              <a:gd name="connsiteY0" fmla="*/ 0 h 288032"/>
              <a:gd name="connsiteX1" fmla="*/ 255464 w 255464"/>
              <a:gd name="connsiteY1" fmla="*/ 0 h 288032"/>
              <a:gd name="connsiteX2" fmla="*/ 255464 w 255464"/>
              <a:gd name="connsiteY2" fmla="*/ 288032 h 288032"/>
              <a:gd name="connsiteX3" fmla="*/ 0 w 255464"/>
              <a:gd name="connsiteY3" fmla="*/ 288032 h 288032"/>
              <a:gd name="connsiteX4" fmla="*/ 0 w 255464"/>
              <a:gd name="connsiteY4" fmla="*/ 0 h 288032"/>
              <a:gd name="connsiteX0" fmla="*/ 85811 w 341275"/>
              <a:gd name="connsiteY0" fmla="*/ 0 h 288032"/>
              <a:gd name="connsiteX1" fmla="*/ 341275 w 341275"/>
              <a:gd name="connsiteY1" fmla="*/ 0 h 288032"/>
              <a:gd name="connsiteX2" fmla="*/ 341275 w 341275"/>
              <a:gd name="connsiteY2" fmla="*/ 288032 h 288032"/>
              <a:gd name="connsiteX3" fmla="*/ 0 w 341275"/>
              <a:gd name="connsiteY3" fmla="*/ 288032 h 288032"/>
              <a:gd name="connsiteX4" fmla="*/ 85811 w 341275"/>
              <a:gd name="connsiteY4" fmla="*/ 0 h 288032"/>
              <a:gd name="connsiteX0" fmla="*/ 85811 w 548019"/>
              <a:gd name="connsiteY0" fmla="*/ 0 h 288032"/>
              <a:gd name="connsiteX1" fmla="*/ 34127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48019"/>
              <a:gd name="connsiteY0" fmla="*/ 0 h 288032"/>
              <a:gd name="connsiteX1" fmla="*/ 53620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36205"/>
              <a:gd name="connsiteY0" fmla="*/ 0 h 288032"/>
              <a:gd name="connsiteX1" fmla="*/ 536205 w 536205"/>
              <a:gd name="connsiteY1" fmla="*/ 0 h 288032"/>
              <a:gd name="connsiteX2" fmla="*/ 536205 w 536205"/>
              <a:gd name="connsiteY2" fmla="*/ 288032 h 288032"/>
              <a:gd name="connsiteX3" fmla="*/ 0 w 536205"/>
              <a:gd name="connsiteY3" fmla="*/ 288032 h 288032"/>
              <a:gd name="connsiteX4" fmla="*/ 85811 w 536205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05" h="288032">
                <a:moveTo>
                  <a:pt x="85811" y="0"/>
                </a:moveTo>
                <a:lnTo>
                  <a:pt x="536205" y="0"/>
                </a:lnTo>
                <a:lnTo>
                  <a:pt x="536205" y="288032"/>
                </a:lnTo>
                <a:lnTo>
                  <a:pt x="0" y="288032"/>
                </a:lnTo>
                <a:lnTo>
                  <a:pt x="85811" y="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20" rIns="91437" bIns="45720" spcCol="0"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7" name="Slide Number Placeholder 11"/>
          <p:cNvSpPr txBox="1">
            <a:spLocks/>
          </p:cNvSpPr>
          <p:nvPr userDrawn="1"/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1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A392E2-AE9C-C74B-8B66-E6D205856E3F}" type="slidenum">
              <a:rPr lang="en-US" b="0" i="0" smtClean="0">
                <a:solidFill>
                  <a:schemeClr val="bg1"/>
                </a:solidFill>
                <a:latin typeface="Corbel" charset="0"/>
              </a:rPr>
              <a:pPr/>
              <a:t>‹#›</a:t>
            </a:fld>
            <a:endParaRPr lang="en-US" b="0" i="0">
              <a:solidFill>
                <a:schemeClr val="bg1"/>
              </a:solidFill>
              <a:latin typeface="Corbel" charset="0"/>
            </a:endParaRPr>
          </a:p>
        </p:txBody>
      </p:sp>
      <p:sp>
        <p:nvSpPr>
          <p:cNvPr id="38" name="Right Triangle 5"/>
          <p:cNvSpPr/>
          <p:nvPr userDrawn="1"/>
        </p:nvSpPr>
        <p:spPr>
          <a:xfrm rot="10800000" flipV="1">
            <a:off x="6438823" y="3649040"/>
            <a:ext cx="2706418" cy="1460225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  <a:gd name="connsiteX0" fmla="*/ 0 w 2390273"/>
              <a:gd name="connsiteY0" fmla="*/ 1582380 h 1582380"/>
              <a:gd name="connsiteX1" fmla="*/ 0 w 2390273"/>
              <a:gd name="connsiteY1" fmla="*/ 152392 h 1582380"/>
              <a:gd name="connsiteX2" fmla="*/ 2390273 w 2390273"/>
              <a:gd name="connsiteY2" fmla="*/ 0 h 1582380"/>
              <a:gd name="connsiteX3" fmla="*/ 0 w 2390273"/>
              <a:gd name="connsiteY3" fmla="*/ 1582380 h 1582380"/>
              <a:gd name="connsiteX0" fmla="*/ 0 w 2390273"/>
              <a:gd name="connsiteY0" fmla="*/ 1829130 h 1829130"/>
              <a:gd name="connsiteX1" fmla="*/ 0 w 2390273"/>
              <a:gd name="connsiteY1" fmla="*/ 0 h 1829130"/>
              <a:gd name="connsiteX2" fmla="*/ 2390273 w 2390273"/>
              <a:gd name="connsiteY2" fmla="*/ 246750 h 1829130"/>
              <a:gd name="connsiteX3" fmla="*/ 0 w 2390273"/>
              <a:gd name="connsiteY3" fmla="*/ 1829130 h 1829130"/>
              <a:gd name="connsiteX0" fmla="*/ 0 w 2172559"/>
              <a:gd name="connsiteY0" fmla="*/ 1829130 h 1829130"/>
              <a:gd name="connsiteX1" fmla="*/ 0 w 2172559"/>
              <a:gd name="connsiteY1" fmla="*/ 0 h 1829130"/>
              <a:gd name="connsiteX2" fmla="*/ 2172559 w 2172559"/>
              <a:gd name="connsiteY2" fmla="*/ 1153893 h 1829130"/>
              <a:gd name="connsiteX3" fmla="*/ 0 w 2172559"/>
              <a:gd name="connsiteY3" fmla="*/ 1829130 h 1829130"/>
              <a:gd name="connsiteX0" fmla="*/ 0 w 2269321"/>
              <a:gd name="connsiteY0" fmla="*/ 1829130 h 1829130"/>
              <a:gd name="connsiteX1" fmla="*/ 0 w 2269321"/>
              <a:gd name="connsiteY1" fmla="*/ 0 h 1829130"/>
              <a:gd name="connsiteX2" fmla="*/ 2269321 w 2269321"/>
              <a:gd name="connsiteY2" fmla="*/ 827322 h 1829130"/>
              <a:gd name="connsiteX3" fmla="*/ 0 w 2269321"/>
              <a:gd name="connsiteY3" fmla="*/ 1829130 h 1829130"/>
              <a:gd name="connsiteX0" fmla="*/ 0 w 3007131"/>
              <a:gd name="connsiteY0" fmla="*/ 1829130 h 1829130"/>
              <a:gd name="connsiteX1" fmla="*/ 0 w 3007131"/>
              <a:gd name="connsiteY1" fmla="*/ 0 h 1829130"/>
              <a:gd name="connsiteX2" fmla="*/ 3007131 w 3007131"/>
              <a:gd name="connsiteY2" fmla="*/ 1444179 h 1829130"/>
              <a:gd name="connsiteX3" fmla="*/ 0 w 3007131"/>
              <a:gd name="connsiteY3" fmla="*/ 1829130 h 18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131" h="1829130">
                <a:moveTo>
                  <a:pt x="0" y="1829130"/>
                </a:moveTo>
                <a:lnTo>
                  <a:pt x="0" y="0"/>
                </a:lnTo>
                <a:lnTo>
                  <a:pt x="3007131" y="1444179"/>
                </a:lnTo>
                <a:lnTo>
                  <a:pt x="0" y="1829130"/>
                </a:lnTo>
                <a:close/>
              </a:path>
            </a:pathLst>
          </a:custGeom>
          <a:solidFill>
            <a:schemeClr val="accent3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sp>
        <p:nvSpPr>
          <p:cNvPr id="39" name="Right Triangle 5"/>
          <p:cNvSpPr/>
          <p:nvPr userDrawn="1"/>
        </p:nvSpPr>
        <p:spPr>
          <a:xfrm rot="10800000" flipV="1">
            <a:off x="6406167" y="3829831"/>
            <a:ext cx="2739074" cy="1313669"/>
          </a:xfrm>
          <a:custGeom>
            <a:avLst/>
            <a:gdLst>
              <a:gd name="connsiteX0" fmla="*/ 0 w 1490464"/>
              <a:gd name="connsiteY0" fmla="*/ 1490464 h 1490464"/>
              <a:gd name="connsiteX1" fmla="*/ 0 w 1490464"/>
              <a:gd name="connsiteY1" fmla="*/ 0 h 1490464"/>
              <a:gd name="connsiteX2" fmla="*/ 1490464 w 1490464"/>
              <a:gd name="connsiteY2" fmla="*/ 1490464 h 1490464"/>
              <a:gd name="connsiteX3" fmla="*/ 0 w 1490464"/>
              <a:gd name="connsiteY3" fmla="*/ 1490464 h 1490464"/>
              <a:gd name="connsiteX0" fmla="*/ 0 w 2160464"/>
              <a:gd name="connsiteY0" fmla="*/ 1490464 h 1490464"/>
              <a:gd name="connsiteX1" fmla="*/ 0 w 2160464"/>
              <a:gd name="connsiteY1" fmla="*/ 0 h 1490464"/>
              <a:gd name="connsiteX2" fmla="*/ 2160464 w 2160464"/>
              <a:gd name="connsiteY2" fmla="*/ 1480464 h 1490464"/>
              <a:gd name="connsiteX3" fmla="*/ 0 w 2160464"/>
              <a:gd name="connsiteY3" fmla="*/ 1490464 h 1490464"/>
              <a:gd name="connsiteX0" fmla="*/ 0 w 3043416"/>
              <a:gd name="connsiteY0" fmla="*/ 1490464 h 1492560"/>
              <a:gd name="connsiteX1" fmla="*/ 0 w 3043416"/>
              <a:gd name="connsiteY1" fmla="*/ 0 h 1492560"/>
              <a:gd name="connsiteX2" fmla="*/ 3043416 w 3043416"/>
              <a:gd name="connsiteY2" fmla="*/ 1492560 h 1492560"/>
              <a:gd name="connsiteX3" fmla="*/ 0 w 3043416"/>
              <a:gd name="connsiteY3" fmla="*/ 1490464 h 1492560"/>
              <a:gd name="connsiteX0" fmla="*/ 0 w 3043416"/>
              <a:gd name="connsiteY0" fmla="*/ 1429988 h 1432084"/>
              <a:gd name="connsiteX1" fmla="*/ 0 w 3043416"/>
              <a:gd name="connsiteY1" fmla="*/ 0 h 1432084"/>
              <a:gd name="connsiteX2" fmla="*/ 3043416 w 3043416"/>
              <a:gd name="connsiteY2" fmla="*/ 1432084 h 1432084"/>
              <a:gd name="connsiteX3" fmla="*/ 0 w 3043416"/>
              <a:gd name="connsiteY3" fmla="*/ 1429988 h 14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16" h="1432084">
                <a:moveTo>
                  <a:pt x="0" y="1429988"/>
                </a:moveTo>
                <a:lnTo>
                  <a:pt x="0" y="0"/>
                </a:lnTo>
                <a:lnTo>
                  <a:pt x="3043416" y="1432084"/>
                </a:lnTo>
                <a:lnTo>
                  <a:pt x="0" y="1429988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orbel" charset="0"/>
            </a:endParaRPr>
          </a:p>
        </p:txBody>
      </p:sp>
      <p:pic>
        <p:nvPicPr>
          <p:cNvPr id="18" name="Picture 17" descr="ductus-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204218" cy="333082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C6448B0-B97B-1A47-A971-E28FF112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78" b="0" i="0">
                <a:solidFill>
                  <a:schemeClr val="bg1"/>
                </a:solidFill>
                <a:latin typeface="Corbel"/>
                <a:ea typeface="Corbel" charset="0"/>
                <a:cs typeface="Corbel"/>
              </a:defRPr>
            </a:lvl1pPr>
          </a:lstStyle>
          <a:p>
            <a:fld id="{CC209839-2456-AA41-BC9D-6DADF8ED90C5}" type="datetimeyyyy">
              <a:rPr lang="en-US" smtClean="0"/>
              <a:t>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27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E96B23C-F224-4330-A279-CC793BFA6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0819" y="4838503"/>
            <a:ext cx="1262361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409970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25" r:id="rId11"/>
  </p:sldLayoutIdLst>
  <p:hf hdr="0"/>
  <p:txStyles>
    <p:titleStyle>
      <a:lvl1pPr algn="l" defTabSz="1015990" rtl="0" eaLnBrk="1" latinLnBrk="0" hangingPunct="1">
        <a:spcBef>
          <a:spcPct val="0"/>
        </a:spcBef>
        <a:buNone/>
        <a:defRPr sz="2800" b="0" i="0" kern="1200">
          <a:solidFill>
            <a:schemeClr val="tx2"/>
          </a:solidFill>
          <a:latin typeface="Corbel"/>
          <a:ea typeface="Corbel" charset="0"/>
          <a:cs typeface="Corbel"/>
        </a:defRPr>
      </a:lvl1pPr>
    </p:titleStyle>
    <p:bodyStyle>
      <a:lvl1pPr marL="197554" indent="-197554" algn="l" defTabSz="1015990" rtl="0" eaLnBrk="1" latinLnBrk="0" hangingPunct="1">
        <a:spcBef>
          <a:spcPts val="667"/>
        </a:spcBef>
        <a:spcAft>
          <a:spcPts val="667"/>
        </a:spcAft>
        <a:buClr>
          <a:schemeClr val="accent2"/>
        </a:buClr>
        <a:buFont typeface="Corbel"/>
        <a:buChar char="•"/>
        <a:defRPr sz="1778" b="0" i="0" kern="1200">
          <a:solidFill>
            <a:schemeClr val="tx2"/>
          </a:solidFill>
          <a:latin typeface="Corbel"/>
          <a:ea typeface="Corbel" charset="0"/>
          <a:cs typeface="Corbel"/>
        </a:defRPr>
      </a:lvl1pPr>
      <a:lvl2pPr marL="402163" indent="-204609" algn="l" defTabSz="1015990" rtl="0" eaLnBrk="1" latinLnBrk="0" hangingPunct="1">
        <a:spcBef>
          <a:spcPts val="0"/>
        </a:spcBef>
        <a:spcAft>
          <a:spcPts val="667"/>
        </a:spcAft>
        <a:buClr>
          <a:schemeClr val="accent2"/>
        </a:buClr>
        <a:buFont typeface="Corbel"/>
        <a:buChar char="•"/>
        <a:defRPr sz="1556" b="0" i="0" kern="1200">
          <a:solidFill>
            <a:schemeClr val="tx2"/>
          </a:solidFill>
          <a:latin typeface="Corbel"/>
          <a:ea typeface="Corbel" charset="0"/>
          <a:cs typeface="Corbel"/>
        </a:defRPr>
      </a:lvl2pPr>
      <a:lvl3pPr marL="599716" indent="-197554" algn="l" defTabSz="1015990" rtl="0" eaLnBrk="1" latinLnBrk="0" hangingPunct="1">
        <a:spcBef>
          <a:spcPts val="0"/>
        </a:spcBef>
        <a:spcAft>
          <a:spcPts val="667"/>
        </a:spcAft>
        <a:buClr>
          <a:schemeClr val="accent2"/>
        </a:buClr>
        <a:buFont typeface="Corbel"/>
        <a:buChar char="•"/>
        <a:defRPr sz="1333" b="0" i="0" kern="1200">
          <a:solidFill>
            <a:schemeClr val="tx2"/>
          </a:solidFill>
          <a:latin typeface="Corbel"/>
          <a:ea typeface="Corbel" charset="0"/>
          <a:cs typeface="Corbel"/>
        </a:defRPr>
      </a:lvl3pPr>
      <a:lvl4pPr marL="797270" indent="-197554" algn="l" defTabSz="1015990" rtl="0" eaLnBrk="1" latinLnBrk="0" hangingPunct="1">
        <a:spcBef>
          <a:spcPts val="0"/>
        </a:spcBef>
        <a:spcAft>
          <a:spcPts val="667"/>
        </a:spcAft>
        <a:buClr>
          <a:schemeClr val="accent2"/>
        </a:buClr>
        <a:buFont typeface="Corbel"/>
        <a:buChar char="•"/>
        <a:defRPr sz="1222" b="0" i="0" kern="1200">
          <a:solidFill>
            <a:schemeClr val="tx2"/>
          </a:solidFill>
          <a:latin typeface="Corbel"/>
          <a:ea typeface="Corbel" charset="0"/>
          <a:cs typeface="Corbel"/>
        </a:defRPr>
      </a:lvl4pPr>
      <a:lvl5pPr marL="994823" indent="-197554" algn="l" defTabSz="1015990" rtl="0" eaLnBrk="1" latinLnBrk="0" hangingPunct="1">
        <a:spcBef>
          <a:spcPts val="0"/>
        </a:spcBef>
        <a:spcAft>
          <a:spcPts val="667"/>
        </a:spcAft>
        <a:buClr>
          <a:schemeClr val="accent2"/>
        </a:buClr>
        <a:buFont typeface="Corbel"/>
        <a:buChar char="•"/>
        <a:defRPr sz="1222" b="0" i="0" kern="1200">
          <a:solidFill>
            <a:schemeClr val="tx2"/>
          </a:solidFill>
          <a:latin typeface="Corbel"/>
          <a:ea typeface="Corbel" charset="0"/>
          <a:cs typeface="Corbel"/>
        </a:defRPr>
      </a:lvl5pPr>
      <a:lvl6pPr marL="2793972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11560" y="237600"/>
            <a:ext cx="7913680" cy="42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1560" y="1145992"/>
            <a:ext cx="7913680" cy="33699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3803" y="303501"/>
            <a:ext cx="463741" cy="259229"/>
          </a:xfrm>
          <a:custGeom>
            <a:avLst/>
            <a:gdLst>
              <a:gd name="connsiteX0" fmla="*/ 0 w 255464"/>
              <a:gd name="connsiteY0" fmla="*/ 0 h 288032"/>
              <a:gd name="connsiteX1" fmla="*/ 255464 w 255464"/>
              <a:gd name="connsiteY1" fmla="*/ 0 h 288032"/>
              <a:gd name="connsiteX2" fmla="*/ 255464 w 255464"/>
              <a:gd name="connsiteY2" fmla="*/ 288032 h 288032"/>
              <a:gd name="connsiteX3" fmla="*/ 0 w 255464"/>
              <a:gd name="connsiteY3" fmla="*/ 288032 h 288032"/>
              <a:gd name="connsiteX4" fmla="*/ 0 w 255464"/>
              <a:gd name="connsiteY4" fmla="*/ 0 h 288032"/>
              <a:gd name="connsiteX0" fmla="*/ 0 w 356352"/>
              <a:gd name="connsiteY0" fmla="*/ 0 h 288032"/>
              <a:gd name="connsiteX1" fmla="*/ 356352 w 356352"/>
              <a:gd name="connsiteY1" fmla="*/ 0 h 288032"/>
              <a:gd name="connsiteX2" fmla="*/ 255464 w 356352"/>
              <a:gd name="connsiteY2" fmla="*/ 288032 h 288032"/>
              <a:gd name="connsiteX3" fmla="*/ 0 w 356352"/>
              <a:gd name="connsiteY3" fmla="*/ 288032 h 288032"/>
              <a:gd name="connsiteX4" fmla="*/ 0 w 356352"/>
              <a:gd name="connsiteY4" fmla="*/ 0 h 288032"/>
              <a:gd name="connsiteX0" fmla="*/ 0 w 509841"/>
              <a:gd name="connsiteY0" fmla="*/ 0 h 288032"/>
              <a:gd name="connsiteX1" fmla="*/ 509841 w 509841"/>
              <a:gd name="connsiteY1" fmla="*/ 0 h 288032"/>
              <a:gd name="connsiteX2" fmla="*/ 408953 w 509841"/>
              <a:gd name="connsiteY2" fmla="*/ 288032 h 288032"/>
              <a:gd name="connsiteX3" fmla="*/ 153489 w 509841"/>
              <a:gd name="connsiteY3" fmla="*/ 288032 h 288032"/>
              <a:gd name="connsiteX4" fmla="*/ 0 w 509841"/>
              <a:gd name="connsiteY4" fmla="*/ 0 h 288032"/>
              <a:gd name="connsiteX0" fmla="*/ 4951 w 514792"/>
              <a:gd name="connsiteY0" fmla="*/ 0 h 288032"/>
              <a:gd name="connsiteX1" fmla="*/ 514792 w 514792"/>
              <a:gd name="connsiteY1" fmla="*/ 0 h 288032"/>
              <a:gd name="connsiteX2" fmla="*/ 413904 w 514792"/>
              <a:gd name="connsiteY2" fmla="*/ 288032 h 288032"/>
              <a:gd name="connsiteX3" fmla="*/ 0 w 514792"/>
              <a:gd name="connsiteY3" fmla="*/ 288032 h 288032"/>
              <a:gd name="connsiteX4" fmla="*/ 4951 w 514792"/>
              <a:gd name="connsiteY4" fmla="*/ 0 h 288032"/>
              <a:gd name="connsiteX0" fmla="*/ 476 w 515268"/>
              <a:gd name="connsiteY0" fmla="*/ 0 h 288032"/>
              <a:gd name="connsiteX1" fmla="*/ 515268 w 515268"/>
              <a:gd name="connsiteY1" fmla="*/ 0 h 288032"/>
              <a:gd name="connsiteX2" fmla="*/ 414380 w 515268"/>
              <a:gd name="connsiteY2" fmla="*/ 288032 h 288032"/>
              <a:gd name="connsiteX3" fmla="*/ 476 w 515268"/>
              <a:gd name="connsiteY3" fmla="*/ 288032 h 288032"/>
              <a:gd name="connsiteX4" fmla="*/ 476 w 515268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68" h="288032">
                <a:moveTo>
                  <a:pt x="476" y="0"/>
                </a:moveTo>
                <a:lnTo>
                  <a:pt x="515268" y="0"/>
                </a:lnTo>
                <a:lnTo>
                  <a:pt x="414380" y="288032"/>
                </a:lnTo>
                <a:lnTo>
                  <a:pt x="476" y="288032"/>
                </a:lnTo>
                <a:cubicBezTo>
                  <a:pt x="2126" y="192021"/>
                  <a:pt x="-1174" y="96011"/>
                  <a:pt x="4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20" rIns="91437" bIns="45720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674730" y="303501"/>
            <a:ext cx="482585" cy="259229"/>
          </a:xfrm>
          <a:custGeom>
            <a:avLst/>
            <a:gdLst>
              <a:gd name="connsiteX0" fmla="*/ 0 w 255464"/>
              <a:gd name="connsiteY0" fmla="*/ 0 h 288032"/>
              <a:gd name="connsiteX1" fmla="*/ 255464 w 255464"/>
              <a:gd name="connsiteY1" fmla="*/ 0 h 288032"/>
              <a:gd name="connsiteX2" fmla="*/ 255464 w 255464"/>
              <a:gd name="connsiteY2" fmla="*/ 288032 h 288032"/>
              <a:gd name="connsiteX3" fmla="*/ 0 w 255464"/>
              <a:gd name="connsiteY3" fmla="*/ 288032 h 288032"/>
              <a:gd name="connsiteX4" fmla="*/ 0 w 255464"/>
              <a:gd name="connsiteY4" fmla="*/ 0 h 288032"/>
              <a:gd name="connsiteX0" fmla="*/ 85811 w 341275"/>
              <a:gd name="connsiteY0" fmla="*/ 0 h 288032"/>
              <a:gd name="connsiteX1" fmla="*/ 341275 w 341275"/>
              <a:gd name="connsiteY1" fmla="*/ 0 h 288032"/>
              <a:gd name="connsiteX2" fmla="*/ 341275 w 341275"/>
              <a:gd name="connsiteY2" fmla="*/ 288032 h 288032"/>
              <a:gd name="connsiteX3" fmla="*/ 0 w 341275"/>
              <a:gd name="connsiteY3" fmla="*/ 288032 h 288032"/>
              <a:gd name="connsiteX4" fmla="*/ 85811 w 341275"/>
              <a:gd name="connsiteY4" fmla="*/ 0 h 288032"/>
              <a:gd name="connsiteX0" fmla="*/ 85811 w 548019"/>
              <a:gd name="connsiteY0" fmla="*/ 0 h 288032"/>
              <a:gd name="connsiteX1" fmla="*/ 34127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48019"/>
              <a:gd name="connsiteY0" fmla="*/ 0 h 288032"/>
              <a:gd name="connsiteX1" fmla="*/ 536205 w 548019"/>
              <a:gd name="connsiteY1" fmla="*/ 0 h 288032"/>
              <a:gd name="connsiteX2" fmla="*/ 548019 w 548019"/>
              <a:gd name="connsiteY2" fmla="*/ 288032 h 288032"/>
              <a:gd name="connsiteX3" fmla="*/ 0 w 548019"/>
              <a:gd name="connsiteY3" fmla="*/ 288032 h 288032"/>
              <a:gd name="connsiteX4" fmla="*/ 85811 w 548019"/>
              <a:gd name="connsiteY4" fmla="*/ 0 h 288032"/>
              <a:gd name="connsiteX0" fmla="*/ 85811 w 536205"/>
              <a:gd name="connsiteY0" fmla="*/ 0 h 288032"/>
              <a:gd name="connsiteX1" fmla="*/ 536205 w 536205"/>
              <a:gd name="connsiteY1" fmla="*/ 0 h 288032"/>
              <a:gd name="connsiteX2" fmla="*/ 536205 w 536205"/>
              <a:gd name="connsiteY2" fmla="*/ 288032 h 288032"/>
              <a:gd name="connsiteX3" fmla="*/ 0 w 536205"/>
              <a:gd name="connsiteY3" fmla="*/ 288032 h 288032"/>
              <a:gd name="connsiteX4" fmla="*/ 85811 w 536205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05" h="288032">
                <a:moveTo>
                  <a:pt x="85811" y="0"/>
                </a:moveTo>
                <a:lnTo>
                  <a:pt x="536205" y="0"/>
                </a:lnTo>
                <a:lnTo>
                  <a:pt x="536205" y="288032"/>
                </a:lnTo>
                <a:lnTo>
                  <a:pt x="0" y="288032"/>
                </a:lnTo>
                <a:lnTo>
                  <a:pt x="8581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20" rIns="91437" bIns="45720" spcCol="0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66011" y="303501"/>
            <a:ext cx="826497" cy="219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2626"/>
                </a:solidFill>
              </a:defRPr>
            </a:lvl1pPr>
          </a:lstStyle>
          <a:p>
            <a:fld id="{72A392E2-AE9C-C74B-8B66-E6D205856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177" y="4873673"/>
            <a:ext cx="1231337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</a:lstStyle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pic>
        <p:nvPicPr>
          <p:cNvPr id="4" name="Picture 3" descr="ductus-symbol.eps"/>
          <p:cNvPicPr>
            <a:picLocks noChangeAspect="1"/>
          </p:cNvPicPr>
          <p:nvPr userDrawn="1"/>
        </p:nvPicPr>
        <p:blipFill>
          <a:blip r:embed="rId15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76" y="4803998"/>
            <a:ext cx="288032" cy="288032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CD43428-54D5-0245-8588-62DA93405407}"/>
              </a:ext>
            </a:extLst>
          </p:cNvPr>
          <p:cNvSpPr txBox="1">
            <a:spLocks/>
          </p:cNvSpPr>
          <p:nvPr userDrawn="1"/>
        </p:nvSpPr>
        <p:spPr>
          <a:xfrm>
            <a:off x="235584" y="4883910"/>
            <a:ext cx="227271" cy="205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778" b="0" i="0" kern="1200">
                <a:solidFill>
                  <a:schemeClr val="tx1"/>
                </a:solidFill>
                <a:latin typeface="Corbel"/>
                <a:ea typeface="Corbel" charset="0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06AB9-A9A2-B64E-9AC9-95A6C89ED0BF}" type="datetimeyyyy">
              <a:rPr lang="en-US" smtClean="0"/>
              <a:pPr/>
              <a:t>2024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1B1DCD-26DF-A7AA-539F-582D3B66DDF0}"/>
              </a:ext>
            </a:extLst>
          </p:cNvPr>
          <p:cNvSpPr txBox="1">
            <a:spLocks/>
          </p:cNvSpPr>
          <p:nvPr userDrawn="1"/>
        </p:nvSpPr>
        <p:spPr>
          <a:xfrm>
            <a:off x="3937219" y="4875429"/>
            <a:ext cx="1262361" cy="2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778" kern="1200">
                <a:solidFill>
                  <a:schemeClr val="tx1">
                    <a:lumMod val="50000"/>
                  </a:schemeClr>
                </a:solidFill>
                <a:latin typeface="Corbel"/>
                <a:ea typeface="Corbel" panose="020B0604030504040204" pitchFamily="34" charset="0"/>
                <a:cs typeface="Corbel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orbel" charset="0"/>
                <a:cs typeface="Corbel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5230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21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hf hdr="0"/>
  <p:txStyles>
    <p:titleStyle>
      <a:lvl1pPr algn="l" defTabSz="1015990" rtl="0" eaLnBrk="1" latinLnBrk="0" hangingPunct="1">
        <a:spcBef>
          <a:spcPct val="0"/>
        </a:spcBef>
        <a:buNone/>
        <a:defRPr sz="2500" b="0" i="0" kern="1200">
          <a:solidFill>
            <a:schemeClr val="accent1"/>
          </a:solidFill>
          <a:latin typeface="+mj-lt"/>
          <a:ea typeface="Corbel" charset="0"/>
          <a:cs typeface="Corbel" charset="0"/>
        </a:defRPr>
      </a:lvl1pPr>
    </p:titleStyle>
    <p:bodyStyle>
      <a:lvl1pPr marL="197554" indent="-197554" algn="l" defTabSz="1015990" rtl="0" eaLnBrk="1" latinLnBrk="0" hangingPunct="1">
        <a:spcBef>
          <a:spcPts val="667"/>
        </a:spcBef>
        <a:spcAft>
          <a:spcPts val="667"/>
        </a:spcAft>
        <a:buClr>
          <a:schemeClr val="accent1"/>
        </a:buClr>
        <a:buFont typeface="Corbel"/>
        <a:buChar char="•"/>
        <a:defRPr sz="1778" b="0" i="0" kern="1200">
          <a:solidFill>
            <a:schemeClr val="tx2"/>
          </a:solidFill>
          <a:latin typeface="Corbel"/>
          <a:ea typeface="Corbel" charset="0"/>
          <a:cs typeface="Corbel"/>
        </a:defRPr>
      </a:lvl1pPr>
      <a:lvl2pPr marL="402163" indent="-204609" algn="l" defTabSz="1015990" rtl="0" eaLnBrk="1" latinLnBrk="0" hangingPunct="1">
        <a:spcBef>
          <a:spcPts val="0"/>
        </a:spcBef>
        <a:spcAft>
          <a:spcPts val="667"/>
        </a:spcAft>
        <a:buClr>
          <a:schemeClr val="accent1"/>
        </a:buClr>
        <a:buFont typeface="System Font Regular"/>
        <a:buChar char="-"/>
        <a:defRPr sz="1556" b="0" i="0" kern="1200">
          <a:solidFill>
            <a:schemeClr val="tx2"/>
          </a:solidFill>
          <a:latin typeface="Corbel"/>
          <a:ea typeface="Corbel" charset="0"/>
          <a:cs typeface="Corbel"/>
        </a:defRPr>
      </a:lvl2pPr>
      <a:lvl3pPr marL="599716" indent="-197554" algn="l" defTabSz="1015990" rtl="0" eaLnBrk="1" latinLnBrk="0" hangingPunct="1">
        <a:spcBef>
          <a:spcPts val="0"/>
        </a:spcBef>
        <a:spcAft>
          <a:spcPts val="667"/>
        </a:spcAft>
        <a:buClr>
          <a:schemeClr val="accent1"/>
        </a:buClr>
        <a:buFont typeface="System Font Regular"/>
        <a:buChar char="-"/>
        <a:defRPr sz="1333" b="0" i="0" kern="1200">
          <a:solidFill>
            <a:schemeClr val="tx2"/>
          </a:solidFill>
          <a:latin typeface="Corbel"/>
          <a:ea typeface="Corbel" charset="0"/>
          <a:cs typeface="Corbel"/>
        </a:defRPr>
      </a:lvl3pPr>
      <a:lvl4pPr marL="797270" indent="-197554" algn="l" defTabSz="1015990" rtl="0" eaLnBrk="1" latinLnBrk="0" hangingPunct="1">
        <a:spcBef>
          <a:spcPts val="0"/>
        </a:spcBef>
        <a:spcAft>
          <a:spcPts val="667"/>
        </a:spcAft>
        <a:buClr>
          <a:schemeClr val="accent1"/>
        </a:buClr>
        <a:buFont typeface="System Font Regular"/>
        <a:buChar char="-"/>
        <a:defRPr sz="1222" b="0" i="0" kern="1200">
          <a:solidFill>
            <a:schemeClr val="tx2"/>
          </a:solidFill>
          <a:latin typeface="Corbel"/>
          <a:ea typeface="Corbel" charset="0"/>
          <a:cs typeface="Corbel"/>
        </a:defRPr>
      </a:lvl4pPr>
      <a:lvl5pPr marL="994823" indent="-197554" algn="l" defTabSz="1015990" rtl="0" eaLnBrk="1" latinLnBrk="0" hangingPunct="1">
        <a:spcBef>
          <a:spcPts val="0"/>
        </a:spcBef>
        <a:spcAft>
          <a:spcPts val="667"/>
        </a:spcAft>
        <a:buClr>
          <a:schemeClr val="accent1"/>
        </a:buClr>
        <a:buFont typeface="System Font Regular"/>
        <a:buChar char="-"/>
        <a:defRPr sz="1222" b="0" i="0" kern="1200">
          <a:solidFill>
            <a:schemeClr val="tx2"/>
          </a:solidFill>
          <a:latin typeface="Corbel"/>
          <a:ea typeface="Corbel" charset="0"/>
          <a:cs typeface="Corbel"/>
        </a:defRPr>
      </a:lvl5pPr>
      <a:lvl6pPr marL="2793972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Corbe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9D5E-83F1-A340-A2EC-A50326C26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From Scripting to Intent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9BD7C-615D-CC4C-AE2E-7109CDC12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From how to what</a:t>
            </a:r>
          </a:p>
        </p:txBody>
      </p:sp>
    </p:spTree>
    <p:extLst>
      <p:ext uri="{BB962C8B-B14F-4D97-AF65-F5344CB8AC3E}">
        <p14:creationId xmlns:p14="http://schemas.microsoft.com/office/powerpoint/2010/main" val="24754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service? How does it relate to intent?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API</a:t>
            </a:r>
          </a:p>
          <a:p>
            <a:r>
              <a:rPr lang="en-US"/>
              <a:t>Database</a:t>
            </a:r>
          </a:p>
          <a:p>
            <a:r>
              <a:rPr lang="en-US"/>
              <a:t>Hierarchical input model</a:t>
            </a:r>
          </a:p>
          <a:p>
            <a:r>
              <a:rPr lang="en-US"/>
              <a:t>Service model defines intended state, not process to get there</a:t>
            </a:r>
          </a:p>
          <a:p>
            <a:r>
              <a:rPr lang="en-US"/>
              <a:t>Service is a noun, no:</a:t>
            </a:r>
          </a:p>
          <a:p>
            <a:pPr lvl="1"/>
            <a:r>
              <a:rPr lang="en-US" err="1"/>
              <a:t>CreateVlan</a:t>
            </a:r>
            <a:r>
              <a:rPr lang="en-US"/>
              <a:t> service</a:t>
            </a:r>
          </a:p>
          <a:p>
            <a:pPr lvl="1"/>
            <a:r>
              <a:rPr lang="en-US" err="1"/>
              <a:t>DeviceRemove</a:t>
            </a:r>
            <a:r>
              <a:rPr lang="en-US"/>
              <a:t> service</a:t>
            </a:r>
          </a:p>
          <a:p>
            <a:r>
              <a:rPr lang="en-US"/>
              <a:t>Instead</a:t>
            </a:r>
          </a:p>
          <a:p>
            <a:pPr lvl="1"/>
            <a:r>
              <a:rPr lang="en-US" err="1"/>
              <a:t>vlan</a:t>
            </a:r>
            <a:endParaRPr lang="en-US"/>
          </a:p>
          <a:p>
            <a:pPr lvl="1"/>
            <a:r>
              <a:rPr lang="en-US"/>
              <a:t>device</a:t>
            </a:r>
          </a:p>
          <a:p>
            <a:r>
              <a:rPr lang="en-US"/>
              <a:t>Services can be treated as resources themselves by other services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AFCF-E04B-06C5-178E-EF0BD1E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make it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D147-D16C-DCB7-2C0C-FBCB3B88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Logic behind API provides for operations:</a:t>
            </a:r>
          </a:p>
          <a:p>
            <a:pPr lvl="1"/>
            <a:r>
              <a:rPr lang="en-US"/>
              <a:t>Create</a:t>
            </a:r>
          </a:p>
          <a:p>
            <a:pPr lvl="1"/>
            <a:r>
              <a:rPr lang="en-US"/>
              <a:t>Read</a:t>
            </a:r>
          </a:p>
          <a:p>
            <a:pPr lvl="1"/>
            <a:r>
              <a:rPr lang="en-US"/>
              <a:t>Update</a:t>
            </a:r>
          </a:p>
          <a:p>
            <a:pPr lvl="1"/>
            <a:r>
              <a:rPr lang="en-US"/>
              <a:t>Delete</a:t>
            </a:r>
          </a:p>
          <a:p>
            <a:pPr lvl="1"/>
            <a:r>
              <a:rPr lang="en-US"/>
              <a:t>Validate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6F35-540F-1F8E-2CA7-D9188EDBA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F1A3-4378-DD12-C6C8-5085C6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9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19C1-1165-E2A6-52E6-F1CC8FD9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8338-A716-F180-0BF0-837D27A7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Fundamentally declarative</a:t>
            </a:r>
          </a:p>
          <a:p>
            <a:pPr lvl="1"/>
            <a:r>
              <a:rPr lang="en-US"/>
              <a:t>Write what you want to see in terms of config</a:t>
            </a:r>
          </a:p>
          <a:p>
            <a:r>
              <a:rPr lang="en-US"/>
              <a:t>However, devices themselves can be imperative</a:t>
            </a:r>
          </a:p>
          <a:p>
            <a:pPr lvl="1"/>
            <a:r>
              <a:rPr lang="en-US"/>
              <a:t>Can’t run a command if already run</a:t>
            </a:r>
          </a:p>
          <a:p>
            <a:pPr lvl="1"/>
            <a:r>
              <a:rPr lang="en-US"/>
              <a:t>Can’t add an ACL to an interface until the ACL is created</a:t>
            </a:r>
          </a:p>
          <a:p>
            <a:r>
              <a:rPr lang="en-US"/>
              <a:t>May need a bridge between the declarative template and the imperative device </a:t>
            </a:r>
            <a:r>
              <a:rPr lang="en-US" err="1"/>
              <a:t>behaviour</a:t>
            </a:r>
            <a:endParaRPr lang="en-US"/>
          </a:p>
          <a:p>
            <a:r>
              <a:rPr lang="en-US"/>
              <a:t>At least need some way to effectively run the template and apply its results to a device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653D1-8513-FB6E-13B1-E68285DFE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55DF-3FF6-1B79-E3A3-2D822845D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0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AFCF-E04B-06C5-178E-EF0BD1E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D147-D16C-DCB7-2C0C-FBCB3B88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Usually imperative, state machine, a verb (</a:t>
            </a:r>
            <a:r>
              <a:rPr lang="en-US" err="1"/>
              <a:t>CreateVlan</a:t>
            </a:r>
            <a:r>
              <a:rPr lang="en-US"/>
              <a:t> workflow)</a:t>
            </a:r>
          </a:p>
          <a:p>
            <a:r>
              <a:rPr lang="en-US"/>
              <a:t>We say how to do it, not what is has to be</a:t>
            </a:r>
          </a:p>
          <a:p>
            <a:r>
              <a:rPr lang="en-US"/>
              <a:t>Allows you to track and control multi-stage changes</a:t>
            </a:r>
          </a:p>
          <a:p>
            <a:r>
              <a:rPr lang="en-US"/>
              <a:t>Can be useful to glue resources together, but is not itself a service</a:t>
            </a:r>
          </a:p>
          <a:p>
            <a:r>
              <a:rPr lang="en-US"/>
              <a:t>Could be called by a service, could call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6F35-540F-1F8E-2CA7-D9188EDBA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F1A3-4378-DD12-C6C8-5085C6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AFCF-E04B-06C5-178E-EF0BD1E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of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D147-D16C-DCB7-2C0C-FBCB3B88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45992"/>
            <a:ext cx="3960440" cy="3369974"/>
          </a:xfrm>
        </p:spPr>
        <p:txBody>
          <a:bodyPr/>
          <a:lstStyle/>
          <a:p>
            <a:r>
              <a:rPr lang="en-US"/>
              <a:t>Scripts</a:t>
            </a:r>
          </a:p>
          <a:p>
            <a:pPr lvl="1"/>
            <a:r>
              <a:rPr lang="en-US"/>
              <a:t>Device configuration</a:t>
            </a:r>
          </a:p>
          <a:p>
            <a:pPr lvl="1"/>
            <a:r>
              <a:rPr lang="en-US"/>
              <a:t>Assurance tools</a:t>
            </a:r>
          </a:p>
          <a:p>
            <a:pPr lvl="1"/>
            <a:r>
              <a:rPr lang="en-US"/>
              <a:t>Excel spreadsheet with intended services</a:t>
            </a:r>
          </a:p>
          <a:p>
            <a:pPr lvl="1"/>
            <a:r>
              <a:rPr lang="en-US"/>
              <a:t>Logs?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6F35-540F-1F8E-2CA7-D9188EDBA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F1A3-4378-DD12-C6C8-5085C6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B27B18-E92F-FF96-3D0D-40F3A145320F}"/>
              </a:ext>
            </a:extLst>
          </p:cNvPr>
          <p:cNvSpPr txBox="1">
            <a:spLocks/>
          </p:cNvSpPr>
          <p:nvPr/>
        </p:nvSpPr>
        <p:spPr>
          <a:xfrm>
            <a:off x="4564800" y="1145992"/>
            <a:ext cx="3960440" cy="33699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97554" indent="-197554" algn="l" defTabSz="1015990" rtl="0" eaLnBrk="1" latinLnBrk="0" hangingPunct="1">
              <a:spcBef>
                <a:spcPts val="667"/>
              </a:spcBef>
              <a:spcAft>
                <a:spcPts val="667"/>
              </a:spcAft>
              <a:buClr>
                <a:schemeClr val="accent1"/>
              </a:buClr>
              <a:buFont typeface="Corbel"/>
              <a:buChar char="•"/>
              <a:defRPr sz="1778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1pPr>
            <a:lvl2pPr marL="402163" indent="-204609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556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2pPr>
            <a:lvl3pPr marL="599716" indent="-197554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333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3pPr>
            <a:lvl4pPr marL="797270" indent="-197554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222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4pPr>
            <a:lvl5pPr marL="994823" indent="-197554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222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Intent/Services</a:t>
            </a:r>
          </a:p>
          <a:p>
            <a:pPr lvl="1"/>
            <a:r>
              <a:rPr lang="en-US"/>
              <a:t>Service configuration</a:t>
            </a:r>
          </a:p>
          <a:p>
            <a:pPr lvl="1"/>
            <a:r>
              <a:rPr lang="en-US"/>
              <a:t>Device configuration</a:t>
            </a:r>
          </a:p>
          <a:p>
            <a:pPr lvl="2"/>
            <a:r>
              <a:rPr lang="en-US"/>
              <a:t>API?</a:t>
            </a:r>
          </a:p>
          <a:p>
            <a:pPr lvl="1"/>
            <a:r>
              <a:rPr lang="en-US"/>
              <a:t>History?</a:t>
            </a:r>
          </a:p>
          <a:p>
            <a:pPr lvl="1"/>
            <a:r>
              <a:rPr lang="en-US"/>
              <a:t>Mapping of service to device config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AFCF-E04B-06C5-178E-EF0BD1E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World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D147-D16C-DCB7-2C0C-FBCB3B88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45992"/>
            <a:ext cx="7913680" cy="3369974"/>
          </a:xfrm>
        </p:spPr>
        <p:txBody>
          <a:bodyPr/>
          <a:lstStyle/>
          <a:p>
            <a:r>
              <a:rPr lang="en-US"/>
              <a:t>Let’s consider a simple example for managing customer VLANs</a:t>
            </a:r>
          </a:p>
          <a:p>
            <a:r>
              <a:rPr lang="en-US"/>
              <a:t>A VLAN (Virtual Local Area Network) is a network segmentation technique that divides a physical network into multiple logical networks, allowing devices in separate VLANs to communicate as if they were on different physical networks.</a:t>
            </a:r>
          </a:p>
          <a:p>
            <a:r>
              <a:rPr lang="en-US"/>
              <a:t>It enhances network security and performance by isolating broadcast domains, controlling traffic flow, and enabling policy enforcement based on logical groupings rather than physical locations.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6F35-540F-1F8E-2CA7-D9188EDBA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F1A3-4378-DD12-C6C8-5085C6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AFCF-E04B-06C5-178E-EF0BD1E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VLAN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D147-D16C-DCB7-2C0C-FBCB3B88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45992"/>
            <a:ext cx="7913680" cy="3369974"/>
          </a:xfrm>
        </p:spPr>
        <p:txBody>
          <a:bodyPr/>
          <a:lstStyle/>
          <a:p>
            <a:r>
              <a:rPr lang="en-US"/>
              <a:t>Simplified requirements for an example</a:t>
            </a:r>
          </a:p>
          <a:p>
            <a:r>
              <a:rPr lang="en-US"/>
              <a:t>Need to construct VLANs that cross multiple devices, each device has one client port</a:t>
            </a:r>
          </a:p>
          <a:p>
            <a:r>
              <a:rPr lang="en-US"/>
              <a:t>Each edge device has some number of trunk ports, which are directly connected to other edge devices</a:t>
            </a:r>
          </a:p>
          <a:p>
            <a:r>
              <a:rPr lang="en-US"/>
              <a:t>To configure a VLAN, the client port needs to be configured, and the VLAN needs to be added to all necessary trunk 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6F35-540F-1F8E-2CA7-D9188EDBA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F1A3-4378-DD12-C6C8-5085C6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AFCF-E04B-06C5-178E-EF0BD1E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D147-D16C-DCB7-2C0C-FBCB3B88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45992"/>
            <a:ext cx="3960440" cy="3369974"/>
          </a:xfrm>
        </p:spPr>
        <p:txBody>
          <a:bodyPr/>
          <a:lstStyle/>
          <a:p>
            <a:r>
              <a:rPr lang="en-US"/>
              <a:t>Service Model</a:t>
            </a:r>
          </a:p>
          <a:p>
            <a:pPr lvl="1"/>
            <a:r>
              <a:rPr lang="en-US" err="1"/>
              <a:t>vlan</a:t>
            </a:r>
            <a:endParaRPr lang="en-US"/>
          </a:p>
          <a:p>
            <a:pPr lvl="2"/>
            <a:r>
              <a:rPr lang="en-US"/>
              <a:t>id</a:t>
            </a:r>
          </a:p>
          <a:p>
            <a:pPr lvl="2"/>
            <a:r>
              <a:rPr lang="en-US"/>
              <a:t>name</a:t>
            </a:r>
          </a:p>
          <a:p>
            <a:pPr lvl="2"/>
            <a:r>
              <a:rPr lang="en-US"/>
              <a:t>description</a:t>
            </a:r>
          </a:p>
          <a:p>
            <a:pPr lvl="2"/>
            <a:r>
              <a:rPr lang="en-US"/>
              <a:t>devices</a:t>
            </a:r>
          </a:p>
          <a:p>
            <a:pPr lvl="3"/>
            <a:r>
              <a:rPr lang="en-US"/>
              <a:t>name</a:t>
            </a:r>
          </a:p>
          <a:p>
            <a:pPr lvl="3"/>
            <a:r>
              <a:rPr lang="en-US"/>
              <a:t>client-port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6F35-540F-1F8E-2CA7-D9188EDBA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F1A3-4378-DD12-C6C8-5085C6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B27B18-E92F-FF96-3D0D-40F3A145320F}"/>
              </a:ext>
            </a:extLst>
          </p:cNvPr>
          <p:cNvSpPr txBox="1">
            <a:spLocks/>
          </p:cNvSpPr>
          <p:nvPr/>
        </p:nvSpPr>
        <p:spPr>
          <a:xfrm>
            <a:off x="4564800" y="1145992"/>
            <a:ext cx="3960440" cy="33699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97554" indent="-197554" algn="l" defTabSz="1015990" rtl="0" eaLnBrk="1" latinLnBrk="0" hangingPunct="1">
              <a:spcBef>
                <a:spcPts val="667"/>
              </a:spcBef>
              <a:spcAft>
                <a:spcPts val="667"/>
              </a:spcAft>
              <a:buClr>
                <a:schemeClr val="accent1"/>
              </a:buClr>
              <a:buFont typeface="Corbel"/>
              <a:buChar char="•"/>
              <a:defRPr sz="1778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1pPr>
            <a:lvl2pPr marL="402163" indent="-204609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556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2pPr>
            <a:lvl3pPr marL="599716" indent="-197554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333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3pPr>
            <a:lvl4pPr marL="797270" indent="-197554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222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4pPr>
            <a:lvl5pPr marL="994823" indent="-197554" algn="l" defTabSz="1015990" rtl="0" eaLnBrk="1" latinLnBrk="0" hangingPunct="1">
              <a:spcBef>
                <a:spcPts val="0"/>
              </a:spcBef>
              <a:spcAft>
                <a:spcPts val="667"/>
              </a:spcAft>
              <a:buClr>
                <a:schemeClr val="accent1"/>
              </a:buClr>
              <a:buFont typeface="System Font Regular"/>
              <a:buChar char="-"/>
              <a:defRPr sz="1222" b="0" i="0" kern="1200">
                <a:solidFill>
                  <a:schemeClr val="tx2"/>
                </a:solidFill>
                <a:latin typeface="Corbel"/>
                <a:ea typeface="Corbel" charset="0"/>
                <a:cs typeface="Corbel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Corbe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Resource Model</a:t>
            </a:r>
          </a:p>
          <a:p>
            <a:pPr lvl="1"/>
            <a:r>
              <a:rPr lang="en-US"/>
              <a:t>devices</a:t>
            </a:r>
          </a:p>
          <a:p>
            <a:pPr lvl="2"/>
            <a:r>
              <a:rPr lang="en-US" err="1"/>
              <a:t>ip</a:t>
            </a:r>
            <a:r>
              <a:rPr lang="en-US"/>
              <a:t>-address</a:t>
            </a:r>
          </a:p>
          <a:p>
            <a:pPr lvl="2"/>
            <a:r>
              <a:rPr lang="en-US"/>
              <a:t>type</a:t>
            </a:r>
          </a:p>
          <a:p>
            <a:pPr lvl="2"/>
            <a:r>
              <a:rPr lang="en-US"/>
              <a:t>client-ports</a:t>
            </a:r>
          </a:p>
          <a:p>
            <a:pPr lvl="2"/>
            <a:r>
              <a:rPr lang="en-US"/>
              <a:t>trunk-ports</a:t>
            </a:r>
          </a:p>
          <a:p>
            <a:pPr lvl="1"/>
            <a:r>
              <a:rPr lang="en-US"/>
              <a:t>network</a:t>
            </a:r>
          </a:p>
          <a:p>
            <a:pPr lvl="2"/>
            <a:r>
              <a:rPr lang="en-US" err="1"/>
              <a:t>vlans</a:t>
            </a:r>
            <a:endParaRPr lang="en-US"/>
          </a:p>
          <a:p>
            <a:pPr lvl="2"/>
            <a:r>
              <a:rPr lang="en-US"/>
              <a:t>connections</a:t>
            </a:r>
          </a:p>
          <a:p>
            <a:pPr lvl="3"/>
            <a:r>
              <a:rPr lang="en-US"/>
              <a:t>device/port a</a:t>
            </a:r>
          </a:p>
          <a:p>
            <a:pPr lvl="3"/>
            <a:r>
              <a:rPr lang="en-US"/>
              <a:t>device/port z</a:t>
            </a:r>
          </a:p>
          <a:p>
            <a:pPr marL="0" indent="0">
              <a:buNone/>
            </a:pPr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86D0-BA25-61C9-9020-4611589D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Service Orientated Intent Driven Automation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3E058-8D35-D426-0214-BA35D3FF9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BD6F7-6411-1E17-5B90-5F6A644D2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20C75BE2-E9A5-F8FD-1383-0E96CD5DED60}"/>
              </a:ext>
            </a:extLst>
          </p:cNvPr>
          <p:cNvSpPr/>
          <p:nvPr/>
        </p:nvSpPr>
        <p:spPr>
          <a:xfrm>
            <a:off x="3305909" y="2098430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API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F5CE30C1-60E3-8ACA-E9C7-2B14F5A1EBA6}"/>
              </a:ext>
            </a:extLst>
          </p:cNvPr>
          <p:cNvSpPr/>
          <p:nvPr/>
        </p:nvSpPr>
        <p:spPr>
          <a:xfrm>
            <a:off x="1070945" y="2543505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DB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88B14897-3190-18D4-2889-1363B2DEA568}"/>
              </a:ext>
            </a:extLst>
          </p:cNvPr>
          <p:cNvSpPr/>
          <p:nvPr/>
        </p:nvSpPr>
        <p:spPr>
          <a:xfrm>
            <a:off x="3305909" y="3017227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CRUD-V Logic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00F45318-17C5-A00B-E6C2-EF859584C4F2}"/>
              </a:ext>
            </a:extLst>
          </p:cNvPr>
          <p:cNvSpPr/>
          <p:nvPr/>
        </p:nvSpPr>
        <p:spPr>
          <a:xfrm>
            <a:off x="3305908" y="3936024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Devices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7760FE-3E14-E959-D0A5-62099C53D18D}"/>
              </a:ext>
            </a:extLst>
          </p:cNvPr>
          <p:cNvCxnSpPr>
            <a:stCxn id="7" idx="0"/>
            <a:endCxn id="6" idx="2"/>
          </p:cNvCxnSpPr>
          <p:nvPr/>
        </p:nvCxnSpPr>
        <p:spPr>
          <a:xfrm flipV="1">
            <a:off x="2829406" y="2432538"/>
            <a:ext cx="476503" cy="4450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86D768-9868-8518-FD63-B3D0F8C2D268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4185140" y="2766645"/>
            <a:ext cx="0" cy="250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97AC67-DC24-5B31-BD4B-87F69BC1C1E3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2829406" y="3017227"/>
            <a:ext cx="476503" cy="3341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8703D9-09CC-6A02-F8E8-5CCE6E218B69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4185139" y="3685442"/>
            <a:ext cx="1" cy="250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nip and Round Single Corner Rectangle 21">
            <a:extLst>
              <a:ext uri="{FF2B5EF4-FFF2-40B4-BE49-F238E27FC236}">
                <a16:creationId xmlns:a16="http://schemas.microsoft.com/office/drawing/2014/main" id="{C81002A4-05F3-C83C-A1F6-10CF7462AAF3}"/>
              </a:ext>
            </a:extLst>
          </p:cNvPr>
          <p:cNvSpPr/>
          <p:nvPr/>
        </p:nvSpPr>
        <p:spPr>
          <a:xfrm>
            <a:off x="5939454" y="2127434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Templates</a:t>
            </a:r>
          </a:p>
        </p:txBody>
      </p:sp>
      <p:sp>
        <p:nvSpPr>
          <p:cNvPr id="23" name="Snip and Round Single Corner Rectangle 22">
            <a:extLst>
              <a:ext uri="{FF2B5EF4-FFF2-40B4-BE49-F238E27FC236}">
                <a16:creationId xmlns:a16="http://schemas.microsoft.com/office/drawing/2014/main" id="{91132400-5697-74B0-EAEA-4C584EFA4431}"/>
              </a:ext>
            </a:extLst>
          </p:cNvPr>
          <p:cNvSpPr/>
          <p:nvPr/>
        </p:nvSpPr>
        <p:spPr>
          <a:xfrm>
            <a:off x="5939453" y="3017227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Workflows</a:t>
            </a:r>
          </a:p>
        </p:txBody>
      </p:sp>
      <p:sp>
        <p:nvSpPr>
          <p:cNvPr id="24" name="Snip and Round Single Corner Rectangle 23">
            <a:extLst>
              <a:ext uri="{FF2B5EF4-FFF2-40B4-BE49-F238E27FC236}">
                <a16:creationId xmlns:a16="http://schemas.microsoft.com/office/drawing/2014/main" id="{1379F5BF-809D-4A0A-B151-264E36C8D354}"/>
              </a:ext>
            </a:extLst>
          </p:cNvPr>
          <p:cNvSpPr/>
          <p:nvPr/>
        </p:nvSpPr>
        <p:spPr>
          <a:xfrm>
            <a:off x="5939452" y="3936024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Scripts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1AE51D5F-9299-A2E7-F143-831DD55E388C}"/>
              </a:ext>
            </a:extLst>
          </p:cNvPr>
          <p:cNvSpPr/>
          <p:nvPr/>
        </p:nvSpPr>
        <p:spPr>
          <a:xfrm>
            <a:off x="5416062" y="2227385"/>
            <a:ext cx="210948" cy="2376854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Snip and Round Single Corner Rectangle 25">
            <a:extLst>
              <a:ext uri="{FF2B5EF4-FFF2-40B4-BE49-F238E27FC236}">
                <a16:creationId xmlns:a16="http://schemas.microsoft.com/office/drawing/2014/main" id="{1680DE78-BEA1-D625-7F66-CB63EF38EDB9}"/>
              </a:ext>
            </a:extLst>
          </p:cNvPr>
          <p:cNvSpPr/>
          <p:nvPr/>
        </p:nvSpPr>
        <p:spPr>
          <a:xfrm>
            <a:off x="1332317" y="1141761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Users</a:t>
            </a:r>
          </a:p>
        </p:txBody>
      </p:sp>
      <p:sp>
        <p:nvSpPr>
          <p:cNvPr id="27" name="Snip and Round Single Corner Rectangle 26">
            <a:extLst>
              <a:ext uri="{FF2B5EF4-FFF2-40B4-BE49-F238E27FC236}">
                <a16:creationId xmlns:a16="http://schemas.microsoft.com/office/drawing/2014/main" id="{C0876BA9-5072-CD30-E567-A804E2430D54}"/>
              </a:ext>
            </a:extLst>
          </p:cNvPr>
          <p:cNvSpPr/>
          <p:nvPr/>
        </p:nvSpPr>
        <p:spPr>
          <a:xfrm>
            <a:off x="3305908" y="1141761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Other Services</a:t>
            </a:r>
          </a:p>
        </p:txBody>
      </p:sp>
      <p:sp>
        <p:nvSpPr>
          <p:cNvPr id="28" name="Snip and Round Single Corner Rectangle 27">
            <a:extLst>
              <a:ext uri="{FF2B5EF4-FFF2-40B4-BE49-F238E27FC236}">
                <a16:creationId xmlns:a16="http://schemas.microsoft.com/office/drawing/2014/main" id="{3548380B-977E-3873-3084-E0E142D199A0}"/>
              </a:ext>
            </a:extLst>
          </p:cNvPr>
          <p:cNvSpPr/>
          <p:nvPr/>
        </p:nvSpPr>
        <p:spPr>
          <a:xfrm>
            <a:off x="5326358" y="1141761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Workflows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9A4920-C836-0489-2D52-1C961C2E1BC5}"/>
              </a:ext>
            </a:extLst>
          </p:cNvPr>
          <p:cNvCxnSpPr>
            <a:cxnSpLocks/>
          </p:cNvCxnSpPr>
          <p:nvPr/>
        </p:nvCxnSpPr>
        <p:spPr>
          <a:xfrm flipH="1" flipV="1">
            <a:off x="3043919" y="1809976"/>
            <a:ext cx="308848" cy="288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0F05BE-FC5B-598F-36AE-64AEDF1DCCE2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 flipH="1" flipV="1">
            <a:off x="4185139" y="1809976"/>
            <a:ext cx="1" cy="288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8BD52B-654B-3C01-AAC7-A90547C2F79E}"/>
              </a:ext>
            </a:extLst>
          </p:cNvPr>
          <p:cNvCxnSpPr>
            <a:cxnSpLocks/>
          </p:cNvCxnSpPr>
          <p:nvPr/>
        </p:nvCxnSpPr>
        <p:spPr>
          <a:xfrm flipV="1">
            <a:off x="4958862" y="1809976"/>
            <a:ext cx="417952" cy="3162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Snip and Round Single Corner Rectangle 20">
            <a:extLst>
              <a:ext uri="{FF2B5EF4-FFF2-40B4-BE49-F238E27FC236}">
                <a16:creationId xmlns:a16="http://schemas.microsoft.com/office/drawing/2014/main" id="{ED8E8A3A-7797-2A7E-A7E4-1C01959DFBA2}"/>
              </a:ext>
            </a:extLst>
          </p:cNvPr>
          <p:cNvSpPr/>
          <p:nvPr/>
        </p:nvSpPr>
        <p:spPr>
          <a:xfrm>
            <a:off x="1332317" y="3936023"/>
            <a:ext cx="1758461" cy="668215"/>
          </a:xfrm>
          <a:prstGeom prst="snip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APIs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065E2DC-050B-2A95-AE25-C155FA49E0A0}"/>
              </a:ext>
            </a:extLst>
          </p:cNvPr>
          <p:cNvCxnSpPr>
            <a:cxnSpLocks/>
          </p:cNvCxnSpPr>
          <p:nvPr/>
        </p:nvCxnSpPr>
        <p:spPr>
          <a:xfrm flipH="1">
            <a:off x="2993465" y="3685442"/>
            <a:ext cx="343791" cy="250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64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2554-6E91-9063-8DE1-B4C300A9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6F78C-F6D7-A3A2-F293-44D10849B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Scripting and intent are not in conflict, but they are not the same</a:t>
            </a:r>
          </a:p>
          <a:p>
            <a:r>
              <a:rPr lang="en-US"/>
              <a:t>Imperative says how, declarative says what</a:t>
            </a:r>
          </a:p>
          <a:p>
            <a:r>
              <a:rPr lang="en-US"/>
              <a:t>Resource hiding is the key to scalability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5C5B-D41A-520E-94CA-187D2C77C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B6A07-39DF-0BCB-C1E6-16AB2B0ED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Describe what scripting and intent really are, without resorting to buzzwords</a:t>
            </a:r>
          </a:p>
          <a:p>
            <a:r>
              <a:rPr lang="en-US"/>
              <a:t>Define what a service really is, and how that relates to intent</a:t>
            </a:r>
          </a:p>
          <a:p>
            <a:r>
              <a:rPr lang="en-US"/>
              <a:t>Show where workflows and templates fit into all of this</a:t>
            </a:r>
          </a:p>
          <a:p>
            <a:r>
              <a:rPr lang="en-US"/>
              <a:t>Give a real-world example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93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2554-6E91-9063-8DE1-B4C300A9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6F78C-F6D7-A3A2-F293-44D10849B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what areas of network management do you see potential advantages of adopting an intent-driven approach?</a:t>
            </a:r>
          </a:p>
          <a:p>
            <a:r>
              <a:rPr lang="en-US"/>
              <a:t>What hurdles or complexities might we anticipate when transitioning to an intent-driven automation model?</a:t>
            </a:r>
          </a:p>
          <a:p>
            <a:r>
              <a:rPr lang="en-US"/>
              <a:t>What factors would influence your decision to move towards or away from an intent-driven automation strategy?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5C5B-D41A-520E-94CA-187D2C77C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B6A07-39DF-0BCB-C1E6-16AB2B0ED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85FC-4FBB-5E43-99C8-2512C5267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944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Scripting vs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Scripting is automation at its simplest level</a:t>
            </a:r>
          </a:p>
          <a:p>
            <a:r>
              <a:rPr lang="en-US"/>
              <a:t>A script takes in some variables, it runs for a while, and it performs the logic it is coded for</a:t>
            </a:r>
          </a:p>
          <a:p>
            <a:r>
              <a:rPr lang="en-US"/>
              <a:t>An intent orientated system uses services to describe where you want the system to be, and the system will get itself to that state</a:t>
            </a:r>
          </a:p>
          <a:p>
            <a:r>
              <a:rPr lang="en-US"/>
              <a:t>Are these things really the same?</a:t>
            </a:r>
          </a:p>
          <a:p>
            <a:pPr lvl="1"/>
            <a:r>
              <a:rPr lang="en-US"/>
              <a:t>Take variables</a:t>
            </a:r>
          </a:p>
          <a:p>
            <a:pPr lvl="1"/>
            <a:r>
              <a:rPr lang="en-US"/>
              <a:t>Do stuff</a:t>
            </a:r>
          </a:p>
          <a:p>
            <a:pPr lvl="1"/>
            <a:r>
              <a:rPr lang="en-US"/>
              <a:t>Return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little computer science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Imperative</a:t>
            </a:r>
          </a:p>
          <a:p>
            <a:pPr lvl="1"/>
            <a:r>
              <a:rPr lang="en-US"/>
              <a:t>Specify how to do something</a:t>
            </a:r>
          </a:p>
          <a:p>
            <a:r>
              <a:rPr lang="en-US"/>
              <a:t>Declarative</a:t>
            </a:r>
          </a:p>
          <a:p>
            <a:pPr lvl="1"/>
            <a:r>
              <a:rPr lang="en-US"/>
              <a:t>Specify what the end state should look like, not how to get there</a:t>
            </a:r>
          </a:p>
          <a:p>
            <a:pPr lvl="1"/>
            <a:r>
              <a:rPr lang="en-US"/>
              <a:t>Using:</a:t>
            </a:r>
          </a:p>
          <a:p>
            <a:pPr lvl="2"/>
            <a:r>
              <a:rPr lang="en-US"/>
              <a:t>Data</a:t>
            </a:r>
          </a:p>
          <a:p>
            <a:pPr lvl="2"/>
            <a:r>
              <a:rPr lang="en-US"/>
              <a:t>Models</a:t>
            </a:r>
          </a:p>
          <a:p>
            <a:pPr lvl="2"/>
            <a:r>
              <a:rPr lang="en-US"/>
              <a:t>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Imperative</a:t>
            </a:r>
          </a:p>
          <a:p>
            <a:pPr lvl="1"/>
            <a:r>
              <a:rPr lang="en-US"/>
              <a:t>If no apple at home</a:t>
            </a:r>
          </a:p>
          <a:p>
            <a:pPr lvl="2"/>
            <a:r>
              <a:rPr lang="en-US"/>
              <a:t>go to the store</a:t>
            </a:r>
          </a:p>
          <a:p>
            <a:pPr lvl="2"/>
            <a:r>
              <a:rPr lang="en-US"/>
              <a:t>buy an apple</a:t>
            </a:r>
          </a:p>
          <a:p>
            <a:pPr lvl="2"/>
            <a:r>
              <a:rPr lang="en-US"/>
              <a:t>bring apple to home</a:t>
            </a:r>
          </a:p>
          <a:p>
            <a:pPr lvl="2"/>
            <a:r>
              <a:rPr lang="en-US"/>
              <a:t>put the apple in the basket</a:t>
            </a:r>
          </a:p>
          <a:p>
            <a:r>
              <a:rPr lang="en-US"/>
              <a:t>Side effects?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Declarative</a:t>
            </a:r>
          </a:p>
          <a:p>
            <a:pPr lvl="1"/>
            <a:r>
              <a:rPr lang="en-US"/>
              <a:t>State:</a:t>
            </a:r>
          </a:p>
          <a:p>
            <a:pPr lvl="2"/>
            <a:r>
              <a:rPr lang="en-US"/>
              <a:t>There exists a store</a:t>
            </a:r>
          </a:p>
          <a:p>
            <a:pPr lvl="3"/>
            <a:r>
              <a:rPr lang="en-US"/>
              <a:t>the store sells apples</a:t>
            </a:r>
          </a:p>
          <a:p>
            <a:pPr lvl="2"/>
            <a:r>
              <a:rPr lang="en-US"/>
              <a:t>There exists a home, and that is where we are</a:t>
            </a:r>
          </a:p>
          <a:p>
            <a:pPr lvl="3"/>
            <a:r>
              <a:rPr lang="en-US"/>
              <a:t>There are no apples in the home</a:t>
            </a:r>
          </a:p>
          <a:p>
            <a:pPr lvl="1"/>
            <a:r>
              <a:rPr lang="en-US"/>
              <a:t>Intent</a:t>
            </a:r>
          </a:p>
          <a:p>
            <a:pPr lvl="2"/>
            <a:r>
              <a:rPr lang="en-US"/>
              <a:t>There should be at least one apple in the house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When to run script?</a:t>
            </a:r>
          </a:p>
          <a:p>
            <a:r>
              <a:rPr lang="en-US"/>
              <a:t>How many apples should we get?</a:t>
            </a:r>
          </a:p>
          <a:p>
            <a:r>
              <a:rPr lang="en-US"/>
              <a:t>Need many more foods for a household</a:t>
            </a:r>
          </a:p>
          <a:p>
            <a:r>
              <a:rPr lang="en-US"/>
              <a:t>What if you were trying to organize food for more than one household? Keeping track of all these scripts and arguments will get complicated.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Model a Database with:</a:t>
            </a:r>
          </a:p>
          <a:p>
            <a:pPr lvl="1"/>
            <a:r>
              <a:rPr lang="en-US"/>
              <a:t>Store location, hours</a:t>
            </a:r>
          </a:p>
          <a:p>
            <a:pPr lvl="1"/>
            <a:r>
              <a:rPr lang="en-US"/>
              <a:t>Gas stations</a:t>
            </a:r>
          </a:p>
          <a:p>
            <a:pPr lvl="1"/>
            <a:r>
              <a:rPr lang="en-US"/>
              <a:t>What else?</a:t>
            </a:r>
          </a:p>
          <a:p>
            <a:r>
              <a:rPr lang="en-US"/>
              <a:t>Intent:</a:t>
            </a:r>
          </a:p>
          <a:p>
            <a:pPr lvl="1"/>
            <a:r>
              <a:rPr lang="en-US"/>
              <a:t>There should always be apples in the house</a:t>
            </a:r>
          </a:p>
          <a:p>
            <a:r>
              <a:rPr lang="en-US"/>
              <a:t>Solve for optimal </a:t>
            </a:r>
            <a:r>
              <a:rPr lang="en-US" err="1"/>
              <a:t>behaviour</a:t>
            </a:r>
            <a:r>
              <a:rPr lang="en-US"/>
              <a:t>!</a:t>
            </a:r>
          </a:p>
          <a:p>
            <a:r>
              <a:rPr lang="en-US"/>
              <a:t>Intent stays the same as before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65A-3525-7564-76AE-5BA7B4A0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05C-BDA4-7A1F-FE3E-35182C6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We have learned</a:t>
            </a:r>
          </a:p>
          <a:p>
            <a:pPr lvl="1"/>
            <a:r>
              <a:rPr lang="en-US"/>
              <a:t>The difference between imperative and declarative</a:t>
            </a:r>
          </a:p>
          <a:p>
            <a:pPr lvl="1"/>
            <a:r>
              <a:rPr lang="en-US"/>
              <a:t>How to model a non-technical example</a:t>
            </a:r>
          </a:p>
          <a:p>
            <a:r>
              <a:rPr lang="en-US"/>
              <a:t>What else?</a:t>
            </a:r>
          </a:p>
          <a:p>
            <a:pPr lvl="1"/>
            <a:r>
              <a:rPr lang="en-US"/>
              <a:t>Services</a:t>
            </a:r>
          </a:p>
          <a:p>
            <a:pPr lvl="1"/>
            <a:r>
              <a:rPr lang="en-US"/>
              <a:t>Templates</a:t>
            </a:r>
          </a:p>
          <a:p>
            <a:pPr lvl="1"/>
            <a:r>
              <a:rPr lang="en-US"/>
              <a:t>Workflows</a:t>
            </a:r>
          </a:p>
          <a:p>
            <a:pPr lvl="1"/>
            <a:r>
              <a:rPr lang="en-US"/>
              <a:t>Source of truth</a:t>
            </a:r>
          </a:p>
          <a:p>
            <a:pPr lvl="1"/>
            <a:r>
              <a:rPr lang="en-US"/>
              <a:t>VLAN example</a:t>
            </a:r>
          </a:p>
          <a:p>
            <a:pPr lvl="1"/>
            <a:r>
              <a:rPr lang="en-US"/>
              <a:t>Generic automation architecture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6719-DF14-7D3D-5E86-58D17200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ea typeface="Corbel" charset="0"/>
                <a:cs typeface="Corbel" charset="0"/>
              </a:rPr>
              <a:t>©               Data Ductus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8E73-AE4F-C728-C020-B700F2C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A392E2-AE9C-C74B-8B66-E6D205856E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71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s">
  <a:themeElements>
    <a:clrScheme name="Ductus Color Palette">
      <a:dk1>
        <a:srgbClr val="242626"/>
      </a:dk1>
      <a:lt1>
        <a:srgbClr val="FFFFFE"/>
      </a:lt1>
      <a:dk2>
        <a:srgbClr val="373A3B"/>
      </a:dk2>
      <a:lt2>
        <a:srgbClr val="E2ECF1"/>
      </a:lt2>
      <a:accent1>
        <a:srgbClr val="06415B"/>
      </a:accent1>
      <a:accent2>
        <a:srgbClr val="165575"/>
      </a:accent2>
      <a:accent3>
        <a:srgbClr val="41C1C7"/>
      </a:accent3>
      <a:accent4>
        <a:srgbClr val="8BBB2E"/>
      </a:accent4>
      <a:accent5>
        <a:srgbClr val="F8991D"/>
      </a:accent5>
      <a:accent6>
        <a:srgbClr val="C3CED3"/>
      </a:accent6>
      <a:hlink>
        <a:srgbClr val="06415B"/>
      </a:hlink>
      <a:folHlink>
        <a:srgbClr val="122B3A"/>
      </a:folHlink>
    </a:clrScheme>
    <a:fontScheme name="Aspekt">
      <a:majorFont>
        <a:latin typeface="Corbe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orbe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orbe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1B8F1ED-D722-45E6-8FBC-0068A4244DFA}" vid="{AC23C963-BFE5-40F4-9DF6-740E16C8BF2F}"/>
    </a:ext>
  </a:extLst>
</a:theme>
</file>

<file path=ppt/theme/theme2.xml><?xml version="1.0" encoding="utf-8"?>
<a:theme xmlns:a="http://schemas.openxmlformats.org/drawingml/2006/main" name="Regular pages">
  <a:themeElements>
    <a:clrScheme name="Ductus Color Palette">
      <a:dk1>
        <a:srgbClr val="242626"/>
      </a:dk1>
      <a:lt1>
        <a:srgbClr val="FFFFFE"/>
      </a:lt1>
      <a:dk2>
        <a:srgbClr val="373A3B"/>
      </a:dk2>
      <a:lt2>
        <a:srgbClr val="E2ECF1"/>
      </a:lt2>
      <a:accent1>
        <a:srgbClr val="06415B"/>
      </a:accent1>
      <a:accent2>
        <a:srgbClr val="165575"/>
      </a:accent2>
      <a:accent3>
        <a:srgbClr val="41C1C7"/>
      </a:accent3>
      <a:accent4>
        <a:srgbClr val="8BBB2E"/>
      </a:accent4>
      <a:accent5>
        <a:srgbClr val="F8991D"/>
      </a:accent5>
      <a:accent6>
        <a:srgbClr val="C3CED3"/>
      </a:accent6>
      <a:hlink>
        <a:srgbClr val="06415B"/>
      </a:hlink>
      <a:folHlink>
        <a:srgbClr val="122B3A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orbe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orbe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1B8F1ED-D722-45E6-8FBC-0068A4244DFA}" vid="{84524214-FC17-4600-BB4D-64A72FD908E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orbel"/>
        <a:font script="Hebr" typeface="Corbe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orbe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ced4e00-071d-40e9-94be-5394b4a96dd5">
      <UserInfo>
        <DisplayName>Ägare av NOA Sales</DisplayName>
        <AccountId>27</AccountId>
        <AccountType/>
      </UserInfo>
      <UserInfo>
        <DisplayName>Ingemar Häggström</DisplayName>
        <AccountId>28</AccountId>
        <AccountType/>
      </UserInfo>
      <UserInfo>
        <DisplayName>Anders Essner</DisplayName>
        <AccountId>29</AccountId>
        <AccountType/>
      </UserInfo>
      <UserInfo>
        <DisplayName>Roger Byström</DisplayName>
        <AccountId>14</AccountId>
        <AccountType/>
      </UserInfo>
    </SharedWithUsers>
    <MediaLengthInSeconds xmlns="1662c974-c109-4281-b698-a33bb3282232" xsi:nil="true"/>
    <TaxCatchAll xmlns="fced4e00-071d-40e9-94be-5394b4a96dd5" xsi:nil="true"/>
    <lcf76f155ced4ddcb4097134ff3c332f xmlns="1662c974-c109-4281-b698-a33bb32822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3EDE9EB2F6841A79C9FE4C1BFA1A2" ma:contentTypeVersion="16" ma:contentTypeDescription="Create a new document." ma:contentTypeScope="" ma:versionID="e958b4729e0ad960180cf6bff7c9ff5d">
  <xsd:schema xmlns:xsd="http://www.w3.org/2001/XMLSchema" xmlns:xs="http://www.w3.org/2001/XMLSchema" xmlns:p="http://schemas.microsoft.com/office/2006/metadata/properties" xmlns:ns2="1662c974-c109-4281-b698-a33bb3282232" xmlns:ns3="fced4e00-071d-40e9-94be-5394b4a96dd5" targetNamespace="http://schemas.microsoft.com/office/2006/metadata/properties" ma:root="true" ma:fieldsID="de08710a2367376e0dec911e69c53c1e" ns2:_="" ns3:_="">
    <xsd:import namespace="1662c974-c109-4281-b698-a33bb3282232"/>
    <xsd:import namespace="fced4e00-071d-40e9-94be-5394b4a96d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2c974-c109-4281-b698-a33bb3282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1317cc9-8ce5-4cd4-92c5-7fbb13cd4b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d4e00-071d-40e9-94be-5394b4a96dd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8dccd60-3f22-4664-83ad-79fdaa729ac4}" ma:internalName="TaxCatchAll" ma:showField="CatchAllData" ma:web="fced4e00-071d-40e9-94be-5394b4a96d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FB036F-BA4E-4A18-BBAE-C0E3BDB73396}">
  <ds:schemaRefs>
    <ds:schemaRef ds:uri="1662c974-c109-4281-b698-a33bb3282232"/>
    <ds:schemaRef ds:uri="fced4e00-071d-40e9-94be-5394b4a96d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55B9D4-4CBC-4EFA-A893-37AC49EEB6EC}">
  <ds:schemaRefs>
    <ds:schemaRef ds:uri="1662c974-c109-4281-b698-a33bb3282232"/>
    <ds:schemaRef ds:uri="fced4e00-071d-40e9-94be-5394b4a96d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8A0687-D588-418B-B99E-633C20EEF9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 Ductus Empty template</Template>
  <Application>Microsoft Office PowerPoint</Application>
  <PresentationFormat>On-screen Show (16:9)</PresentationFormat>
  <Slides>21</Slides>
  <Notes>16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Cover pages</vt:lpstr>
      <vt:lpstr>Regular pages</vt:lpstr>
      <vt:lpstr>From Scripting to Intent</vt:lpstr>
      <vt:lpstr>Objective</vt:lpstr>
      <vt:lpstr>Scripting vs Intent</vt:lpstr>
      <vt:lpstr>A little computer science theory</vt:lpstr>
      <vt:lpstr>Imperative Example</vt:lpstr>
      <vt:lpstr>Declarative Example</vt:lpstr>
      <vt:lpstr>Problems</vt:lpstr>
      <vt:lpstr>Model it!</vt:lpstr>
      <vt:lpstr>Checkpoint</vt:lpstr>
      <vt:lpstr>What is a service? How does it relate to intent?</vt:lpstr>
      <vt:lpstr>How to make it happen</vt:lpstr>
      <vt:lpstr>Templates</vt:lpstr>
      <vt:lpstr>Workflows</vt:lpstr>
      <vt:lpstr>Source of Truth?</vt:lpstr>
      <vt:lpstr>Real World Application</vt:lpstr>
      <vt:lpstr>VLAN Service</vt:lpstr>
      <vt:lpstr>Model time!</vt:lpstr>
      <vt:lpstr>Generic Service Orientated Intent Driven Automation</vt:lpstr>
      <vt:lpstr>Final Summary</vt:lpstr>
      <vt:lpstr>Q&amp;A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Ductus</dc:title>
  <dc:creator>Peter Sallenhag</dc:creator>
  <cp:revision>1</cp:revision>
  <cp:lastPrinted>2023-08-29T01:15:48Z</cp:lastPrinted>
  <dcterms:created xsi:type="dcterms:W3CDTF">2022-10-26T08:29:53Z</dcterms:created>
  <dcterms:modified xsi:type="dcterms:W3CDTF">2024-03-04T21:50:22Z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4fdb1c93-8837-4e9c-901b-b3ff993d2b92</vt:lpwstr>
  </property>
  <property fmtid="{D5CDD505-2E9C-101B-9397-08002B2CF9AE}" pid="3" name="Document owner">
    <vt:lpwstr/>
  </property>
  <property fmtid="{D5CDD505-2E9C-101B-9397-08002B2CF9AE}" pid="4" name="Project">
    <vt:lpwstr/>
  </property>
  <property fmtid="{D5CDD505-2E9C-101B-9397-08002B2CF9AE}" pid="5" name="Reciver">
    <vt:lpwstr/>
  </property>
  <property fmtid="{D5CDD505-2E9C-101B-9397-08002B2CF9AE}" pid="6" name="Securityclass">
    <vt:lpwstr/>
  </property>
  <property fmtid="{D5CDD505-2E9C-101B-9397-08002B2CF9AE}" pid="7" name="Content information">
    <vt:lpwstr/>
  </property>
  <property fmtid="{D5CDD505-2E9C-101B-9397-08002B2CF9AE}" pid="8" name="Customer">
    <vt:lpwstr/>
  </property>
  <property fmtid="{D5CDD505-2E9C-101B-9397-08002B2CF9AE}" pid="9" name="Limited within">
    <vt:lpwstr/>
  </property>
  <property fmtid="{D5CDD505-2E9C-101B-9397-08002B2CF9AE}" pid="10" name="Business unit">
    <vt:lpwstr/>
  </property>
  <property fmtid="{D5CDD505-2E9C-101B-9397-08002B2CF9AE}" pid="11" name="SharedWithUsers">
    <vt:lpwstr>6;#Ägare av Gruppwebbplats;#22;#Jörgen Stenberg-Öfjäll;#23;#johan backman;#175;#Stefan Lundström;#39;#Frida Gothager;#694;#Elias Eberhardsson</vt:lpwstr>
  </property>
  <property fmtid="{D5CDD505-2E9C-101B-9397-08002B2CF9AE}" pid="12" name="AuthorIds_UIVersion_1">
    <vt:lpwstr>13</vt:lpwstr>
  </property>
  <property fmtid="{D5CDD505-2E9C-101B-9397-08002B2CF9AE}" pid="13" name="AuthorIds_UIVersion_3">
    <vt:lpwstr>13</vt:lpwstr>
  </property>
  <property fmtid="{D5CDD505-2E9C-101B-9397-08002B2CF9AE}" pid="14" name="AuthorIds_UIVersion_4">
    <vt:lpwstr>11</vt:lpwstr>
  </property>
  <property fmtid="{D5CDD505-2E9C-101B-9397-08002B2CF9AE}" pid="15" name="AuthorIds_UIVersion_5">
    <vt:lpwstr>11</vt:lpwstr>
  </property>
  <property fmtid="{D5CDD505-2E9C-101B-9397-08002B2CF9AE}" pid="16" name="AuthorIds_UIVersion_7">
    <vt:lpwstr>13</vt:lpwstr>
  </property>
  <property fmtid="{D5CDD505-2E9C-101B-9397-08002B2CF9AE}" pid="17" name="AuthorIds_UIVersion_8">
    <vt:lpwstr>13</vt:lpwstr>
  </property>
  <property fmtid="{D5CDD505-2E9C-101B-9397-08002B2CF9AE}" pid="18" name="AuthorIds_UIVersion_9">
    <vt:lpwstr>11</vt:lpwstr>
  </property>
  <property fmtid="{D5CDD505-2E9C-101B-9397-08002B2CF9AE}" pid="19" name="AuthorIds_UIVersion_10">
    <vt:lpwstr>11</vt:lpwstr>
  </property>
  <property fmtid="{D5CDD505-2E9C-101B-9397-08002B2CF9AE}" pid="20" name="AuthorIds_UIVersion_11">
    <vt:lpwstr>11</vt:lpwstr>
  </property>
  <property fmtid="{D5CDD505-2E9C-101B-9397-08002B2CF9AE}" pid="21" name="AuthorIds_UIVersion_12">
    <vt:lpwstr>11</vt:lpwstr>
  </property>
  <property fmtid="{D5CDD505-2E9C-101B-9397-08002B2CF9AE}" pid="22" name="AuthorIds_UIVersion_13">
    <vt:lpwstr>11</vt:lpwstr>
  </property>
  <property fmtid="{D5CDD505-2E9C-101B-9397-08002B2CF9AE}" pid="23" name="AuthorIds_UIVersion_16">
    <vt:lpwstr>11</vt:lpwstr>
  </property>
  <property fmtid="{D5CDD505-2E9C-101B-9397-08002B2CF9AE}" pid="24" name="AuthorIds_UIVersion_18">
    <vt:lpwstr>11</vt:lpwstr>
  </property>
  <property fmtid="{D5CDD505-2E9C-101B-9397-08002B2CF9AE}" pid="25" name="AuthorIds_UIVersion_19">
    <vt:lpwstr>11</vt:lpwstr>
  </property>
  <property fmtid="{D5CDD505-2E9C-101B-9397-08002B2CF9AE}" pid="26" name="AuthorIds_UIVersion_20">
    <vt:lpwstr>11</vt:lpwstr>
  </property>
  <property fmtid="{D5CDD505-2E9C-101B-9397-08002B2CF9AE}" pid="27" name="AuthorIds_UIVersion_21">
    <vt:lpwstr>11</vt:lpwstr>
  </property>
  <property fmtid="{D5CDD505-2E9C-101B-9397-08002B2CF9AE}" pid="28" name="AuthorIds_UIVersion_22">
    <vt:lpwstr>11</vt:lpwstr>
  </property>
  <property fmtid="{D5CDD505-2E9C-101B-9397-08002B2CF9AE}" pid="29" name="AuthorIds_UIVersion_23">
    <vt:lpwstr>11</vt:lpwstr>
  </property>
  <property fmtid="{D5CDD505-2E9C-101B-9397-08002B2CF9AE}" pid="30" name="AuthorIds_UIVersion_28">
    <vt:lpwstr>11</vt:lpwstr>
  </property>
  <property fmtid="{D5CDD505-2E9C-101B-9397-08002B2CF9AE}" pid="31" name="AuthorIds_UIVersion_29">
    <vt:lpwstr>11</vt:lpwstr>
  </property>
  <property fmtid="{D5CDD505-2E9C-101B-9397-08002B2CF9AE}" pid="32" name="AuthorIds_UIVersion_30">
    <vt:lpwstr>11</vt:lpwstr>
  </property>
  <property fmtid="{D5CDD505-2E9C-101B-9397-08002B2CF9AE}" pid="33" name="AuthorIds_UIVersion_32">
    <vt:lpwstr>11</vt:lpwstr>
  </property>
  <property fmtid="{D5CDD505-2E9C-101B-9397-08002B2CF9AE}" pid="34" name="AuthorIds_UIVersion_35">
    <vt:lpwstr>11</vt:lpwstr>
  </property>
  <property fmtid="{D5CDD505-2E9C-101B-9397-08002B2CF9AE}" pid="35" name="AuthorIds_UIVersion_36">
    <vt:lpwstr>11</vt:lpwstr>
  </property>
  <property fmtid="{D5CDD505-2E9C-101B-9397-08002B2CF9AE}" pid="36" name="AuthorIds_UIVersion_42">
    <vt:lpwstr>6</vt:lpwstr>
  </property>
  <property fmtid="{D5CDD505-2E9C-101B-9397-08002B2CF9AE}" pid="37" name="AuthorIds_UIVersion_45">
    <vt:lpwstr>11</vt:lpwstr>
  </property>
  <property fmtid="{D5CDD505-2E9C-101B-9397-08002B2CF9AE}" pid="38" name="AuthorIds_UIVersion_48">
    <vt:lpwstr>11</vt:lpwstr>
  </property>
  <property fmtid="{D5CDD505-2E9C-101B-9397-08002B2CF9AE}" pid="39" name="AuthorIds_UIVersion_50">
    <vt:lpwstr>11</vt:lpwstr>
  </property>
  <property fmtid="{D5CDD505-2E9C-101B-9397-08002B2CF9AE}" pid="40" name="35ae7f22b9b04488ab495ec14c86d341">
    <vt:lpwstr/>
  </property>
  <property fmtid="{D5CDD505-2E9C-101B-9397-08002B2CF9AE}" pid="41" name="_dlc_DocId">
    <vt:lpwstr>DD140-1263330510-215</vt:lpwstr>
  </property>
  <property fmtid="{D5CDD505-2E9C-101B-9397-08002B2CF9AE}" pid="42" name="cf6a2f9b62814c33abd94ad69e291f38">
    <vt:lpwstr/>
  </property>
  <property fmtid="{D5CDD505-2E9C-101B-9397-08002B2CF9AE}" pid="43" name="6c31942697b54badb221afbe5a573d0a">
    <vt:lpwstr/>
  </property>
  <property fmtid="{D5CDD505-2E9C-101B-9397-08002B2CF9AE}" pid="44" name="1c230e46e9e64b7d8175407729b613dd">
    <vt:lpwstr/>
  </property>
  <property fmtid="{D5CDD505-2E9C-101B-9397-08002B2CF9AE}" pid="45" name="eff8316727194b7cabe290b66ac92e2f">
    <vt:lpwstr/>
  </property>
  <property fmtid="{D5CDD505-2E9C-101B-9397-08002B2CF9AE}" pid="46" name="_dlc_DocIdUrl">
    <vt:lpwstr>https://dataductus.sharepoint.com/Marketing/_layouts/15/DocIdRedir.aspx?ID=DD140-1263330510-215, DD140-1263330510-215</vt:lpwstr>
  </property>
  <property fmtid="{D5CDD505-2E9C-101B-9397-08002B2CF9AE}" pid="47" name="90d8eaf33a044b3b87b30ae3c27724c3">
    <vt:lpwstr/>
  </property>
  <property fmtid="{D5CDD505-2E9C-101B-9397-08002B2CF9AE}" pid="48" name="d6fea05181ee48bfa444d767bed72b56">
    <vt:lpwstr/>
  </property>
  <property fmtid="{D5CDD505-2E9C-101B-9397-08002B2CF9AE}" pid="49" name="982b7118cdd34a369a31ce6c36959938">
    <vt:lpwstr/>
  </property>
  <property fmtid="{D5CDD505-2E9C-101B-9397-08002B2CF9AE}" pid="50" name="MediaServiceImageTags">
    <vt:lpwstr/>
  </property>
  <property fmtid="{D5CDD505-2E9C-101B-9397-08002B2CF9AE}" pid="51" name="Order">
    <vt:r8>198300</vt:r8>
  </property>
  <property fmtid="{D5CDD505-2E9C-101B-9397-08002B2CF9AE}" pid="52" name="xd_ProgID">
    <vt:lpwstr/>
  </property>
  <property fmtid="{D5CDD505-2E9C-101B-9397-08002B2CF9AE}" pid="53" name="ComplianceAssetId">
    <vt:lpwstr/>
  </property>
  <property fmtid="{D5CDD505-2E9C-101B-9397-08002B2CF9AE}" pid="54" name="TemplateUrl">
    <vt:lpwstr/>
  </property>
  <property fmtid="{D5CDD505-2E9C-101B-9397-08002B2CF9AE}" pid="55" name="_ExtendedDescription">
    <vt:lpwstr/>
  </property>
  <property fmtid="{D5CDD505-2E9C-101B-9397-08002B2CF9AE}" pid="56" name="TriggerFlowInfo">
    <vt:lpwstr/>
  </property>
  <property fmtid="{D5CDD505-2E9C-101B-9397-08002B2CF9AE}" pid="57" name="xd_Signature">
    <vt:bool>false</vt:bool>
  </property>
  <property fmtid="{D5CDD505-2E9C-101B-9397-08002B2CF9AE}" pid="58" name="ContentTypeId">
    <vt:lpwstr>0x01010040E3EDE9EB2F6841A79C9FE4C1BFA1A2</vt:lpwstr>
  </property>
</Properties>
</file>