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9" r:id="rId5"/>
    <p:sldId id="279" r:id="rId6"/>
    <p:sldId id="283" r:id="rId7"/>
    <p:sldId id="258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8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CD"/>
          </a:solidFill>
        </a:fill>
      </a:tcStyle>
    </a:wholeTbl>
    <a:band2H>
      <a:tcTxStyle/>
      <a:tcStyle>
        <a:tcBdr/>
        <a:fill>
          <a:solidFill>
            <a:srgbClr val="E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0E7"/>
          </a:solidFill>
        </a:fill>
      </a:tcStyle>
    </a:wholeTbl>
    <a:band2H>
      <a:tcTxStyle/>
      <a:tcStyle>
        <a:tcBdr/>
        <a:fill>
          <a:solidFill>
            <a:srgbClr val="E9F0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FCFC"/>
          </a:solidFill>
        </a:fill>
      </a:tcStyle>
    </a:wholeTbl>
    <a:band2H>
      <a:tcTxStyle/>
      <a:tcStyle>
        <a:tcBdr/>
        <a:fill>
          <a:solidFill>
            <a:srgbClr val="FCFDF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30"/>
  </p:normalViewPr>
  <p:slideViewPr>
    <p:cSldViewPr snapToGrid="0" snapToObjects="1">
      <p:cViewPr varScale="1">
        <p:scale>
          <a:sx n="209" d="100"/>
          <a:sy n="209" d="100"/>
        </p:scale>
        <p:origin x="3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n-lt"/>
        <a:ea typeface="+mn-ea"/>
        <a:cs typeface="+mn-cs"/>
        <a:sym typeface="Calibri"/>
      </a:defRPr>
    </a:lvl1pPr>
    <a:lvl2pPr indent="228600" defTabSz="685800" latinLnBrk="0">
      <a:defRPr sz="900">
        <a:latin typeface="+mn-lt"/>
        <a:ea typeface="+mn-ea"/>
        <a:cs typeface="+mn-cs"/>
        <a:sym typeface="Calibri"/>
      </a:defRPr>
    </a:lvl2pPr>
    <a:lvl3pPr indent="457200" defTabSz="685800" latinLnBrk="0">
      <a:defRPr sz="900">
        <a:latin typeface="+mn-lt"/>
        <a:ea typeface="+mn-ea"/>
        <a:cs typeface="+mn-cs"/>
        <a:sym typeface="Calibri"/>
      </a:defRPr>
    </a:lvl3pPr>
    <a:lvl4pPr indent="685800" defTabSz="685800" latinLnBrk="0">
      <a:defRPr sz="900">
        <a:latin typeface="+mn-lt"/>
        <a:ea typeface="+mn-ea"/>
        <a:cs typeface="+mn-cs"/>
        <a:sym typeface="Calibri"/>
      </a:defRPr>
    </a:lvl4pPr>
    <a:lvl5pPr indent="914400" defTabSz="685800" latinLnBrk="0">
      <a:defRPr sz="900">
        <a:latin typeface="+mn-lt"/>
        <a:ea typeface="+mn-ea"/>
        <a:cs typeface="+mn-cs"/>
        <a:sym typeface="Calibri"/>
      </a:defRPr>
    </a:lvl5pPr>
    <a:lvl6pPr indent="1143000" defTabSz="685800" latinLnBrk="0">
      <a:defRPr sz="900">
        <a:latin typeface="+mn-lt"/>
        <a:ea typeface="+mn-ea"/>
        <a:cs typeface="+mn-cs"/>
        <a:sym typeface="Calibri"/>
      </a:defRPr>
    </a:lvl6pPr>
    <a:lvl7pPr indent="1371600" defTabSz="685800" latinLnBrk="0">
      <a:defRPr sz="900">
        <a:latin typeface="+mn-lt"/>
        <a:ea typeface="+mn-ea"/>
        <a:cs typeface="+mn-cs"/>
        <a:sym typeface="Calibri"/>
      </a:defRPr>
    </a:lvl7pPr>
    <a:lvl8pPr indent="1600200" defTabSz="685800" latinLnBrk="0">
      <a:defRPr sz="900">
        <a:latin typeface="+mn-lt"/>
        <a:ea typeface="+mn-ea"/>
        <a:cs typeface="+mn-cs"/>
        <a:sym typeface="Calibri"/>
      </a:defRPr>
    </a:lvl8pPr>
    <a:lvl9pPr indent="1828800" defTabSz="685800" latinLnBrk="0">
      <a:defRPr sz="9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xfrm>
            <a:off x="971550" y="915987"/>
            <a:ext cx="7200850" cy="43162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5" name="Textebene 1…"/>
          <p:cNvSpPr txBox="1">
            <a:spLocks noGrp="1"/>
          </p:cNvSpPr>
          <p:nvPr>
            <p:ph type="body" idx="1"/>
          </p:nvPr>
        </p:nvSpPr>
        <p:spPr>
          <a:xfrm>
            <a:off x="971550" y="1347612"/>
            <a:ext cx="7200850" cy="2664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0" algn="ctr">
              <a:buClrTx/>
              <a:buSzTx/>
              <a:buFontTx/>
              <a:buNone/>
            </a:lvl2pPr>
            <a:lvl3pPr marL="0" indent="0" algn="ctr">
              <a:buClrTx/>
              <a:buSzTx/>
              <a:buFontTx/>
              <a:buNone/>
            </a:lvl3pPr>
            <a:lvl4pPr marL="0" indent="0" algn="ctr">
              <a:buClrTx/>
              <a:buSzTx/>
              <a:buFontTx/>
              <a:buNone/>
            </a:lvl4pPr>
            <a:lvl5pPr marL="0" indent="0" algn="ctr">
              <a:buClrTx/>
              <a:buSzTx/>
              <a:buFontTx/>
              <a:buNone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grpSp>
        <p:nvGrpSpPr>
          <p:cNvPr id="18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16" name="Corner.png" descr="Corn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Grafik 7" descr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14" y="169071"/>
              <a:ext cx="497035" cy="46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Inhalt Logo weiß + Verlauf dunkel">
    <p:bg>
      <p:bgPr>
        <a:gradFill flip="none" rotWithShape="1">
          <a:gsLst>
            <a:gs pos="0">
              <a:srgbClr val="3D7A8A"/>
            </a:gs>
            <a:gs pos="100000">
              <a:srgbClr val="101F2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eltext"/>
          <p:cNvSpPr txBox="1">
            <a:spLocks noGrp="1"/>
          </p:cNvSpPr>
          <p:nvPr>
            <p:ph type="title"/>
          </p:nvPr>
        </p:nvSpPr>
        <p:spPr>
          <a:xfrm>
            <a:off x="1331912" y="852487"/>
            <a:ext cx="6840488" cy="9356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5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331912" y="1347787"/>
            <a:ext cx="6840488" cy="2664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CFE5E8"/>
              </a:buClr>
              <a:defRPr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CFE5E8"/>
              </a:buClr>
              <a:defRPr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CFE5E8"/>
              </a:buClr>
              <a:defRPr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CFE5E8"/>
              </a:buClr>
              <a:defRPr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CFE5E8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2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 Logo farbe + Verlauf hell">
    <p:bg>
      <p:bgPr>
        <a:gradFill flip="none" rotWithShape="1">
          <a:gsLst>
            <a:gs pos="0">
              <a:srgbClr val="F0F6F8"/>
            </a:gs>
            <a:gs pos="10000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259" name="Corner.png" descr="Corn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Grafik 7" descr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14" y="169071"/>
              <a:ext cx="497035" cy="46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rte World Logo weiß + Verlauf dunkel">
    <p:bg>
      <p:bgPr>
        <a:gradFill flip="none" rotWithShape="1">
          <a:gsLst>
            <a:gs pos="0">
              <a:srgbClr val="3D7A8A"/>
            </a:gs>
            <a:gs pos="100000">
              <a:srgbClr val="101F2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922;p79"/>
          <p:cNvGrpSpPr/>
          <p:nvPr/>
        </p:nvGrpSpPr>
        <p:grpSpPr>
          <a:xfrm>
            <a:off x="934758" y="968030"/>
            <a:ext cx="7092005" cy="3518390"/>
            <a:chOff x="-15" y="-1"/>
            <a:chExt cx="7092003" cy="3518388"/>
          </a:xfrm>
        </p:grpSpPr>
        <p:sp>
          <p:nvSpPr>
            <p:cNvPr id="281" name="Google Shape;923;p79"/>
            <p:cNvSpPr/>
            <p:nvPr/>
          </p:nvSpPr>
          <p:spPr>
            <a:xfrm>
              <a:off x="3722626" y="108702"/>
              <a:ext cx="3369363" cy="129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10" extrusionOk="0">
                  <a:moveTo>
                    <a:pt x="324" y="15572"/>
                  </a:moveTo>
                  <a:cubicBezTo>
                    <a:pt x="307" y="15572"/>
                    <a:pt x="273" y="15528"/>
                    <a:pt x="256" y="15484"/>
                  </a:cubicBezTo>
                  <a:cubicBezTo>
                    <a:pt x="256" y="15439"/>
                    <a:pt x="204" y="15439"/>
                    <a:pt x="170" y="15439"/>
                  </a:cubicBezTo>
                  <a:cubicBezTo>
                    <a:pt x="187" y="15484"/>
                    <a:pt x="187" y="15484"/>
                    <a:pt x="204" y="15528"/>
                  </a:cubicBezTo>
                  <a:cubicBezTo>
                    <a:pt x="221" y="15617"/>
                    <a:pt x="119" y="15617"/>
                    <a:pt x="153" y="15705"/>
                  </a:cubicBezTo>
                  <a:cubicBezTo>
                    <a:pt x="187" y="15794"/>
                    <a:pt x="85" y="15794"/>
                    <a:pt x="85" y="15705"/>
                  </a:cubicBezTo>
                  <a:cubicBezTo>
                    <a:pt x="85" y="15617"/>
                    <a:pt x="17" y="15661"/>
                    <a:pt x="17" y="15705"/>
                  </a:cubicBezTo>
                  <a:cubicBezTo>
                    <a:pt x="17" y="15750"/>
                    <a:pt x="17" y="15794"/>
                    <a:pt x="0" y="15794"/>
                  </a:cubicBezTo>
                  <a:cubicBezTo>
                    <a:pt x="34" y="15838"/>
                    <a:pt x="68" y="15883"/>
                    <a:pt x="68" y="15883"/>
                  </a:cubicBezTo>
                  <a:cubicBezTo>
                    <a:pt x="68" y="15883"/>
                    <a:pt x="307" y="15971"/>
                    <a:pt x="392" y="15927"/>
                  </a:cubicBezTo>
                  <a:cubicBezTo>
                    <a:pt x="392" y="15883"/>
                    <a:pt x="409" y="15750"/>
                    <a:pt x="409" y="15661"/>
                  </a:cubicBezTo>
                  <a:cubicBezTo>
                    <a:pt x="409" y="15617"/>
                    <a:pt x="341" y="15528"/>
                    <a:pt x="324" y="15572"/>
                  </a:cubicBezTo>
                  <a:close/>
                  <a:moveTo>
                    <a:pt x="5741" y="537"/>
                  </a:moveTo>
                  <a:cubicBezTo>
                    <a:pt x="5877" y="492"/>
                    <a:pt x="5877" y="315"/>
                    <a:pt x="5792" y="315"/>
                  </a:cubicBezTo>
                  <a:cubicBezTo>
                    <a:pt x="5724" y="270"/>
                    <a:pt x="5724" y="404"/>
                    <a:pt x="5673" y="404"/>
                  </a:cubicBezTo>
                  <a:cubicBezTo>
                    <a:pt x="5638" y="404"/>
                    <a:pt x="5502" y="448"/>
                    <a:pt x="5536" y="537"/>
                  </a:cubicBezTo>
                  <a:cubicBezTo>
                    <a:pt x="5553" y="625"/>
                    <a:pt x="5673" y="581"/>
                    <a:pt x="5741" y="537"/>
                  </a:cubicBezTo>
                  <a:close/>
                  <a:moveTo>
                    <a:pt x="6456" y="5992"/>
                  </a:moveTo>
                  <a:cubicBezTo>
                    <a:pt x="6507" y="5992"/>
                    <a:pt x="6644" y="5903"/>
                    <a:pt x="6644" y="5859"/>
                  </a:cubicBezTo>
                  <a:cubicBezTo>
                    <a:pt x="6661" y="5770"/>
                    <a:pt x="6592" y="5726"/>
                    <a:pt x="6524" y="5726"/>
                  </a:cubicBezTo>
                  <a:cubicBezTo>
                    <a:pt x="6422" y="5726"/>
                    <a:pt x="6405" y="5948"/>
                    <a:pt x="6456" y="5992"/>
                  </a:cubicBezTo>
                  <a:close/>
                  <a:moveTo>
                    <a:pt x="9216" y="980"/>
                  </a:moveTo>
                  <a:cubicBezTo>
                    <a:pt x="9284" y="1069"/>
                    <a:pt x="9267" y="1113"/>
                    <a:pt x="9199" y="1113"/>
                  </a:cubicBezTo>
                  <a:cubicBezTo>
                    <a:pt x="9114" y="1113"/>
                    <a:pt x="9045" y="1202"/>
                    <a:pt x="9097" y="1246"/>
                  </a:cubicBezTo>
                  <a:cubicBezTo>
                    <a:pt x="9148" y="1291"/>
                    <a:pt x="9131" y="1424"/>
                    <a:pt x="9199" y="1468"/>
                  </a:cubicBezTo>
                  <a:cubicBezTo>
                    <a:pt x="9284" y="1512"/>
                    <a:pt x="9369" y="1335"/>
                    <a:pt x="9369" y="1202"/>
                  </a:cubicBezTo>
                  <a:cubicBezTo>
                    <a:pt x="9352" y="1069"/>
                    <a:pt x="9625" y="980"/>
                    <a:pt x="9710" y="936"/>
                  </a:cubicBezTo>
                  <a:cubicBezTo>
                    <a:pt x="9795" y="891"/>
                    <a:pt x="9659" y="670"/>
                    <a:pt x="9744" y="670"/>
                  </a:cubicBezTo>
                  <a:cubicBezTo>
                    <a:pt x="9812" y="625"/>
                    <a:pt x="9795" y="537"/>
                    <a:pt x="9693" y="492"/>
                  </a:cubicBezTo>
                  <a:cubicBezTo>
                    <a:pt x="9591" y="448"/>
                    <a:pt x="9625" y="270"/>
                    <a:pt x="9608" y="182"/>
                  </a:cubicBezTo>
                  <a:cubicBezTo>
                    <a:pt x="9574" y="93"/>
                    <a:pt x="9556" y="270"/>
                    <a:pt x="9403" y="359"/>
                  </a:cubicBezTo>
                  <a:cubicBezTo>
                    <a:pt x="9284" y="404"/>
                    <a:pt x="9216" y="492"/>
                    <a:pt x="9267" y="537"/>
                  </a:cubicBezTo>
                  <a:cubicBezTo>
                    <a:pt x="9318" y="625"/>
                    <a:pt x="9267" y="803"/>
                    <a:pt x="9216" y="803"/>
                  </a:cubicBezTo>
                  <a:cubicBezTo>
                    <a:pt x="9165" y="758"/>
                    <a:pt x="9148" y="936"/>
                    <a:pt x="9216" y="980"/>
                  </a:cubicBezTo>
                  <a:close/>
                  <a:moveTo>
                    <a:pt x="9403" y="1291"/>
                  </a:moveTo>
                  <a:cubicBezTo>
                    <a:pt x="9403" y="1379"/>
                    <a:pt x="9301" y="1512"/>
                    <a:pt x="9335" y="1557"/>
                  </a:cubicBezTo>
                  <a:cubicBezTo>
                    <a:pt x="9369" y="1645"/>
                    <a:pt x="9403" y="1601"/>
                    <a:pt x="9420" y="1645"/>
                  </a:cubicBezTo>
                  <a:cubicBezTo>
                    <a:pt x="9454" y="1645"/>
                    <a:pt x="9471" y="1912"/>
                    <a:pt x="9556" y="1867"/>
                  </a:cubicBezTo>
                  <a:cubicBezTo>
                    <a:pt x="9608" y="1823"/>
                    <a:pt x="9812" y="2045"/>
                    <a:pt x="9914" y="2045"/>
                  </a:cubicBezTo>
                  <a:cubicBezTo>
                    <a:pt x="10016" y="2045"/>
                    <a:pt x="10016" y="1823"/>
                    <a:pt x="9999" y="1823"/>
                  </a:cubicBezTo>
                  <a:cubicBezTo>
                    <a:pt x="9965" y="1823"/>
                    <a:pt x="9999" y="1645"/>
                    <a:pt x="10050" y="1468"/>
                  </a:cubicBezTo>
                  <a:cubicBezTo>
                    <a:pt x="10102" y="1202"/>
                    <a:pt x="9863" y="1024"/>
                    <a:pt x="9863" y="1246"/>
                  </a:cubicBezTo>
                  <a:cubicBezTo>
                    <a:pt x="9863" y="1424"/>
                    <a:pt x="9795" y="1202"/>
                    <a:pt x="9778" y="1069"/>
                  </a:cubicBezTo>
                  <a:cubicBezTo>
                    <a:pt x="9744" y="980"/>
                    <a:pt x="9403" y="1158"/>
                    <a:pt x="9403" y="1291"/>
                  </a:cubicBezTo>
                  <a:close/>
                  <a:moveTo>
                    <a:pt x="7563" y="6125"/>
                  </a:moveTo>
                  <a:cubicBezTo>
                    <a:pt x="7597" y="6214"/>
                    <a:pt x="7649" y="6169"/>
                    <a:pt x="7649" y="6036"/>
                  </a:cubicBezTo>
                  <a:cubicBezTo>
                    <a:pt x="7632" y="5859"/>
                    <a:pt x="7512" y="6081"/>
                    <a:pt x="7563" y="6125"/>
                  </a:cubicBezTo>
                  <a:close/>
                  <a:moveTo>
                    <a:pt x="9131" y="315"/>
                  </a:moveTo>
                  <a:cubicBezTo>
                    <a:pt x="9148" y="182"/>
                    <a:pt x="8892" y="226"/>
                    <a:pt x="8960" y="404"/>
                  </a:cubicBezTo>
                  <a:cubicBezTo>
                    <a:pt x="8977" y="404"/>
                    <a:pt x="9114" y="448"/>
                    <a:pt x="9131" y="315"/>
                  </a:cubicBezTo>
                  <a:close/>
                  <a:moveTo>
                    <a:pt x="20118" y="7411"/>
                  </a:moveTo>
                  <a:cubicBezTo>
                    <a:pt x="20186" y="7456"/>
                    <a:pt x="20237" y="7278"/>
                    <a:pt x="20305" y="7367"/>
                  </a:cubicBezTo>
                  <a:cubicBezTo>
                    <a:pt x="20374" y="7456"/>
                    <a:pt x="20510" y="7323"/>
                    <a:pt x="20578" y="7323"/>
                  </a:cubicBezTo>
                  <a:cubicBezTo>
                    <a:pt x="20629" y="7278"/>
                    <a:pt x="20595" y="7057"/>
                    <a:pt x="20425" y="7012"/>
                  </a:cubicBezTo>
                  <a:cubicBezTo>
                    <a:pt x="20254" y="6923"/>
                    <a:pt x="20033" y="7278"/>
                    <a:pt x="20118" y="7411"/>
                  </a:cubicBezTo>
                  <a:close/>
                  <a:moveTo>
                    <a:pt x="9999" y="2621"/>
                  </a:moveTo>
                  <a:cubicBezTo>
                    <a:pt x="10050" y="2710"/>
                    <a:pt x="10221" y="2577"/>
                    <a:pt x="10323" y="2577"/>
                  </a:cubicBezTo>
                  <a:cubicBezTo>
                    <a:pt x="10442" y="2577"/>
                    <a:pt x="10766" y="2355"/>
                    <a:pt x="10766" y="2178"/>
                  </a:cubicBezTo>
                  <a:cubicBezTo>
                    <a:pt x="10783" y="2045"/>
                    <a:pt x="10647" y="2045"/>
                    <a:pt x="10613" y="1912"/>
                  </a:cubicBezTo>
                  <a:cubicBezTo>
                    <a:pt x="10562" y="1778"/>
                    <a:pt x="10442" y="1912"/>
                    <a:pt x="10425" y="2000"/>
                  </a:cubicBezTo>
                  <a:cubicBezTo>
                    <a:pt x="10391" y="2089"/>
                    <a:pt x="10374" y="2045"/>
                    <a:pt x="10425" y="1823"/>
                  </a:cubicBezTo>
                  <a:cubicBezTo>
                    <a:pt x="10510" y="1645"/>
                    <a:pt x="10374" y="1512"/>
                    <a:pt x="10357" y="1601"/>
                  </a:cubicBezTo>
                  <a:cubicBezTo>
                    <a:pt x="10357" y="1734"/>
                    <a:pt x="10221" y="1601"/>
                    <a:pt x="10221" y="1734"/>
                  </a:cubicBezTo>
                  <a:cubicBezTo>
                    <a:pt x="10221" y="1867"/>
                    <a:pt x="10187" y="1912"/>
                    <a:pt x="10187" y="2000"/>
                  </a:cubicBezTo>
                  <a:cubicBezTo>
                    <a:pt x="10187" y="2089"/>
                    <a:pt x="10085" y="1956"/>
                    <a:pt x="10085" y="2178"/>
                  </a:cubicBezTo>
                  <a:cubicBezTo>
                    <a:pt x="10085" y="2444"/>
                    <a:pt x="9948" y="2577"/>
                    <a:pt x="9999" y="2621"/>
                  </a:cubicBezTo>
                  <a:close/>
                  <a:moveTo>
                    <a:pt x="14820" y="4661"/>
                  </a:moveTo>
                  <a:cubicBezTo>
                    <a:pt x="14871" y="4706"/>
                    <a:pt x="14888" y="4794"/>
                    <a:pt x="14905" y="4883"/>
                  </a:cubicBezTo>
                  <a:cubicBezTo>
                    <a:pt x="14939" y="4928"/>
                    <a:pt x="15059" y="4839"/>
                    <a:pt x="15093" y="4794"/>
                  </a:cubicBezTo>
                  <a:cubicBezTo>
                    <a:pt x="15144" y="4750"/>
                    <a:pt x="15144" y="4972"/>
                    <a:pt x="15229" y="4839"/>
                  </a:cubicBezTo>
                  <a:cubicBezTo>
                    <a:pt x="15297" y="4706"/>
                    <a:pt x="15365" y="4794"/>
                    <a:pt x="15450" y="4794"/>
                  </a:cubicBezTo>
                  <a:cubicBezTo>
                    <a:pt x="15519" y="4794"/>
                    <a:pt x="15433" y="4528"/>
                    <a:pt x="15450" y="4395"/>
                  </a:cubicBezTo>
                  <a:cubicBezTo>
                    <a:pt x="15450" y="4307"/>
                    <a:pt x="15536" y="4351"/>
                    <a:pt x="15502" y="4484"/>
                  </a:cubicBezTo>
                  <a:cubicBezTo>
                    <a:pt x="15485" y="4573"/>
                    <a:pt x="15553" y="4794"/>
                    <a:pt x="15672" y="4750"/>
                  </a:cubicBezTo>
                  <a:cubicBezTo>
                    <a:pt x="15791" y="4750"/>
                    <a:pt x="15706" y="4573"/>
                    <a:pt x="15757" y="4484"/>
                  </a:cubicBezTo>
                  <a:cubicBezTo>
                    <a:pt x="15825" y="4440"/>
                    <a:pt x="15808" y="4351"/>
                    <a:pt x="15723" y="4174"/>
                  </a:cubicBezTo>
                  <a:cubicBezTo>
                    <a:pt x="15638" y="4085"/>
                    <a:pt x="15519" y="4174"/>
                    <a:pt x="15450" y="4085"/>
                  </a:cubicBezTo>
                  <a:cubicBezTo>
                    <a:pt x="15365" y="3996"/>
                    <a:pt x="15280" y="3996"/>
                    <a:pt x="15280" y="4174"/>
                  </a:cubicBezTo>
                  <a:cubicBezTo>
                    <a:pt x="15280" y="4395"/>
                    <a:pt x="15110" y="3952"/>
                    <a:pt x="15042" y="3907"/>
                  </a:cubicBezTo>
                  <a:cubicBezTo>
                    <a:pt x="14939" y="3819"/>
                    <a:pt x="14684" y="4484"/>
                    <a:pt x="14820" y="4661"/>
                  </a:cubicBezTo>
                  <a:close/>
                  <a:moveTo>
                    <a:pt x="15604" y="5903"/>
                  </a:moveTo>
                  <a:cubicBezTo>
                    <a:pt x="15672" y="5859"/>
                    <a:pt x="15553" y="5549"/>
                    <a:pt x="15433" y="5504"/>
                  </a:cubicBezTo>
                  <a:cubicBezTo>
                    <a:pt x="15314" y="5460"/>
                    <a:pt x="15212" y="5726"/>
                    <a:pt x="15229" y="5770"/>
                  </a:cubicBezTo>
                  <a:cubicBezTo>
                    <a:pt x="15263" y="5859"/>
                    <a:pt x="15519" y="5948"/>
                    <a:pt x="15604" y="5903"/>
                  </a:cubicBezTo>
                  <a:close/>
                  <a:moveTo>
                    <a:pt x="15297" y="5238"/>
                  </a:moveTo>
                  <a:cubicBezTo>
                    <a:pt x="15297" y="5105"/>
                    <a:pt x="15093" y="5282"/>
                    <a:pt x="15178" y="5371"/>
                  </a:cubicBezTo>
                  <a:cubicBezTo>
                    <a:pt x="15229" y="5415"/>
                    <a:pt x="15297" y="5415"/>
                    <a:pt x="15297" y="5238"/>
                  </a:cubicBezTo>
                  <a:close/>
                  <a:moveTo>
                    <a:pt x="15944" y="4661"/>
                  </a:moveTo>
                  <a:cubicBezTo>
                    <a:pt x="16047" y="4706"/>
                    <a:pt x="16098" y="4883"/>
                    <a:pt x="16268" y="4928"/>
                  </a:cubicBezTo>
                  <a:cubicBezTo>
                    <a:pt x="16438" y="4928"/>
                    <a:pt x="16558" y="4839"/>
                    <a:pt x="16558" y="4750"/>
                  </a:cubicBezTo>
                  <a:cubicBezTo>
                    <a:pt x="16558" y="4706"/>
                    <a:pt x="16404" y="4528"/>
                    <a:pt x="16353" y="4617"/>
                  </a:cubicBezTo>
                  <a:cubicBezTo>
                    <a:pt x="16319" y="4706"/>
                    <a:pt x="16268" y="4484"/>
                    <a:pt x="16217" y="4528"/>
                  </a:cubicBezTo>
                  <a:cubicBezTo>
                    <a:pt x="16149" y="4573"/>
                    <a:pt x="16064" y="4573"/>
                    <a:pt x="16047" y="4440"/>
                  </a:cubicBezTo>
                  <a:cubicBezTo>
                    <a:pt x="16013" y="4262"/>
                    <a:pt x="15910" y="4661"/>
                    <a:pt x="15944" y="4661"/>
                  </a:cubicBezTo>
                  <a:close/>
                  <a:moveTo>
                    <a:pt x="3475" y="714"/>
                  </a:moveTo>
                  <a:cubicBezTo>
                    <a:pt x="3543" y="492"/>
                    <a:pt x="3662" y="670"/>
                    <a:pt x="3679" y="581"/>
                  </a:cubicBezTo>
                  <a:cubicBezTo>
                    <a:pt x="3697" y="492"/>
                    <a:pt x="3526" y="448"/>
                    <a:pt x="3458" y="537"/>
                  </a:cubicBezTo>
                  <a:cubicBezTo>
                    <a:pt x="3390" y="625"/>
                    <a:pt x="3237" y="537"/>
                    <a:pt x="3271" y="670"/>
                  </a:cubicBezTo>
                  <a:cubicBezTo>
                    <a:pt x="3271" y="758"/>
                    <a:pt x="3373" y="936"/>
                    <a:pt x="3475" y="714"/>
                  </a:cubicBezTo>
                  <a:close/>
                  <a:moveTo>
                    <a:pt x="15570" y="17125"/>
                  </a:moveTo>
                  <a:cubicBezTo>
                    <a:pt x="15519" y="16903"/>
                    <a:pt x="15638" y="16592"/>
                    <a:pt x="15553" y="16459"/>
                  </a:cubicBezTo>
                  <a:cubicBezTo>
                    <a:pt x="15485" y="16326"/>
                    <a:pt x="15502" y="15971"/>
                    <a:pt x="15485" y="16060"/>
                  </a:cubicBezTo>
                  <a:cubicBezTo>
                    <a:pt x="15433" y="16105"/>
                    <a:pt x="15485" y="16415"/>
                    <a:pt x="15416" y="16415"/>
                  </a:cubicBezTo>
                  <a:cubicBezTo>
                    <a:pt x="15348" y="16459"/>
                    <a:pt x="15416" y="16548"/>
                    <a:pt x="15382" y="16770"/>
                  </a:cubicBezTo>
                  <a:cubicBezTo>
                    <a:pt x="15365" y="16992"/>
                    <a:pt x="15399" y="17258"/>
                    <a:pt x="15433" y="17435"/>
                  </a:cubicBezTo>
                  <a:cubicBezTo>
                    <a:pt x="15468" y="17568"/>
                    <a:pt x="15382" y="18544"/>
                    <a:pt x="15416" y="18677"/>
                  </a:cubicBezTo>
                  <a:cubicBezTo>
                    <a:pt x="15450" y="18854"/>
                    <a:pt x="15365" y="19520"/>
                    <a:pt x="15399" y="19608"/>
                  </a:cubicBezTo>
                  <a:cubicBezTo>
                    <a:pt x="15450" y="19742"/>
                    <a:pt x="15416" y="19431"/>
                    <a:pt x="15485" y="19387"/>
                  </a:cubicBezTo>
                  <a:cubicBezTo>
                    <a:pt x="15536" y="19342"/>
                    <a:pt x="15536" y="19608"/>
                    <a:pt x="15587" y="19653"/>
                  </a:cubicBezTo>
                  <a:cubicBezTo>
                    <a:pt x="15621" y="19697"/>
                    <a:pt x="15604" y="19298"/>
                    <a:pt x="15553" y="19342"/>
                  </a:cubicBezTo>
                  <a:cubicBezTo>
                    <a:pt x="15519" y="19342"/>
                    <a:pt x="15502" y="19121"/>
                    <a:pt x="15485" y="18943"/>
                  </a:cubicBezTo>
                  <a:cubicBezTo>
                    <a:pt x="15468" y="18810"/>
                    <a:pt x="15502" y="18633"/>
                    <a:pt x="15502" y="18411"/>
                  </a:cubicBezTo>
                  <a:cubicBezTo>
                    <a:pt x="15502" y="18234"/>
                    <a:pt x="15604" y="18234"/>
                    <a:pt x="15672" y="18367"/>
                  </a:cubicBezTo>
                  <a:cubicBezTo>
                    <a:pt x="15706" y="18544"/>
                    <a:pt x="15723" y="18455"/>
                    <a:pt x="15706" y="18322"/>
                  </a:cubicBezTo>
                  <a:cubicBezTo>
                    <a:pt x="15689" y="18189"/>
                    <a:pt x="15604" y="17435"/>
                    <a:pt x="15570" y="17125"/>
                  </a:cubicBezTo>
                  <a:close/>
                  <a:moveTo>
                    <a:pt x="3816" y="581"/>
                  </a:moveTo>
                  <a:cubicBezTo>
                    <a:pt x="3867" y="714"/>
                    <a:pt x="3679" y="670"/>
                    <a:pt x="3645" y="758"/>
                  </a:cubicBezTo>
                  <a:cubicBezTo>
                    <a:pt x="3611" y="891"/>
                    <a:pt x="3509" y="847"/>
                    <a:pt x="3526" y="980"/>
                  </a:cubicBezTo>
                  <a:cubicBezTo>
                    <a:pt x="3543" y="1069"/>
                    <a:pt x="3731" y="1069"/>
                    <a:pt x="3731" y="980"/>
                  </a:cubicBezTo>
                  <a:cubicBezTo>
                    <a:pt x="3731" y="891"/>
                    <a:pt x="3833" y="980"/>
                    <a:pt x="3833" y="891"/>
                  </a:cubicBezTo>
                  <a:cubicBezTo>
                    <a:pt x="3833" y="803"/>
                    <a:pt x="3884" y="714"/>
                    <a:pt x="3986" y="670"/>
                  </a:cubicBezTo>
                  <a:cubicBezTo>
                    <a:pt x="4088" y="670"/>
                    <a:pt x="4088" y="537"/>
                    <a:pt x="3986" y="404"/>
                  </a:cubicBezTo>
                  <a:cubicBezTo>
                    <a:pt x="3901" y="315"/>
                    <a:pt x="3765" y="492"/>
                    <a:pt x="3816" y="581"/>
                  </a:cubicBezTo>
                  <a:close/>
                  <a:moveTo>
                    <a:pt x="3662" y="8476"/>
                  </a:moveTo>
                  <a:cubicBezTo>
                    <a:pt x="3748" y="8698"/>
                    <a:pt x="3850" y="8387"/>
                    <a:pt x="3901" y="8343"/>
                  </a:cubicBezTo>
                  <a:cubicBezTo>
                    <a:pt x="3935" y="8343"/>
                    <a:pt x="3867" y="8210"/>
                    <a:pt x="3782" y="8121"/>
                  </a:cubicBezTo>
                  <a:cubicBezTo>
                    <a:pt x="3697" y="8077"/>
                    <a:pt x="3577" y="8298"/>
                    <a:pt x="3662" y="8476"/>
                  </a:cubicBezTo>
                  <a:close/>
                  <a:moveTo>
                    <a:pt x="21566" y="10117"/>
                  </a:moveTo>
                  <a:cubicBezTo>
                    <a:pt x="21532" y="10073"/>
                    <a:pt x="21396" y="9895"/>
                    <a:pt x="21379" y="9806"/>
                  </a:cubicBezTo>
                  <a:cubicBezTo>
                    <a:pt x="21344" y="9673"/>
                    <a:pt x="21191" y="9629"/>
                    <a:pt x="21191" y="9673"/>
                  </a:cubicBezTo>
                  <a:cubicBezTo>
                    <a:pt x="21191" y="9718"/>
                    <a:pt x="21157" y="9673"/>
                    <a:pt x="21140" y="9585"/>
                  </a:cubicBezTo>
                  <a:cubicBezTo>
                    <a:pt x="21140" y="9540"/>
                    <a:pt x="20987" y="9540"/>
                    <a:pt x="20987" y="9585"/>
                  </a:cubicBezTo>
                  <a:cubicBezTo>
                    <a:pt x="20987" y="9673"/>
                    <a:pt x="21004" y="9673"/>
                    <a:pt x="21021" y="9762"/>
                  </a:cubicBezTo>
                  <a:cubicBezTo>
                    <a:pt x="21055" y="9851"/>
                    <a:pt x="21004" y="9895"/>
                    <a:pt x="21004" y="9984"/>
                  </a:cubicBezTo>
                  <a:cubicBezTo>
                    <a:pt x="21021" y="10073"/>
                    <a:pt x="20970" y="9939"/>
                    <a:pt x="20936" y="9895"/>
                  </a:cubicBezTo>
                  <a:cubicBezTo>
                    <a:pt x="20919" y="9806"/>
                    <a:pt x="20919" y="9629"/>
                    <a:pt x="20936" y="9540"/>
                  </a:cubicBezTo>
                  <a:cubicBezTo>
                    <a:pt x="20936" y="9452"/>
                    <a:pt x="20885" y="9452"/>
                    <a:pt x="20885" y="9363"/>
                  </a:cubicBezTo>
                  <a:cubicBezTo>
                    <a:pt x="20868" y="9274"/>
                    <a:pt x="20714" y="9052"/>
                    <a:pt x="20629" y="9008"/>
                  </a:cubicBezTo>
                  <a:cubicBezTo>
                    <a:pt x="20578" y="8919"/>
                    <a:pt x="20476" y="8831"/>
                    <a:pt x="20442" y="8742"/>
                  </a:cubicBezTo>
                  <a:cubicBezTo>
                    <a:pt x="20425" y="8653"/>
                    <a:pt x="20305" y="8609"/>
                    <a:pt x="20254" y="8476"/>
                  </a:cubicBezTo>
                  <a:cubicBezTo>
                    <a:pt x="20186" y="8387"/>
                    <a:pt x="19982" y="8121"/>
                    <a:pt x="19897" y="8121"/>
                  </a:cubicBezTo>
                  <a:cubicBezTo>
                    <a:pt x="19794" y="8077"/>
                    <a:pt x="19828" y="7944"/>
                    <a:pt x="19777" y="7988"/>
                  </a:cubicBezTo>
                  <a:cubicBezTo>
                    <a:pt x="19743" y="7988"/>
                    <a:pt x="19556" y="7988"/>
                    <a:pt x="19488" y="7944"/>
                  </a:cubicBezTo>
                  <a:cubicBezTo>
                    <a:pt x="19420" y="7944"/>
                    <a:pt x="19403" y="8032"/>
                    <a:pt x="19368" y="7988"/>
                  </a:cubicBezTo>
                  <a:cubicBezTo>
                    <a:pt x="19334" y="7944"/>
                    <a:pt x="19113" y="7766"/>
                    <a:pt x="19079" y="7855"/>
                  </a:cubicBezTo>
                  <a:cubicBezTo>
                    <a:pt x="19045" y="7944"/>
                    <a:pt x="19062" y="8032"/>
                    <a:pt x="19028" y="8032"/>
                  </a:cubicBezTo>
                  <a:cubicBezTo>
                    <a:pt x="19011" y="8077"/>
                    <a:pt x="19028" y="8165"/>
                    <a:pt x="19096" y="8298"/>
                  </a:cubicBezTo>
                  <a:cubicBezTo>
                    <a:pt x="19164" y="8476"/>
                    <a:pt x="19130" y="8565"/>
                    <a:pt x="19062" y="8609"/>
                  </a:cubicBezTo>
                  <a:cubicBezTo>
                    <a:pt x="19011" y="8698"/>
                    <a:pt x="18926" y="8565"/>
                    <a:pt x="18891" y="8476"/>
                  </a:cubicBezTo>
                  <a:cubicBezTo>
                    <a:pt x="18857" y="8343"/>
                    <a:pt x="18772" y="8431"/>
                    <a:pt x="18755" y="8254"/>
                  </a:cubicBezTo>
                  <a:cubicBezTo>
                    <a:pt x="18755" y="8077"/>
                    <a:pt x="18789" y="8077"/>
                    <a:pt x="18823" y="8165"/>
                  </a:cubicBezTo>
                  <a:cubicBezTo>
                    <a:pt x="18857" y="8254"/>
                    <a:pt x="18926" y="8165"/>
                    <a:pt x="18926" y="8077"/>
                  </a:cubicBezTo>
                  <a:cubicBezTo>
                    <a:pt x="18926" y="7944"/>
                    <a:pt x="18823" y="7899"/>
                    <a:pt x="18755" y="7944"/>
                  </a:cubicBezTo>
                  <a:cubicBezTo>
                    <a:pt x="18704" y="7944"/>
                    <a:pt x="18670" y="8121"/>
                    <a:pt x="18602" y="8210"/>
                  </a:cubicBezTo>
                  <a:cubicBezTo>
                    <a:pt x="18551" y="8298"/>
                    <a:pt x="18329" y="8165"/>
                    <a:pt x="18295" y="8121"/>
                  </a:cubicBezTo>
                  <a:cubicBezTo>
                    <a:pt x="18278" y="8032"/>
                    <a:pt x="17938" y="8121"/>
                    <a:pt x="17921" y="8165"/>
                  </a:cubicBezTo>
                  <a:cubicBezTo>
                    <a:pt x="17886" y="8254"/>
                    <a:pt x="17903" y="8476"/>
                    <a:pt x="17886" y="8476"/>
                  </a:cubicBezTo>
                  <a:cubicBezTo>
                    <a:pt x="17869" y="8476"/>
                    <a:pt x="17852" y="8210"/>
                    <a:pt x="17852" y="8165"/>
                  </a:cubicBezTo>
                  <a:cubicBezTo>
                    <a:pt x="17852" y="8121"/>
                    <a:pt x="17818" y="8077"/>
                    <a:pt x="17750" y="8077"/>
                  </a:cubicBezTo>
                  <a:cubicBezTo>
                    <a:pt x="17699" y="8077"/>
                    <a:pt x="17665" y="8077"/>
                    <a:pt x="17699" y="7988"/>
                  </a:cubicBezTo>
                  <a:cubicBezTo>
                    <a:pt x="17716" y="7944"/>
                    <a:pt x="17665" y="7899"/>
                    <a:pt x="17716" y="7811"/>
                  </a:cubicBezTo>
                  <a:cubicBezTo>
                    <a:pt x="17750" y="7722"/>
                    <a:pt x="17631" y="7456"/>
                    <a:pt x="17512" y="7323"/>
                  </a:cubicBezTo>
                  <a:cubicBezTo>
                    <a:pt x="17375" y="7190"/>
                    <a:pt x="17103" y="7278"/>
                    <a:pt x="17035" y="7367"/>
                  </a:cubicBezTo>
                  <a:cubicBezTo>
                    <a:pt x="16950" y="7411"/>
                    <a:pt x="16796" y="7411"/>
                    <a:pt x="16728" y="7411"/>
                  </a:cubicBezTo>
                  <a:cubicBezTo>
                    <a:pt x="16660" y="7411"/>
                    <a:pt x="16728" y="7323"/>
                    <a:pt x="16711" y="7234"/>
                  </a:cubicBezTo>
                  <a:cubicBezTo>
                    <a:pt x="16677" y="7145"/>
                    <a:pt x="16558" y="7012"/>
                    <a:pt x="16541" y="7101"/>
                  </a:cubicBezTo>
                  <a:cubicBezTo>
                    <a:pt x="16524" y="7190"/>
                    <a:pt x="16507" y="7101"/>
                    <a:pt x="16507" y="7012"/>
                  </a:cubicBezTo>
                  <a:cubicBezTo>
                    <a:pt x="16507" y="6968"/>
                    <a:pt x="16370" y="6879"/>
                    <a:pt x="16319" y="6879"/>
                  </a:cubicBezTo>
                  <a:cubicBezTo>
                    <a:pt x="16302" y="6923"/>
                    <a:pt x="16268" y="6835"/>
                    <a:pt x="16319" y="6835"/>
                  </a:cubicBezTo>
                  <a:cubicBezTo>
                    <a:pt x="16370" y="6835"/>
                    <a:pt x="16473" y="6835"/>
                    <a:pt x="16421" y="6657"/>
                  </a:cubicBezTo>
                  <a:cubicBezTo>
                    <a:pt x="16387" y="6524"/>
                    <a:pt x="16047" y="6436"/>
                    <a:pt x="16013" y="6480"/>
                  </a:cubicBezTo>
                  <a:cubicBezTo>
                    <a:pt x="15979" y="6524"/>
                    <a:pt x="16013" y="6657"/>
                    <a:pt x="15944" y="6835"/>
                  </a:cubicBezTo>
                  <a:cubicBezTo>
                    <a:pt x="15876" y="6968"/>
                    <a:pt x="15791" y="6835"/>
                    <a:pt x="15808" y="6790"/>
                  </a:cubicBezTo>
                  <a:cubicBezTo>
                    <a:pt x="15825" y="6702"/>
                    <a:pt x="15910" y="6702"/>
                    <a:pt x="15910" y="6613"/>
                  </a:cubicBezTo>
                  <a:cubicBezTo>
                    <a:pt x="15910" y="6524"/>
                    <a:pt x="15774" y="6569"/>
                    <a:pt x="15757" y="6524"/>
                  </a:cubicBezTo>
                  <a:cubicBezTo>
                    <a:pt x="15740" y="6436"/>
                    <a:pt x="15791" y="6391"/>
                    <a:pt x="15842" y="6391"/>
                  </a:cubicBezTo>
                  <a:cubicBezTo>
                    <a:pt x="15893" y="6436"/>
                    <a:pt x="15962" y="6480"/>
                    <a:pt x="15962" y="6391"/>
                  </a:cubicBezTo>
                  <a:cubicBezTo>
                    <a:pt x="15962" y="6347"/>
                    <a:pt x="15910" y="6347"/>
                    <a:pt x="15842" y="6303"/>
                  </a:cubicBezTo>
                  <a:cubicBezTo>
                    <a:pt x="15757" y="6303"/>
                    <a:pt x="15587" y="6214"/>
                    <a:pt x="15502" y="6214"/>
                  </a:cubicBezTo>
                  <a:cubicBezTo>
                    <a:pt x="15399" y="6258"/>
                    <a:pt x="15348" y="6125"/>
                    <a:pt x="15297" y="6125"/>
                  </a:cubicBezTo>
                  <a:cubicBezTo>
                    <a:pt x="15246" y="6081"/>
                    <a:pt x="15246" y="6169"/>
                    <a:pt x="15280" y="6258"/>
                  </a:cubicBezTo>
                  <a:cubicBezTo>
                    <a:pt x="15297" y="6303"/>
                    <a:pt x="15229" y="6347"/>
                    <a:pt x="15161" y="6347"/>
                  </a:cubicBezTo>
                  <a:cubicBezTo>
                    <a:pt x="15093" y="6303"/>
                    <a:pt x="15008" y="6436"/>
                    <a:pt x="15042" y="6569"/>
                  </a:cubicBezTo>
                  <a:cubicBezTo>
                    <a:pt x="15093" y="6702"/>
                    <a:pt x="15110" y="6524"/>
                    <a:pt x="15144" y="6569"/>
                  </a:cubicBezTo>
                  <a:cubicBezTo>
                    <a:pt x="15178" y="6613"/>
                    <a:pt x="15076" y="6702"/>
                    <a:pt x="15110" y="6746"/>
                  </a:cubicBezTo>
                  <a:cubicBezTo>
                    <a:pt x="15144" y="6835"/>
                    <a:pt x="15144" y="6879"/>
                    <a:pt x="15144" y="6968"/>
                  </a:cubicBezTo>
                  <a:cubicBezTo>
                    <a:pt x="15144" y="7012"/>
                    <a:pt x="15076" y="7057"/>
                    <a:pt x="15059" y="6968"/>
                  </a:cubicBezTo>
                  <a:cubicBezTo>
                    <a:pt x="15025" y="6879"/>
                    <a:pt x="14974" y="6923"/>
                    <a:pt x="14922" y="6923"/>
                  </a:cubicBezTo>
                  <a:cubicBezTo>
                    <a:pt x="14888" y="6923"/>
                    <a:pt x="14837" y="7012"/>
                    <a:pt x="14888" y="7012"/>
                  </a:cubicBezTo>
                  <a:cubicBezTo>
                    <a:pt x="14939" y="7012"/>
                    <a:pt x="14956" y="7145"/>
                    <a:pt x="14888" y="7145"/>
                  </a:cubicBezTo>
                  <a:cubicBezTo>
                    <a:pt x="14820" y="7190"/>
                    <a:pt x="14837" y="6968"/>
                    <a:pt x="14786" y="6968"/>
                  </a:cubicBezTo>
                  <a:cubicBezTo>
                    <a:pt x="14735" y="7012"/>
                    <a:pt x="14650" y="6879"/>
                    <a:pt x="14599" y="6879"/>
                  </a:cubicBezTo>
                  <a:cubicBezTo>
                    <a:pt x="14548" y="6879"/>
                    <a:pt x="14514" y="7012"/>
                    <a:pt x="14462" y="7012"/>
                  </a:cubicBezTo>
                  <a:cubicBezTo>
                    <a:pt x="14377" y="7057"/>
                    <a:pt x="14292" y="6923"/>
                    <a:pt x="14258" y="6835"/>
                  </a:cubicBezTo>
                  <a:cubicBezTo>
                    <a:pt x="14241" y="6746"/>
                    <a:pt x="14224" y="6746"/>
                    <a:pt x="14190" y="6835"/>
                  </a:cubicBezTo>
                  <a:cubicBezTo>
                    <a:pt x="14156" y="6923"/>
                    <a:pt x="14156" y="7145"/>
                    <a:pt x="14122" y="7190"/>
                  </a:cubicBezTo>
                  <a:cubicBezTo>
                    <a:pt x="14088" y="7190"/>
                    <a:pt x="14088" y="7411"/>
                    <a:pt x="14037" y="7411"/>
                  </a:cubicBezTo>
                  <a:cubicBezTo>
                    <a:pt x="14003" y="7456"/>
                    <a:pt x="14003" y="7367"/>
                    <a:pt x="13951" y="7367"/>
                  </a:cubicBezTo>
                  <a:cubicBezTo>
                    <a:pt x="13917" y="7411"/>
                    <a:pt x="13781" y="7012"/>
                    <a:pt x="13764" y="6879"/>
                  </a:cubicBezTo>
                  <a:cubicBezTo>
                    <a:pt x="13764" y="6835"/>
                    <a:pt x="13679" y="6613"/>
                    <a:pt x="13662" y="6569"/>
                  </a:cubicBezTo>
                  <a:cubicBezTo>
                    <a:pt x="13645" y="6524"/>
                    <a:pt x="13679" y="6524"/>
                    <a:pt x="13696" y="6569"/>
                  </a:cubicBezTo>
                  <a:cubicBezTo>
                    <a:pt x="13730" y="6657"/>
                    <a:pt x="13764" y="6657"/>
                    <a:pt x="13798" y="6613"/>
                  </a:cubicBezTo>
                  <a:cubicBezTo>
                    <a:pt x="13832" y="6569"/>
                    <a:pt x="13832" y="6391"/>
                    <a:pt x="13781" y="6391"/>
                  </a:cubicBezTo>
                  <a:cubicBezTo>
                    <a:pt x="13713" y="6347"/>
                    <a:pt x="13747" y="6303"/>
                    <a:pt x="13764" y="6258"/>
                  </a:cubicBezTo>
                  <a:cubicBezTo>
                    <a:pt x="13798" y="6258"/>
                    <a:pt x="13713" y="6036"/>
                    <a:pt x="13747" y="6036"/>
                  </a:cubicBezTo>
                  <a:cubicBezTo>
                    <a:pt x="13764" y="5992"/>
                    <a:pt x="13764" y="5903"/>
                    <a:pt x="13713" y="5903"/>
                  </a:cubicBezTo>
                  <a:cubicBezTo>
                    <a:pt x="13679" y="5903"/>
                    <a:pt x="13645" y="5770"/>
                    <a:pt x="13645" y="5770"/>
                  </a:cubicBezTo>
                  <a:cubicBezTo>
                    <a:pt x="13628" y="5726"/>
                    <a:pt x="13457" y="5682"/>
                    <a:pt x="13474" y="5770"/>
                  </a:cubicBezTo>
                  <a:cubicBezTo>
                    <a:pt x="13474" y="5815"/>
                    <a:pt x="13406" y="5770"/>
                    <a:pt x="13423" y="5770"/>
                  </a:cubicBezTo>
                  <a:cubicBezTo>
                    <a:pt x="13423" y="5682"/>
                    <a:pt x="13355" y="5726"/>
                    <a:pt x="13270" y="5637"/>
                  </a:cubicBezTo>
                  <a:cubicBezTo>
                    <a:pt x="13185" y="5593"/>
                    <a:pt x="13185" y="5415"/>
                    <a:pt x="13168" y="5415"/>
                  </a:cubicBezTo>
                  <a:cubicBezTo>
                    <a:pt x="13134" y="5415"/>
                    <a:pt x="13134" y="5637"/>
                    <a:pt x="13100" y="5593"/>
                  </a:cubicBezTo>
                  <a:cubicBezTo>
                    <a:pt x="13066" y="5549"/>
                    <a:pt x="13015" y="5637"/>
                    <a:pt x="13049" y="5770"/>
                  </a:cubicBezTo>
                  <a:cubicBezTo>
                    <a:pt x="13066" y="5859"/>
                    <a:pt x="13049" y="5903"/>
                    <a:pt x="13049" y="5992"/>
                  </a:cubicBezTo>
                  <a:cubicBezTo>
                    <a:pt x="13032" y="6125"/>
                    <a:pt x="13015" y="6081"/>
                    <a:pt x="12963" y="6036"/>
                  </a:cubicBezTo>
                  <a:cubicBezTo>
                    <a:pt x="12912" y="5992"/>
                    <a:pt x="12912" y="6125"/>
                    <a:pt x="12810" y="6081"/>
                  </a:cubicBezTo>
                  <a:cubicBezTo>
                    <a:pt x="12691" y="5992"/>
                    <a:pt x="12657" y="6081"/>
                    <a:pt x="12640" y="5992"/>
                  </a:cubicBezTo>
                  <a:cubicBezTo>
                    <a:pt x="12623" y="5859"/>
                    <a:pt x="12589" y="5859"/>
                    <a:pt x="12589" y="5948"/>
                  </a:cubicBezTo>
                  <a:cubicBezTo>
                    <a:pt x="12589" y="6036"/>
                    <a:pt x="12418" y="5992"/>
                    <a:pt x="12418" y="5859"/>
                  </a:cubicBezTo>
                  <a:cubicBezTo>
                    <a:pt x="12401" y="5770"/>
                    <a:pt x="12435" y="5770"/>
                    <a:pt x="12452" y="5770"/>
                  </a:cubicBezTo>
                  <a:cubicBezTo>
                    <a:pt x="12469" y="5726"/>
                    <a:pt x="12435" y="5682"/>
                    <a:pt x="12350" y="5682"/>
                  </a:cubicBezTo>
                  <a:cubicBezTo>
                    <a:pt x="12248" y="5726"/>
                    <a:pt x="12197" y="5549"/>
                    <a:pt x="12112" y="5593"/>
                  </a:cubicBezTo>
                  <a:cubicBezTo>
                    <a:pt x="12026" y="5637"/>
                    <a:pt x="11822" y="5682"/>
                    <a:pt x="11805" y="5726"/>
                  </a:cubicBezTo>
                  <a:cubicBezTo>
                    <a:pt x="11771" y="5726"/>
                    <a:pt x="11822" y="5859"/>
                    <a:pt x="11771" y="5859"/>
                  </a:cubicBezTo>
                  <a:cubicBezTo>
                    <a:pt x="11737" y="5859"/>
                    <a:pt x="11771" y="5682"/>
                    <a:pt x="11754" y="5549"/>
                  </a:cubicBezTo>
                  <a:cubicBezTo>
                    <a:pt x="11754" y="5415"/>
                    <a:pt x="11686" y="5415"/>
                    <a:pt x="11686" y="5504"/>
                  </a:cubicBezTo>
                  <a:cubicBezTo>
                    <a:pt x="11703" y="5593"/>
                    <a:pt x="11601" y="5637"/>
                    <a:pt x="11567" y="5549"/>
                  </a:cubicBezTo>
                  <a:cubicBezTo>
                    <a:pt x="11532" y="5504"/>
                    <a:pt x="11481" y="5415"/>
                    <a:pt x="11430" y="5327"/>
                  </a:cubicBezTo>
                  <a:cubicBezTo>
                    <a:pt x="11345" y="5282"/>
                    <a:pt x="11243" y="5504"/>
                    <a:pt x="11260" y="5593"/>
                  </a:cubicBezTo>
                  <a:cubicBezTo>
                    <a:pt x="11294" y="5637"/>
                    <a:pt x="11345" y="5593"/>
                    <a:pt x="11345" y="5637"/>
                  </a:cubicBezTo>
                  <a:cubicBezTo>
                    <a:pt x="11362" y="5726"/>
                    <a:pt x="11209" y="5682"/>
                    <a:pt x="11209" y="5770"/>
                  </a:cubicBezTo>
                  <a:cubicBezTo>
                    <a:pt x="11209" y="5770"/>
                    <a:pt x="11038" y="5903"/>
                    <a:pt x="11004" y="5903"/>
                  </a:cubicBezTo>
                  <a:cubicBezTo>
                    <a:pt x="10868" y="5948"/>
                    <a:pt x="10851" y="5948"/>
                    <a:pt x="10800" y="6081"/>
                  </a:cubicBezTo>
                  <a:cubicBezTo>
                    <a:pt x="10732" y="6214"/>
                    <a:pt x="10783" y="5948"/>
                    <a:pt x="10834" y="5859"/>
                  </a:cubicBezTo>
                  <a:cubicBezTo>
                    <a:pt x="10868" y="5770"/>
                    <a:pt x="10919" y="5770"/>
                    <a:pt x="10953" y="5726"/>
                  </a:cubicBezTo>
                  <a:cubicBezTo>
                    <a:pt x="10970" y="5593"/>
                    <a:pt x="11021" y="5637"/>
                    <a:pt x="11073" y="5593"/>
                  </a:cubicBezTo>
                  <a:cubicBezTo>
                    <a:pt x="11158" y="5549"/>
                    <a:pt x="11158" y="5460"/>
                    <a:pt x="11192" y="5415"/>
                  </a:cubicBezTo>
                  <a:cubicBezTo>
                    <a:pt x="11226" y="5371"/>
                    <a:pt x="11294" y="5282"/>
                    <a:pt x="11311" y="5238"/>
                  </a:cubicBezTo>
                  <a:cubicBezTo>
                    <a:pt x="11328" y="5105"/>
                    <a:pt x="11498" y="4972"/>
                    <a:pt x="11532" y="4972"/>
                  </a:cubicBezTo>
                  <a:cubicBezTo>
                    <a:pt x="11567" y="4972"/>
                    <a:pt x="11584" y="4794"/>
                    <a:pt x="11601" y="4794"/>
                  </a:cubicBezTo>
                  <a:cubicBezTo>
                    <a:pt x="11618" y="4794"/>
                    <a:pt x="11703" y="4706"/>
                    <a:pt x="11737" y="4661"/>
                  </a:cubicBezTo>
                  <a:cubicBezTo>
                    <a:pt x="11788" y="4617"/>
                    <a:pt x="11805" y="4528"/>
                    <a:pt x="11805" y="4440"/>
                  </a:cubicBezTo>
                  <a:cubicBezTo>
                    <a:pt x="11805" y="4351"/>
                    <a:pt x="11754" y="4395"/>
                    <a:pt x="11754" y="4307"/>
                  </a:cubicBezTo>
                  <a:cubicBezTo>
                    <a:pt x="11737" y="4262"/>
                    <a:pt x="11771" y="4307"/>
                    <a:pt x="11822" y="4262"/>
                  </a:cubicBezTo>
                  <a:cubicBezTo>
                    <a:pt x="11839" y="4218"/>
                    <a:pt x="11822" y="4129"/>
                    <a:pt x="11788" y="4129"/>
                  </a:cubicBezTo>
                  <a:cubicBezTo>
                    <a:pt x="11754" y="4174"/>
                    <a:pt x="11805" y="4040"/>
                    <a:pt x="11771" y="3952"/>
                  </a:cubicBezTo>
                  <a:cubicBezTo>
                    <a:pt x="11737" y="3863"/>
                    <a:pt x="11686" y="4040"/>
                    <a:pt x="11686" y="3907"/>
                  </a:cubicBezTo>
                  <a:cubicBezTo>
                    <a:pt x="11686" y="3819"/>
                    <a:pt x="11669" y="3686"/>
                    <a:pt x="11652" y="3641"/>
                  </a:cubicBezTo>
                  <a:cubicBezTo>
                    <a:pt x="11652" y="3597"/>
                    <a:pt x="11601" y="3730"/>
                    <a:pt x="11550" y="3641"/>
                  </a:cubicBezTo>
                  <a:cubicBezTo>
                    <a:pt x="11498" y="3597"/>
                    <a:pt x="11362" y="3508"/>
                    <a:pt x="11362" y="3553"/>
                  </a:cubicBezTo>
                  <a:cubicBezTo>
                    <a:pt x="11362" y="3597"/>
                    <a:pt x="11294" y="3508"/>
                    <a:pt x="11277" y="3553"/>
                  </a:cubicBezTo>
                  <a:cubicBezTo>
                    <a:pt x="11260" y="3597"/>
                    <a:pt x="11175" y="3597"/>
                    <a:pt x="11124" y="3553"/>
                  </a:cubicBezTo>
                  <a:cubicBezTo>
                    <a:pt x="11090" y="3508"/>
                    <a:pt x="11038" y="3597"/>
                    <a:pt x="11038" y="3641"/>
                  </a:cubicBezTo>
                  <a:cubicBezTo>
                    <a:pt x="11038" y="3730"/>
                    <a:pt x="10919" y="3686"/>
                    <a:pt x="10885" y="3686"/>
                  </a:cubicBezTo>
                  <a:cubicBezTo>
                    <a:pt x="10868" y="3686"/>
                    <a:pt x="10987" y="3420"/>
                    <a:pt x="10987" y="3375"/>
                  </a:cubicBezTo>
                  <a:cubicBezTo>
                    <a:pt x="10987" y="3331"/>
                    <a:pt x="10783" y="3420"/>
                    <a:pt x="10783" y="3331"/>
                  </a:cubicBezTo>
                  <a:cubicBezTo>
                    <a:pt x="10766" y="3286"/>
                    <a:pt x="10664" y="3286"/>
                    <a:pt x="10630" y="3286"/>
                  </a:cubicBezTo>
                  <a:cubicBezTo>
                    <a:pt x="10596" y="3286"/>
                    <a:pt x="10630" y="3242"/>
                    <a:pt x="10664" y="3242"/>
                  </a:cubicBezTo>
                  <a:cubicBezTo>
                    <a:pt x="10698" y="3242"/>
                    <a:pt x="10732" y="3153"/>
                    <a:pt x="10783" y="3109"/>
                  </a:cubicBezTo>
                  <a:cubicBezTo>
                    <a:pt x="10834" y="3109"/>
                    <a:pt x="10817" y="3109"/>
                    <a:pt x="10800" y="3020"/>
                  </a:cubicBezTo>
                  <a:cubicBezTo>
                    <a:pt x="10783" y="2932"/>
                    <a:pt x="10732" y="2976"/>
                    <a:pt x="10681" y="2932"/>
                  </a:cubicBezTo>
                  <a:cubicBezTo>
                    <a:pt x="10647" y="2932"/>
                    <a:pt x="10596" y="2843"/>
                    <a:pt x="10562" y="2843"/>
                  </a:cubicBezTo>
                  <a:cubicBezTo>
                    <a:pt x="10510" y="2843"/>
                    <a:pt x="10476" y="2932"/>
                    <a:pt x="10391" y="2976"/>
                  </a:cubicBezTo>
                  <a:cubicBezTo>
                    <a:pt x="10306" y="3020"/>
                    <a:pt x="10289" y="3153"/>
                    <a:pt x="10238" y="3198"/>
                  </a:cubicBezTo>
                  <a:cubicBezTo>
                    <a:pt x="10204" y="3286"/>
                    <a:pt x="10119" y="3508"/>
                    <a:pt x="10170" y="3508"/>
                  </a:cubicBezTo>
                  <a:cubicBezTo>
                    <a:pt x="10204" y="3553"/>
                    <a:pt x="10187" y="3597"/>
                    <a:pt x="10187" y="3641"/>
                  </a:cubicBezTo>
                  <a:cubicBezTo>
                    <a:pt x="10204" y="3686"/>
                    <a:pt x="10170" y="3730"/>
                    <a:pt x="10119" y="3686"/>
                  </a:cubicBezTo>
                  <a:cubicBezTo>
                    <a:pt x="10068" y="3686"/>
                    <a:pt x="9931" y="3686"/>
                    <a:pt x="9931" y="3774"/>
                  </a:cubicBezTo>
                  <a:cubicBezTo>
                    <a:pt x="9931" y="3863"/>
                    <a:pt x="10016" y="3907"/>
                    <a:pt x="10016" y="3952"/>
                  </a:cubicBezTo>
                  <a:cubicBezTo>
                    <a:pt x="10016" y="3996"/>
                    <a:pt x="9948" y="3952"/>
                    <a:pt x="9914" y="3907"/>
                  </a:cubicBezTo>
                  <a:cubicBezTo>
                    <a:pt x="9880" y="3863"/>
                    <a:pt x="9812" y="3863"/>
                    <a:pt x="9812" y="3952"/>
                  </a:cubicBezTo>
                  <a:cubicBezTo>
                    <a:pt x="9795" y="4040"/>
                    <a:pt x="9744" y="4040"/>
                    <a:pt x="9727" y="3996"/>
                  </a:cubicBezTo>
                  <a:cubicBezTo>
                    <a:pt x="9710" y="3996"/>
                    <a:pt x="9659" y="4040"/>
                    <a:pt x="9625" y="4040"/>
                  </a:cubicBezTo>
                  <a:cubicBezTo>
                    <a:pt x="9608" y="3996"/>
                    <a:pt x="9693" y="3863"/>
                    <a:pt x="9676" y="3819"/>
                  </a:cubicBezTo>
                  <a:cubicBezTo>
                    <a:pt x="9642" y="3774"/>
                    <a:pt x="9574" y="3819"/>
                    <a:pt x="9556" y="3907"/>
                  </a:cubicBezTo>
                  <a:cubicBezTo>
                    <a:pt x="9539" y="3996"/>
                    <a:pt x="9488" y="3863"/>
                    <a:pt x="9471" y="3863"/>
                  </a:cubicBezTo>
                  <a:cubicBezTo>
                    <a:pt x="9437" y="3907"/>
                    <a:pt x="9420" y="3952"/>
                    <a:pt x="9386" y="3996"/>
                  </a:cubicBezTo>
                  <a:cubicBezTo>
                    <a:pt x="9352" y="4040"/>
                    <a:pt x="9284" y="3952"/>
                    <a:pt x="9267" y="4040"/>
                  </a:cubicBezTo>
                  <a:cubicBezTo>
                    <a:pt x="9250" y="4129"/>
                    <a:pt x="9335" y="4129"/>
                    <a:pt x="9352" y="4174"/>
                  </a:cubicBezTo>
                  <a:cubicBezTo>
                    <a:pt x="9352" y="4174"/>
                    <a:pt x="9148" y="4174"/>
                    <a:pt x="9131" y="4218"/>
                  </a:cubicBezTo>
                  <a:cubicBezTo>
                    <a:pt x="9131" y="4262"/>
                    <a:pt x="9045" y="4262"/>
                    <a:pt x="8977" y="4262"/>
                  </a:cubicBezTo>
                  <a:cubicBezTo>
                    <a:pt x="8892" y="4307"/>
                    <a:pt x="8926" y="4395"/>
                    <a:pt x="8858" y="4440"/>
                  </a:cubicBezTo>
                  <a:cubicBezTo>
                    <a:pt x="8790" y="4484"/>
                    <a:pt x="8756" y="4484"/>
                    <a:pt x="8739" y="4573"/>
                  </a:cubicBezTo>
                  <a:cubicBezTo>
                    <a:pt x="8722" y="4661"/>
                    <a:pt x="8654" y="4706"/>
                    <a:pt x="8637" y="4617"/>
                  </a:cubicBezTo>
                  <a:cubicBezTo>
                    <a:pt x="8603" y="4528"/>
                    <a:pt x="8551" y="4661"/>
                    <a:pt x="8603" y="4661"/>
                  </a:cubicBezTo>
                  <a:cubicBezTo>
                    <a:pt x="8620" y="4661"/>
                    <a:pt x="8603" y="4706"/>
                    <a:pt x="8568" y="4706"/>
                  </a:cubicBezTo>
                  <a:cubicBezTo>
                    <a:pt x="8551" y="4706"/>
                    <a:pt x="8483" y="4794"/>
                    <a:pt x="8517" y="4794"/>
                  </a:cubicBezTo>
                  <a:cubicBezTo>
                    <a:pt x="8568" y="4794"/>
                    <a:pt x="8585" y="4839"/>
                    <a:pt x="8568" y="4928"/>
                  </a:cubicBezTo>
                  <a:cubicBezTo>
                    <a:pt x="8551" y="4972"/>
                    <a:pt x="8466" y="4839"/>
                    <a:pt x="8449" y="4883"/>
                  </a:cubicBezTo>
                  <a:cubicBezTo>
                    <a:pt x="8432" y="4972"/>
                    <a:pt x="8483" y="5016"/>
                    <a:pt x="8517" y="5016"/>
                  </a:cubicBezTo>
                  <a:cubicBezTo>
                    <a:pt x="8551" y="5016"/>
                    <a:pt x="8568" y="5061"/>
                    <a:pt x="8585" y="5149"/>
                  </a:cubicBezTo>
                  <a:cubicBezTo>
                    <a:pt x="8585" y="5194"/>
                    <a:pt x="8500" y="5105"/>
                    <a:pt x="8483" y="5149"/>
                  </a:cubicBezTo>
                  <a:cubicBezTo>
                    <a:pt x="8466" y="5194"/>
                    <a:pt x="8483" y="5238"/>
                    <a:pt x="8534" y="5238"/>
                  </a:cubicBezTo>
                  <a:cubicBezTo>
                    <a:pt x="8568" y="5238"/>
                    <a:pt x="8534" y="5238"/>
                    <a:pt x="8568" y="5327"/>
                  </a:cubicBezTo>
                  <a:cubicBezTo>
                    <a:pt x="8585" y="5327"/>
                    <a:pt x="8585" y="5327"/>
                    <a:pt x="8585" y="5327"/>
                  </a:cubicBezTo>
                  <a:cubicBezTo>
                    <a:pt x="8603" y="5415"/>
                    <a:pt x="8568" y="5415"/>
                    <a:pt x="8568" y="5504"/>
                  </a:cubicBezTo>
                  <a:cubicBezTo>
                    <a:pt x="8568" y="5549"/>
                    <a:pt x="8534" y="5593"/>
                    <a:pt x="8534" y="5504"/>
                  </a:cubicBezTo>
                  <a:cubicBezTo>
                    <a:pt x="8534" y="5460"/>
                    <a:pt x="8415" y="5460"/>
                    <a:pt x="8398" y="5504"/>
                  </a:cubicBezTo>
                  <a:cubicBezTo>
                    <a:pt x="8398" y="5593"/>
                    <a:pt x="8381" y="5637"/>
                    <a:pt x="8347" y="5549"/>
                  </a:cubicBezTo>
                  <a:cubicBezTo>
                    <a:pt x="8330" y="5504"/>
                    <a:pt x="8245" y="5593"/>
                    <a:pt x="8160" y="5593"/>
                  </a:cubicBezTo>
                  <a:cubicBezTo>
                    <a:pt x="8057" y="5593"/>
                    <a:pt x="7870" y="5637"/>
                    <a:pt x="7819" y="5682"/>
                  </a:cubicBezTo>
                  <a:cubicBezTo>
                    <a:pt x="7785" y="5726"/>
                    <a:pt x="7751" y="5859"/>
                    <a:pt x="7785" y="5992"/>
                  </a:cubicBezTo>
                  <a:cubicBezTo>
                    <a:pt x="7819" y="6125"/>
                    <a:pt x="7785" y="6169"/>
                    <a:pt x="7785" y="6214"/>
                  </a:cubicBezTo>
                  <a:cubicBezTo>
                    <a:pt x="7785" y="6303"/>
                    <a:pt x="7904" y="6436"/>
                    <a:pt x="7972" y="6436"/>
                  </a:cubicBezTo>
                  <a:cubicBezTo>
                    <a:pt x="8023" y="6480"/>
                    <a:pt x="8074" y="6657"/>
                    <a:pt x="8023" y="6790"/>
                  </a:cubicBezTo>
                  <a:cubicBezTo>
                    <a:pt x="7989" y="6879"/>
                    <a:pt x="7887" y="6746"/>
                    <a:pt x="7819" y="6613"/>
                  </a:cubicBezTo>
                  <a:cubicBezTo>
                    <a:pt x="7751" y="6436"/>
                    <a:pt x="7580" y="6391"/>
                    <a:pt x="7529" y="6391"/>
                  </a:cubicBezTo>
                  <a:cubicBezTo>
                    <a:pt x="7478" y="6391"/>
                    <a:pt x="7512" y="6303"/>
                    <a:pt x="7444" y="6303"/>
                  </a:cubicBezTo>
                  <a:cubicBezTo>
                    <a:pt x="7376" y="6303"/>
                    <a:pt x="7308" y="6436"/>
                    <a:pt x="7359" y="6436"/>
                  </a:cubicBezTo>
                  <a:cubicBezTo>
                    <a:pt x="7393" y="6436"/>
                    <a:pt x="7427" y="6436"/>
                    <a:pt x="7410" y="6480"/>
                  </a:cubicBezTo>
                  <a:cubicBezTo>
                    <a:pt x="7376" y="6569"/>
                    <a:pt x="7427" y="6524"/>
                    <a:pt x="7478" y="6613"/>
                  </a:cubicBezTo>
                  <a:cubicBezTo>
                    <a:pt x="7546" y="6657"/>
                    <a:pt x="7427" y="6790"/>
                    <a:pt x="7376" y="6657"/>
                  </a:cubicBezTo>
                  <a:cubicBezTo>
                    <a:pt x="7325" y="6569"/>
                    <a:pt x="7257" y="6657"/>
                    <a:pt x="7240" y="6746"/>
                  </a:cubicBezTo>
                  <a:cubicBezTo>
                    <a:pt x="7223" y="6835"/>
                    <a:pt x="7308" y="7012"/>
                    <a:pt x="7393" y="7057"/>
                  </a:cubicBezTo>
                  <a:cubicBezTo>
                    <a:pt x="7512" y="7101"/>
                    <a:pt x="7478" y="7190"/>
                    <a:pt x="7529" y="7234"/>
                  </a:cubicBezTo>
                  <a:cubicBezTo>
                    <a:pt x="7580" y="7278"/>
                    <a:pt x="7546" y="7323"/>
                    <a:pt x="7512" y="7367"/>
                  </a:cubicBezTo>
                  <a:cubicBezTo>
                    <a:pt x="7478" y="7367"/>
                    <a:pt x="7393" y="7234"/>
                    <a:pt x="7359" y="7145"/>
                  </a:cubicBezTo>
                  <a:cubicBezTo>
                    <a:pt x="7308" y="7057"/>
                    <a:pt x="7172" y="7190"/>
                    <a:pt x="7155" y="7101"/>
                  </a:cubicBezTo>
                  <a:cubicBezTo>
                    <a:pt x="7121" y="7012"/>
                    <a:pt x="7172" y="6923"/>
                    <a:pt x="7138" y="6835"/>
                  </a:cubicBezTo>
                  <a:cubicBezTo>
                    <a:pt x="7103" y="6835"/>
                    <a:pt x="7138" y="6702"/>
                    <a:pt x="7172" y="6524"/>
                  </a:cubicBezTo>
                  <a:cubicBezTo>
                    <a:pt x="7189" y="6391"/>
                    <a:pt x="7172" y="6169"/>
                    <a:pt x="7121" y="6125"/>
                  </a:cubicBezTo>
                  <a:cubicBezTo>
                    <a:pt x="7069" y="6125"/>
                    <a:pt x="7069" y="6258"/>
                    <a:pt x="7069" y="6303"/>
                  </a:cubicBezTo>
                  <a:cubicBezTo>
                    <a:pt x="7086" y="6303"/>
                    <a:pt x="7086" y="6480"/>
                    <a:pt x="7035" y="6613"/>
                  </a:cubicBezTo>
                  <a:cubicBezTo>
                    <a:pt x="7001" y="6746"/>
                    <a:pt x="6899" y="6746"/>
                    <a:pt x="6899" y="6835"/>
                  </a:cubicBezTo>
                  <a:cubicBezTo>
                    <a:pt x="6899" y="6879"/>
                    <a:pt x="6814" y="6968"/>
                    <a:pt x="6848" y="7012"/>
                  </a:cubicBezTo>
                  <a:cubicBezTo>
                    <a:pt x="6865" y="7101"/>
                    <a:pt x="6967" y="7411"/>
                    <a:pt x="6984" y="7456"/>
                  </a:cubicBezTo>
                  <a:cubicBezTo>
                    <a:pt x="7001" y="7544"/>
                    <a:pt x="6899" y="7899"/>
                    <a:pt x="6916" y="8032"/>
                  </a:cubicBezTo>
                  <a:cubicBezTo>
                    <a:pt x="6933" y="8210"/>
                    <a:pt x="6899" y="8298"/>
                    <a:pt x="6916" y="8387"/>
                  </a:cubicBezTo>
                  <a:cubicBezTo>
                    <a:pt x="6950" y="8476"/>
                    <a:pt x="6984" y="8387"/>
                    <a:pt x="7018" y="8431"/>
                  </a:cubicBezTo>
                  <a:cubicBezTo>
                    <a:pt x="7035" y="8476"/>
                    <a:pt x="7103" y="8387"/>
                    <a:pt x="7172" y="8343"/>
                  </a:cubicBezTo>
                  <a:cubicBezTo>
                    <a:pt x="7223" y="8298"/>
                    <a:pt x="7359" y="8476"/>
                    <a:pt x="7393" y="8520"/>
                  </a:cubicBezTo>
                  <a:cubicBezTo>
                    <a:pt x="7444" y="8609"/>
                    <a:pt x="7427" y="8698"/>
                    <a:pt x="7444" y="8786"/>
                  </a:cubicBezTo>
                  <a:cubicBezTo>
                    <a:pt x="7478" y="8919"/>
                    <a:pt x="7393" y="8919"/>
                    <a:pt x="7393" y="9008"/>
                  </a:cubicBezTo>
                  <a:cubicBezTo>
                    <a:pt x="7393" y="9185"/>
                    <a:pt x="7546" y="9230"/>
                    <a:pt x="7546" y="9274"/>
                  </a:cubicBezTo>
                  <a:cubicBezTo>
                    <a:pt x="7546" y="9319"/>
                    <a:pt x="7444" y="9319"/>
                    <a:pt x="7393" y="9274"/>
                  </a:cubicBezTo>
                  <a:cubicBezTo>
                    <a:pt x="7359" y="9230"/>
                    <a:pt x="7359" y="9052"/>
                    <a:pt x="7342" y="9052"/>
                  </a:cubicBezTo>
                  <a:cubicBezTo>
                    <a:pt x="7325" y="9008"/>
                    <a:pt x="7376" y="8919"/>
                    <a:pt x="7376" y="8831"/>
                  </a:cubicBezTo>
                  <a:cubicBezTo>
                    <a:pt x="7376" y="8698"/>
                    <a:pt x="7325" y="8653"/>
                    <a:pt x="7308" y="8609"/>
                  </a:cubicBezTo>
                  <a:cubicBezTo>
                    <a:pt x="7291" y="8520"/>
                    <a:pt x="7257" y="8476"/>
                    <a:pt x="7223" y="8476"/>
                  </a:cubicBezTo>
                  <a:cubicBezTo>
                    <a:pt x="7189" y="8476"/>
                    <a:pt x="7069" y="8476"/>
                    <a:pt x="7035" y="8609"/>
                  </a:cubicBezTo>
                  <a:cubicBezTo>
                    <a:pt x="6984" y="8698"/>
                    <a:pt x="7035" y="8964"/>
                    <a:pt x="7052" y="9052"/>
                  </a:cubicBezTo>
                  <a:cubicBezTo>
                    <a:pt x="7086" y="9185"/>
                    <a:pt x="6950" y="9363"/>
                    <a:pt x="6967" y="9452"/>
                  </a:cubicBezTo>
                  <a:cubicBezTo>
                    <a:pt x="6967" y="9540"/>
                    <a:pt x="6916" y="9585"/>
                    <a:pt x="6865" y="9673"/>
                  </a:cubicBezTo>
                  <a:cubicBezTo>
                    <a:pt x="6797" y="9762"/>
                    <a:pt x="6746" y="9806"/>
                    <a:pt x="6746" y="9939"/>
                  </a:cubicBezTo>
                  <a:cubicBezTo>
                    <a:pt x="6746" y="10073"/>
                    <a:pt x="6678" y="10028"/>
                    <a:pt x="6626" y="9939"/>
                  </a:cubicBezTo>
                  <a:cubicBezTo>
                    <a:pt x="6592" y="9895"/>
                    <a:pt x="6541" y="9984"/>
                    <a:pt x="6490" y="9984"/>
                  </a:cubicBezTo>
                  <a:cubicBezTo>
                    <a:pt x="6422" y="9984"/>
                    <a:pt x="6422" y="9851"/>
                    <a:pt x="6371" y="9895"/>
                  </a:cubicBezTo>
                  <a:cubicBezTo>
                    <a:pt x="6337" y="9939"/>
                    <a:pt x="6320" y="9806"/>
                    <a:pt x="6320" y="9718"/>
                  </a:cubicBezTo>
                  <a:cubicBezTo>
                    <a:pt x="6337" y="9629"/>
                    <a:pt x="6371" y="9718"/>
                    <a:pt x="6388" y="9762"/>
                  </a:cubicBezTo>
                  <a:cubicBezTo>
                    <a:pt x="6388" y="9851"/>
                    <a:pt x="6422" y="9806"/>
                    <a:pt x="6456" y="9762"/>
                  </a:cubicBezTo>
                  <a:cubicBezTo>
                    <a:pt x="6507" y="9718"/>
                    <a:pt x="6490" y="9851"/>
                    <a:pt x="6541" y="9851"/>
                  </a:cubicBezTo>
                  <a:cubicBezTo>
                    <a:pt x="6575" y="9851"/>
                    <a:pt x="6558" y="9762"/>
                    <a:pt x="6592" y="9762"/>
                  </a:cubicBezTo>
                  <a:cubicBezTo>
                    <a:pt x="6644" y="9806"/>
                    <a:pt x="6644" y="9762"/>
                    <a:pt x="6626" y="9673"/>
                  </a:cubicBezTo>
                  <a:cubicBezTo>
                    <a:pt x="6609" y="9629"/>
                    <a:pt x="6661" y="9585"/>
                    <a:pt x="6695" y="9540"/>
                  </a:cubicBezTo>
                  <a:cubicBezTo>
                    <a:pt x="6712" y="9540"/>
                    <a:pt x="6712" y="9452"/>
                    <a:pt x="6729" y="9407"/>
                  </a:cubicBezTo>
                  <a:cubicBezTo>
                    <a:pt x="6763" y="9363"/>
                    <a:pt x="6746" y="9319"/>
                    <a:pt x="6763" y="9319"/>
                  </a:cubicBezTo>
                  <a:cubicBezTo>
                    <a:pt x="6780" y="9274"/>
                    <a:pt x="6797" y="9185"/>
                    <a:pt x="6814" y="9185"/>
                  </a:cubicBezTo>
                  <a:cubicBezTo>
                    <a:pt x="6848" y="9185"/>
                    <a:pt x="6865" y="9052"/>
                    <a:pt x="6848" y="9008"/>
                  </a:cubicBezTo>
                  <a:cubicBezTo>
                    <a:pt x="6831" y="9008"/>
                    <a:pt x="6848" y="8831"/>
                    <a:pt x="6882" y="8831"/>
                  </a:cubicBezTo>
                  <a:cubicBezTo>
                    <a:pt x="6899" y="8786"/>
                    <a:pt x="6899" y="8742"/>
                    <a:pt x="6882" y="8698"/>
                  </a:cubicBezTo>
                  <a:cubicBezTo>
                    <a:pt x="6865" y="8653"/>
                    <a:pt x="6763" y="8476"/>
                    <a:pt x="6780" y="8431"/>
                  </a:cubicBezTo>
                  <a:cubicBezTo>
                    <a:pt x="6780" y="8343"/>
                    <a:pt x="6763" y="8121"/>
                    <a:pt x="6763" y="8077"/>
                  </a:cubicBezTo>
                  <a:cubicBezTo>
                    <a:pt x="6780" y="7988"/>
                    <a:pt x="6780" y="7855"/>
                    <a:pt x="6763" y="7766"/>
                  </a:cubicBezTo>
                  <a:cubicBezTo>
                    <a:pt x="6763" y="7677"/>
                    <a:pt x="6797" y="7589"/>
                    <a:pt x="6797" y="7411"/>
                  </a:cubicBezTo>
                  <a:cubicBezTo>
                    <a:pt x="6814" y="7278"/>
                    <a:pt x="6746" y="7101"/>
                    <a:pt x="6712" y="7012"/>
                  </a:cubicBezTo>
                  <a:cubicBezTo>
                    <a:pt x="6661" y="6968"/>
                    <a:pt x="6695" y="6879"/>
                    <a:pt x="6746" y="6790"/>
                  </a:cubicBezTo>
                  <a:cubicBezTo>
                    <a:pt x="6797" y="6702"/>
                    <a:pt x="6797" y="6303"/>
                    <a:pt x="6797" y="6258"/>
                  </a:cubicBezTo>
                  <a:cubicBezTo>
                    <a:pt x="6797" y="6169"/>
                    <a:pt x="6695" y="6081"/>
                    <a:pt x="6644" y="6081"/>
                  </a:cubicBezTo>
                  <a:cubicBezTo>
                    <a:pt x="6592" y="6125"/>
                    <a:pt x="6439" y="6081"/>
                    <a:pt x="6405" y="6081"/>
                  </a:cubicBezTo>
                  <a:cubicBezTo>
                    <a:pt x="6371" y="6036"/>
                    <a:pt x="6354" y="6169"/>
                    <a:pt x="6337" y="6258"/>
                  </a:cubicBezTo>
                  <a:cubicBezTo>
                    <a:pt x="6320" y="6347"/>
                    <a:pt x="6269" y="6480"/>
                    <a:pt x="6252" y="6746"/>
                  </a:cubicBezTo>
                  <a:cubicBezTo>
                    <a:pt x="6218" y="6923"/>
                    <a:pt x="6132" y="7012"/>
                    <a:pt x="6081" y="7057"/>
                  </a:cubicBezTo>
                  <a:cubicBezTo>
                    <a:pt x="6030" y="7101"/>
                    <a:pt x="5996" y="7278"/>
                    <a:pt x="6030" y="7367"/>
                  </a:cubicBezTo>
                  <a:cubicBezTo>
                    <a:pt x="6047" y="7411"/>
                    <a:pt x="6081" y="7367"/>
                    <a:pt x="6098" y="7411"/>
                  </a:cubicBezTo>
                  <a:cubicBezTo>
                    <a:pt x="6115" y="7411"/>
                    <a:pt x="6098" y="7633"/>
                    <a:pt x="6081" y="7633"/>
                  </a:cubicBezTo>
                  <a:cubicBezTo>
                    <a:pt x="6064" y="7677"/>
                    <a:pt x="6115" y="7766"/>
                    <a:pt x="6081" y="7811"/>
                  </a:cubicBezTo>
                  <a:cubicBezTo>
                    <a:pt x="6047" y="7855"/>
                    <a:pt x="6013" y="7944"/>
                    <a:pt x="6030" y="8032"/>
                  </a:cubicBezTo>
                  <a:cubicBezTo>
                    <a:pt x="6047" y="8077"/>
                    <a:pt x="6150" y="8121"/>
                    <a:pt x="6167" y="8165"/>
                  </a:cubicBezTo>
                  <a:cubicBezTo>
                    <a:pt x="6218" y="8254"/>
                    <a:pt x="6201" y="8343"/>
                    <a:pt x="6235" y="8476"/>
                  </a:cubicBezTo>
                  <a:cubicBezTo>
                    <a:pt x="6269" y="8520"/>
                    <a:pt x="6303" y="8476"/>
                    <a:pt x="6320" y="8520"/>
                  </a:cubicBezTo>
                  <a:cubicBezTo>
                    <a:pt x="6337" y="8609"/>
                    <a:pt x="6252" y="8875"/>
                    <a:pt x="6235" y="8875"/>
                  </a:cubicBezTo>
                  <a:cubicBezTo>
                    <a:pt x="6201" y="8875"/>
                    <a:pt x="6115" y="8609"/>
                    <a:pt x="6081" y="8520"/>
                  </a:cubicBezTo>
                  <a:cubicBezTo>
                    <a:pt x="6047" y="8476"/>
                    <a:pt x="5945" y="8431"/>
                    <a:pt x="5877" y="8343"/>
                  </a:cubicBezTo>
                  <a:cubicBezTo>
                    <a:pt x="5809" y="8254"/>
                    <a:pt x="5758" y="8254"/>
                    <a:pt x="5707" y="8121"/>
                  </a:cubicBezTo>
                  <a:cubicBezTo>
                    <a:pt x="5638" y="8032"/>
                    <a:pt x="5587" y="7944"/>
                    <a:pt x="5485" y="7988"/>
                  </a:cubicBezTo>
                  <a:cubicBezTo>
                    <a:pt x="5349" y="7988"/>
                    <a:pt x="5281" y="7944"/>
                    <a:pt x="5247" y="7944"/>
                  </a:cubicBezTo>
                  <a:cubicBezTo>
                    <a:pt x="5196" y="7944"/>
                    <a:pt x="5213" y="7855"/>
                    <a:pt x="5144" y="7766"/>
                  </a:cubicBezTo>
                  <a:cubicBezTo>
                    <a:pt x="5093" y="7677"/>
                    <a:pt x="5042" y="7544"/>
                    <a:pt x="4991" y="7633"/>
                  </a:cubicBezTo>
                  <a:cubicBezTo>
                    <a:pt x="4957" y="7677"/>
                    <a:pt x="4974" y="7899"/>
                    <a:pt x="5042" y="7899"/>
                  </a:cubicBezTo>
                  <a:cubicBezTo>
                    <a:pt x="5093" y="7944"/>
                    <a:pt x="5059" y="7988"/>
                    <a:pt x="5127" y="7988"/>
                  </a:cubicBezTo>
                  <a:cubicBezTo>
                    <a:pt x="5179" y="7944"/>
                    <a:pt x="5213" y="8032"/>
                    <a:pt x="5213" y="8121"/>
                  </a:cubicBezTo>
                  <a:cubicBezTo>
                    <a:pt x="5196" y="8254"/>
                    <a:pt x="5230" y="8343"/>
                    <a:pt x="5264" y="8431"/>
                  </a:cubicBezTo>
                  <a:cubicBezTo>
                    <a:pt x="5298" y="8476"/>
                    <a:pt x="5281" y="8565"/>
                    <a:pt x="5230" y="8565"/>
                  </a:cubicBezTo>
                  <a:cubicBezTo>
                    <a:pt x="5179" y="8565"/>
                    <a:pt x="5127" y="8609"/>
                    <a:pt x="5144" y="8698"/>
                  </a:cubicBezTo>
                  <a:cubicBezTo>
                    <a:pt x="5162" y="8786"/>
                    <a:pt x="5127" y="8831"/>
                    <a:pt x="5076" y="8786"/>
                  </a:cubicBezTo>
                  <a:cubicBezTo>
                    <a:pt x="5025" y="8742"/>
                    <a:pt x="5059" y="8609"/>
                    <a:pt x="5076" y="8565"/>
                  </a:cubicBezTo>
                  <a:cubicBezTo>
                    <a:pt x="5093" y="8520"/>
                    <a:pt x="5025" y="8476"/>
                    <a:pt x="4991" y="8431"/>
                  </a:cubicBezTo>
                  <a:cubicBezTo>
                    <a:pt x="4957" y="8431"/>
                    <a:pt x="4838" y="8653"/>
                    <a:pt x="4804" y="8698"/>
                  </a:cubicBezTo>
                  <a:cubicBezTo>
                    <a:pt x="4770" y="8698"/>
                    <a:pt x="4685" y="8609"/>
                    <a:pt x="4582" y="8698"/>
                  </a:cubicBezTo>
                  <a:cubicBezTo>
                    <a:pt x="4514" y="8742"/>
                    <a:pt x="4514" y="8919"/>
                    <a:pt x="4480" y="8919"/>
                  </a:cubicBezTo>
                  <a:cubicBezTo>
                    <a:pt x="4446" y="8919"/>
                    <a:pt x="4327" y="8964"/>
                    <a:pt x="4310" y="8875"/>
                  </a:cubicBezTo>
                  <a:cubicBezTo>
                    <a:pt x="4276" y="8831"/>
                    <a:pt x="4310" y="8786"/>
                    <a:pt x="4327" y="8786"/>
                  </a:cubicBezTo>
                  <a:cubicBezTo>
                    <a:pt x="4378" y="8786"/>
                    <a:pt x="4378" y="8742"/>
                    <a:pt x="4361" y="8698"/>
                  </a:cubicBezTo>
                  <a:cubicBezTo>
                    <a:pt x="4344" y="8609"/>
                    <a:pt x="4395" y="8476"/>
                    <a:pt x="4395" y="8476"/>
                  </a:cubicBezTo>
                  <a:cubicBezTo>
                    <a:pt x="4395" y="8431"/>
                    <a:pt x="4242" y="8520"/>
                    <a:pt x="4225" y="8565"/>
                  </a:cubicBezTo>
                  <a:cubicBezTo>
                    <a:pt x="4191" y="8653"/>
                    <a:pt x="4225" y="8742"/>
                    <a:pt x="4191" y="8786"/>
                  </a:cubicBezTo>
                  <a:cubicBezTo>
                    <a:pt x="4174" y="8831"/>
                    <a:pt x="4174" y="8698"/>
                    <a:pt x="4139" y="8698"/>
                  </a:cubicBezTo>
                  <a:cubicBezTo>
                    <a:pt x="4122" y="8653"/>
                    <a:pt x="3901" y="8786"/>
                    <a:pt x="3850" y="8919"/>
                  </a:cubicBezTo>
                  <a:cubicBezTo>
                    <a:pt x="3816" y="9008"/>
                    <a:pt x="3731" y="9008"/>
                    <a:pt x="3731" y="9097"/>
                  </a:cubicBezTo>
                  <a:cubicBezTo>
                    <a:pt x="3731" y="9185"/>
                    <a:pt x="3628" y="9185"/>
                    <a:pt x="3594" y="9230"/>
                  </a:cubicBezTo>
                  <a:cubicBezTo>
                    <a:pt x="3543" y="9274"/>
                    <a:pt x="3577" y="9496"/>
                    <a:pt x="3560" y="9540"/>
                  </a:cubicBezTo>
                  <a:cubicBezTo>
                    <a:pt x="3543" y="9673"/>
                    <a:pt x="3390" y="9629"/>
                    <a:pt x="3339" y="9629"/>
                  </a:cubicBezTo>
                  <a:cubicBezTo>
                    <a:pt x="3305" y="9629"/>
                    <a:pt x="3288" y="9407"/>
                    <a:pt x="3254" y="9407"/>
                  </a:cubicBezTo>
                  <a:cubicBezTo>
                    <a:pt x="3203" y="9407"/>
                    <a:pt x="3237" y="9230"/>
                    <a:pt x="3254" y="9185"/>
                  </a:cubicBezTo>
                  <a:cubicBezTo>
                    <a:pt x="3254" y="9097"/>
                    <a:pt x="3288" y="9185"/>
                    <a:pt x="3322" y="9097"/>
                  </a:cubicBezTo>
                  <a:cubicBezTo>
                    <a:pt x="3373" y="9008"/>
                    <a:pt x="3424" y="9141"/>
                    <a:pt x="3441" y="9052"/>
                  </a:cubicBezTo>
                  <a:cubicBezTo>
                    <a:pt x="3475" y="9008"/>
                    <a:pt x="3373" y="8919"/>
                    <a:pt x="3356" y="8786"/>
                  </a:cubicBezTo>
                  <a:cubicBezTo>
                    <a:pt x="3356" y="8653"/>
                    <a:pt x="3271" y="8609"/>
                    <a:pt x="3203" y="8653"/>
                  </a:cubicBezTo>
                  <a:cubicBezTo>
                    <a:pt x="3151" y="8698"/>
                    <a:pt x="3100" y="8653"/>
                    <a:pt x="3049" y="8609"/>
                  </a:cubicBezTo>
                  <a:cubicBezTo>
                    <a:pt x="3015" y="8520"/>
                    <a:pt x="3015" y="8698"/>
                    <a:pt x="3083" y="8742"/>
                  </a:cubicBezTo>
                  <a:cubicBezTo>
                    <a:pt x="3117" y="8786"/>
                    <a:pt x="3100" y="8919"/>
                    <a:pt x="3117" y="8964"/>
                  </a:cubicBezTo>
                  <a:cubicBezTo>
                    <a:pt x="3117" y="9008"/>
                    <a:pt x="3100" y="9185"/>
                    <a:pt x="3066" y="9319"/>
                  </a:cubicBezTo>
                  <a:cubicBezTo>
                    <a:pt x="3032" y="9452"/>
                    <a:pt x="3049" y="9452"/>
                    <a:pt x="3117" y="9452"/>
                  </a:cubicBezTo>
                  <a:cubicBezTo>
                    <a:pt x="3151" y="9452"/>
                    <a:pt x="3151" y="9585"/>
                    <a:pt x="3151" y="9718"/>
                  </a:cubicBezTo>
                  <a:cubicBezTo>
                    <a:pt x="3151" y="9851"/>
                    <a:pt x="3117" y="9895"/>
                    <a:pt x="3117" y="9984"/>
                  </a:cubicBezTo>
                  <a:cubicBezTo>
                    <a:pt x="3117" y="10073"/>
                    <a:pt x="3066" y="9939"/>
                    <a:pt x="3066" y="9984"/>
                  </a:cubicBezTo>
                  <a:cubicBezTo>
                    <a:pt x="3049" y="10028"/>
                    <a:pt x="3032" y="9984"/>
                    <a:pt x="3015" y="9895"/>
                  </a:cubicBezTo>
                  <a:cubicBezTo>
                    <a:pt x="3015" y="9806"/>
                    <a:pt x="2930" y="9851"/>
                    <a:pt x="2896" y="9806"/>
                  </a:cubicBezTo>
                  <a:cubicBezTo>
                    <a:pt x="2845" y="9806"/>
                    <a:pt x="2828" y="9851"/>
                    <a:pt x="2811" y="9939"/>
                  </a:cubicBezTo>
                  <a:cubicBezTo>
                    <a:pt x="2794" y="10028"/>
                    <a:pt x="2726" y="10073"/>
                    <a:pt x="2709" y="10073"/>
                  </a:cubicBezTo>
                  <a:cubicBezTo>
                    <a:pt x="2674" y="10073"/>
                    <a:pt x="2606" y="10206"/>
                    <a:pt x="2572" y="10294"/>
                  </a:cubicBezTo>
                  <a:cubicBezTo>
                    <a:pt x="2538" y="10339"/>
                    <a:pt x="2538" y="10472"/>
                    <a:pt x="2589" y="10605"/>
                  </a:cubicBezTo>
                  <a:cubicBezTo>
                    <a:pt x="2640" y="10649"/>
                    <a:pt x="2640" y="10738"/>
                    <a:pt x="2640" y="10827"/>
                  </a:cubicBezTo>
                  <a:cubicBezTo>
                    <a:pt x="2640" y="10871"/>
                    <a:pt x="2504" y="10871"/>
                    <a:pt x="2487" y="10782"/>
                  </a:cubicBezTo>
                  <a:cubicBezTo>
                    <a:pt x="2470" y="10738"/>
                    <a:pt x="2385" y="10693"/>
                    <a:pt x="2351" y="10693"/>
                  </a:cubicBezTo>
                  <a:cubicBezTo>
                    <a:pt x="2317" y="10738"/>
                    <a:pt x="2249" y="10516"/>
                    <a:pt x="2215" y="10516"/>
                  </a:cubicBezTo>
                  <a:cubicBezTo>
                    <a:pt x="2163" y="10516"/>
                    <a:pt x="2146" y="10605"/>
                    <a:pt x="2129" y="10649"/>
                  </a:cubicBezTo>
                  <a:cubicBezTo>
                    <a:pt x="2112" y="10738"/>
                    <a:pt x="2146" y="10738"/>
                    <a:pt x="2163" y="10871"/>
                  </a:cubicBezTo>
                  <a:cubicBezTo>
                    <a:pt x="2197" y="11004"/>
                    <a:pt x="2266" y="11004"/>
                    <a:pt x="2300" y="11004"/>
                  </a:cubicBezTo>
                  <a:cubicBezTo>
                    <a:pt x="2317" y="11004"/>
                    <a:pt x="2317" y="11137"/>
                    <a:pt x="2300" y="11181"/>
                  </a:cubicBezTo>
                  <a:cubicBezTo>
                    <a:pt x="2300" y="11226"/>
                    <a:pt x="2232" y="11270"/>
                    <a:pt x="2215" y="11226"/>
                  </a:cubicBezTo>
                  <a:cubicBezTo>
                    <a:pt x="2197" y="11137"/>
                    <a:pt x="2112" y="11226"/>
                    <a:pt x="2112" y="11137"/>
                  </a:cubicBezTo>
                  <a:cubicBezTo>
                    <a:pt x="2095" y="11093"/>
                    <a:pt x="2061" y="10960"/>
                    <a:pt x="1993" y="11004"/>
                  </a:cubicBezTo>
                  <a:cubicBezTo>
                    <a:pt x="1925" y="11004"/>
                    <a:pt x="1925" y="10915"/>
                    <a:pt x="1925" y="10782"/>
                  </a:cubicBezTo>
                  <a:cubicBezTo>
                    <a:pt x="1925" y="10649"/>
                    <a:pt x="1891" y="10605"/>
                    <a:pt x="1891" y="10560"/>
                  </a:cubicBezTo>
                  <a:cubicBezTo>
                    <a:pt x="1891" y="10516"/>
                    <a:pt x="1874" y="10383"/>
                    <a:pt x="1891" y="10339"/>
                  </a:cubicBezTo>
                  <a:cubicBezTo>
                    <a:pt x="1925" y="10294"/>
                    <a:pt x="1908" y="10206"/>
                    <a:pt x="1908" y="10117"/>
                  </a:cubicBezTo>
                  <a:cubicBezTo>
                    <a:pt x="1908" y="10073"/>
                    <a:pt x="1874" y="9939"/>
                    <a:pt x="1823" y="9939"/>
                  </a:cubicBezTo>
                  <a:cubicBezTo>
                    <a:pt x="1772" y="9939"/>
                    <a:pt x="1772" y="9806"/>
                    <a:pt x="1738" y="9806"/>
                  </a:cubicBezTo>
                  <a:cubicBezTo>
                    <a:pt x="1686" y="9762"/>
                    <a:pt x="1618" y="9585"/>
                    <a:pt x="1618" y="9540"/>
                  </a:cubicBezTo>
                  <a:cubicBezTo>
                    <a:pt x="1618" y="9452"/>
                    <a:pt x="1550" y="9452"/>
                    <a:pt x="1567" y="9407"/>
                  </a:cubicBezTo>
                  <a:cubicBezTo>
                    <a:pt x="1584" y="9407"/>
                    <a:pt x="1635" y="9452"/>
                    <a:pt x="1686" y="9540"/>
                  </a:cubicBezTo>
                  <a:cubicBezTo>
                    <a:pt x="1703" y="9585"/>
                    <a:pt x="1755" y="9673"/>
                    <a:pt x="1857" y="9718"/>
                  </a:cubicBezTo>
                  <a:cubicBezTo>
                    <a:pt x="1925" y="9718"/>
                    <a:pt x="1976" y="9851"/>
                    <a:pt x="2078" y="9895"/>
                  </a:cubicBezTo>
                  <a:cubicBezTo>
                    <a:pt x="2163" y="9939"/>
                    <a:pt x="2232" y="9984"/>
                    <a:pt x="2368" y="10028"/>
                  </a:cubicBezTo>
                  <a:cubicBezTo>
                    <a:pt x="2504" y="10073"/>
                    <a:pt x="2691" y="9673"/>
                    <a:pt x="2726" y="9585"/>
                  </a:cubicBezTo>
                  <a:cubicBezTo>
                    <a:pt x="2760" y="9496"/>
                    <a:pt x="2709" y="9274"/>
                    <a:pt x="2709" y="9185"/>
                  </a:cubicBezTo>
                  <a:cubicBezTo>
                    <a:pt x="2709" y="9097"/>
                    <a:pt x="2657" y="9097"/>
                    <a:pt x="2657" y="9052"/>
                  </a:cubicBezTo>
                  <a:cubicBezTo>
                    <a:pt x="2640" y="9008"/>
                    <a:pt x="2589" y="8919"/>
                    <a:pt x="2538" y="8919"/>
                  </a:cubicBezTo>
                  <a:cubicBezTo>
                    <a:pt x="2487" y="8919"/>
                    <a:pt x="2487" y="8742"/>
                    <a:pt x="2436" y="8742"/>
                  </a:cubicBezTo>
                  <a:cubicBezTo>
                    <a:pt x="2385" y="8742"/>
                    <a:pt x="2368" y="8698"/>
                    <a:pt x="2249" y="8476"/>
                  </a:cubicBezTo>
                  <a:cubicBezTo>
                    <a:pt x="2129" y="8298"/>
                    <a:pt x="1976" y="8165"/>
                    <a:pt x="1959" y="8210"/>
                  </a:cubicBezTo>
                  <a:cubicBezTo>
                    <a:pt x="1925" y="8254"/>
                    <a:pt x="1908" y="8254"/>
                    <a:pt x="1891" y="8165"/>
                  </a:cubicBezTo>
                  <a:cubicBezTo>
                    <a:pt x="1874" y="8077"/>
                    <a:pt x="1840" y="8121"/>
                    <a:pt x="1806" y="8165"/>
                  </a:cubicBezTo>
                  <a:cubicBezTo>
                    <a:pt x="1772" y="8254"/>
                    <a:pt x="1738" y="8121"/>
                    <a:pt x="1686" y="8165"/>
                  </a:cubicBezTo>
                  <a:cubicBezTo>
                    <a:pt x="1635" y="8210"/>
                    <a:pt x="1601" y="8077"/>
                    <a:pt x="1618" y="8032"/>
                  </a:cubicBezTo>
                  <a:cubicBezTo>
                    <a:pt x="1635" y="7988"/>
                    <a:pt x="1703" y="8032"/>
                    <a:pt x="1703" y="7944"/>
                  </a:cubicBezTo>
                  <a:cubicBezTo>
                    <a:pt x="1703" y="7899"/>
                    <a:pt x="1686" y="7944"/>
                    <a:pt x="1618" y="7899"/>
                  </a:cubicBezTo>
                  <a:cubicBezTo>
                    <a:pt x="1567" y="7811"/>
                    <a:pt x="1533" y="7855"/>
                    <a:pt x="1533" y="7944"/>
                  </a:cubicBezTo>
                  <a:cubicBezTo>
                    <a:pt x="1516" y="7988"/>
                    <a:pt x="1482" y="7944"/>
                    <a:pt x="1465" y="7944"/>
                  </a:cubicBezTo>
                  <a:cubicBezTo>
                    <a:pt x="1465" y="7944"/>
                    <a:pt x="1448" y="7944"/>
                    <a:pt x="1448" y="7899"/>
                  </a:cubicBezTo>
                  <a:cubicBezTo>
                    <a:pt x="1448" y="7988"/>
                    <a:pt x="1414" y="8032"/>
                    <a:pt x="1380" y="7988"/>
                  </a:cubicBezTo>
                  <a:cubicBezTo>
                    <a:pt x="1346" y="7988"/>
                    <a:pt x="1312" y="8121"/>
                    <a:pt x="1278" y="8121"/>
                  </a:cubicBezTo>
                  <a:cubicBezTo>
                    <a:pt x="1244" y="8121"/>
                    <a:pt x="1209" y="8254"/>
                    <a:pt x="1192" y="8343"/>
                  </a:cubicBezTo>
                  <a:cubicBezTo>
                    <a:pt x="1192" y="8431"/>
                    <a:pt x="1141" y="8387"/>
                    <a:pt x="1141" y="8476"/>
                  </a:cubicBezTo>
                  <a:cubicBezTo>
                    <a:pt x="1141" y="8476"/>
                    <a:pt x="1141" y="8520"/>
                    <a:pt x="1124" y="8609"/>
                  </a:cubicBezTo>
                  <a:cubicBezTo>
                    <a:pt x="1107" y="8653"/>
                    <a:pt x="1124" y="8698"/>
                    <a:pt x="1141" y="8786"/>
                  </a:cubicBezTo>
                  <a:cubicBezTo>
                    <a:pt x="1158" y="8919"/>
                    <a:pt x="1209" y="8919"/>
                    <a:pt x="1226" y="8919"/>
                  </a:cubicBezTo>
                  <a:cubicBezTo>
                    <a:pt x="1244" y="8964"/>
                    <a:pt x="1312" y="9097"/>
                    <a:pt x="1312" y="9141"/>
                  </a:cubicBezTo>
                  <a:cubicBezTo>
                    <a:pt x="1312" y="9230"/>
                    <a:pt x="1261" y="9363"/>
                    <a:pt x="1244" y="9407"/>
                  </a:cubicBezTo>
                  <a:cubicBezTo>
                    <a:pt x="1209" y="9452"/>
                    <a:pt x="1175" y="9540"/>
                    <a:pt x="1192" y="9585"/>
                  </a:cubicBezTo>
                  <a:cubicBezTo>
                    <a:pt x="1209" y="9629"/>
                    <a:pt x="1278" y="9895"/>
                    <a:pt x="1312" y="10073"/>
                  </a:cubicBezTo>
                  <a:cubicBezTo>
                    <a:pt x="1363" y="10294"/>
                    <a:pt x="1295" y="10206"/>
                    <a:pt x="1278" y="10294"/>
                  </a:cubicBezTo>
                  <a:cubicBezTo>
                    <a:pt x="1261" y="10383"/>
                    <a:pt x="1278" y="10516"/>
                    <a:pt x="1278" y="10560"/>
                  </a:cubicBezTo>
                  <a:cubicBezTo>
                    <a:pt x="1295" y="10605"/>
                    <a:pt x="1261" y="10605"/>
                    <a:pt x="1278" y="10605"/>
                  </a:cubicBezTo>
                  <a:cubicBezTo>
                    <a:pt x="1278" y="10693"/>
                    <a:pt x="1312" y="10693"/>
                    <a:pt x="1329" y="10738"/>
                  </a:cubicBezTo>
                  <a:cubicBezTo>
                    <a:pt x="1329" y="10782"/>
                    <a:pt x="1278" y="10827"/>
                    <a:pt x="1295" y="10915"/>
                  </a:cubicBezTo>
                  <a:cubicBezTo>
                    <a:pt x="1329" y="11004"/>
                    <a:pt x="1363" y="11004"/>
                    <a:pt x="1380" y="11093"/>
                  </a:cubicBezTo>
                  <a:cubicBezTo>
                    <a:pt x="1380" y="11181"/>
                    <a:pt x="1278" y="11181"/>
                    <a:pt x="1295" y="11270"/>
                  </a:cubicBezTo>
                  <a:cubicBezTo>
                    <a:pt x="1295" y="11359"/>
                    <a:pt x="1414" y="11447"/>
                    <a:pt x="1465" y="11625"/>
                  </a:cubicBezTo>
                  <a:cubicBezTo>
                    <a:pt x="1499" y="11714"/>
                    <a:pt x="1499" y="11758"/>
                    <a:pt x="1482" y="11847"/>
                  </a:cubicBezTo>
                  <a:cubicBezTo>
                    <a:pt x="1482" y="12024"/>
                    <a:pt x="1329" y="12157"/>
                    <a:pt x="1295" y="12290"/>
                  </a:cubicBezTo>
                  <a:cubicBezTo>
                    <a:pt x="1278" y="12512"/>
                    <a:pt x="1158" y="12601"/>
                    <a:pt x="1107" y="12734"/>
                  </a:cubicBezTo>
                  <a:cubicBezTo>
                    <a:pt x="1090" y="12778"/>
                    <a:pt x="1073" y="12867"/>
                    <a:pt x="1056" y="12911"/>
                  </a:cubicBezTo>
                  <a:cubicBezTo>
                    <a:pt x="1073" y="12911"/>
                    <a:pt x="1090" y="12911"/>
                    <a:pt x="1090" y="12867"/>
                  </a:cubicBezTo>
                  <a:cubicBezTo>
                    <a:pt x="1124" y="12822"/>
                    <a:pt x="1158" y="13044"/>
                    <a:pt x="1175" y="13089"/>
                  </a:cubicBezTo>
                  <a:cubicBezTo>
                    <a:pt x="1209" y="13177"/>
                    <a:pt x="1278" y="13089"/>
                    <a:pt x="1278" y="13177"/>
                  </a:cubicBezTo>
                  <a:cubicBezTo>
                    <a:pt x="1312" y="13222"/>
                    <a:pt x="1278" y="13222"/>
                    <a:pt x="1244" y="13222"/>
                  </a:cubicBezTo>
                  <a:cubicBezTo>
                    <a:pt x="1192" y="13222"/>
                    <a:pt x="1175" y="13266"/>
                    <a:pt x="1107" y="13310"/>
                  </a:cubicBezTo>
                  <a:cubicBezTo>
                    <a:pt x="1073" y="13355"/>
                    <a:pt x="1073" y="13399"/>
                    <a:pt x="1056" y="13443"/>
                  </a:cubicBezTo>
                  <a:cubicBezTo>
                    <a:pt x="1090" y="13532"/>
                    <a:pt x="1039" y="13576"/>
                    <a:pt x="1022" y="13665"/>
                  </a:cubicBezTo>
                  <a:cubicBezTo>
                    <a:pt x="1005" y="13754"/>
                    <a:pt x="988" y="13798"/>
                    <a:pt x="988" y="13843"/>
                  </a:cubicBezTo>
                  <a:cubicBezTo>
                    <a:pt x="971" y="13887"/>
                    <a:pt x="988" y="13931"/>
                    <a:pt x="988" y="14020"/>
                  </a:cubicBezTo>
                  <a:cubicBezTo>
                    <a:pt x="988" y="14109"/>
                    <a:pt x="1005" y="14109"/>
                    <a:pt x="1022" y="14197"/>
                  </a:cubicBezTo>
                  <a:cubicBezTo>
                    <a:pt x="1039" y="14286"/>
                    <a:pt x="1005" y="14286"/>
                    <a:pt x="988" y="14330"/>
                  </a:cubicBezTo>
                  <a:cubicBezTo>
                    <a:pt x="971" y="14375"/>
                    <a:pt x="971" y="14419"/>
                    <a:pt x="1005" y="14463"/>
                  </a:cubicBezTo>
                  <a:cubicBezTo>
                    <a:pt x="1022" y="14508"/>
                    <a:pt x="1022" y="14597"/>
                    <a:pt x="1022" y="14641"/>
                  </a:cubicBezTo>
                  <a:cubicBezTo>
                    <a:pt x="1005" y="14730"/>
                    <a:pt x="1039" y="14818"/>
                    <a:pt x="1056" y="14863"/>
                  </a:cubicBezTo>
                  <a:cubicBezTo>
                    <a:pt x="1090" y="14907"/>
                    <a:pt x="1073" y="15040"/>
                    <a:pt x="1090" y="15084"/>
                  </a:cubicBezTo>
                  <a:cubicBezTo>
                    <a:pt x="1107" y="15084"/>
                    <a:pt x="1124" y="15129"/>
                    <a:pt x="1158" y="15129"/>
                  </a:cubicBezTo>
                  <a:cubicBezTo>
                    <a:pt x="1192" y="15084"/>
                    <a:pt x="1209" y="15129"/>
                    <a:pt x="1226" y="15217"/>
                  </a:cubicBezTo>
                  <a:cubicBezTo>
                    <a:pt x="1244" y="15262"/>
                    <a:pt x="1261" y="15262"/>
                    <a:pt x="1278" y="15217"/>
                  </a:cubicBezTo>
                  <a:cubicBezTo>
                    <a:pt x="1312" y="15173"/>
                    <a:pt x="1397" y="15262"/>
                    <a:pt x="1414" y="15306"/>
                  </a:cubicBezTo>
                  <a:cubicBezTo>
                    <a:pt x="1431" y="15306"/>
                    <a:pt x="1414" y="15439"/>
                    <a:pt x="1414" y="15484"/>
                  </a:cubicBezTo>
                  <a:cubicBezTo>
                    <a:pt x="1414" y="15572"/>
                    <a:pt x="1397" y="15705"/>
                    <a:pt x="1431" y="15750"/>
                  </a:cubicBezTo>
                  <a:cubicBezTo>
                    <a:pt x="1465" y="15794"/>
                    <a:pt x="1465" y="15927"/>
                    <a:pt x="1482" y="15971"/>
                  </a:cubicBezTo>
                  <a:cubicBezTo>
                    <a:pt x="1516" y="15971"/>
                    <a:pt x="1533" y="16105"/>
                    <a:pt x="1567" y="16149"/>
                  </a:cubicBezTo>
                  <a:cubicBezTo>
                    <a:pt x="1584" y="16149"/>
                    <a:pt x="1635" y="16238"/>
                    <a:pt x="1635" y="16326"/>
                  </a:cubicBezTo>
                  <a:cubicBezTo>
                    <a:pt x="1635" y="16371"/>
                    <a:pt x="1601" y="16459"/>
                    <a:pt x="1567" y="16459"/>
                  </a:cubicBezTo>
                  <a:cubicBezTo>
                    <a:pt x="1533" y="16504"/>
                    <a:pt x="1482" y="16371"/>
                    <a:pt x="1482" y="16459"/>
                  </a:cubicBezTo>
                  <a:cubicBezTo>
                    <a:pt x="1465" y="16504"/>
                    <a:pt x="1482" y="16548"/>
                    <a:pt x="1482" y="16726"/>
                  </a:cubicBezTo>
                  <a:cubicBezTo>
                    <a:pt x="1499" y="16903"/>
                    <a:pt x="1516" y="16903"/>
                    <a:pt x="1550" y="16903"/>
                  </a:cubicBezTo>
                  <a:cubicBezTo>
                    <a:pt x="1584" y="16903"/>
                    <a:pt x="1584" y="16859"/>
                    <a:pt x="1618" y="16814"/>
                  </a:cubicBezTo>
                  <a:cubicBezTo>
                    <a:pt x="1635" y="16814"/>
                    <a:pt x="1686" y="16859"/>
                    <a:pt x="1686" y="16814"/>
                  </a:cubicBezTo>
                  <a:cubicBezTo>
                    <a:pt x="1703" y="16814"/>
                    <a:pt x="1789" y="16770"/>
                    <a:pt x="1806" y="16859"/>
                  </a:cubicBezTo>
                  <a:cubicBezTo>
                    <a:pt x="1806" y="16903"/>
                    <a:pt x="1823" y="17036"/>
                    <a:pt x="1823" y="17080"/>
                  </a:cubicBezTo>
                  <a:cubicBezTo>
                    <a:pt x="1806" y="17125"/>
                    <a:pt x="1840" y="17213"/>
                    <a:pt x="1840" y="17258"/>
                  </a:cubicBezTo>
                  <a:cubicBezTo>
                    <a:pt x="1857" y="17346"/>
                    <a:pt x="1908" y="17302"/>
                    <a:pt x="1925" y="17346"/>
                  </a:cubicBezTo>
                  <a:cubicBezTo>
                    <a:pt x="1959" y="17346"/>
                    <a:pt x="1993" y="17524"/>
                    <a:pt x="1993" y="17568"/>
                  </a:cubicBezTo>
                  <a:cubicBezTo>
                    <a:pt x="1976" y="17657"/>
                    <a:pt x="2027" y="17657"/>
                    <a:pt x="2044" y="17657"/>
                  </a:cubicBezTo>
                  <a:cubicBezTo>
                    <a:pt x="2061" y="17613"/>
                    <a:pt x="2078" y="17701"/>
                    <a:pt x="2095" y="17701"/>
                  </a:cubicBezTo>
                  <a:cubicBezTo>
                    <a:pt x="2112" y="17746"/>
                    <a:pt x="2146" y="17746"/>
                    <a:pt x="2163" y="17701"/>
                  </a:cubicBezTo>
                  <a:cubicBezTo>
                    <a:pt x="2180" y="17657"/>
                    <a:pt x="2232" y="17657"/>
                    <a:pt x="2232" y="17701"/>
                  </a:cubicBezTo>
                  <a:cubicBezTo>
                    <a:pt x="2249" y="17746"/>
                    <a:pt x="2300" y="17834"/>
                    <a:pt x="2300" y="17879"/>
                  </a:cubicBezTo>
                  <a:cubicBezTo>
                    <a:pt x="2300" y="17923"/>
                    <a:pt x="2351" y="17879"/>
                    <a:pt x="2402" y="17923"/>
                  </a:cubicBezTo>
                  <a:cubicBezTo>
                    <a:pt x="2436" y="17967"/>
                    <a:pt x="2470" y="17967"/>
                    <a:pt x="2504" y="18012"/>
                  </a:cubicBezTo>
                  <a:cubicBezTo>
                    <a:pt x="2538" y="18056"/>
                    <a:pt x="2572" y="18056"/>
                    <a:pt x="2572" y="18100"/>
                  </a:cubicBezTo>
                  <a:cubicBezTo>
                    <a:pt x="2572" y="18145"/>
                    <a:pt x="2538" y="18189"/>
                    <a:pt x="2538" y="18234"/>
                  </a:cubicBezTo>
                  <a:cubicBezTo>
                    <a:pt x="2538" y="18278"/>
                    <a:pt x="2572" y="18278"/>
                    <a:pt x="2572" y="18322"/>
                  </a:cubicBezTo>
                  <a:cubicBezTo>
                    <a:pt x="2572" y="18411"/>
                    <a:pt x="2521" y="18411"/>
                    <a:pt x="2521" y="18411"/>
                  </a:cubicBezTo>
                  <a:cubicBezTo>
                    <a:pt x="2504" y="18455"/>
                    <a:pt x="2538" y="18544"/>
                    <a:pt x="2555" y="18544"/>
                  </a:cubicBezTo>
                  <a:cubicBezTo>
                    <a:pt x="2555" y="18588"/>
                    <a:pt x="2521" y="18677"/>
                    <a:pt x="2521" y="18721"/>
                  </a:cubicBezTo>
                  <a:cubicBezTo>
                    <a:pt x="2521" y="18766"/>
                    <a:pt x="2453" y="18721"/>
                    <a:pt x="2436" y="18721"/>
                  </a:cubicBezTo>
                  <a:cubicBezTo>
                    <a:pt x="2402" y="18721"/>
                    <a:pt x="2351" y="18899"/>
                    <a:pt x="2317" y="18899"/>
                  </a:cubicBezTo>
                  <a:cubicBezTo>
                    <a:pt x="2300" y="18943"/>
                    <a:pt x="2317" y="19032"/>
                    <a:pt x="2317" y="19076"/>
                  </a:cubicBezTo>
                  <a:cubicBezTo>
                    <a:pt x="2385" y="19032"/>
                    <a:pt x="2453" y="19032"/>
                    <a:pt x="2453" y="19076"/>
                  </a:cubicBezTo>
                  <a:cubicBezTo>
                    <a:pt x="2470" y="19121"/>
                    <a:pt x="2317" y="19254"/>
                    <a:pt x="2300" y="19298"/>
                  </a:cubicBezTo>
                  <a:cubicBezTo>
                    <a:pt x="2283" y="19298"/>
                    <a:pt x="2351" y="19431"/>
                    <a:pt x="2334" y="19475"/>
                  </a:cubicBezTo>
                  <a:cubicBezTo>
                    <a:pt x="2334" y="19564"/>
                    <a:pt x="2266" y="19564"/>
                    <a:pt x="2283" y="19697"/>
                  </a:cubicBezTo>
                  <a:cubicBezTo>
                    <a:pt x="2283" y="19786"/>
                    <a:pt x="2249" y="19786"/>
                    <a:pt x="2197" y="19786"/>
                  </a:cubicBezTo>
                  <a:cubicBezTo>
                    <a:pt x="2163" y="19786"/>
                    <a:pt x="2146" y="19875"/>
                    <a:pt x="2163" y="19875"/>
                  </a:cubicBezTo>
                  <a:cubicBezTo>
                    <a:pt x="2180" y="19919"/>
                    <a:pt x="2180" y="20052"/>
                    <a:pt x="2266" y="20096"/>
                  </a:cubicBezTo>
                  <a:cubicBezTo>
                    <a:pt x="2351" y="20185"/>
                    <a:pt x="2436" y="20362"/>
                    <a:pt x="2504" y="20540"/>
                  </a:cubicBezTo>
                  <a:cubicBezTo>
                    <a:pt x="2504" y="20584"/>
                    <a:pt x="2521" y="20584"/>
                    <a:pt x="2521" y="20629"/>
                  </a:cubicBezTo>
                  <a:cubicBezTo>
                    <a:pt x="2555" y="20584"/>
                    <a:pt x="2572" y="20584"/>
                    <a:pt x="2589" y="20584"/>
                  </a:cubicBezTo>
                  <a:cubicBezTo>
                    <a:pt x="2623" y="20540"/>
                    <a:pt x="2709" y="20629"/>
                    <a:pt x="2726" y="20673"/>
                  </a:cubicBezTo>
                  <a:cubicBezTo>
                    <a:pt x="2777" y="20762"/>
                    <a:pt x="2913" y="20673"/>
                    <a:pt x="2930" y="20717"/>
                  </a:cubicBezTo>
                  <a:cubicBezTo>
                    <a:pt x="2947" y="20806"/>
                    <a:pt x="2981" y="20850"/>
                    <a:pt x="3015" y="20850"/>
                  </a:cubicBezTo>
                  <a:cubicBezTo>
                    <a:pt x="3032" y="20850"/>
                    <a:pt x="3066" y="20983"/>
                    <a:pt x="3100" y="20939"/>
                  </a:cubicBezTo>
                  <a:cubicBezTo>
                    <a:pt x="3117" y="20895"/>
                    <a:pt x="3185" y="20895"/>
                    <a:pt x="3220" y="20895"/>
                  </a:cubicBezTo>
                  <a:cubicBezTo>
                    <a:pt x="3237" y="20895"/>
                    <a:pt x="3237" y="20939"/>
                    <a:pt x="3271" y="20939"/>
                  </a:cubicBezTo>
                  <a:cubicBezTo>
                    <a:pt x="3288" y="20939"/>
                    <a:pt x="3288" y="21161"/>
                    <a:pt x="3305" y="21161"/>
                  </a:cubicBezTo>
                  <a:cubicBezTo>
                    <a:pt x="3322" y="21161"/>
                    <a:pt x="3373" y="21294"/>
                    <a:pt x="3424" y="21338"/>
                  </a:cubicBezTo>
                  <a:cubicBezTo>
                    <a:pt x="3458" y="21338"/>
                    <a:pt x="3509" y="21471"/>
                    <a:pt x="3526" y="21471"/>
                  </a:cubicBezTo>
                  <a:cubicBezTo>
                    <a:pt x="3526" y="21471"/>
                    <a:pt x="3560" y="21560"/>
                    <a:pt x="3560" y="21471"/>
                  </a:cubicBezTo>
                  <a:cubicBezTo>
                    <a:pt x="3577" y="21383"/>
                    <a:pt x="3628" y="21427"/>
                    <a:pt x="3645" y="21338"/>
                  </a:cubicBezTo>
                  <a:cubicBezTo>
                    <a:pt x="3577" y="21116"/>
                    <a:pt x="3509" y="20850"/>
                    <a:pt x="3509" y="20762"/>
                  </a:cubicBezTo>
                  <a:cubicBezTo>
                    <a:pt x="3509" y="20584"/>
                    <a:pt x="3526" y="20451"/>
                    <a:pt x="3458" y="20274"/>
                  </a:cubicBezTo>
                  <a:cubicBezTo>
                    <a:pt x="3373" y="20141"/>
                    <a:pt x="3475" y="20008"/>
                    <a:pt x="3526" y="19830"/>
                  </a:cubicBezTo>
                  <a:cubicBezTo>
                    <a:pt x="3560" y="19697"/>
                    <a:pt x="3679" y="19608"/>
                    <a:pt x="3731" y="19475"/>
                  </a:cubicBezTo>
                  <a:cubicBezTo>
                    <a:pt x="3731" y="19431"/>
                    <a:pt x="3731" y="19431"/>
                    <a:pt x="3714" y="19387"/>
                  </a:cubicBezTo>
                  <a:cubicBezTo>
                    <a:pt x="3662" y="19342"/>
                    <a:pt x="3645" y="19254"/>
                    <a:pt x="3679" y="19254"/>
                  </a:cubicBezTo>
                  <a:cubicBezTo>
                    <a:pt x="3731" y="19209"/>
                    <a:pt x="3697" y="19165"/>
                    <a:pt x="3662" y="19076"/>
                  </a:cubicBezTo>
                  <a:cubicBezTo>
                    <a:pt x="3611" y="18943"/>
                    <a:pt x="3594" y="18810"/>
                    <a:pt x="3577" y="18810"/>
                  </a:cubicBezTo>
                  <a:cubicBezTo>
                    <a:pt x="3560" y="18810"/>
                    <a:pt x="3526" y="18810"/>
                    <a:pt x="3492" y="18810"/>
                  </a:cubicBezTo>
                  <a:cubicBezTo>
                    <a:pt x="3458" y="18854"/>
                    <a:pt x="3475" y="18766"/>
                    <a:pt x="3475" y="18633"/>
                  </a:cubicBezTo>
                  <a:cubicBezTo>
                    <a:pt x="3475" y="18588"/>
                    <a:pt x="3407" y="18588"/>
                    <a:pt x="3390" y="18544"/>
                  </a:cubicBezTo>
                  <a:cubicBezTo>
                    <a:pt x="3390" y="18500"/>
                    <a:pt x="3407" y="18322"/>
                    <a:pt x="3424" y="18322"/>
                  </a:cubicBezTo>
                  <a:cubicBezTo>
                    <a:pt x="3441" y="18322"/>
                    <a:pt x="3475" y="18278"/>
                    <a:pt x="3475" y="18189"/>
                  </a:cubicBezTo>
                  <a:cubicBezTo>
                    <a:pt x="3475" y="18145"/>
                    <a:pt x="3407" y="18145"/>
                    <a:pt x="3424" y="18100"/>
                  </a:cubicBezTo>
                  <a:cubicBezTo>
                    <a:pt x="3458" y="17967"/>
                    <a:pt x="3509" y="17967"/>
                    <a:pt x="3509" y="17879"/>
                  </a:cubicBezTo>
                  <a:cubicBezTo>
                    <a:pt x="3509" y="17746"/>
                    <a:pt x="3526" y="17657"/>
                    <a:pt x="3560" y="17746"/>
                  </a:cubicBezTo>
                  <a:cubicBezTo>
                    <a:pt x="3611" y="17790"/>
                    <a:pt x="3628" y="18012"/>
                    <a:pt x="3679" y="17967"/>
                  </a:cubicBezTo>
                  <a:cubicBezTo>
                    <a:pt x="3731" y="17923"/>
                    <a:pt x="3697" y="17790"/>
                    <a:pt x="3679" y="17746"/>
                  </a:cubicBezTo>
                  <a:cubicBezTo>
                    <a:pt x="3679" y="17701"/>
                    <a:pt x="3662" y="17568"/>
                    <a:pt x="3731" y="17568"/>
                  </a:cubicBezTo>
                  <a:cubicBezTo>
                    <a:pt x="3765" y="17568"/>
                    <a:pt x="3731" y="17435"/>
                    <a:pt x="3782" y="17435"/>
                  </a:cubicBezTo>
                  <a:cubicBezTo>
                    <a:pt x="3816" y="17435"/>
                    <a:pt x="3901" y="17302"/>
                    <a:pt x="3918" y="17258"/>
                  </a:cubicBezTo>
                  <a:cubicBezTo>
                    <a:pt x="3935" y="17213"/>
                    <a:pt x="3986" y="17125"/>
                    <a:pt x="4003" y="17169"/>
                  </a:cubicBezTo>
                  <a:cubicBezTo>
                    <a:pt x="4037" y="17213"/>
                    <a:pt x="4071" y="17302"/>
                    <a:pt x="4088" y="17169"/>
                  </a:cubicBezTo>
                  <a:cubicBezTo>
                    <a:pt x="4105" y="17080"/>
                    <a:pt x="4156" y="17125"/>
                    <a:pt x="4156" y="17169"/>
                  </a:cubicBezTo>
                  <a:cubicBezTo>
                    <a:pt x="4174" y="17258"/>
                    <a:pt x="4293" y="17258"/>
                    <a:pt x="4327" y="17302"/>
                  </a:cubicBezTo>
                  <a:cubicBezTo>
                    <a:pt x="4344" y="17346"/>
                    <a:pt x="4412" y="17480"/>
                    <a:pt x="4412" y="17568"/>
                  </a:cubicBezTo>
                  <a:cubicBezTo>
                    <a:pt x="4412" y="17568"/>
                    <a:pt x="4463" y="17657"/>
                    <a:pt x="4463" y="17568"/>
                  </a:cubicBezTo>
                  <a:cubicBezTo>
                    <a:pt x="4463" y="17480"/>
                    <a:pt x="4480" y="17524"/>
                    <a:pt x="4531" y="17568"/>
                  </a:cubicBezTo>
                  <a:cubicBezTo>
                    <a:pt x="4565" y="17657"/>
                    <a:pt x="4633" y="17613"/>
                    <a:pt x="4650" y="17568"/>
                  </a:cubicBezTo>
                  <a:cubicBezTo>
                    <a:pt x="4650" y="17480"/>
                    <a:pt x="4736" y="17391"/>
                    <a:pt x="4770" y="17480"/>
                  </a:cubicBezTo>
                  <a:cubicBezTo>
                    <a:pt x="4787" y="17524"/>
                    <a:pt x="4804" y="17568"/>
                    <a:pt x="4838" y="17480"/>
                  </a:cubicBezTo>
                  <a:cubicBezTo>
                    <a:pt x="4872" y="17391"/>
                    <a:pt x="4940" y="17391"/>
                    <a:pt x="4957" y="17480"/>
                  </a:cubicBezTo>
                  <a:cubicBezTo>
                    <a:pt x="4974" y="17568"/>
                    <a:pt x="5008" y="17568"/>
                    <a:pt x="5042" y="17568"/>
                  </a:cubicBezTo>
                  <a:cubicBezTo>
                    <a:pt x="5093" y="17568"/>
                    <a:pt x="5093" y="17701"/>
                    <a:pt x="5110" y="17657"/>
                  </a:cubicBezTo>
                  <a:cubicBezTo>
                    <a:pt x="5144" y="17657"/>
                    <a:pt x="5127" y="17524"/>
                    <a:pt x="5144" y="17524"/>
                  </a:cubicBezTo>
                  <a:cubicBezTo>
                    <a:pt x="5179" y="17568"/>
                    <a:pt x="5196" y="17613"/>
                    <a:pt x="5247" y="17613"/>
                  </a:cubicBezTo>
                  <a:cubicBezTo>
                    <a:pt x="5298" y="17613"/>
                    <a:pt x="5332" y="17568"/>
                    <a:pt x="5332" y="17524"/>
                  </a:cubicBezTo>
                  <a:cubicBezTo>
                    <a:pt x="5332" y="17435"/>
                    <a:pt x="5332" y="17258"/>
                    <a:pt x="5298" y="17258"/>
                  </a:cubicBezTo>
                  <a:cubicBezTo>
                    <a:pt x="5264" y="17258"/>
                    <a:pt x="5247" y="17169"/>
                    <a:pt x="5196" y="17169"/>
                  </a:cubicBezTo>
                  <a:cubicBezTo>
                    <a:pt x="5162" y="17169"/>
                    <a:pt x="5144" y="17036"/>
                    <a:pt x="5162" y="17036"/>
                  </a:cubicBezTo>
                  <a:cubicBezTo>
                    <a:pt x="5196" y="16992"/>
                    <a:pt x="5264" y="16947"/>
                    <a:pt x="5247" y="16859"/>
                  </a:cubicBezTo>
                  <a:cubicBezTo>
                    <a:pt x="5247" y="16770"/>
                    <a:pt x="5230" y="16637"/>
                    <a:pt x="5281" y="16592"/>
                  </a:cubicBezTo>
                  <a:cubicBezTo>
                    <a:pt x="5332" y="16592"/>
                    <a:pt x="5417" y="16592"/>
                    <a:pt x="5400" y="16548"/>
                  </a:cubicBezTo>
                  <a:cubicBezTo>
                    <a:pt x="5400" y="16504"/>
                    <a:pt x="5315" y="16504"/>
                    <a:pt x="5298" y="16415"/>
                  </a:cubicBezTo>
                  <a:cubicBezTo>
                    <a:pt x="5281" y="16326"/>
                    <a:pt x="5281" y="16149"/>
                    <a:pt x="5298" y="16105"/>
                  </a:cubicBezTo>
                  <a:cubicBezTo>
                    <a:pt x="5315" y="16105"/>
                    <a:pt x="5349" y="16149"/>
                    <a:pt x="5400" y="16105"/>
                  </a:cubicBezTo>
                  <a:cubicBezTo>
                    <a:pt x="5434" y="16060"/>
                    <a:pt x="5502" y="16149"/>
                    <a:pt x="5553" y="16060"/>
                  </a:cubicBezTo>
                  <a:cubicBezTo>
                    <a:pt x="5587" y="15971"/>
                    <a:pt x="5690" y="15971"/>
                    <a:pt x="5741" y="15971"/>
                  </a:cubicBezTo>
                  <a:cubicBezTo>
                    <a:pt x="5792" y="15971"/>
                    <a:pt x="5826" y="15883"/>
                    <a:pt x="5877" y="15883"/>
                  </a:cubicBezTo>
                  <a:cubicBezTo>
                    <a:pt x="5911" y="15883"/>
                    <a:pt x="6013" y="15838"/>
                    <a:pt x="6047" y="15794"/>
                  </a:cubicBezTo>
                  <a:cubicBezTo>
                    <a:pt x="6081" y="15750"/>
                    <a:pt x="6218" y="15705"/>
                    <a:pt x="6235" y="15617"/>
                  </a:cubicBezTo>
                  <a:cubicBezTo>
                    <a:pt x="6235" y="15528"/>
                    <a:pt x="6371" y="15484"/>
                    <a:pt x="6388" y="15528"/>
                  </a:cubicBezTo>
                  <a:cubicBezTo>
                    <a:pt x="6422" y="15572"/>
                    <a:pt x="6456" y="15572"/>
                    <a:pt x="6490" y="15572"/>
                  </a:cubicBezTo>
                  <a:cubicBezTo>
                    <a:pt x="6524" y="15528"/>
                    <a:pt x="6558" y="15617"/>
                    <a:pt x="6558" y="15705"/>
                  </a:cubicBezTo>
                  <a:cubicBezTo>
                    <a:pt x="6558" y="15794"/>
                    <a:pt x="6592" y="15883"/>
                    <a:pt x="6592" y="15927"/>
                  </a:cubicBezTo>
                  <a:cubicBezTo>
                    <a:pt x="6575" y="15971"/>
                    <a:pt x="6558" y="16016"/>
                    <a:pt x="6575" y="16060"/>
                  </a:cubicBezTo>
                  <a:cubicBezTo>
                    <a:pt x="6592" y="16105"/>
                    <a:pt x="6678" y="16060"/>
                    <a:pt x="6695" y="16016"/>
                  </a:cubicBezTo>
                  <a:cubicBezTo>
                    <a:pt x="6712" y="15971"/>
                    <a:pt x="6746" y="16016"/>
                    <a:pt x="6746" y="16105"/>
                  </a:cubicBezTo>
                  <a:cubicBezTo>
                    <a:pt x="6746" y="16149"/>
                    <a:pt x="6763" y="16193"/>
                    <a:pt x="6763" y="16105"/>
                  </a:cubicBezTo>
                  <a:cubicBezTo>
                    <a:pt x="6763" y="16016"/>
                    <a:pt x="6814" y="16105"/>
                    <a:pt x="6831" y="16149"/>
                  </a:cubicBezTo>
                  <a:cubicBezTo>
                    <a:pt x="6848" y="16193"/>
                    <a:pt x="6899" y="16060"/>
                    <a:pt x="6899" y="16149"/>
                  </a:cubicBezTo>
                  <a:cubicBezTo>
                    <a:pt x="6899" y="16238"/>
                    <a:pt x="6814" y="16282"/>
                    <a:pt x="6848" y="16371"/>
                  </a:cubicBezTo>
                  <a:cubicBezTo>
                    <a:pt x="6899" y="16459"/>
                    <a:pt x="6916" y="16282"/>
                    <a:pt x="6967" y="16326"/>
                  </a:cubicBezTo>
                  <a:cubicBezTo>
                    <a:pt x="6984" y="16371"/>
                    <a:pt x="7052" y="16193"/>
                    <a:pt x="7086" y="16149"/>
                  </a:cubicBezTo>
                  <a:cubicBezTo>
                    <a:pt x="7138" y="16149"/>
                    <a:pt x="7172" y="16016"/>
                    <a:pt x="7206" y="15971"/>
                  </a:cubicBezTo>
                  <a:cubicBezTo>
                    <a:pt x="7240" y="15971"/>
                    <a:pt x="7308" y="15971"/>
                    <a:pt x="7291" y="16016"/>
                  </a:cubicBezTo>
                  <a:cubicBezTo>
                    <a:pt x="7274" y="16060"/>
                    <a:pt x="7240" y="16193"/>
                    <a:pt x="7325" y="16282"/>
                  </a:cubicBezTo>
                  <a:cubicBezTo>
                    <a:pt x="7410" y="16371"/>
                    <a:pt x="7512" y="16770"/>
                    <a:pt x="7563" y="16992"/>
                  </a:cubicBezTo>
                  <a:cubicBezTo>
                    <a:pt x="7597" y="17169"/>
                    <a:pt x="7666" y="17568"/>
                    <a:pt x="7683" y="17568"/>
                  </a:cubicBezTo>
                  <a:cubicBezTo>
                    <a:pt x="7717" y="17568"/>
                    <a:pt x="7734" y="17391"/>
                    <a:pt x="7768" y="17391"/>
                  </a:cubicBezTo>
                  <a:cubicBezTo>
                    <a:pt x="7785" y="17346"/>
                    <a:pt x="7819" y="17568"/>
                    <a:pt x="7853" y="17568"/>
                  </a:cubicBezTo>
                  <a:cubicBezTo>
                    <a:pt x="7904" y="17568"/>
                    <a:pt x="7955" y="17613"/>
                    <a:pt x="7989" y="17568"/>
                  </a:cubicBezTo>
                  <a:cubicBezTo>
                    <a:pt x="8006" y="17568"/>
                    <a:pt x="8091" y="17480"/>
                    <a:pt x="8109" y="17524"/>
                  </a:cubicBezTo>
                  <a:cubicBezTo>
                    <a:pt x="8143" y="17568"/>
                    <a:pt x="8177" y="17568"/>
                    <a:pt x="8194" y="17657"/>
                  </a:cubicBezTo>
                  <a:cubicBezTo>
                    <a:pt x="8211" y="17834"/>
                    <a:pt x="8245" y="17834"/>
                    <a:pt x="8262" y="17834"/>
                  </a:cubicBezTo>
                  <a:cubicBezTo>
                    <a:pt x="8296" y="17834"/>
                    <a:pt x="8296" y="17923"/>
                    <a:pt x="8296" y="17967"/>
                  </a:cubicBezTo>
                  <a:cubicBezTo>
                    <a:pt x="8296" y="18056"/>
                    <a:pt x="8347" y="18100"/>
                    <a:pt x="8364" y="18100"/>
                  </a:cubicBezTo>
                  <a:cubicBezTo>
                    <a:pt x="8398" y="18100"/>
                    <a:pt x="8432" y="18100"/>
                    <a:pt x="8466" y="18100"/>
                  </a:cubicBezTo>
                  <a:cubicBezTo>
                    <a:pt x="8483" y="18056"/>
                    <a:pt x="8500" y="18012"/>
                    <a:pt x="8500" y="18100"/>
                  </a:cubicBezTo>
                  <a:cubicBezTo>
                    <a:pt x="8517" y="18100"/>
                    <a:pt x="8551" y="18234"/>
                    <a:pt x="8568" y="18234"/>
                  </a:cubicBezTo>
                  <a:cubicBezTo>
                    <a:pt x="8603" y="18234"/>
                    <a:pt x="8620" y="18278"/>
                    <a:pt x="8637" y="18234"/>
                  </a:cubicBezTo>
                  <a:cubicBezTo>
                    <a:pt x="8637" y="18189"/>
                    <a:pt x="8705" y="18145"/>
                    <a:pt x="8722" y="18145"/>
                  </a:cubicBezTo>
                  <a:cubicBezTo>
                    <a:pt x="8756" y="18145"/>
                    <a:pt x="8824" y="18100"/>
                    <a:pt x="8841" y="18056"/>
                  </a:cubicBezTo>
                  <a:cubicBezTo>
                    <a:pt x="8858" y="17923"/>
                    <a:pt x="8926" y="17923"/>
                    <a:pt x="8943" y="17879"/>
                  </a:cubicBezTo>
                  <a:cubicBezTo>
                    <a:pt x="8960" y="17834"/>
                    <a:pt x="9011" y="17790"/>
                    <a:pt x="9011" y="17701"/>
                  </a:cubicBezTo>
                  <a:cubicBezTo>
                    <a:pt x="9028" y="17657"/>
                    <a:pt x="9097" y="17657"/>
                    <a:pt x="9097" y="17613"/>
                  </a:cubicBezTo>
                  <a:cubicBezTo>
                    <a:pt x="9114" y="17568"/>
                    <a:pt x="9165" y="17568"/>
                    <a:pt x="9199" y="17568"/>
                  </a:cubicBezTo>
                  <a:cubicBezTo>
                    <a:pt x="9216" y="17613"/>
                    <a:pt x="9352" y="17657"/>
                    <a:pt x="9369" y="17657"/>
                  </a:cubicBezTo>
                  <a:cubicBezTo>
                    <a:pt x="9403" y="17657"/>
                    <a:pt x="9403" y="17834"/>
                    <a:pt x="9403" y="17879"/>
                  </a:cubicBezTo>
                  <a:cubicBezTo>
                    <a:pt x="9420" y="17879"/>
                    <a:pt x="9488" y="18012"/>
                    <a:pt x="9522" y="17967"/>
                  </a:cubicBezTo>
                  <a:cubicBezTo>
                    <a:pt x="9539" y="17923"/>
                    <a:pt x="9591" y="17879"/>
                    <a:pt x="9608" y="17967"/>
                  </a:cubicBezTo>
                  <a:cubicBezTo>
                    <a:pt x="9642" y="18012"/>
                    <a:pt x="9693" y="18100"/>
                    <a:pt x="9710" y="18012"/>
                  </a:cubicBezTo>
                  <a:cubicBezTo>
                    <a:pt x="9727" y="17967"/>
                    <a:pt x="9812" y="17923"/>
                    <a:pt x="9812" y="17879"/>
                  </a:cubicBezTo>
                  <a:cubicBezTo>
                    <a:pt x="9812" y="17834"/>
                    <a:pt x="9829" y="17701"/>
                    <a:pt x="9812" y="17657"/>
                  </a:cubicBezTo>
                  <a:cubicBezTo>
                    <a:pt x="9795" y="17613"/>
                    <a:pt x="9778" y="17480"/>
                    <a:pt x="9778" y="17435"/>
                  </a:cubicBezTo>
                  <a:cubicBezTo>
                    <a:pt x="9761" y="17346"/>
                    <a:pt x="9812" y="17302"/>
                    <a:pt x="9812" y="17258"/>
                  </a:cubicBezTo>
                  <a:cubicBezTo>
                    <a:pt x="9829" y="17169"/>
                    <a:pt x="9863" y="17169"/>
                    <a:pt x="9880" y="17125"/>
                  </a:cubicBezTo>
                  <a:cubicBezTo>
                    <a:pt x="9897" y="17080"/>
                    <a:pt x="9914" y="17036"/>
                    <a:pt x="9931" y="17036"/>
                  </a:cubicBezTo>
                  <a:cubicBezTo>
                    <a:pt x="9965" y="17036"/>
                    <a:pt x="10016" y="17080"/>
                    <a:pt x="10016" y="17080"/>
                  </a:cubicBezTo>
                  <a:cubicBezTo>
                    <a:pt x="10033" y="17125"/>
                    <a:pt x="10085" y="17169"/>
                    <a:pt x="10102" y="17169"/>
                  </a:cubicBezTo>
                  <a:cubicBezTo>
                    <a:pt x="10136" y="17169"/>
                    <a:pt x="10170" y="17213"/>
                    <a:pt x="10204" y="17258"/>
                  </a:cubicBezTo>
                  <a:cubicBezTo>
                    <a:pt x="10221" y="17302"/>
                    <a:pt x="10306" y="17302"/>
                    <a:pt x="10323" y="17346"/>
                  </a:cubicBezTo>
                  <a:cubicBezTo>
                    <a:pt x="10340" y="17435"/>
                    <a:pt x="10323" y="17568"/>
                    <a:pt x="10340" y="17613"/>
                  </a:cubicBezTo>
                  <a:cubicBezTo>
                    <a:pt x="10357" y="17701"/>
                    <a:pt x="10408" y="17834"/>
                    <a:pt x="10425" y="17790"/>
                  </a:cubicBezTo>
                  <a:cubicBezTo>
                    <a:pt x="10425" y="17746"/>
                    <a:pt x="10493" y="17879"/>
                    <a:pt x="10527" y="17879"/>
                  </a:cubicBezTo>
                  <a:cubicBezTo>
                    <a:pt x="10562" y="17879"/>
                    <a:pt x="10596" y="17746"/>
                    <a:pt x="10630" y="17746"/>
                  </a:cubicBezTo>
                  <a:cubicBezTo>
                    <a:pt x="10630" y="17746"/>
                    <a:pt x="10715" y="17701"/>
                    <a:pt x="10732" y="17701"/>
                  </a:cubicBezTo>
                  <a:cubicBezTo>
                    <a:pt x="10766" y="17746"/>
                    <a:pt x="10834" y="17834"/>
                    <a:pt x="10851" y="17790"/>
                  </a:cubicBezTo>
                  <a:cubicBezTo>
                    <a:pt x="10851" y="17790"/>
                    <a:pt x="10936" y="17790"/>
                    <a:pt x="10953" y="17879"/>
                  </a:cubicBezTo>
                  <a:cubicBezTo>
                    <a:pt x="10953" y="17923"/>
                    <a:pt x="11038" y="17923"/>
                    <a:pt x="11038" y="18012"/>
                  </a:cubicBezTo>
                  <a:cubicBezTo>
                    <a:pt x="11038" y="18100"/>
                    <a:pt x="11107" y="18100"/>
                    <a:pt x="11124" y="18145"/>
                  </a:cubicBezTo>
                  <a:cubicBezTo>
                    <a:pt x="11141" y="18234"/>
                    <a:pt x="11243" y="18189"/>
                    <a:pt x="11277" y="18234"/>
                  </a:cubicBezTo>
                  <a:cubicBezTo>
                    <a:pt x="11294" y="18278"/>
                    <a:pt x="11447" y="18278"/>
                    <a:pt x="11447" y="18234"/>
                  </a:cubicBezTo>
                  <a:cubicBezTo>
                    <a:pt x="11447" y="18189"/>
                    <a:pt x="11584" y="18189"/>
                    <a:pt x="11618" y="18145"/>
                  </a:cubicBezTo>
                  <a:cubicBezTo>
                    <a:pt x="11652" y="18100"/>
                    <a:pt x="11703" y="18100"/>
                    <a:pt x="11703" y="18056"/>
                  </a:cubicBezTo>
                  <a:cubicBezTo>
                    <a:pt x="11720" y="18012"/>
                    <a:pt x="11788" y="17923"/>
                    <a:pt x="11822" y="17879"/>
                  </a:cubicBezTo>
                  <a:cubicBezTo>
                    <a:pt x="11839" y="17834"/>
                    <a:pt x="11958" y="17834"/>
                    <a:pt x="11975" y="17879"/>
                  </a:cubicBezTo>
                  <a:cubicBezTo>
                    <a:pt x="11975" y="17967"/>
                    <a:pt x="12044" y="18012"/>
                    <a:pt x="12078" y="17967"/>
                  </a:cubicBezTo>
                  <a:cubicBezTo>
                    <a:pt x="12112" y="17923"/>
                    <a:pt x="12197" y="17967"/>
                    <a:pt x="12197" y="18056"/>
                  </a:cubicBezTo>
                  <a:cubicBezTo>
                    <a:pt x="12214" y="18100"/>
                    <a:pt x="12299" y="18100"/>
                    <a:pt x="12316" y="18100"/>
                  </a:cubicBezTo>
                  <a:cubicBezTo>
                    <a:pt x="12350" y="18100"/>
                    <a:pt x="12418" y="17967"/>
                    <a:pt x="12452" y="17967"/>
                  </a:cubicBezTo>
                  <a:cubicBezTo>
                    <a:pt x="12452" y="17967"/>
                    <a:pt x="12503" y="17879"/>
                    <a:pt x="12486" y="17790"/>
                  </a:cubicBezTo>
                  <a:cubicBezTo>
                    <a:pt x="12486" y="17746"/>
                    <a:pt x="12555" y="17568"/>
                    <a:pt x="12555" y="17480"/>
                  </a:cubicBezTo>
                  <a:cubicBezTo>
                    <a:pt x="12572" y="17391"/>
                    <a:pt x="12623" y="17169"/>
                    <a:pt x="12640" y="17125"/>
                  </a:cubicBezTo>
                  <a:cubicBezTo>
                    <a:pt x="12657" y="17125"/>
                    <a:pt x="12691" y="17036"/>
                    <a:pt x="12691" y="16992"/>
                  </a:cubicBezTo>
                  <a:cubicBezTo>
                    <a:pt x="12691" y="16947"/>
                    <a:pt x="12674" y="16770"/>
                    <a:pt x="12657" y="16770"/>
                  </a:cubicBezTo>
                  <a:cubicBezTo>
                    <a:pt x="12640" y="16770"/>
                    <a:pt x="12589" y="16770"/>
                    <a:pt x="12657" y="16548"/>
                  </a:cubicBezTo>
                  <a:cubicBezTo>
                    <a:pt x="12691" y="16415"/>
                    <a:pt x="12793" y="16459"/>
                    <a:pt x="12810" y="16459"/>
                  </a:cubicBezTo>
                  <a:cubicBezTo>
                    <a:pt x="12827" y="16459"/>
                    <a:pt x="12929" y="16371"/>
                    <a:pt x="12997" y="16415"/>
                  </a:cubicBezTo>
                  <a:cubicBezTo>
                    <a:pt x="13049" y="16459"/>
                    <a:pt x="13066" y="16415"/>
                    <a:pt x="13134" y="16504"/>
                  </a:cubicBezTo>
                  <a:cubicBezTo>
                    <a:pt x="13185" y="16504"/>
                    <a:pt x="13270" y="16504"/>
                    <a:pt x="13287" y="16548"/>
                  </a:cubicBezTo>
                  <a:cubicBezTo>
                    <a:pt x="13304" y="16637"/>
                    <a:pt x="13372" y="16681"/>
                    <a:pt x="13372" y="16814"/>
                  </a:cubicBezTo>
                  <a:cubicBezTo>
                    <a:pt x="13355" y="16947"/>
                    <a:pt x="13406" y="16903"/>
                    <a:pt x="13440" y="17125"/>
                  </a:cubicBezTo>
                  <a:cubicBezTo>
                    <a:pt x="13457" y="17391"/>
                    <a:pt x="13491" y="17391"/>
                    <a:pt x="13491" y="17524"/>
                  </a:cubicBezTo>
                  <a:cubicBezTo>
                    <a:pt x="13509" y="17613"/>
                    <a:pt x="13577" y="17834"/>
                    <a:pt x="13560" y="17923"/>
                  </a:cubicBezTo>
                  <a:cubicBezTo>
                    <a:pt x="13560" y="18012"/>
                    <a:pt x="13543" y="18100"/>
                    <a:pt x="13611" y="18100"/>
                  </a:cubicBezTo>
                  <a:cubicBezTo>
                    <a:pt x="13679" y="18100"/>
                    <a:pt x="13713" y="18234"/>
                    <a:pt x="13730" y="18189"/>
                  </a:cubicBezTo>
                  <a:cubicBezTo>
                    <a:pt x="13747" y="18189"/>
                    <a:pt x="13832" y="18278"/>
                    <a:pt x="13866" y="18367"/>
                  </a:cubicBezTo>
                  <a:cubicBezTo>
                    <a:pt x="13900" y="18455"/>
                    <a:pt x="13951" y="18411"/>
                    <a:pt x="13951" y="18544"/>
                  </a:cubicBezTo>
                  <a:cubicBezTo>
                    <a:pt x="13951" y="18633"/>
                    <a:pt x="13985" y="18677"/>
                    <a:pt x="13985" y="18810"/>
                  </a:cubicBezTo>
                  <a:cubicBezTo>
                    <a:pt x="13985" y="18899"/>
                    <a:pt x="14054" y="18943"/>
                    <a:pt x="14105" y="18943"/>
                  </a:cubicBezTo>
                  <a:cubicBezTo>
                    <a:pt x="14156" y="18899"/>
                    <a:pt x="14190" y="18988"/>
                    <a:pt x="14224" y="18854"/>
                  </a:cubicBezTo>
                  <a:cubicBezTo>
                    <a:pt x="14241" y="18721"/>
                    <a:pt x="14309" y="18766"/>
                    <a:pt x="14343" y="18721"/>
                  </a:cubicBezTo>
                  <a:cubicBezTo>
                    <a:pt x="14360" y="18677"/>
                    <a:pt x="14445" y="18633"/>
                    <a:pt x="14445" y="18810"/>
                  </a:cubicBezTo>
                  <a:cubicBezTo>
                    <a:pt x="14445" y="18988"/>
                    <a:pt x="14479" y="19032"/>
                    <a:pt x="14445" y="19076"/>
                  </a:cubicBezTo>
                  <a:cubicBezTo>
                    <a:pt x="14411" y="19165"/>
                    <a:pt x="14394" y="19387"/>
                    <a:pt x="14377" y="19520"/>
                  </a:cubicBezTo>
                  <a:cubicBezTo>
                    <a:pt x="14360" y="19608"/>
                    <a:pt x="14309" y="19653"/>
                    <a:pt x="14292" y="19742"/>
                  </a:cubicBezTo>
                  <a:cubicBezTo>
                    <a:pt x="14292" y="19875"/>
                    <a:pt x="14241" y="19875"/>
                    <a:pt x="14241" y="19963"/>
                  </a:cubicBezTo>
                  <a:cubicBezTo>
                    <a:pt x="14241" y="20052"/>
                    <a:pt x="14173" y="20052"/>
                    <a:pt x="14122" y="19963"/>
                  </a:cubicBezTo>
                  <a:cubicBezTo>
                    <a:pt x="14088" y="19875"/>
                    <a:pt x="14071" y="20096"/>
                    <a:pt x="14037" y="20096"/>
                  </a:cubicBezTo>
                  <a:cubicBezTo>
                    <a:pt x="14003" y="20096"/>
                    <a:pt x="14003" y="20274"/>
                    <a:pt x="14003" y="20318"/>
                  </a:cubicBezTo>
                  <a:cubicBezTo>
                    <a:pt x="14020" y="20407"/>
                    <a:pt x="14003" y="20496"/>
                    <a:pt x="14020" y="20629"/>
                  </a:cubicBezTo>
                  <a:cubicBezTo>
                    <a:pt x="14037" y="20673"/>
                    <a:pt x="14020" y="20806"/>
                    <a:pt x="14020" y="20895"/>
                  </a:cubicBezTo>
                  <a:cubicBezTo>
                    <a:pt x="14071" y="20806"/>
                    <a:pt x="14105" y="20806"/>
                    <a:pt x="14122" y="20806"/>
                  </a:cubicBezTo>
                  <a:cubicBezTo>
                    <a:pt x="14173" y="20806"/>
                    <a:pt x="14224" y="20983"/>
                    <a:pt x="14275" y="20983"/>
                  </a:cubicBezTo>
                  <a:cubicBezTo>
                    <a:pt x="14326" y="20983"/>
                    <a:pt x="14565" y="20584"/>
                    <a:pt x="14565" y="20496"/>
                  </a:cubicBezTo>
                  <a:cubicBezTo>
                    <a:pt x="14565" y="20451"/>
                    <a:pt x="14701" y="20096"/>
                    <a:pt x="14769" y="19919"/>
                  </a:cubicBezTo>
                  <a:cubicBezTo>
                    <a:pt x="14837" y="19697"/>
                    <a:pt x="14922" y="19475"/>
                    <a:pt x="14956" y="19254"/>
                  </a:cubicBezTo>
                  <a:cubicBezTo>
                    <a:pt x="14974" y="19165"/>
                    <a:pt x="15076" y="18899"/>
                    <a:pt x="15093" y="18766"/>
                  </a:cubicBezTo>
                  <a:cubicBezTo>
                    <a:pt x="15110" y="18677"/>
                    <a:pt x="15127" y="18677"/>
                    <a:pt x="15161" y="18455"/>
                  </a:cubicBezTo>
                  <a:cubicBezTo>
                    <a:pt x="15212" y="18234"/>
                    <a:pt x="15212" y="17613"/>
                    <a:pt x="15229" y="17568"/>
                  </a:cubicBezTo>
                  <a:cubicBezTo>
                    <a:pt x="15246" y="17568"/>
                    <a:pt x="15229" y="17480"/>
                    <a:pt x="15246" y="17391"/>
                  </a:cubicBezTo>
                  <a:cubicBezTo>
                    <a:pt x="15280" y="17346"/>
                    <a:pt x="15263" y="17213"/>
                    <a:pt x="15297" y="17125"/>
                  </a:cubicBezTo>
                  <a:cubicBezTo>
                    <a:pt x="15331" y="17036"/>
                    <a:pt x="15314" y="17036"/>
                    <a:pt x="15314" y="16947"/>
                  </a:cubicBezTo>
                  <a:cubicBezTo>
                    <a:pt x="15297" y="16903"/>
                    <a:pt x="15314" y="16726"/>
                    <a:pt x="15297" y="16681"/>
                  </a:cubicBezTo>
                  <a:cubicBezTo>
                    <a:pt x="15297" y="16637"/>
                    <a:pt x="15297" y="16592"/>
                    <a:pt x="15314" y="16592"/>
                  </a:cubicBezTo>
                  <a:cubicBezTo>
                    <a:pt x="15348" y="16548"/>
                    <a:pt x="15297" y="16504"/>
                    <a:pt x="15280" y="16459"/>
                  </a:cubicBezTo>
                  <a:cubicBezTo>
                    <a:pt x="15246" y="16415"/>
                    <a:pt x="15212" y="16371"/>
                    <a:pt x="15195" y="16282"/>
                  </a:cubicBezTo>
                  <a:cubicBezTo>
                    <a:pt x="15195" y="16149"/>
                    <a:pt x="15144" y="16060"/>
                    <a:pt x="15093" y="16060"/>
                  </a:cubicBezTo>
                  <a:cubicBezTo>
                    <a:pt x="15059" y="16060"/>
                    <a:pt x="14991" y="15971"/>
                    <a:pt x="14991" y="16060"/>
                  </a:cubicBezTo>
                  <a:cubicBezTo>
                    <a:pt x="15008" y="16149"/>
                    <a:pt x="14991" y="16193"/>
                    <a:pt x="14974" y="16193"/>
                  </a:cubicBezTo>
                  <a:cubicBezTo>
                    <a:pt x="14939" y="16193"/>
                    <a:pt x="14939" y="16238"/>
                    <a:pt x="14905" y="16326"/>
                  </a:cubicBezTo>
                  <a:cubicBezTo>
                    <a:pt x="14888" y="16415"/>
                    <a:pt x="14803" y="16459"/>
                    <a:pt x="14854" y="16326"/>
                  </a:cubicBezTo>
                  <a:cubicBezTo>
                    <a:pt x="14888" y="16238"/>
                    <a:pt x="14837" y="16238"/>
                    <a:pt x="14837" y="16149"/>
                  </a:cubicBezTo>
                  <a:cubicBezTo>
                    <a:pt x="14854" y="16016"/>
                    <a:pt x="14888" y="15971"/>
                    <a:pt x="14837" y="15971"/>
                  </a:cubicBezTo>
                  <a:cubicBezTo>
                    <a:pt x="14786" y="16060"/>
                    <a:pt x="14786" y="16238"/>
                    <a:pt x="14752" y="16238"/>
                  </a:cubicBezTo>
                  <a:cubicBezTo>
                    <a:pt x="14718" y="16282"/>
                    <a:pt x="14718" y="15971"/>
                    <a:pt x="14735" y="15927"/>
                  </a:cubicBezTo>
                  <a:cubicBezTo>
                    <a:pt x="14752" y="15838"/>
                    <a:pt x="14684" y="15927"/>
                    <a:pt x="14599" y="15927"/>
                  </a:cubicBezTo>
                  <a:cubicBezTo>
                    <a:pt x="14514" y="15883"/>
                    <a:pt x="14531" y="15750"/>
                    <a:pt x="14599" y="15661"/>
                  </a:cubicBezTo>
                  <a:cubicBezTo>
                    <a:pt x="14667" y="15572"/>
                    <a:pt x="14667" y="15484"/>
                    <a:pt x="14684" y="15439"/>
                  </a:cubicBezTo>
                  <a:cubicBezTo>
                    <a:pt x="14718" y="15439"/>
                    <a:pt x="14803" y="15262"/>
                    <a:pt x="14854" y="15217"/>
                  </a:cubicBezTo>
                  <a:cubicBezTo>
                    <a:pt x="14888" y="15129"/>
                    <a:pt x="14905" y="15040"/>
                    <a:pt x="14905" y="14951"/>
                  </a:cubicBezTo>
                  <a:cubicBezTo>
                    <a:pt x="14922" y="14907"/>
                    <a:pt x="15025" y="14774"/>
                    <a:pt x="15093" y="14597"/>
                  </a:cubicBezTo>
                  <a:cubicBezTo>
                    <a:pt x="15178" y="14419"/>
                    <a:pt x="15212" y="14375"/>
                    <a:pt x="15246" y="14242"/>
                  </a:cubicBezTo>
                  <a:cubicBezTo>
                    <a:pt x="15263" y="14153"/>
                    <a:pt x="15365" y="13976"/>
                    <a:pt x="15382" y="13931"/>
                  </a:cubicBezTo>
                  <a:cubicBezTo>
                    <a:pt x="15382" y="13843"/>
                    <a:pt x="15519" y="13665"/>
                    <a:pt x="15621" y="13621"/>
                  </a:cubicBezTo>
                  <a:cubicBezTo>
                    <a:pt x="15706" y="13576"/>
                    <a:pt x="15859" y="13621"/>
                    <a:pt x="15893" y="13709"/>
                  </a:cubicBezTo>
                  <a:cubicBezTo>
                    <a:pt x="15910" y="13798"/>
                    <a:pt x="15927" y="13754"/>
                    <a:pt x="15944" y="13709"/>
                  </a:cubicBezTo>
                  <a:cubicBezTo>
                    <a:pt x="15962" y="13665"/>
                    <a:pt x="16013" y="13665"/>
                    <a:pt x="16081" y="13709"/>
                  </a:cubicBezTo>
                  <a:cubicBezTo>
                    <a:pt x="16132" y="13709"/>
                    <a:pt x="16149" y="13621"/>
                    <a:pt x="16200" y="13665"/>
                  </a:cubicBezTo>
                  <a:cubicBezTo>
                    <a:pt x="16234" y="13665"/>
                    <a:pt x="16285" y="13709"/>
                    <a:pt x="16302" y="13576"/>
                  </a:cubicBezTo>
                  <a:cubicBezTo>
                    <a:pt x="16319" y="13399"/>
                    <a:pt x="16456" y="13443"/>
                    <a:pt x="16490" y="13488"/>
                  </a:cubicBezTo>
                  <a:cubicBezTo>
                    <a:pt x="16507" y="13576"/>
                    <a:pt x="16524" y="13621"/>
                    <a:pt x="16575" y="13576"/>
                  </a:cubicBezTo>
                  <a:cubicBezTo>
                    <a:pt x="16609" y="13488"/>
                    <a:pt x="16609" y="13665"/>
                    <a:pt x="16660" y="13665"/>
                  </a:cubicBezTo>
                  <a:cubicBezTo>
                    <a:pt x="16711" y="13709"/>
                    <a:pt x="16677" y="13798"/>
                    <a:pt x="16643" y="13798"/>
                  </a:cubicBezTo>
                  <a:cubicBezTo>
                    <a:pt x="16592" y="13798"/>
                    <a:pt x="16541" y="13843"/>
                    <a:pt x="16592" y="13887"/>
                  </a:cubicBezTo>
                  <a:cubicBezTo>
                    <a:pt x="16643" y="13931"/>
                    <a:pt x="16694" y="13843"/>
                    <a:pt x="16728" y="13843"/>
                  </a:cubicBezTo>
                  <a:cubicBezTo>
                    <a:pt x="16745" y="13843"/>
                    <a:pt x="16813" y="13843"/>
                    <a:pt x="16864" y="13798"/>
                  </a:cubicBezTo>
                  <a:cubicBezTo>
                    <a:pt x="16915" y="13709"/>
                    <a:pt x="16915" y="13843"/>
                    <a:pt x="16932" y="13798"/>
                  </a:cubicBezTo>
                  <a:cubicBezTo>
                    <a:pt x="16967" y="13709"/>
                    <a:pt x="17052" y="13709"/>
                    <a:pt x="17086" y="13709"/>
                  </a:cubicBezTo>
                  <a:cubicBezTo>
                    <a:pt x="17120" y="13709"/>
                    <a:pt x="17086" y="13576"/>
                    <a:pt x="17018" y="13576"/>
                  </a:cubicBezTo>
                  <a:cubicBezTo>
                    <a:pt x="16967" y="13576"/>
                    <a:pt x="16967" y="13488"/>
                    <a:pt x="17018" y="13310"/>
                  </a:cubicBezTo>
                  <a:cubicBezTo>
                    <a:pt x="17069" y="13133"/>
                    <a:pt x="17137" y="13000"/>
                    <a:pt x="17205" y="12867"/>
                  </a:cubicBezTo>
                  <a:cubicBezTo>
                    <a:pt x="17256" y="12734"/>
                    <a:pt x="17307" y="12822"/>
                    <a:pt x="17307" y="12734"/>
                  </a:cubicBezTo>
                  <a:cubicBezTo>
                    <a:pt x="17307" y="12689"/>
                    <a:pt x="17324" y="12423"/>
                    <a:pt x="17358" y="12423"/>
                  </a:cubicBezTo>
                  <a:cubicBezTo>
                    <a:pt x="17392" y="12423"/>
                    <a:pt x="17512" y="12468"/>
                    <a:pt x="17563" y="12379"/>
                  </a:cubicBezTo>
                  <a:cubicBezTo>
                    <a:pt x="17631" y="12290"/>
                    <a:pt x="17631" y="12468"/>
                    <a:pt x="17648" y="12468"/>
                  </a:cubicBezTo>
                  <a:cubicBezTo>
                    <a:pt x="17682" y="12512"/>
                    <a:pt x="17716" y="12335"/>
                    <a:pt x="17733" y="12379"/>
                  </a:cubicBezTo>
                  <a:cubicBezTo>
                    <a:pt x="17767" y="12423"/>
                    <a:pt x="17699" y="12556"/>
                    <a:pt x="17682" y="12734"/>
                  </a:cubicBezTo>
                  <a:cubicBezTo>
                    <a:pt x="17665" y="12822"/>
                    <a:pt x="17733" y="12778"/>
                    <a:pt x="17750" y="12822"/>
                  </a:cubicBezTo>
                  <a:cubicBezTo>
                    <a:pt x="17784" y="12867"/>
                    <a:pt x="17716" y="12911"/>
                    <a:pt x="17733" y="12955"/>
                  </a:cubicBezTo>
                  <a:cubicBezTo>
                    <a:pt x="17733" y="13000"/>
                    <a:pt x="17784" y="13000"/>
                    <a:pt x="17869" y="12778"/>
                  </a:cubicBezTo>
                  <a:cubicBezTo>
                    <a:pt x="17955" y="12601"/>
                    <a:pt x="18023" y="12512"/>
                    <a:pt x="18091" y="12512"/>
                  </a:cubicBezTo>
                  <a:cubicBezTo>
                    <a:pt x="18142" y="12556"/>
                    <a:pt x="18108" y="12379"/>
                    <a:pt x="18108" y="12201"/>
                  </a:cubicBezTo>
                  <a:cubicBezTo>
                    <a:pt x="18125" y="12024"/>
                    <a:pt x="18278" y="11935"/>
                    <a:pt x="18329" y="12024"/>
                  </a:cubicBezTo>
                  <a:cubicBezTo>
                    <a:pt x="18380" y="12068"/>
                    <a:pt x="18363" y="12113"/>
                    <a:pt x="18329" y="12113"/>
                  </a:cubicBezTo>
                  <a:cubicBezTo>
                    <a:pt x="18278" y="12068"/>
                    <a:pt x="18227" y="12201"/>
                    <a:pt x="18227" y="12335"/>
                  </a:cubicBezTo>
                  <a:cubicBezTo>
                    <a:pt x="18227" y="12512"/>
                    <a:pt x="18176" y="12556"/>
                    <a:pt x="18210" y="12645"/>
                  </a:cubicBezTo>
                  <a:cubicBezTo>
                    <a:pt x="18227" y="12689"/>
                    <a:pt x="18159" y="12734"/>
                    <a:pt x="18159" y="12734"/>
                  </a:cubicBezTo>
                  <a:cubicBezTo>
                    <a:pt x="18159" y="12822"/>
                    <a:pt x="18159" y="12867"/>
                    <a:pt x="18142" y="12911"/>
                  </a:cubicBezTo>
                  <a:cubicBezTo>
                    <a:pt x="18108" y="12955"/>
                    <a:pt x="17972" y="12955"/>
                    <a:pt x="17955" y="13089"/>
                  </a:cubicBezTo>
                  <a:cubicBezTo>
                    <a:pt x="17955" y="13266"/>
                    <a:pt x="17903" y="13266"/>
                    <a:pt x="17869" y="13399"/>
                  </a:cubicBezTo>
                  <a:cubicBezTo>
                    <a:pt x="17835" y="13576"/>
                    <a:pt x="17716" y="13665"/>
                    <a:pt x="17631" y="13931"/>
                  </a:cubicBezTo>
                  <a:cubicBezTo>
                    <a:pt x="17546" y="14286"/>
                    <a:pt x="17426" y="14286"/>
                    <a:pt x="17426" y="14330"/>
                  </a:cubicBezTo>
                  <a:cubicBezTo>
                    <a:pt x="17426" y="14375"/>
                    <a:pt x="17324" y="14375"/>
                    <a:pt x="17307" y="14375"/>
                  </a:cubicBezTo>
                  <a:cubicBezTo>
                    <a:pt x="17273" y="14375"/>
                    <a:pt x="17324" y="14597"/>
                    <a:pt x="17273" y="14818"/>
                  </a:cubicBezTo>
                  <a:cubicBezTo>
                    <a:pt x="17188" y="14996"/>
                    <a:pt x="17137" y="15262"/>
                    <a:pt x="17137" y="15528"/>
                  </a:cubicBezTo>
                  <a:cubicBezTo>
                    <a:pt x="17137" y="15838"/>
                    <a:pt x="17188" y="16592"/>
                    <a:pt x="17222" y="16770"/>
                  </a:cubicBezTo>
                  <a:cubicBezTo>
                    <a:pt x="17256" y="16903"/>
                    <a:pt x="17222" y="17258"/>
                    <a:pt x="17256" y="17346"/>
                  </a:cubicBezTo>
                  <a:cubicBezTo>
                    <a:pt x="17290" y="17391"/>
                    <a:pt x="17273" y="17524"/>
                    <a:pt x="17290" y="17568"/>
                  </a:cubicBezTo>
                  <a:cubicBezTo>
                    <a:pt x="17307" y="17568"/>
                    <a:pt x="17375" y="17391"/>
                    <a:pt x="17426" y="17258"/>
                  </a:cubicBezTo>
                  <a:cubicBezTo>
                    <a:pt x="17478" y="17169"/>
                    <a:pt x="17461" y="17125"/>
                    <a:pt x="17495" y="17080"/>
                  </a:cubicBezTo>
                  <a:cubicBezTo>
                    <a:pt x="17529" y="17036"/>
                    <a:pt x="17512" y="16814"/>
                    <a:pt x="17512" y="16726"/>
                  </a:cubicBezTo>
                  <a:cubicBezTo>
                    <a:pt x="17529" y="16681"/>
                    <a:pt x="17580" y="16637"/>
                    <a:pt x="17597" y="16592"/>
                  </a:cubicBezTo>
                  <a:cubicBezTo>
                    <a:pt x="17614" y="16504"/>
                    <a:pt x="17665" y="16548"/>
                    <a:pt x="17699" y="16504"/>
                  </a:cubicBezTo>
                  <a:cubicBezTo>
                    <a:pt x="17733" y="16504"/>
                    <a:pt x="17699" y="16371"/>
                    <a:pt x="17682" y="16282"/>
                  </a:cubicBezTo>
                  <a:cubicBezTo>
                    <a:pt x="17682" y="16149"/>
                    <a:pt x="17750" y="16016"/>
                    <a:pt x="17801" y="15971"/>
                  </a:cubicBezTo>
                  <a:cubicBezTo>
                    <a:pt x="17852" y="15883"/>
                    <a:pt x="17903" y="16016"/>
                    <a:pt x="17955" y="15927"/>
                  </a:cubicBezTo>
                  <a:cubicBezTo>
                    <a:pt x="18006" y="15794"/>
                    <a:pt x="17938" y="15617"/>
                    <a:pt x="17938" y="15572"/>
                  </a:cubicBezTo>
                  <a:cubicBezTo>
                    <a:pt x="17921" y="15484"/>
                    <a:pt x="17972" y="15217"/>
                    <a:pt x="18023" y="15173"/>
                  </a:cubicBezTo>
                  <a:cubicBezTo>
                    <a:pt x="18057" y="15129"/>
                    <a:pt x="18091" y="15262"/>
                    <a:pt x="18125" y="15173"/>
                  </a:cubicBezTo>
                  <a:cubicBezTo>
                    <a:pt x="18142" y="15040"/>
                    <a:pt x="18091" y="14907"/>
                    <a:pt x="18057" y="14907"/>
                  </a:cubicBezTo>
                  <a:cubicBezTo>
                    <a:pt x="18040" y="14907"/>
                    <a:pt x="18023" y="14685"/>
                    <a:pt x="18091" y="14552"/>
                  </a:cubicBezTo>
                  <a:cubicBezTo>
                    <a:pt x="18142" y="14419"/>
                    <a:pt x="18125" y="14419"/>
                    <a:pt x="18091" y="14375"/>
                  </a:cubicBezTo>
                  <a:cubicBezTo>
                    <a:pt x="18040" y="14375"/>
                    <a:pt x="18040" y="14375"/>
                    <a:pt x="18006" y="14375"/>
                  </a:cubicBezTo>
                  <a:cubicBezTo>
                    <a:pt x="17972" y="14375"/>
                    <a:pt x="17938" y="14242"/>
                    <a:pt x="17989" y="14064"/>
                  </a:cubicBezTo>
                  <a:cubicBezTo>
                    <a:pt x="18040" y="13887"/>
                    <a:pt x="18091" y="13887"/>
                    <a:pt x="18091" y="13798"/>
                  </a:cubicBezTo>
                  <a:cubicBezTo>
                    <a:pt x="18108" y="13621"/>
                    <a:pt x="18159" y="13399"/>
                    <a:pt x="18176" y="13355"/>
                  </a:cubicBezTo>
                  <a:cubicBezTo>
                    <a:pt x="18193" y="13266"/>
                    <a:pt x="18278" y="13355"/>
                    <a:pt x="18295" y="13310"/>
                  </a:cubicBezTo>
                  <a:cubicBezTo>
                    <a:pt x="18329" y="13310"/>
                    <a:pt x="18329" y="13488"/>
                    <a:pt x="18346" y="13399"/>
                  </a:cubicBezTo>
                  <a:cubicBezTo>
                    <a:pt x="18380" y="13310"/>
                    <a:pt x="18432" y="13089"/>
                    <a:pt x="18483" y="13089"/>
                  </a:cubicBezTo>
                  <a:cubicBezTo>
                    <a:pt x="18517" y="13089"/>
                    <a:pt x="18500" y="13266"/>
                    <a:pt x="18500" y="13355"/>
                  </a:cubicBezTo>
                  <a:cubicBezTo>
                    <a:pt x="18517" y="13488"/>
                    <a:pt x="18551" y="13310"/>
                    <a:pt x="18619" y="13222"/>
                  </a:cubicBezTo>
                  <a:cubicBezTo>
                    <a:pt x="18704" y="13044"/>
                    <a:pt x="18874" y="13089"/>
                    <a:pt x="18943" y="13133"/>
                  </a:cubicBezTo>
                  <a:cubicBezTo>
                    <a:pt x="18977" y="13222"/>
                    <a:pt x="18994" y="13355"/>
                    <a:pt x="19028" y="13310"/>
                  </a:cubicBezTo>
                  <a:cubicBezTo>
                    <a:pt x="19079" y="13310"/>
                    <a:pt x="19028" y="13177"/>
                    <a:pt x="19079" y="13177"/>
                  </a:cubicBezTo>
                  <a:cubicBezTo>
                    <a:pt x="19130" y="13133"/>
                    <a:pt x="19198" y="13000"/>
                    <a:pt x="19266" y="12867"/>
                  </a:cubicBezTo>
                  <a:cubicBezTo>
                    <a:pt x="19334" y="12734"/>
                    <a:pt x="19317" y="12822"/>
                    <a:pt x="19351" y="12734"/>
                  </a:cubicBezTo>
                  <a:cubicBezTo>
                    <a:pt x="19368" y="12645"/>
                    <a:pt x="19403" y="12689"/>
                    <a:pt x="19403" y="12645"/>
                  </a:cubicBezTo>
                  <a:cubicBezTo>
                    <a:pt x="19420" y="12556"/>
                    <a:pt x="19505" y="12423"/>
                    <a:pt x="19624" y="12379"/>
                  </a:cubicBezTo>
                  <a:cubicBezTo>
                    <a:pt x="19743" y="12290"/>
                    <a:pt x="19897" y="12113"/>
                    <a:pt x="19879" y="12024"/>
                  </a:cubicBezTo>
                  <a:cubicBezTo>
                    <a:pt x="19879" y="11980"/>
                    <a:pt x="19931" y="11935"/>
                    <a:pt x="19948" y="12024"/>
                  </a:cubicBezTo>
                  <a:cubicBezTo>
                    <a:pt x="19948" y="12068"/>
                    <a:pt x="19982" y="12068"/>
                    <a:pt x="20050" y="12113"/>
                  </a:cubicBezTo>
                  <a:cubicBezTo>
                    <a:pt x="20118" y="12113"/>
                    <a:pt x="20152" y="12201"/>
                    <a:pt x="20186" y="12068"/>
                  </a:cubicBezTo>
                  <a:cubicBezTo>
                    <a:pt x="20237" y="11935"/>
                    <a:pt x="20169" y="11891"/>
                    <a:pt x="20169" y="11758"/>
                  </a:cubicBezTo>
                  <a:cubicBezTo>
                    <a:pt x="20186" y="11669"/>
                    <a:pt x="20101" y="11581"/>
                    <a:pt x="20118" y="11492"/>
                  </a:cubicBezTo>
                  <a:cubicBezTo>
                    <a:pt x="20118" y="11359"/>
                    <a:pt x="20050" y="11137"/>
                    <a:pt x="20016" y="11137"/>
                  </a:cubicBezTo>
                  <a:cubicBezTo>
                    <a:pt x="19999" y="11181"/>
                    <a:pt x="19965" y="11137"/>
                    <a:pt x="19965" y="11048"/>
                  </a:cubicBezTo>
                  <a:cubicBezTo>
                    <a:pt x="19965" y="10960"/>
                    <a:pt x="19948" y="10871"/>
                    <a:pt x="19914" y="10915"/>
                  </a:cubicBezTo>
                  <a:cubicBezTo>
                    <a:pt x="19879" y="11004"/>
                    <a:pt x="19811" y="10960"/>
                    <a:pt x="19794" y="10871"/>
                  </a:cubicBezTo>
                  <a:cubicBezTo>
                    <a:pt x="19794" y="10782"/>
                    <a:pt x="19879" y="10693"/>
                    <a:pt x="19931" y="10782"/>
                  </a:cubicBezTo>
                  <a:cubicBezTo>
                    <a:pt x="19982" y="10827"/>
                    <a:pt x="19965" y="10915"/>
                    <a:pt x="19999" y="10960"/>
                  </a:cubicBezTo>
                  <a:cubicBezTo>
                    <a:pt x="20016" y="11004"/>
                    <a:pt x="20101" y="10960"/>
                    <a:pt x="20152" y="10915"/>
                  </a:cubicBezTo>
                  <a:cubicBezTo>
                    <a:pt x="20169" y="10871"/>
                    <a:pt x="20288" y="10782"/>
                    <a:pt x="20305" y="10693"/>
                  </a:cubicBezTo>
                  <a:cubicBezTo>
                    <a:pt x="20339" y="10605"/>
                    <a:pt x="20305" y="10605"/>
                    <a:pt x="20356" y="10516"/>
                  </a:cubicBezTo>
                  <a:cubicBezTo>
                    <a:pt x="20374" y="10472"/>
                    <a:pt x="20356" y="10383"/>
                    <a:pt x="20322" y="10339"/>
                  </a:cubicBezTo>
                  <a:cubicBezTo>
                    <a:pt x="20288" y="10294"/>
                    <a:pt x="20305" y="10161"/>
                    <a:pt x="20339" y="10161"/>
                  </a:cubicBezTo>
                  <a:cubicBezTo>
                    <a:pt x="20374" y="10161"/>
                    <a:pt x="20356" y="10073"/>
                    <a:pt x="20374" y="10073"/>
                  </a:cubicBezTo>
                  <a:cubicBezTo>
                    <a:pt x="20391" y="10073"/>
                    <a:pt x="20391" y="10073"/>
                    <a:pt x="20442" y="10073"/>
                  </a:cubicBezTo>
                  <a:cubicBezTo>
                    <a:pt x="20493" y="10028"/>
                    <a:pt x="20442" y="10117"/>
                    <a:pt x="20425" y="10206"/>
                  </a:cubicBezTo>
                  <a:cubicBezTo>
                    <a:pt x="20408" y="10294"/>
                    <a:pt x="20459" y="10383"/>
                    <a:pt x="20476" y="10472"/>
                  </a:cubicBezTo>
                  <a:cubicBezTo>
                    <a:pt x="20476" y="10516"/>
                    <a:pt x="20561" y="10516"/>
                    <a:pt x="20595" y="10472"/>
                  </a:cubicBezTo>
                  <a:cubicBezTo>
                    <a:pt x="20646" y="10383"/>
                    <a:pt x="20782" y="10560"/>
                    <a:pt x="20799" y="10605"/>
                  </a:cubicBezTo>
                  <a:cubicBezTo>
                    <a:pt x="20799" y="10693"/>
                    <a:pt x="20833" y="10827"/>
                    <a:pt x="20885" y="10915"/>
                  </a:cubicBezTo>
                  <a:cubicBezTo>
                    <a:pt x="20953" y="11004"/>
                    <a:pt x="21004" y="10960"/>
                    <a:pt x="21004" y="11048"/>
                  </a:cubicBezTo>
                  <a:cubicBezTo>
                    <a:pt x="21021" y="11137"/>
                    <a:pt x="21055" y="11137"/>
                    <a:pt x="21089" y="11137"/>
                  </a:cubicBezTo>
                  <a:cubicBezTo>
                    <a:pt x="21123" y="11137"/>
                    <a:pt x="21140" y="11181"/>
                    <a:pt x="21174" y="11137"/>
                  </a:cubicBezTo>
                  <a:cubicBezTo>
                    <a:pt x="21191" y="11093"/>
                    <a:pt x="21191" y="11137"/>
                    <a:pt x="21225" y="11137"/>
                  </a:cubicBezTo>
                  <a:cubicBezTo>
                    <a:pt x="21259" y="11048"/>
                    <a:pt x="21174" y="11004"/>
                    <a:pt x="21174" y="10915"/>
                  </a:cubicBezTo>
                  <a:cubicBezTo>
                    <a:pt x="21191" y="10871"/>
                    <a:pt x="21208" y="10960"/>
                    <a:pt x="21225" y="10960"/>
                  </a:cubicBezTo>
                  <a:cubicBezTo>
                    <a:pt x="21259" y="10960"/>
                    <a:pt x="21225" y="10782"/>
                    <a:pt x="21242" y="10782"/>
                  </a:cubicBezTo>
                  <a:cubicBezTo>
                    <a:pt x="21259" y="10782"/>
                    <a:pt x="21242" y="10516"/>
                    <a:pt x="21225" y="10472"/>
                  </a:cubicBezTo>
                  <a:cubicBezTo>
                    <a:pt x="21208" y="10472"/>
                    <a:pt x="21225" y="10339"/>
                    <a:pt x="21259" y="10427"/>
                  </a:cubicBezTo>
                  <a:cubicBezTo>
                    <a:pt x="21310" y="10516"/>
                    <a:pt x="21379" y="10516"/>
                    <a:pt x="21413" y="10516"/>
                  </a:cubicBezTo>
                  <a:cubicBezTo>
                    <a:pt x="21447" y="10516"/>
                    <a:pt x="21413" y="10427"/>
                    <a:pt x="21396" y="10427"/>
                  </a:cubicBezTo>
                  <a:cubicBezTo>
                    <a:pt x="21362" y="10427"/>
                    <a:pt x="21396" y="10339"/>
                    <a:pt x="21396" y="10383"/>
                  </a:cubicBezTo>
                  <a:cubicBezTo>
                    <a:pt x="21430" y="10427"/>
                    <a:pt x="21481" y="10472"/>
                    <a:pt x="21481" y="10427"/>
                  </a:cubicBezTo>
                  <a:cubicBezTo>
                    <a:pt x="21481" y="10339"/>
                    <a:pt x="21498" y="10206"/>
                    <a:pt x="21549" y="10206"/>
                  </a:cubicBezTo>
                  <a:cubicBezTo>
                    <a:pt x="21583" y="10206"/>
                    <a:pt x="21600" y="10161"/>
                    <a:pt x="21566" y="10117"/>
                  </a:cubicBezTo>
                  <a:close/>
                  <a:moveTo>
                    <a:pt x="11141" y="16504"/>
                  </a:moveTo>
                  <a:cubicBezTo>
                    <a:pt x="11038" y="16770"/>
                    <a:pt x="10817" y="16859"/>
                    <a:pt x="10817" y="17036"/>
                  </a:cubicBezTo>
                  <a:cubicBezTo>
                    <a:pt x="10817" y="17258"/>
                    <a:pt x="10562" y="17346"/>
                    <a:pt x="10544" y="17258"/>
                  </a:cubicBezTo>
                  <a:cubicBezTo>
                    <a:pt x="10510" y="17169"/>
                    <a:pt x="10732" y="17125"/>
                    <a:pt x="10783" y="16859"/>
                  </a:cubicBezTo>
                  <a:cubicBezTo>
                    <a:pt x="10834" y="16548"/>
                    <a:pt x="11021" y="16415"/>
                    <a:pt x="11107" y="16016"/>
                  </a:cubicBezTo>
                  <a:cubicBezTo>
                    <a:pt x="11192" y="15750"/>
                    <a:pt x="11243" y="15351"/>
                    <a:pt x="11277" y="15395"/>
                  </a:cubicBezTo>
                  <a:cubicBezTo>
                    <a:pt x="11311" y="15395"/>
                    <a:pt x="11243" y="16282"/>
                    <a:pt x="11141" y="16504"/>
                  </a:cubicBezTo>
                  <a:close/>
                  <a:moveTo>
                    <a:pt x="11618" y="5105"/>
                  </a:moveTo>
                  <a:cubicBezTo>
                    <a:pt x="11601" y="5194"/>
                    <a:pt x="11515" y="5194"/>
                    <a:pt x="11532" y="5238"/>
                  </a:cubicBezTo>
                  <a:cubicBezTo>
                    <a:pt x="11584" y="5371"/>
                    <a:pt x="11771" y="5282"/>
                    <a:pt x="11771" y="5149"/>
                  </a:cubicBezTo>
                  <a:cubicBezTo>
                    <a:pt x="11771" y="4972"/>
                    <a:pt x="11635" y="5016"/>
                    <a:pt x="11618" y="5105"/>
                  </a:cubicBezTo>
                  <a:close/>
                  <a:moveTo>
                    <a:pt x="4804" y="270"/>
                  </a:moveTo>
                  <a:cubicBezTo>
                    <a:pt x="4906" y="270"/>
                    <a:pt x="4872" y="137"/>
                    <a:pt x="4940" y="137"/>
                  </a:cubicBezTo>
                  <a:cubicBezTo>
                    <a:pt x="4991" y="182"/>
                    <a:pt x="5076" y="137"/>
                    <a:pt x="5042" y="49"/>
                  </a:cubicBezTo>
                  <a:cubicBezTo>
                    <a:pt x="5008" y="-40"/>
                    <a:pt x="4787" y="4"/>
                    <a:pt x="4804" y="93"/>
                  </a:cubicBezTo>
                  <a:cubicBezTo>
                    <a:pt x="4838" y="137"/>
                    <a:pt x="4633" y="137"/>
                    <a:pt x="4650" y="137"/>
                  </a:cubicBezTo>
                  <a:cubicBezTo>
                    <a:pt x="4650" y="226"/>
                    <a:pt x="4719" y="270"/>
                    <a:pt x="4804" y="270"/>
                  </a:cubicBezTo>
                  <a:close/>
                  <a:moveTo>
                    <a:pt x="4344" y="936"/>
                  </a:moveTo>
                  <a:cubicBezTo>
                    <a:pt x="4344" y="758"/>
                    <a:pt x="4139" y="980"/>
                    <a:pt x="4191" y="980"/>
                  </a:cubicBezTo>
                  <a:cubicBezTo>
                    <a:pt x="4225" y="980"/>
                    <a:pt x="4344" y="1069"/>
                    <a:pt x="4344" y="936"/>
                  </a:cubicBezTo>
                  <a:close/>
                  <a:moveTo>
                    <a:pt x="4821" y="803"/>
                  </a:moveTo>
                  <a:cubicBezTo>
                    <a:pt x="4838" y="891"/>
                    <a:pt x="4804" y="891"/>
                    <a:pt x="4736" y="891"/>
                  </a:cubicBezTo>
                  <a:cubicBezTo>
                    <a:pt x="4650" y="891"/>
                    <a:pt x="4616" y="980"/>
                    <a:pt x="4650" y="1069"/>
                  </a:cubicBezTo>
                  <a:cubicBezTo>
                    <a:pt x="4702" y="1158"/>
                    <a:pt x="4906" y="1113"/>
                    <a:pt x="4940" y="1024"/>
                  </a:cubicBezTo>
                  <a:cubicBezTo>
                    <a:pt x="4957" y="936"/>
                    <a:pt x="5059" y="980"/>
                    <a:pt x="5076" y="891"/>
                  </a:cubicBezTo>
                  <a:cubicBezTo>
                    <a:pt x="5093" y="758"/>
                    <a:pt x="4804" y="714"/>
                    <a:pt x="4821" y="803"/>
                  </a:cubicBezTo>
                  <a:close/>
                  <a:moveTo>
                    <a:pt x="5468" y="625"/>
                  </a:moveTo>
                  <a:cubicBezTo>
                    <a:pt x="5502" y="492"/>
                    <a:pt x="5417" y="492"/>
                    <a:pt x="5400" y="404"/>
                  </a:cubicBezTo>
                  <a:cubicBezTo>
                    <a:pt x="5400" y="359"/>
                    <a:pt x="5179" y="359"/>
                    <a:pt x="5196" y="404"/>
                  </a:cubicBezTo>
                  <a:cubicBezTo>
                    <a:pt x="5213" y="492"/>
                    <a:pt x="5059" y="625"/>
                    <a:pt x="5110" y="714"/>
                  </a:cubicBezTo>
                  <a:cubicBezTo>
                    <a:pt x="5196" y="936"/>
                    <a:pt x="5434" y="714"/>
                    <a:pt x="5468" y="625"/>
                  </a:cubicBezTo>
                  <a:close/>
                  <a:moveTo>
                    <a:pt x="4872" y="448"/>
                  </a:moveTo>
                  <a:cubicBezTo>
                    <a:pt x="4889" y="270"/>
                    <a:pt x="4736" y="404"/>
                    <a:pt x="4650" y="315"/>
                  </a:cubicBezTo>
                  <a:cubicBezTo>
                    <a:pt x="4548" y="226"/>
                    <a:pt x="4497" y="226"/>
                    <a:pt x="4565" y="359"/>
                  </a:cubicBezTo>
                  <a:cubicBezTo>
                    <a:pt x="4582" y="404"/>
                    <a:pt x="4395" y="448"/>
                    <a:pt x="4429" y="537"/>
                  </a:cubicBezTo>
                  <a:cubicBezTo>
                    <a:pt x="4497" y="758"/>
                    <a:pt x="4855" y="670"/>
                    <a:pt x="4872" y="448"/>
                  </a:cubicBezTo>
                  <a:close/>
                  <a:moveTo>
                    <a:pt x="4327" y="5859"/>
                  </a:moveTo>
                  <a:cubicBezTo>
                    <a:pt x="4327" y="5948"/>
                    <a:pt x="4293" y="6036"/>
                    <a:pt x="4225" y="6036"/>
                  </a:cubicBezTo>
                  <a:cubicBezTo>
                    <a:pt x="4139" y="6036"/>
                    <a:pt x="4259" y="6169"/>
                    <a:pt x="4276" y="6258"/>
                  </a:cubicBezTo>
                  <a:cubicBezTo>
                    <a:pt x="4276" y="6347"/>
                    <a:pt x="4191" y="6303"/>
                    <a:pt x="4191" y="6436"/>
                  </a:cubicBezTo>
                  <a:cubicBezTo>
                    <a:pt x="4191" y="6613"/>
                    <a:pt x="4054" y="6436"/>
                    <a:pt x="4037" y="6657"/>
                  </a:cubicBezTo>
                  <a:cubicBezTo>
                    <a:pt x="4020" y="6879"/>
                    <a:pt x="4105" y="6835"/>
                    <a:pt x="4156" y="6835"/>
                  </a:cubicBezTo>
                  <a:cubicBezTo>
                    <a:pt x="4225" y="6835"/>
                    <a:pt x="4122" y="7012"/>
                    <a:pt x="4174" y="7101"/>
                  </a:cubicBezTo>
                  <a:cubicBezTo>
                    <a:pt x="4225" y="7190"/>
                    <a:pt x="4259" y="7145"/>
                    <a:pt x="4225" y="6968"/>
                  </a:cubicBezTo>
                  <a:cubicBezTo>
                    <a:pt x="4191" y="6835"/>
                    <a:pt x="4378" y="7057"/>
                    <a:pt x="4327" y="7190"/>
                  </a:cubicBezTo>
                  <a:cubicBezTo>
                    <a:pt x="4276" y="7323"/>
                    <a:pt x="4412" y="7411"/>
                    <a:pt x="4497" y="7411"/>
                  </a:cubicBezTo>
                  <a:cubicBezTo>
                    <a:pt x="4565" y="7411"/>
                    <a:pt x="4821" y="7544"/>
                    <a:pt x="4821" y="7411"/>
                  </a:cubicBezTo>
                  <a:cubicBezTo>
                    <a:pt x="4821" y="7323"/>
                    <a:pt x="4736" y="7234"/>
                    <a:pt x="4650" y="7012"/>
                  </a:cubicBezTo>
                  <a:cubicBezTo>
                    <a:pt x="4565" y="6835"/>
                    <a:pt x="4514" y="6436"/>
                    <a:pt x="4599" y="6303"/>
                  </a:cubicBezTo>
                  <a:cubicBezTo>
                    <a:pt x="4702" y="6169"/>
                    <a:pt x="4616" y="6081"/>
                    <a:pt x="4719" y="5903"/>
                  </a:cubicBezTo>
                  <a:cubicBezTo>
                    <a:pt x="4787" y="5770"/>
                    <a:pt x="4736" y="5593"/>
                    <a:pt x="4821" y="5593"/>
                  </a:cubicBezTo>
                  <a:cubicBezTo>
                    <a:pt x="4889" y="5549"/>
                    <a:pt x="4804" y="5371"/>
                    <a:pt x="4889" y="5327"/>
                  </a:cubicBezTo>
                  <a:cubicBezTo>
                    <a:pt x="4957" y="5327"/>
                    <a:pt x="4974" y="5105"/>
                    <a:pt x="4957" y="5061"/>
                  </a:cubicBezTo>
                  <a:cubicBezTo>
                    <a:pt x="4940" y="4972"/>
                    <a:pt x="5042" y="5061"/>
                    <a:pt x="5093" y="4928"/>
                  </a:cubicBezTo>
                  <a:cubicBezTo>
                    <a:pt x="5127" y="4794"/>
                    <a:pt x="5213" y="4883"/>
                    <a:pt x="5247" y="4706"/>
                  </a:cubicBezTo>
                  <a:cubicBezTo>
                    <a:pt x="5281" y="4573"/>
                    <a:pt x="5724" y="4174"/>
                    <a:pt x="5962" y="4040"/>
                  </a:cubicBezTo>
                  <a:cubicBezTo>
                    <a:pt x="6184" y="3907"/>
                    <a:pt x="6371" y="3641"/>
                    <a:pt x="6286" y="3464"/>
                  </a:cubicBezTo>
                  <a:cubicBezTo>
                    <a:pt x="6184" y="3286"/>
                    <a:pt x="5962" y="3508"/>
                    <a:pt x="5894" y="3641"/>
                  </a:cubicBezTo>
                  <a:cubicBezTo>
                    <a:pt x="5826" y="3774"/>
                    <a:pt x="5758" y="3686"/>
                    <a:pt x="5690" y="3774"/>
                  </a:cubicBezTo>
                  <a:cubicBezTo>
                    <a:pt x="5621" y="3863"/>
                    <a:pt x="5502" y="3952"/>
                    <a:pt x="5434" y="3819"/>
                  </a:cubicBezTo>
                  <a:cubicBezTo>
                    <a:pt x="5366" y="3686"/>
                    <a:pt x="5298" y="3952"/>
                    <a:pt x="5247" y="3952"/>
                  </a:cubicBezTo>
                  <a:cubicBezTo>
                    <a:pt x="5196" y="3952"/>
                    <a:pt x="5144" y="4085"/>
                    <a:pt x="5093" y="4085"/>
                  </a:cubicBezTo>
                  <a:cubicBezTo>
                    <a:pt x="5042" y="4085"/>
                    <a:pt x="4940" y="4174"/>
                    <a:pt x="4940" y="4218"/>
                  </a:cubicBezTo>
                  <a:cubicBezTo>
                    <a:pt x="4923" y="4307"/>
                    <a:pt x="4821" y="4307"/>
                    <a:pt x="4821" y="4395"/>
                  </a:cubicBezTo>
                  <a:cubicBezTo>
                    <a:pt x="4821" y="4528"/>
                    <a:pt x="4753" y="4617"/>
                    <a:pt x="4736" y="4528"/>
                  </a:cubicBezTo>
                  <a:cubicBezTo>
                    <a:pt x="4685" y="4395"/>
                    <a:pt x="4633" y="4617"/>
                    <a:pt x="4702" y="4706"/>
                  </a:cubicBezTo>
                  <a:cubicBezTo>
                    <a:pt x="4736" y="4839"/>
                    <a:pt x="4582" y="4839"/>
                    <a:pt x="4616" y="4928"/>
                  </a:cubicBezTo>
                  <a:cubicBezTo>
                    <a:pt x="4650" y="5016"/>
                    <a:pt x="4565" y="5061"/>
                    <a:pt x="4582" y="5149"/>
                  </a:cubicBezTo>
                  <a:cubicBezTo>
                    <a:pt x="4599" y="5238"/>
                    <a:pt x="4531" y="5238"/>
                    <a:pt x="4480" y="5282"/>
                  </a:cubicBezTo>
                  <a:cubicBezTo>
                    <a:pt x="4412" y="5327"/>
                    <a:pt x="4378" y="5504"/>
                    <a:pt x="4463" y="5549"/>
                  </a:cubicBezTo>
                  <a:cubicBezTo>
                    <a:pt x="4531" y="5549"/>
                    <a:pt x="4412" y="5593"/>
                    <a:pt x="4429" y="5726"/>
                  </a:cubicBezTo>
                  <a:cubicBezTo>
                    <a:pt x="4429" y="5859"/>
                    <a:pt x="4310" y="5770"/>
                    <a:pt x="4327" y="585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Google Shape;924;p79"/>
            <p:cNvSpPr/>
            <p:nvPr/>
          </p:nvSpPr>
          <p:spPr>
            <a:xfrm>
              <a:off x="-16" y="530285"/>
              <a:ext cx="758022" cy="56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46" extrusionOk="0">
                  <a:moveTo>
                    <a:pt x="21231" y="18984"/>
                  </a:moveTo>
                  <a:cubicBezTo>
                    <a:pt x="21231" y="18781"/>
                    <a:pt x="21231" y="18578"/>
                    <a:pt x="20631" y="18173"/>
                  </a:cubicBezTo>
                  <a:cubicBezTo>
                    <a:pt x="20031" y="17868"/>
                    <a:pt x="20106" y="17564"/>
                    <a:pt x="19656" y="16550"/>
                  </a:cubicBezTo>
                  <a:cubicBezTo>
                    <a:pt x="19281" y="15637"/>
                    <a:pt x="18531" y="15130"/>
                    <a:pt x="18531" y="14826"/>
                  </a:cubicBezTo>
                  <a:cubicBezTo>
                    <a:pt x="18531" y="14420"/>
                    <a:pt x="17706" y="14420"/>
                    <a:pt x="17706" y="14725"/>
                  </a:cubicBezTo>
                  <a:cubicBezTo>
                    <a:pt x="17706" y="15029"/>
                    <a:pt x="17406" y="15130"/>
                    <a:pt x="17181" y="15232"/>
                  </a:cubicBezTo>
                  <a:cubicBezTo>
                    <a:pt x="17031" y="15434"/>
                    <a:pt x="16881" y="15130"/>
                    <a:pt x="16731" y="14927"/>
                  </a:cubicBezTo>
                  <a:cubicBezTo>
                    <a:pt x="16656" y="14623"/>
                    <a:pt x="16206" y="14319"/>
                    <a:pt x="16206" y="14116"/>
                  </a:cubicBezTo>
                  <a:cubicBezTo>
                    <a:pt x="16206" y="13913"/>
                    <a:pt x="16131" y="13609"/>
                    <a:pt x="15831" y="13812"/>
                  </a:cubicBezTo>
                  <a:cubicBezTo>
                    <a:pt x="15531" y="13913"/>
                    <a:pt x="15381" y="13812"/>
                    <a:pt x="15306" y="13913"/>
                  </a:cubicBezTo>
                  <a:cubicBezTo>
                    <a:pt x="15231" y="14015"/>
                    <a:pt x="15006" y="13812"/>
                    <a:pt x="15006" y="13812"/>
                  </a:cubicBezTo>
                  <a:cubicBezTo>
                    <a:pt x="15006" y="2251"/>
                    <a:pt x="15006" y="2251"/>
                    <a:pt x="15006" y="2251"/>
                  </a:cubicBezTo>
                  <a:cubicBezTo>
                    <a:pt x="14931" y="2251"/>
                    <a:pt x="14856" y="2251"/>
                    <a:pt x="14781" y="2150"/>
                  </a:cubicBezTo>
                  <a:cubicBezTo>
                    <a:pt x="14406" y="1947"/>
                    <a:pt x="13881" y="1643"/>
                    <a:pt x="13581" y="1744"/>
                  </a:cubicBezTo>
                  <a:cubicBezTo>
                    <a:pt x="13281" y="1846"/>
                    <a:pt x="12756" y="1947"/>
                    <a:pt x="12531" y="1744"/>
                  </a:cubicBezTo>
                  <a:cubicBezTo>
                    <a:pt x="12306" y="1643"/>
                    <a:pt x="12081" y="1542"/>
                    <a:pt x="11631" y="1542"/>
                  </a:cubicBezTo>
                  <a:cubicBezTo>
                    <a:pt x="11256" y="1643"/>
                    <a:pt x="11031" y="1339"/>
                    <a:pt x="10431" y="1136"/>
                  </a:cubicBezTo>
                  <a:cubicBezTo>
                    <a:pt x="9981" y="1034"/>
                    <a:pt x="9231" y="1237"/>
                    <a:pt x="9081" y="1339"/>
                  </a:cubicBezTo>
                  <a:cubicBezTo>
                    <a:pt x="8856" y="1440"/>
                    <a:pt x="8931" y="1034"/>
                    <a:pt x="8706" y="1136"/>
                  </a:cubicBezTo>
                  <a:cubicBezTo>
                    <a:pt x="8481" y="1136"/>
                    <a:pt x="8631" y="933"/>
                    <a:pt x="8556" y="629"/>
                  </a:cubicBezTo>
                  <a:cubicBezTo>
                    <a:pt x="8406" y="426"/>
                    <a:pt x="7731" y="629"/>
                    <a:pt x="7581" y="730"/>
                  </a:cubicBezTo>
                  <a:cubicBezTo>
                    <a:pt x="7356" y="730"/>
                    <a:pt x="7281" y="527"/>
                    <a:pt x="7281" y="325"/>
                  </a:cubicBezTo>
                  <a:cubicBezTo>
                    <a:pt x="7281" y="223"/>
                    <a:pt x="7056" y="223"/>
                    <a:pt x="6981" y="426"/>
                  </a:cubicBezTo>
                  <a:cubicBezTo>
                    <a:pt x="6906" y="730"/>
                    <a:pt x="6681" y="730"/>
                    <a:pt x="6606" y="629"/>
                  </a:cubicBezTo>
                  <a:cubicBezTo>
                    <a:pt x="6456" y="426"/>
                    <a:pt x="6831" y="426"/>
                    <a:pt x="6831" y="223"/>
                  </a:cubicBezTo>
                  <a:cubicBezTo>
                    <a:pt x="6831" y="122"/>
                    <a:pt x="6456" y="20"/>
                    <a:pt x="6381" y="20"/>
                  </a:cubicBezTo>
                  <a:cubicBezTo>
                    <a:pt x="6231" y="-81"/>
                    <a:pt x="6006" y="223"/>
                    <a:pt x="5781" y="426"/>
                  </a:cubicBezTo>
                  <a:cubicBezTo>
                    <a:pt x="5556" y="730"/>
                    <a:pt x="5106" y="730"/>
                    <a:pt x="4956" y="730"/>
                  </a:cubicBezTo>
                  <a:cubicBezTo>
                    <a:pt x="4656" y="629"/>
                    <a:pt x="4356" y="730"/>
                    <a:pt x="4356" y="933"/>
                  </a:cubicBezTo>
                  <a:cubicBezTo>
                    <a:pt x="4356" y="1136"/>
                    <a:pt x="4656" y="1136"/>
                    <a:pt x="4506" y="1339"/>
                  </a:cubicBezTo>
                  <a:cubicBezTo>
                    <a:pt x="4281" y="1542"/>
                    <a:pt x="4281" y="1034"/>
                    <a:pt x="4131" y="1339"/>
                  </a:cubicBezTo>
                  <a:cubicBezTo>
                    <a:pt x="3981" y="1440"/>
                    <a:pt x="3381" y="1440"/>
                    <a:pt x="3231" y="1440"/>
                  </a:cubicBezTo>
                  <a:cubicBezTo>
                    <a:pt x="3231" y="1440"/>
                    <a:pt x="2781" y="2049"/>
                    <a:pt x="2631" y="2251"/>
                  </a:cubicBezTo>
                  <a:cubicBezTo>
                    <a:pt x="2481" y="2353"/>
                    <a:pt x="2706" y="2556"/>
                    <a:pt x="2331" y="2961"/>
                  </a:cubicBezTo>
                  <a:cubicBezTo>
                    <a:pt x="2106" y="3468"/>
                    <a:pt x="1206" y="3367"/>
                    <a:pt x="981" y="3367"/>
                  </a:cubicBezTo>
                  <a:cubicBezTo>
                    <a:pt x="756" y="3367"/>
                    <a:pt x="906" y="3671"/>
                    <a:pt x="831" y="3874"/>
                  </a:cubicBezTo>
                  <a:cubicBezTo>
                    <a:pt x="756" y="3975"/>
                    <a:pt x="981" y="4178"/>
                    <a:pt x="1431" y="4381"/>
                  </a:cubicBezTo>
                  <a:cubicBezTo>
                    <a:pt x="1956" y="4584"/>
                    <a:pt x="2331" y="5496"/>
                    <a:pt x="2331" y="5699"/>
                  </a:cubicBezTo>
                  <a:cubicBezTo>
                    <a:pt x="2406" y="5902"/>
                    <a:pt x="3081" y="5699"/>
                    <a:pt x="3306" y="5699"/>
                  </a:cubicBezTo>
                  <a:cubicBezTo>
                    <a:pt x="3531" y="5801"/>
                    <a:pt x="3231" y="6308"/>
                    <a:pt x="3456" y="6409"/>
                  </a:cubicBezTo>
                  <a:cubicBezTo>
                    <a:pt x="3681" y="6511"/>
                    <a:pt x="4056" y="6409"/>
                    <a:pt x="4131" y="6511"/>
                  </a:cubicBezTo>
                  <a:cubicBezTo>
                    <a:pt x="4131" y="6815"/>
                    <a:pt x="3681" y="6511"/>
                    <a:pt x="3381" y="6815"/>
                  </a:cubicBezTo>
                  <a:cubicBezTo>
                    <a:pt x="3231" y="7018"/>
                    <a:pt x="3081" y="7220"/>
                    <a:pt x="2931" y="7018"/>
                  </a:cubicBezTo>
                  <a:cubicBezTo>
                    <a:pt x="2856" y="6815"/>
                    <a:pt x="2406" y="6916"/>
                    <a:pt x="2256" y="6916"/>
                  </a:cubicBezTo>
                  <a:cubicBezTo>
                    <a:pt x="2031" y="7018"/>
                    <a:pt x="2256" y="6612"/>
                    <a:pt x="2256" y="6409"/>
                  </a:cubicBezTo>
                  <a:cubicBezTo>
                    <a:pt x="2256" y="6308"/>
                    <a:pt x="1956" y="6206"/>
                    <a:pt x="1506" y="6409"/>
                  </a:cubicBezTo>
                  <a:cubicBezTo>
                    <a:pt x="1131" y="6815"/>
                    <a:pt x="1281" y="6612"/>
                    <a:pt x="1281" y="6916"/>
                  </a:cubicBezTo>
                  <a:cubicBezTo>
                    <a:pt x="1206" y="7220"/>
                    <a:pt x="981" y="6713"/>
                    <a:pt x="756" y="7018"/>
                  </a:cubicBezTo>
                  <a:cubicBezTo>
                    <a:pt x="531" y="7220"/>
                    <a:pt x="81" y="7423"/>
                    <a:pt x="6" y="7626"/>
                  </a:cubicBezTo>
                  <a:cubicBezTo>
                    <a:pt x="-69" y="7727"/>
                    <a:pt x="531" y="7930"/>
                    <a:pt x="756" y="8032"/>
                  </a:cubicBezTo>
                  <a:cubicBezTo>
                    <a:pt x="1056" y="8032"/>
                    <a:pt x="531" y="8336"/>
                    <a:pt x="681" y="8336"/>
                  </a:cubicBezTo>
                  <a:cubicBezTo>
                    <a:pt x="906" y="8437"/>
                    <a:pt x="831" y="8742"/>
                    <a:pt x="1131" y="8944"/>
                  </a:cubicBezTo>
                  <a:cubicBezTo>
                    <a:pt x="1431" y="9147"/>
                    <a:pt x="2181" y="8944"/>
                    <a:pt x="2331" y="8944"/>
                  </a:cubicBezTo>
                  <a:cubicBezTo>
                    <a:pt x="2481" y="8944"/>
                    <a:pt x="2631" y="9249"/>
                    <a:pt x="2856" y="8944"/>
                  </a:cubicBezTo>
                  <a:cubicBezTo>
                    <a:pt x="3006" y="8843"/>
                    <a:pt x="3531" y="8234"/>
                    <a:pt x="3831" y="8539"/>
                  </a:cubicBezTo>
                  <a:cubicBezTo>
                    <a:pt x="4131" y="8944"/>
                    <a:pt x="3456" y="8843"/>
                    <a:pt x="3606" y="9046"/>
                  </a:cubicBezTo>
                  <a:cubicBezTo>
                    <a:pt x="3831" y="9249"/>
                    <a:pt x="3981" y="9857"/>
                    <a:pt x="3681" y="10060"/>
                  </a:cubicBezTo>
                  <a:cubicBezTo>
                    <a:pt x="3381" y="10263"/>
                    <a:pt x="3231" y="10161"/>
                    <a:pt x="3081" y="10161"/>
                  </a:cubicBezTo>
                  <a:cubicBezTo>
                    <a:pt x="2856" y="10161"/>
                    <a:pt x="3006" y="10465"/>
                    <a:pt x="2706" y="10770"/>
                  </a:cubicBezTo>
                  <a:cubicBezTo>
                    <a:pt x="2481" y="10973"/>
                    <a:pt x="2331" y="10465"/>
                    <a:pt x="2031" y="10465"/>
                  </a:cubicBezTo>
                  <a:cubicBezTo>
                    <a:pt x="1731" y="10465"/>
                    <a:pt x="1806" y="10973"/>
                    <a:pt x="1806" y="11277"/>
                  </a:cubicBezTo>
                  <a:cubicBezTo>
                    <a:pt x="1806" y="11480"/>
                    <a:pt x="1356" y="11277"/>
                    <a:pt x="1281" y="11784"/>
                  </a:cubicBezTo>
                  <a:cubicBezTo>
                    <a:pt x="1131" y="12392"/>
                    <a:pt x="606" y="11885"/>
                    <a:pt x="981" y="12494"/>
                  </a:cubicBezTo>
                  <a:cubicBezTo>
                    <a:pt x="1281" y="13001"/>
                    <a:pt x="1281" y="12595"/>
                    <a:pt x="1431" y="12899"/>
                  </a:cubicBezTo>
                  <a:cubicBezTo>
                    <a:pt x="1731" y="13102"/>
                    <a:pt x="1206" y="13609"/>
                    <a:pt x="1431" y="13711"/>
                  </a:cubicBezTo>
                  <a:cubicBezTo>
                    <a:pt x="1656" y="13711"/>
                    <a:pt x="1956" y="14319"/>
                    <a:pt x="2181" y="14522"/>
                  </a:cubicBezTo>
                  <a:cubicBezTo>
                    <a:pt x="2331" y="14725"/>
                    <a:pt x="2556" y="14420"/>
                    <a:pt x="2781" y="14420"/>
                  </a:cubicBezTo>
                  <a:cubicBezTo>
                    <a:pt x="3081" y="14319"/>
                    <a:pt x="2931" y="13913"/>
                    <a:pt x="3081" y="14015"/>
                  </a:cubicBezTo>
                  <a:cubicBezTo>
                    <a:pt x="3231" y="14218"/>
                    <a:pt x="3456" y="14826"/>
                    <a:pt x="3306" y="14927"/>
                  </a:cubicBezTo>
                  <a:cubicBezTo>
                    <a:pt x="3231" y="15130"/>
                    <a:pt x="3231" y="15434"/>
                    <a:pt x="3231" y="15637"/>
                  </a:cubicBezTo>
                  <a:cubicBezTo>
                    <a:pt x="3231" y="15942"/>
                    <a:pt x="3831" y="15840"/>
                    <a:pt x="3906" y="15536"/>
                  </a:cubicBezTo>
                  <a:cubicBezTo>
                    <a:pt x="3906" y="15333"/>
                    <a:pt x="4356" y="15232"/>
                    <a:pt x="4656" y="15637"/>
                  </a:cubicBezTo>
                  <a:cubicBezTo>
                    <a:pt x="4881" y="16043"/>
                    <a:pt x="5031" y="16144"/>
                    <a:pt x="5031" y="15840"/>
                  </a:cubicBezTo>
                  <a:cubicBezTo>
                    <a:pt x="5031" y="15536"/>
                    <a:pt x="5181" y="15130"/>
                    <a:pt x="5181" y="15434"/>
                  </a:cubicBezTo>
                  <a:cubicBezTo>
                    <a:pt x="5181" y="15637"/>
                    <a:pt x="5406" y="15739"/>
                    <a:pt x="5856" y="15536"/>
                  </a:cubicBezTo>
                  <a:cubicBezTo>
                    <a:pt x="6156" y="15232"/>
                    <a:pt x="6006" y="15536"/>
                    <a:pt x="5856" y="15840"/>
                  </a:cubicBezTo>
                  <a:cubicBezTo>
                    <a:pt x="5556" y="16347"/>
                    <a:pt x="5856" y="16956"/>
                    <a:pt x="5631" y="17057"/>
                  </a:cubicBezTo>
                  <a:cubicBezTo>
                    <a:pt x="5406" y="17158"/>
                    <a:pt x="5256" y="17767"/>
                    <a:pt x="4956" y="17868"/>
                  </a:cubicBezTo>
                  <a:cubicBezTo>
                    <a:pt x="4656" y="17868"/>
                    <a:pt x="4131" y="18781"/>
                    <a:pt x="4056" y="18882"/>
                  </a:cubicBezTo>
                  <a:cubicBezTo>
                    <a:pt x="3981" y="18984"/>
                    <a:pt x="3231" y="18680"/>
                    <a:pt x="3156" y="18984"/>
                  </a:cubicBezTo>
                  <a:cubicBezTo>
                    <a:pt x="3081" y="19389"/>
                    <a:pt x="2631" y="19694"/>
                    <a:pt x="2706" y="19795"/>
                  </a:cubicBezTo>
                  <a:cubicBezTo>
                    <a:pt x="2856" y="19998"/>
                    <a:pt x="3381" y="19491"/>
                    <a:pt x="3381" y="19288"/>
                  </a:cubicBezTo>
                  <a:cubicBezTo>
                    <a:pt x="3381" y="19085"/>
                    <a:pt x="3456" y="19187"/>
                    <a:pt x="3606" y="19288"/>
                  </a:cubicBezTo>
                  <a:cubicBezTo>
                    <a:pt x="3681" y="19491"/>
                    <a:pt x="3981" y="19187"/>
                    <a:pt x="4131" y="19085"/>
                  </a:cubicBezTo>
                  <a:cubicBezTo>
                    <a:pt x="4131" y="18984"/>
                    <a:pt x="4356" y="18984"/>
                    <a:pt x="4431" y="18984"/>
                  </a:cubicBezTo>
                  <a:cubicBezTo>
                    <a:pt x="4581" y="18984"/>
                    <a:pt x="4656" y="18882"/>
                    <a:pt x="5031" y="18781"/>
                  </a:cubicBezTo>
                  <a:cubicBezTo>
                    <a:pt x="5256" y="18781"/>
                    <a:pt x="5181" y="18578"/>
                    <a:pt x="5256" y="18375"/>
                  </a:cubicBezTo>
                  <a:cubicBezTo>
                    <a:pt x="5331" y="18071"/>
                    <a:pt x="6156" y="17564"/>
                    <a:pt x="6306" y="17564"/>
                  </a:cubicBezTo>
                  <a:cubicBezTo>
                    <a:pt x="6456" y="17564"/>
                    <a:pt x="6381" y="17158"/>
                    <a:pt x="6531" y="17158"/>
                  </a:cubicBezTo>
                  <a:cubicBezTo>
                    <a:pt x="6756" y="17158"/>
                    <a:pt x="6906" y="16854"/>
                    <a:pt x="7131" y="16550"/>
                  </a:cubicBezTo>
                  <a:cubicBezTo>
                    <a:pt x="7356" y="16347"/>
                    <a:pt x="7431" y="16449"/>
                    <a:pt x="7581" y="16347"/>
                  </a:cubicBezTo>
                  <a:cubicBezTo>
                    <a:pt x="7731" y="16347"/>
                    <a:pt x="7656" y="15942"/>
                    <a:pt x="7731" y="15840"/>
                  </a:cubicBezTo>
                  <a:cubicBezTo>
                    <a:pt x="7881" y="15840"/>
                    <a:pt x="8031" y="15637"/>
                    <a:pt x="8031" y="15434"/>
                  </a:cubicBezTo>
                  <a:cubicBezTo>
                    <a:pt x="8031" y="15232"/>
                    <a:pt x="7656" y="15232"/>
                    <a:pt x="7656" y="15130"/>
                  </a:cubicBezTo>
                  <a:cubicBezTo>
                    <a:pt x="7581" y="15130"/>
                    <a:pt x="7881" y="14623"/>
                    <a:pt x="8031" y="14623"/>
                  </a:cubicBezTo>
                  <a:cubicBezTo>
                    <a:pt x="8181" y="14623"/>
                    <a:pt x="8406" y="14420"/>
                    <a:pt x="8481" y="14116"/>
                  </a:cubicBezTo>
                  <a:cubicBezTo>
                    <a:pt x="8481" y="13913"/>
                    <a:pt x="8631" y="13913"/>
                    <a:pt x="8781" y="13609"/>
                  </a:cubicBezTo>
                  <a:cubicBezTo>
                    <a:pt x="8931" y="13406"/>
                    <a:pt x="8931" y="13204"/>
                    <a:pt x="9081" y="13204"/>
                  </a:cubicBezTo>
                  <a:cubicBezTo>
                    <a:pt x="9231" y="13102"/>
                    <a:pt x="9456" y="12798"/>
                    <a:pt x="9531" y="12696"/>
                  </a:cubicBezTo>
                  <a:cubicBezTo>
                    <a:pt x="9756" y="12595"/>
                    <a:pt x="9531" y="12899"/>
                    <a:pt x="9906" y="12899"/>
                  </a:cubicBezTo>
                  <a:cubicBezTo>
                    <a:pt x="10281" y="12899"/>
                    <a:pt x="10206" y="13305"/>
                    <a:pt x="9906" y="13204"/>
                  </a:cubicBezTo>
                  <a:cubicBezTo>
                    <a:pt x="9606" y="13001"/>
                    <a:pt x="9531" y="13001"/>
                    <a:pt x="9381" y="13305"/>
                  </a:cubicBezTo>
                  <a:cubicBezTo>
                    <a:pt x="9081" y="13609"/>
                    <a:pt x="9306" y="13711"/>
                    <a:pt x="9081" y="14015"/>
                  </a:cubicBezTo>
                  <a:cubicBezTo>
                    <a:pt x="8931" y="14319"/>
                    <a:pt x="8931" y="14522"/>
                    <a:pt x="9156" y="14623"/>
                  </a:cubicBezTo>
                  <a:cubicBezTo>
                    <a:pt x="9381" y="14623"/>
                    <a:pt x="9156" y="14826"/>
                    <a:pt x="8931" y="14927"/>
                  </a:cubicBezTo>
                  <a:cubicBezTo>
                    <a:pt x="8706" y="15029"/>
                    <a:pt x="8856" y="15130"/>
                    <a:pt x="9156" y="15130"/>
                  </a:cubicBezTo>
                  <a:cubicBezTo>
                    <a:pt x="9456" y="15130"/>
                    <a:pt x="9906" y="14623"/>
                    <a:pt x="10281" y="14319"/>
                  </a:cubicBezTo>
                  <a:cubicBezTo>
                    <a:pt x="10656" y="14015"/>
                    <a:pt x="10956" y="14319"/>
                    <a:pt x="11106" y="14319"/>
                  </a:cubicBezTo>
                  <a:cubicBezTo>
                    <a:pt x="11181" y="14218"/>
                    <a:pt x="10956" y="13913"/>
                    <a:pt x="11106" y="13913"/>
                  </a:cubicBezTo>
                  <a:cubicBezTo>
                    <a:pt x="11256" y="13913"/>
                    <a:pt x="10956" y="13812"/>
                    <a:pt x="10806" y="13508"/>
                  </a:cubicBezTo>
                  <a:cubicBezTo>
                    <a:pt x="10731" y="13102"/>
                    <a:pt x="10956" y="13305"/>
                    <a:pt x="11031" y="13102"/>
                  </a:cubicBezTo>
                  <a:cubicBezTo>
                    <a:pt x="11106" y="12798"/>
                    <a:pt x="11256" y="12899"/>
                    <a:pt x="11331" y="13001"/>
                  </a:cubicBezTo>
                  <a:cubicBezTo>
                    <a:pt x="11406" y="13204"/>
                    <a:pt x="11631" y="12899"/>
                    <a:pt x="11706" y="13305"/>
                  </a:cubicBezTo>
                  <a:cubicBezTo>
                    <a:pt x="11856" y="13609"/>
                    <a:pt x="12006" y="13204"/>
                    <a:pt x="12231" y="13406"/>
                  </a:cubicBezTo>
                  <a:cubicBezTo>
                    <a:pt x="12381" y="13609"/>
                    <a:pt x="12156" y="13609"/>
                    <a:pt x="11931" y="13711"/>
                  </a:cubicBezTo>
                  <a:cubicBezTo>
                    <a:pt x="11706" y="13711"/>
                    <a:pt x="11856" y="14015"/>
                    <a:pt x="12006" y="13913"/>
                  </a:cubicBezTo>
                  <a:cubicBezTo>
                    <a:pt x="12156" y="13812"/>
                    <a:pt x="12231" y="13609"/>
                    <a:pt x="12381" y="13812"/>
                  </a:cubicBezTo>
                  <a:cubicBezTo>
                    <a:pt x="12606" y="13913"/>
                    <a:pt x="12606" y="13913"/>
                    <a:pt x="12756" y="13812"/>
                  </a:cubicBezTo>
                  <a:cubicBezTo>
                    <a:pt x="12906" y="13609"/>
                    <a:pt x="12906" y="13812"/>
                    <a:pt x="12906" y="13913"/>
                  </a:cubicBezTo>
                  <a:cubicBezTo>
                    <a:pt x="12906" y="14015"/>
                    <a:pt x="13131" y="14015"/>
                    <a:pt x="13506" y="14116"/>
                  </a:cubicBezTo>
                  <a:cubicBezTo>
                    <a:pt x="13881" y="14218"/>
                    <a:pt x="14556" y="14116"/>
                    <a:pt x="14781" y="14015"/>
                  </a:cubicBezTo>
                  <a:cubicBezTo>
                    <a:pt x="14931" y="14015"/>
                    <a:pt x="14856" y="14420"/>
                    <a:pt x="15231" y="14522"/>
                  </a:cubicBezTo>
                  <a:cubicBezTo>
                    <a:pt x="15606" y="14623"/>
                    <a:pt x="15756" y="14015"/>
                    <a:pt x="15906" y="14218"/>
                  </a:cubicBezTo>
                  <a:cubicBezTo>
                    <a:pt x="16056" y="14420"/>
                    <a:pt x="15906" y="14522"/>
                    <a:pt x="15831" y="14725"/>
                  </a:cubicBezTo>
                  <a:cubicBezTo>
                    <a:pt x="15681" y="14927"/>
                    <a:pt x="15906" y="14927"/>
                    <a:pt x="16056" y="15029"/>
                  </a:cubicBezTo>
                  <a:cubicBezTo>
                    <a:pt x="16206" y="15130"/>
                    <a:pt x="16581" y="15130"/>
                    <a:pt x="16731" y="15434"/>
                  </a:cubicBezTo>
                  <a:cubicBezTo>
                    <a:pt x="16881" y="15637"/>
                    <a:pt x="16956" y="15840"/>
                    <a:pt x="17406" y="16144"/>
                  </a:cubicBezTo>
                  <a:cubicBezTo>
                    <a:pt x="17706" y="16347"/>
                    <a:pt x="17406" y="15434"/>
                    <a:pt x="17631" y="15739"/>
                  </a:cubicBezTo>
                  <a:cubicBezTo>
                    <a:pt x="18006" y="16144"/>
                    <a:pt x="17856" y="15739"/>
                    <a:pt x="18156" y="16144"/>
                  </a:cubicBezTo>
                  <a:cubicBezTo>
                    <a:pt x="18381" y="16347"/>
                    <a:pt x="18306" y="15942"/>
                    <a:pt x="18231" y="15434"/>
                  </a:cubicBezTo>
                  <a:cubicBezTo>
                    <a:pt x="18081" y="15029"/>
                    <a:pt x="18306" y="15232"/>
                    <a:pt x="18456" y="15536"/>
                  </a:cubicBezTo>
                  <a:cubicBezTo>
                    <a:pt x="18531" y="15739"/>
                    <a:pt x="18531" y="16246"/>
                    <a:pt x="18456" y="16449"/>
                  </a:cubicBezTo>
                  <a:cubicBezTo>
                    <a:pt x="18381" y="16753"/>
                    <a:pt x="18006" y="16550"/>
                    <a:pt x="18006" y="16347"/>
                  </a:cubicBezTo>
                  <a:cubicBezTo>
                    <a:pt x="18081" y="16246"/>
                    <a:pt x="17631" y="16347"/>
                    <a:pt x="17631" y="16449"/>
                  </a:cubicBezTo>
                  <a:cubicBezTo>
                    <a:pt x="17631" y="16753"/>
                    <a:pt x="17931" y="17260"/>
                    <a:pt x="18081" y="17260"/>
                  </a:cubicBezTo>
                  <a:cubicBezTo>
                    <a:pt x="18306" y="17361"/>
                    <a:pt x="18156" y="17665"/>
                    <a:pt x="18306" y="17767"/>
                  </a:cubicBezTo>
                  <a:cubicBezTo>
                    <a:pt x="18456" y="17767"/>
                    <a:pt x="18456" y="18274"/>
                    <a:pt x="18531" y="18173"/>
                  </a:cubicBezTo>
                  <a:cubicBezTo>
                    <a:pt x="18606" y="18173"/>
                    <a:pt x="18606" y="17564"/>
                    <a:pt x="18531" y="17463"/>
                  </a:cubicBezTo>
                  <a:cubicBezTo>
                    <a:pt x="18381" y="17158"/>
                    <a:pt x="18456" y="16854"/>
                    <a:pt x="18531" y="16854"/>
                  </a:cubicBezTo>
                  <a:cubicBezTo>
                    <a:pt x="18681" y="16956"/>
                    <a:pt x="18531" y="17361"/>
                    <a:pt x="18606" y="17463"/>
                  </a:cubicBezTo>
                  <a:cubicBezTo>
                    <a:pt x="18681" y="17564"/>
                    <a:pt x="18831" y="17361"/>
                    <a:pt x="18981" y="17158"/>
                  </a:cubicBezTo>
                  <a:cubicBezTo>
                    <a:pt x="19206" y="17057"/>
                    <a:pt x="18906" y="16651"/>
                    <a:pt x="18981" y="16449"/>
                  </a:cubicBezTo>
                  <a:cubicBezTo>
                    <a:pt x="19056" y="16246"/>
                    <a:pt x="19281" y="16550"/>
                    <a:pt x="19356" y="16956"/>
                  </a:cubicBezTo>
                  <a:cubicBezTo>
                    <a:pt x="19431" y="17361"/>
                    <a:pt x="19131" y="17361"/>
                    <a:pt x="19131" y="17564"/>
                  </a:cubicBezTo>
                  <a:cubicBezTo>
                    <a:pt x="19131" y="17665"/>
                    <a:pt x="18906" y="17564"/>
                    <a:pt x="18831" y="17665"/>
                  </a:cubicBezTo>
                  <a:cubicBezTo>
                    <a:pt x="18756" y="17767"/>
                    <a:pt x="18756" y="18477"/>
                    <a:pt x="18906" y="18477"/>
                  </a:cubicBezTo>
                  <a:cubicBezTo>
                    <a:pt x="18981" y="18477"/>
                    <a:pt x="19056" y="17868"/>
                    <a:pt x="19131" y="18173"/>
                  </a:cubicBezTo>
                  <a:cubicBezTo>
                    <a:pt x="19206" y="18477"/>
                    <a:pt x="19431" y="17767"/>
                    <a:pt x="19431" y="18071"/>
                  </a:cubicBezTo>
                  <a:cubicBezTo>
                    <a:pt x="19506" y="18375"/>
                    <a:pt x="19806" y="18680"/>
                    <a:pt x="19956" y="18680"/>
                  </a:cubicBezTo>
                  <a:cubicBezTo>
                    <a:pt x="20031" y="18578"/>
                    <a:pt x="19881" y="18274"/>
                    <a:pt x="19656" y="18274"/>
                  </a:cubicBezTo>
                  <a:cubicBezTo>
                    <a:pt x="19506" y="18274"/>
                    <a:pt x="19506" y="17767"/>
                    <a:pt x="19731" y="17767"/>
                  </a:cubicBezTo>
                  <a:cubicBezTo>
                    <a:pt x="19881" y="17767"/>
                    <a:pt x="20181" y="18375"/>
                    <a:pt x="20181" y="18578"/>
                  </a:cubicBezTo>
                  <a:cubicBezTo>
                    <a:pt x="20181" y="18781"/>
                    <a:pt x="20031" y="18781"/>
                    <a:pt x="19881" y="18882"/>
                  </a:cubicBezTo>
                  <a:cubicBezTo>
                    <a:pt x="19731" y="19187"/>
                    <a:pt x="19506" y="18680"/>
                    <a:pt x="19431" y="18680"/>
                  </a:cubicBezTo>
                  <a:cubicBezTo>
                    <a:pt x="19281" y="18680"/>
                    <a:pt x="19431" y="18984"/>
                    <a:pt x="19431" y="19187"/>
                  </a:cubicBezTo>
                  <a:cubicBezTo>
                    <a:pt x="19506" y="19491"/>
                    <a:pt x="19281" y="19795"/>
                    <a:pt x="19431" y="19998"/>
                  </a:cubicBezTo>
                  <a:cubicBezTo>
                    <a:pt x="19656" y="20099"/>
                    <a:pt x="19581" y="19896"/>
                    <a:pt x="19656" y="19694"/>
                  </a:cubicBezTo>
                  <a:cubicBezTo>
                    <a:pt x="19656" y="19592"/>
                    <a:pt x="19881" y="19795"/>
                    <a:pt x="19956" y="19896"/>
                  </a:cubicBezTo>
                  <a:cubicBezTo>
                    <a:pt x="20106" y="19998"/>
                    <a:pt x="20106" y="19592"/>
                    <a:pt x="20106" y="19491"/>
                  </a:cubicBezTo>
                  <a:cubicBezTo>
                    <a:pt x="20106" y="19288"/>
                    <a:pt x="20331" y="19389"/>
                    <a:pt x="20331" y="19592"/>
                  </a:cubicBezTo>
                  <a:cubicBezTo>
                    <a:pt x="20481" y="19795"/>
                    <a:pt x="20481" y="19389"/>
                    <a:pt x="20631" y="19389"/>
                  </a:cubicBezTo>
                  <a:cubicBezTo>
                    <a:pt x="20781" y="19389"/>
                    <a:pt x="20706" y="19795"/>
                    <a:pt x="20706" y="19998"/>
                  </a:cubicBezTo>
                  <a:cubicBezTo>
                    <a:pt x="20706" y="20099"/>
                    <a:pt x="20931" y="19795"/>
                    <a:pt x="20931" y="19998"/>
                  </a:cubicBezTo>
                  <a:cubicBezTo>
                    <a:pt x="20931" y="20099"/>
                    <a:pt x="20931" y="20099"/>
                    <a:pt x="20931" y="20099"/>
                  </a:cubicBezTo>
                  <a:cubicBezTo>
                    <a:pt x="21081" y="19998"/>
                    <a:pt x="21231" y="19795"/>
                    <a:pt x="21231" y="19694"/>
                  </a:cubicBezTo>
                  <a:cubicBezTo>
                    <a:pt x="21531" y="19491"/>
                    <a:pt x="21156" y="19288"/>
                    <a:pt x="21231" y="18984"/>
                  </a:cubicBezTo>
                  <a:close/>
                  <a:moveTo>
                    <a:pt x="381" y="21316"/>
                  </a:moveTo>
                  <a:cubicBezTo>
                    <a:pt x="606" y="21215"/>
                    <a:pt x="756" y="21012"/>
                    <a:pt x="606" y="20809"/>
                  </a:cubicBezTo>
                  <a:cubicBezTo>
                    <a:pt x="531" y="20606"/>
                    <a:pt x="156" y="21519"/>
                    <a:pt x="381" y="21316"/>
                  </a:cubicBezTo>
                  <a:close/>
                  <a:moveTo>
                    <a:pt x="2406" y="19896"/>
                  </a:moveTo>
                  <a:cubicBezTo>
                    <a:pt x="2181" y="19795"/>
                    <a:pt x="1431" y="20302"/>
                    <a:pt x="1656" y="20404"/>
                  </a:cubicBezTo>
                  <a:cubicBezTo>
                    <a:pt x="1881" y="20404"/>
                    <a:pt x="1956" y="20099"/>
                    <a:pt x="2181" y="20099"/>
                  </a:cubicBezTo>
                  <a:cubicBezTo>
                    <a:pt x="2331" y="20099"/>
                    <a:pt x="2706" y="20099"/>
                    <a:pt x="2406" y="19896"/>
                  </a:cubicBezTo>
                  <a:close/>
                  <a:moveTo>
                    <a:pt x="8706" y="15942"/>
                  </a:moveTo>
                  <a:cubicBezTo>
                    <a:pt x="8706" y="15739"/>
                    <a:pt x="8556" y="15739"/>
                    <a:pt x="8256" y="16246"/>
                  </a:cubicBezTo>
                  <a:cubicBezTo>
                    <a:pt x="8031" y="16550"/>
                    <a:pt x="7806" y="16753"/>
                    <a:pt x="7731" y="16956"/>
                  </a:cubicBezTo>
                  <a:cubicBezTo>
                    <a:pt x="7731" y="17158"/>
                    <a:pt x="7506" y="16854"/>
                    <a:pt x="7356" y="17158"/>
                  </a:cubicBezTo>
                  <a:cubicBezTo>
                    <a:pt x="7281" y="17361"/>
                    <a:pt x="7431" y="17868"/>
                    <a:pt x="7656" y="17665"/>
                  </a:cubicBezTo>
                  <a:cubicBezTo>
                    <a:pt x="7731" y="17564"/>
                    <a:pt x="7731" y="17665"/>
                    <a:pt x="7881" y="17665"/>
                  </a:cubicBezTo>
                  <a:cubicBezTo>
                    <a:pt x="8031" y="17665"/>
                    <a:pt x="8556" y="17260"/>
                    <a:pt x="8631" y="17057"/>
                  </a:cubicBezTo>
                  <a:cubicBezTo>
                    <a:pt x="8706" y="16753"/>
                    <a:pt x="8481" y="16651"/>
                    <a:pt x="8406" y="16550"/>
                  </a:cubicBezTo>
                  <a:cubicBezTo>
                    <a:pt x="8406" y="16347"/>
                    <a:pt x="8631" y="16347"/>
                    <a:pt x="8781" y="16347"/>
                  </a:cubicBezTo>
                  <a:cubicBezTo>
                    <a:pt x="8931" y="16246"/>
                    <a:pt x="8631" y="16144"/>
                    <a:pt x="8706" y="15942"/>
                  </a:cubicBezTo>
                  <a:close/>
                  <a:moveTo>
                    <a:pt x="831" y="13913"/>
                  </a:moveTo>
                  <a:cubicBezTo>
                    <a:pt x="831" y="13711"/>
                    <a:pt x="306" y="13913"/>
                    <a:pt x="381" y="14218"/>
                  </a:cubicBezTo>
                  <a:cubicBezTo>
                    <a:pt x="456" y="14420"/>
                    <a:pt x="906" y="14623"/>
                    <a:pt x="1131" y="14522"/>
                  </a:cubicBezTo>
                  <a:cubicBezTo>
                    <a:pt x="1356" y="14420"/>
                    <a:pt x="1431" y="14116"/>
                    <a:pt x="1281" y="14015"/>
                  </a:cubicBezTo>
                  <a:cubicBezTo>
                    <a:pt x="1131" y="13913"/>
                    <a:pt x="831" y="14218"/>
                    <a:pt x="831" y="1391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Google Shape;925;p79"/>
            <p:cNvSpPr/>
            <p:nvPr/>
          </p:nvSpPr>
          <p:spPr>
            <a:xfrm>
              <a:off x="859334" y="1196300"/>
              <a:ext cx="1144665" cy="56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extrusionOk="0">
                  <a:moveTo>
                    <a:pt x="21349" y="2141"/>
                  </a:moveTo>
                  <a:cubicBezTo>
                    <a:pt x="21299" y="1941"/>
                    <a:pt x="20947" y="2141"/>
                    <a:pt x="20847" y="1941"/>
                  </a:cubicBezTo>
                  <a:cubicBezTo>
                    <a:pt x="20696" y="1641"/>
                    <a:pt x="20394" y="2741"/>
                    <a:pt x="20344" y="3241"/>
                  </a:cubicBezTo>
                  <a:cubicBezTo>
                    <a:pt x="20294" y="3641"/>
                    <a:pt x="19892" y="4141"/>
                    <a:pt x="19892" y="4141"/>
                  </a:cubicBezTo>
                  <a:cubicBezTo>
                    <a:pt x="19892" y="4141"/>
                    <a:pt x="18687" y="4241"/>
                    <a:pt x="18586" y="4241"/>
                  </a:cubicBezTo>
                  <a:cubicBezTo>
                    <a:pt x="18536" y="4241"/>
                    <a:pt x="18285" y="4641"/>
                    <a:pt x="18084" y="4941"/>
                  </a:cubicBezTo>
                  <a:cubicBezTo>
                    <a:pt x="18134" y="4941"/>
                    <a:pt x="18134" y="4941"/>
                    <a:pt x="18134" y="4941"/>
                  </a:cubicBezTo>
                  <a:cubicBezTo>
                    <a:pt x="18234" y="5441"/>
                    <a:pt x="17833" y="5741"/>
                    <a:pt x="17380" y="5741"/>
                  </a:cubicBezTo>
                  <a:cubicBezTo>
                    <a:pt x="17230" y="5741"/>
                    <a:pt x="17180" y="5741"/>
                    <a:pt x="17129" y="5841"/>
                  </a:cubicBezTo>
                  <a:cubicBezTo>
                    <a:pt x="17129" y="5841"/>
                    <a:pt x="17129" y="5941"/>
                    <a:pt x="17129" y="6041"/>
                  </a:cubicBezTo>
                  <a:cubicBezTo>
                    <a:pt x="17129" y="6041"/>
                    <a:pt x="17079" y="6141"/>
                    <a:pt x="17029" y="6241"/>
                  </a:cubicBezTo>
                  <a:cubicBezTo>
                    <a:pt x="16928" y="6541"/>
                    <a:pt x="16426" y="7041"/>
                    <a:pt x="16125" y="7241"/>
                  </a:cubicBezTo>
                  <a:cubicBezTo>
                    <a:pt x="15823" y="7641"/>
                    <a:pt x="15421" y="7441"/>
                    <a:pt x="15421" y="7041"/>
                  </a:cubicBezTo>
                  <a:cubicBezTo>
                    <a:pt x="15421" y="6441"/>
                    <a:pt x="15622" y="6541"/>
                    <a:pt x="15673" y="6841"/>
                  </a:cubicBezTo>
                  <a:cubicBezTo>
                    <a:pt x="15723" y="6941"/>
                    <a:pt x="15773" y="6841"/>
                    <a:pt x="15823" y="6741"/>
                  </a:cubicBezTo>
                  <a:cubicBezTo>
                    <a:pt x="15773" y="6541"/>
                    <a:pt x="15773" y="6341"/>
                    <a:pt x="15773" y="6141"/>
                  </a:cubicBezTo>
                  <a:cubicBezTo>
                    <a:pt x="15673" y="6041"/>
                    <a:pt x="15823" y="5341"/>
                    <a:pt x="15622" y="5141"/>
                  </a:cubicBezTo>
                  <a:cubicBezTo>
                    <a:pt x="15421" y="5041"/>
                    <a:pt x="15220" y="5741"/>
                    <a:pt x="15271" y="5341"/>
                  </a:cubicBezTo>
                  <a:cubicBezTo>
                    <a:pt x="15271" y="4841"/>
                    <a:pt x="15572" y="4541"/>
                    <a:pt x="15421" y="3941"/>
                  </a:cubicBezTo>
                  <a:cubicBezTo>
                    <a:pt x="15220" y="3441"/>
                    <a:pt x="14869" y="3441"/>
                    <a:pt x="14819" y="3841"/>
                  </a:cubicBezTo>
                  <a:cubicBezTo>
                    <a:pt x="14768" y="4241"/>
                    <a:pt x="14517" y="4041"/>
                    <a:pt x="14417" y="4441"/>
                  </a:cubicBezTo>
                  <a:cubicBezTo>
                    <a:pt x="14316" y="4641"/>
                    <a:pt x="14266" y="5441"/>
                    <a:pt x="14316" y="5941"/>
                  </a:cubicBezTo>
                  <a:cubicBezTo>
                    <a:pt x="14367" y="6541"/>
                    <a:pt x="14316" y="6741"/>
                    <a:pt x="14065" y="7141"/>
                  </a:cubicBezTo>
                  <a:cubicBezTo>
                    <a:pt x="13814" y="7341"/>
                    <a:pt x="13663" y="6641"/>
                    <a:pt x="13764" y="5641"/>
                  </a:cubicBezTo>
                  <a:cubicBezTo>
                    <a:pt x="13864" y="4941"/>
                    <a:pt x="14065" y="4341"/>
                    <a:pt x="13864" y="4341"/>
                  </a:cubicBezTo>
                  <a:cubicBezTo>
                    <a:pt x="13663" y="4341"/>
                    <a:pt x="14115" y="3541"/>
                    <a:pt x="14417" y="3441"/>
                  </a:cubicBezTo>
                  <a:cubicBezTo>
                    <a:pt x="14819" y="3241"/>
                    <a:pt x="15220" y="3341"/>
                    <a:pt x="15220" y="3141"/>
                  </a:cubicBezTo>
                  <a:cubicBezTo>
                    <a:pt x="15220" y="3041"/>
                    <a:pt x="15220" y="3041"/>
                    <a:pt x="15271" y="3041"/>
                  </a:cubicBezTo>
                  <a:cubicBezTo>
                    <a:pt x="15170" y="2941"/>
                    <a:pt x="15120" y="2841"/>
                    <a:pt x="15020" y="2741"/>
                  </a:cubicBezTo>
                  <a:cubicBezTo>
                    <a:pt x="15020" y="2741"/>
                    <a:pt x="15020" y="2841"/>
                    <a:pt x="14969" y="2841"/>
                  </a:cubicBezTo>
                  <a:cubicBezTo>
                    <a:pt x="14819" y="3041"/>
                    <a:pt x="14869" y="2541"/>
                    <a:pt x="14668" y="2541"/>
                  </a:cubicBezTo>
                  <a:cubicBezTo>
                    <a:pt x="14367" y="2541"/>
                    <a:pt x="14166" y="3041"/>
                    <a:pt x="13965" y="2841"/>
                  </a:cubicBezTo>
                  <a:cubicBezTo>
                    <a:pt x="13764" y="2541"/>
                    <a:pt x="13864" y="2341"/>
                    <a:pt x="13663" y="2341"/>
                  </a:cubicBezTo>
                  <a:cubicBezTo>
                    <a:pt x="13513" y="2341"/>
                    <a:pt x="13814" y="1641"/>
                    <a:pt x="13563" y="1941"/>
                  </a:cubicBezTo>
                  <a:cubicBezTo>
                    <a:pt x="13261" y="2241"/>
                    <a:pt x="12910" y="2941"/>
                    <a:pt x="12709" y="2641"/>
                  </a:cubicBezTo>
                  <a:cubicBezTo>
                    <a:pt x="12508" y="2241"/>
                    <a:pt x="12357" y="2741"/>
                    <a:pt x="12207" y="2441"/>
                  </a:cubicBezTo>
                  <a:cubicBezTo>
                    <a:pt x="12106" y="2141"/>
                    <a:pt x="12659" y="1441"/>
                    <a:pt x="12960" y="1541"/>
                  </a:cubicBezTo>
                  <a:cubicBezTo>
                    <a:pt x="13010" y="1541"/>
                    <a:pt x="13060" y="1441"/>
                    <a:pt x="13161" y="1341"/>
                  </a:cubicBezTo>
                  <a:cubicBezTo>
                    <a:pt x="13010" y="1241"/>
                    <a:pt x="12709" y="941"/>
                    <a:pt x="12608" y="1241"/>
                  </a:cubicBezTo>
                  <a:cubicBezTo>
                    <a:pt x="12508" y="1441"/>
                    <a:pt x="12407" y="1241"/>
                    <a:pt x="12307" y="1041"/>
                  </a:cubicBezTo>
                  <a:cubicBezTo>
                    <a:pt x="12207" y="941"/>
                    <a:pt x="12106" y="1141"/>
                    <a:pt x="11955" y="941"/>
                  </a:cubicBezTo>
                  <a:cubicBezTo>
                    <a:pt x="11855" y="541"/>
                    <a:pt x="11754" y="841"/>
                    <a:pt x="11654" y="841"/>
                  </a:cubicBezTo>
                  <a:cubicBezTo>
                    <a:pt x="11553" y="941"/>
                    <a:pt x="11453" y="741"/>
                    <a:pt x="11302" y="641"/>
                  </a:cubicBezTo>
                  <a:cubicBezTo>
                    <a:pt x="11202" y="541"/>
                    <a:pt x="11252" y="241"/>
                    <a:pt x="11202" y="41"/>
                  </a:cubicBezTo>
                  <a:cubicBezTo>
                    <a:pt x="11051" y="-159"/>
                    <a:pt x="11051" y="441"/>
                    <a:pt x="11051" y="441"/>
                  </a:cubicBezTo>
                  <a:cubicBezTo>
                    <a:pt x="753" y="541"/>
                    <a:pt x="753" y="541"/>
                    <a:pt x="753" y="541"/>
                  </a:cubicBezTo>
                  <a:cubicBezTo>
                    <a:pt x="804" y="541"/>
                    <a:pt x="804" y="541"/>
                    <a:pt x="804" y="641"/>
                  </a:cubicBezTo>
                  <a:cubicBezTo>
                    <a:pt x="954" y="941"/>
                    <a:pt x="854" y="1041"/>
                    <a:pt x="904" y="1341"/>
                  </a:cubicBezTo>
                  <a:cubicBezTo>
                    <a:pt x="954" y="1741"/>
                    <a:pt x="904" y="2141"/>
                    <a:pt x="753" y="2141"/>
                  </a:cubicBezTo>
                  <a:cubicBezTo>
                    <a:pt x="603" y="2141"/>
                    <a:pt x="603" y="1841"/>
                    <a:pt x="703" y="1741"/>
                  </a:cubicBezTo>
                  <a:cubicBezTo>
                    <a:pt x="804" y="1641"/>
                    <a:pt x="753" y="1241"/>
                    <a:pt x="653" y="1241"/>
                  </a:cubicBezTo>
                  <a:cubicBezTo>
                    <a:pt x="603" y="1241"/>
                    <a:pt x="553" y="1141"/>
                    <a:pt x="553" y="941"/>
                  </a:cubicBezTo>
                  <a:cubicBezTo>
                    <a:pt x="402" y="1041"/>
                    <a:pt x="251" y="1041"/>
                    <a:pt x="0" y="941"/>
                  </a:cubicBezTo>
                  <a:cubicBezTo>
                    <a:pt x="0" y="1041"/>
                    <a:pt x="0" y="1041"/>
                    <a:pt x="0" y="1041"/>
                  </a:cubicBezTo>
                  <a:cubicBezTo>
                    <a:pt x="0" y="1241"/>
                    <a:pt x="50" y="1741"/>
                    <a:pt x="201" y="2141"/>
                  </a:cubicBezTo>
                  <a:cubicBezTo>
                    <a:pt x="352" y="2341"/>
                    <a:pt x="251" y="2641"/>
                    <a:pt x="402" y="2741"/>
                  </a:cubicBezTo>
                  <a:cubicBezTo>
                    <a:pt x="452" y="2941"/>
                    <a:pt x="452" y="3041"/>
                    <a:pt x="402" y="3041"/>
                  </a:cubicBezTo>
                  <a:cubicBezTo>
                    <a:pt x="251" y="2941"/>
                    <a:pt x="352" y="3241"/>
                    <a:pt x="301" y="3641"/>
                  </a:cubicBezTo>
                  <a:cubicBezTo>
                    <a:pt x="251" y="4141"/>
                    <a:pt x="251" y="5141"/>
                    <a:pt x="251" y="5541"/>
                  </a:cubicBezTo>
                  <a:cubicBezTo>
                    <a:pt x="201" y="5841"/>
                    <a:pt x="0" y="6341"/>
                    <a:pt x="151" y="6641"/>
                  </a:cubicBezTo>
                  <a:cubicBezTo>
                    <a:pt x="251" y="7041"/>
                    <a:pt x="352" y="7441"/>
                    <a:pt x="251" y="7841"/>
                  </a:cubicBezTo>
                  <a:cubicBezTo>
                    <a:pt x="201" y="8341"/>
                    <a:pt x="201" y="8541"/>
                    <a:pt x="301" y="8841"/>
                  </a:cubicBezTo>
                  <a:cubicBezTo>
                    <a:pt x="402" y="9141"/>
                    <a:pt x="352" y="9641"/>
                    <a:pt x="402" y="9741"/>
                  </a:cubicBezTo>
                  <a:cubicBezTo>
                    <a:pt x="502" y="9941"/>
                    <a:pt x="603" y="10141"/>
                    <a:pt x="703" y="10441"/>
                  </a:cubicBezTo>
                  <a:cubicBezTo>
                    <a:pt x="804" y="10741"/>
                    <a:pt x="854" y="10641"/>
                    <a:pt x="904" y="10841"/>
                  </a:cubicBezTo>
                  <a:cubicBezTo>
                    <a:pt x="904" y="11141"/>
                    <a:pt x="904" y="11241"/>
                    <a:pt x="1005" y="11341"/>
                  </a:cubicBezTo>
                  <a:cubicBezTo>
                    <a:pt x="1155" y="11441"/>
                    <a:pt x="1055" y="11741"/>
                    <a:pt x="1055" y="11941"/>
                  </a:cubicBezTo>
                  <a:cubicBezTo>
                    <a:pt x="1055" y="12041"/>
                    <a:pt x="1256" y="12341"/>
                    <a:pt x="1507" y="12741"/>
                  </a:cubicBezTo>
                  <a:cubicBezTo>
                    <a:pt x="1658" y="13141"/>
                    <a:pt x="1507" y="13441"/>
                    <a:pt x="1658" y="13441"/>
                  </a:cubicBezTo>
                  <a:cubicBezTo>
                    <a:pt x="1808" y="13441"/>
                    <a:pt x="1959" y="13641"/>
                    <a:pt x="2160" y="13841"/>
                  </a:cubicBezTo>
                  <a:cubicBezTo>
                    <a:pt x="2260" y="14041"/>
                    <a:pt x="2311" y="13941"/>
                    <a:pt x="2411" y="13941"/>
                  </a:cubicBezTo>
                  <a:cubicBezTo>
                    <a:pt x="2562" y="14041"/>
                    <a:pt x="2763" y="14441"/>
                    <a:pt x="2813" y="14741"/>
                  </a:cubicBezTo>
                  <a:cubicBezTo>
                    <a:pt x="2813" y="14941"/>
                    <a:pt x="2813" y="15041"/>
                    <a:pt x="2863" y="15241"/>
                  </a:cubicBezTo>
                  <a:cubicBezTo>
                    <a:pt x="3717" y="15041"/>
                    <a:pt x="3717" y="15041"/>
                    <a:pt x="3717" y="15041"/>
                  </a:cubicBezTo>
                  <a:cubicBezTo>
                    <a:pt x="3717" y="15041"/>
                    <a:pt x="4019" y="15441"/>
                    <a:pt x="4119" y="15541"/>
                  </a:cubicBezTo>
                  <a:cubicBezTo>
                    <a:pt x="4270" y="15541"/>
                    <a:pt x="5124" y="16141"/>
                    <a:pt x="5124" y="16141"/>
                  </a:cubicBezTo>
                  <a:cubicBezTo>
                    <a:pt x="6179" y="16141"/>
                    <a:pt x="6179" y="16141"/>
                    <a:pt x="6179" y="16141"/>
                  </a:cubicBezTo>
                  <a:cubicBezTo>
                    <a:pt x="6279" y="15741"/>
                    <a:pt x="6279" y="15741"/>
                    <a:pt x="6279" y="15741"/>
                  </a:cubicBezTo>
                  <a:cubicBezTo>
                    <a:pt x="6882" y="15741"/>
                    <a:pt x="6882" y="15741"/>
                    <a:pt x="6882" y="15741"/>
                  </a:cubicBezTo>
                  <a:cubicBezTo>
                    <a:pt x="6882" y="15741"/>
                    <a:pt x="7233" y="16541"/>
                    <a:pt x="7284" y="16541"/>
                  </a:cubicBezTo>
                  <a:cubicBezTo>
                    <a:pt x="7334" y="16641"/>
                    <a:pt x="7535" y="16941"/>
                    <a:pt x="7535" y="17141"/>
                  </a:cubicBezTo>
                  <a:cubicBezTo>
                    <a:pt x="7535" y="17341"/>
                    <a:pt x="7585" y="17541"/>
                    <a:pt x="7635" y="17641"/>
                  </a:cubicBezTo>
                  <a:cubicBezTo>
                    <a:pt x="7736" y="17741"/>
                    <a:pt x="8087" y="18141"/>
                    <a:pt x="8087" y="18141"/>
                  </a:cubicBezTo>
                  <a:cubicBezTo>
                    <a:pt x="8138" y="18041"/>
                    <a:pt x="8188" y="17341"/>
                    <a:pt x="8389" y="17341"/>
                  </a:cubicBezTo>
                  <a:cubicBezTo>
                    <a:pt x="8540" y="17341"/>
                    <a:pt x="8992" y="17641"/>
                    <a:pt x="9042" y="18141"/>
                  </a:cubicBezTo>
                  <a:cubicBezTo>
                    <a:pt x="9142" y="18641"/>
                    <a:pt x="9343" y="19041"/>
                    <a:pt x="9393" y="19141"/>
                  </a:cubicBezTo>
                  <a:cubicBezTo>
                    <a:pt x="9444" y="19241"/>
                    <a:pt x="9393" y="19541"/>
                    <a:pt x="9494" y="19641"/>
                  </a:cubicBezTo>
                  <a:cubicBezTo>
                    <a:pt x="9544" y="19841"/>
                    <a:pt x="9544" y="20141"/>
                    <a:pt x="9594" y="20141"/>
                  </a:cubicBezTo>
                  <a:cubicBezTo>
                    <a:pt x="9645" y="20141"/>
                    <a:pt x="9996" y="20541"/>
                    <a:pt x="10097" y="20541"/>
                  </a:cubicBezTo>
                  <a:cubicBezTo>
                    <a:pt x="10147" y="20541"/>
                    <a:pt x="10197" y="20541"/>
                    <a:pt x="10247" y="20541"/>
                  </a:cubicBezTo>
                  <a:cubicBezTo>
                    <a:pt x="10298" y="20041"/>
                    <a:pt x="9996" y="19941"/>
                    <a:pt x="10147" y="19641"/>
                  </a:cubicBezTo>
                  <a:cubicBezTo>
                    <a:pt x="10398" y="19341"/>
                    <a:pt x="10147" y="19141"/>
                    <a:pt x="10247" y="18941"/>
                  </a:cubicBezTo>
                  <a:cubicBezTo>
                    <a:pt x="10348" y="18841"/>
                    <a:pt x="10549" y="18741"/>
                    <a:pt x="10549" y="18441"/>
                  </a:cubicBezTo>
                  <a:cubicBezTo>
                    <a:pt x="10549" y="18241"/>
                    <a:pt x="10599" y="18241"/>
                    <a:pt x="10750" y="18341"/>
                  </a:cubicBezTo>
                  <a:cubicBezTo>
                    <a:pt x="10900" y="18341"/>
                    <a:pt x="11152" y="17941"/>
                    <a:pt x="11152" y="17741"/>
                  </a:cubicBezTo>
                  <a:cubicBezTo>
                    <a:pt x="11101" y="17541"/>
                    <a:pt x="11152" y="17541"/>
                    <a:pt x="11302" y="17541"/>
                  </a:cubicBezTo>
                  <a:cubicBezTo>
                    <a:pt x="11453" y="17641"/>
                    <a:pt x="11403" y="17241"/>
                    <a:pt x="11553" y="17241"/>
                  </a:cubicBezTo>
                  <a:cubicBezTo>
                    <a:pt x="11654" y="17341"/>
                    <a:pt x="11704" y="17441"/>
                    <a:pt x="11754" y="17341"/>
                  </a:cubicBezTo>
                  <a:cubicBezTo>
                    <a:pt x="11754" y="17141"/>
                    <a:pt x="11805" y="17141"/>
                    <a:pt x="11905" y="17341"/>
                  </a:cubicBezTo>
                  <a:cubicBezTo>
                    <a:pt x="11955" y="17641"/>
                    <a:pt x="12207" y="17641"/>
                    <a:pt x="12207" y="17441"/>
                  </a:cubicBezTo>
                  <a:cubicBezTo>
                    <a:pt x="12257" y="17141"/>
                    <a:pt x="12357" y="17441"/>
                    <a:pt x="12458" y="17641"/>
                  </a:cubicBezTo>
                  <a:cubicBezTo>
                    <a:pt x="12558" y="17941"/>
                    <a:pt x="12608" y="17841"/>
                    <a:pt x="12759" y="17841"/>
                  </a:cubicBezTo>
                  <a:cubicBezTo>
                    <a:pt x="12960" y="17841"/>
                    <a:pt x="12960" y="17741"/>
                    <a:pt x="12960" y="17541"/>
                  </a:cubicBezTo>
                  <a:cubicBezTo>
                    <a:pt x="12960" y="17341"/>
                    <a:pt x="13111" y="18041"/>
                    <a:pt x="13261" y="18041"/>
                  </a:cubicBezTo>
                  <a:cubicBezTo>
                    <a:pt x="13412" y="18141"/>
                    <a:pt x="13312" y="17841"/>
                    <a:pt x="13161" y="17641"/>
                  </a:cubicBezTo>
                  <a:cubicBezTo>
                    <a:pt x="13060" y="17441"/>
                    <a:pt x="13211" y="17341"/>
                    <a:pt x="13111" y="17241"/>
                  </a:cubicBezTo>
                  <a:cubicBezTo>
                    <a:pt x="13010" y="17041"/>
                    <a:pt x="13211" y="16941"/>
                    <a:pt x="13462" y="16941"/>
                  </a:cubicBezTo>
                  <a:cubicBezTo>
                    <a:pt x="13613" y="16941"/>
                    <a:pt x="13613" y="16941"/>
                    <a:pt x="13663" y="16841"/>
                  </a:cubicBezTo>
                  <a:cubicBezTo>
                    <a:pt x="13764" y="16541"/>
                    <a:pt x="13814" y="16841"/>
                    <a:pt x="13814" y="16941"/>
                  </a:cubicBezTo>
                  <a:cubicBezTo>
                    <a:pt x="13814" y="17141"/>
                    <a:pt x="14166" y="16941"/>
                    <a:pt x="14316" y="16941"/>
                  </a:cubicBezTo>
                  <a:cubicBezTo>
                    <a:pt x="14517" y="16941"/>
                    <a:pt x="14668" y="17141"/>
                    <a:pt x="14718" y="17341"/>
                  </a:cubicBezTo>
                  <a:cubicBezTo>
                    <a:pt x="14718" y="17541"/>
                    <a:pt x="14819" y="17641"/>
                    <a:pt x="14919" y="17441"/>
                  </a:cubicBezTo>
                  <a:cubicBezTo>
                    <a:pt x="15070" y="17241"/>
                    <a:pt x="15170" y="16941"/>
                    <a:pt x="15321" y="17241"/>
                  </a:cubicBezTo>
                  <a:cubicBezTo>
                    <a:pt x="15421" y="17441"/>
                    <a:pt x="15522" y="17741"/>
                    <a:pt x="15673" y="18041"/>
                  </a:cubicBezTo>
                  <a:cubicBezTo>
                    <a:pt x="15823" y="18241"/>
                    <a:pt x="15572" y="18641"/>
                    <a:pt x="15673" y="18941"/>
                  </a:cubicBezTo>
                  <a:cubicBezTo>
                    <a:pt x="15773" y="19141"/>
                    <a:pt x="15673" y="19341"/>
                    <a:pt x="15823" y="19641"/>
                  </a:cubicBezTo>
                  <a:cubicBezTo>
                    <a:pt x="16024" y="19841"/>
                    <a:pt x="15873" y="20341"/>
                    <a:pt x="16024" y="20441"/>
                  </a:cubicBezTo>
                  <a:cubicBezTo>
                    <a:pt x="16074" y="20541"/>
                    <a:pt x="16225" y="20841"/>
                    <a:pt x="16225" y="21041"/>
                  </a:cubicBezTo>
                  <a:cubicBezTo>
                    <a:pt x="16225" y="21241"/>
                    <a:pt x="16527" y="21441"/>
                    <a:pt x="16527" y="21141"/>
                  </a:cubicBezTo>
                  <a:cubicBezTo>
                    <a:pt x="16527" y="20841"/>
                    <a:pt x="16627" y="20541"/>
                    <a:pt x="16677" y="20241"/>
                  </a:cubicBezTo>
                  <a:cubicBezTo>
                    <a:pt x="16677" y="20041"/>
                    <a:pt x="16627" y="19041"/>
                    <a:pt x="16476" y="18741"/>
                  </a:cubicBezTo>
                  <a:cubicBezTo>
                    <a:pt x="16376" y="18441"/>
                    <a:pt x="16527" y="18341"/>
                    <a:pt x="16376" y="18141"/>
                  </a:cubicBezTo>
                  <a:cubicBezTo>
                    <a:pt x="16225" y="17741"/>
                    <a:pt x="16125" y="17041"/>
                    <a:pt x="16125" y="16641"/>
                  </a:cubicBezTo>
                  <a:cubicBezTo>
                    <a:pt x="16175" y="16141"/>
                    <a:pt x="16476" y="15341"/>
                    <a:pt x="16627" y="15041"/>
                  </a:cubicBezTo>
                  <a:cubicBezTo>
                    <a:pt x="16727" y="14741"/>
                    <a:pt x="16878" y="14941"/>
                    <a:pt x="16928" y="14641"/>
                  </a:cubicBezTo>
                  <a:cubicBezTo>
                    <a:pt x="16979" y="14441"/>
                    <a:pt x="17129" y="14141"/>
                    <a:pt x="17230" y="14141"/>
                  </a:cubicBezTo>
                  <a:cubicBezTo>
                    <a:pt x="17330" y="14141"/>
                    <a:pt x="17431" y="14141"/>
                    <a:pt x="17431" y="13941"/>
                  </a:cubicBezTo>
                  <a:cubicBezTo>
                    <a:pt x="17481" y="13741"/>
                    <a:pt x="17632" y="13441"/>
                    <a:pt x="17833" y="13341"/>
                  </a:cubicBezTo>
                  <a:cubicBezTo>
                    <a:pt x="18084" y="13241"/>
                    <a:pt x="17933" y="13141"/>
                    <a:pt x="17883" y="12941"/>
                  </a:cubicBezTo>
                  <a:cubicBezTo>
                    <a:pt x="17833" y="12641"/>
                    <a:pt x="17933" y="12441"/>
                    <a:pt x="17983" y="12641"/>
                  </a:cubicBezTo>
                  <a:cubicBezTo>
                    <a:pt x="18033" y="12741"/>
                    <a:pt x="18134" y="12741"/>
                    <a:pt x="18234" y="12641"/>
                  </a:cubicBezTo>
                  <a:cubicBezTo>
                    <a:pt x="18335" y="12541"/>
                    <a:pt x="18486" y="12141"/>
                    <a:pt x="18335" y="12141"/>
                  </a:cubicBezTo>
                  <a:cubicBezTo>
                    <a:pt x="18134" y="12141"/>
                    <a:pt x="18084" y="12041"/>
                    <a:pt x="18234" y="12041"/>
                  </a:cubicBezTo>
                  <a:cubicBezTo>
                    <a:pt x="18335" y="11941"/>
                    <a:pt x="18234" y="11441"/>
                    <a:pt x="18084" y="11441"/>
                  </a:cubicBezTo>
                  <a:cubicBezTo>
                    <a:pt x="17933" y="11441"/>
                    <a:pt x="17983" y="11241"/>
                    <a:pt x="18084" y="11041"/>
                  </a:cubicBezTo>
                  <a:cubicBezTo>
                    <a:pt x="18184" y="10841"/>
                    <a:pt x="17933" y="10641"/>
                    <a:pt x="17833" y="10441"/>
                  </a:cubicBezTo>
                  <a:cubicBezTo>
                    <a:pt x="17732" y="10341"/>
                    <a:pt x="17883" y="10241"/>
                    <a:pt x="17983" y="10241"/>
                  </a:cubicBezTo>
                  <a:cubicBezTo>
                    <a:pt x="18033" y="10141"/>
                    <a:pt x="17983" y="9441"/>
                    <a:pt x="18033" y="9241"/>
                  </a:cubicBezTo>
                  <a:cubicBezTo>
                    <a:pt x="18084" y="9041"/>
                    <a:pt x="18234" y="9041"/>
                    <a:pt x="18184" y="9241"/>
                  </a:cubicBezTo>
                  <a:cubicBezTo>
                    <a:pt x="18084" y="9441"/>
                    <a:pt x="18033" y="9641"/>
                    <a:pt x="18134" y="9941"/>
                  </a:cubicBezTo>
                  <a:cubicBezTo>
                    <a:pt x="18234" y="10241"/>
                    <a:pt x="18285" y="10441"/>
                    <a:pt x="18234" y="10741"/>
                  </a:cubicBezTo>
                  <a:cubicBezTo>
                    <a:pt x="18184" y="11241"/>
                    <a:pt x="18285" y="11141"/>
                    <a:pt x="18435" y="10641"/>
                  </a:cubicBezTo>
                  <a:cubicBezTo>
                    <a:pt x="18486" y="10141"/>
                    <a:pt x="18536" y="9641"/>
                    <a:pt x="18435" y="9641"/>
                  </a:cubicBezTo>
                  <a:cubicBezTo>
                    <a:pt x="18385" y="9541"/>
                    <a:pt x="18385" y="9141"/>
                    <a:pt x="18435" y="9341"/>
                  </a:cubicBezTo>
                  <a:cubicBezTo>
                    <a:pt x="18536" y="9541"/>
                    <a:pt x="18586" y="9541"/>
                    <a:pt x="18737" y="9341"/>
                  </a:cubicBezTo>
                  <a:cubicBezTo>
                    <a:pt x="18887" y="9041"/>
                    <a:pt x="19038" y="8441"/>
                    <a:pt x="18938" y="8341"/>
                  </a:cubicBezTo>
                  <a:cubicBezTo>
                    <a:pt x="18837" y="8341"/>
                    <a:pt x="18988" y="8141"/>
                    <a:pt x="19139" y="8241"/>
                  </a:cubicBezTo>
                  <a:cubicBezTo>
                    <a:pt x="19289" y="8241"/>
                    <a:pt x="19641" y="7941"/>
                    <a:pt x="19641" y="7841"/>
                  </a:cubicBezTo>
                  <a:cubicBezTo>
                    <a:pt x="19741" y="7541"/>
                    <a:pt x="19088" y="8041"/>
                    <a:pt x="19088" y="7841"/>
                  </a:cubicBezTo>
                  <a:cubicBezTo>
                    <a:pt x="19088" y="7641"/>
                    <a:pt x="19540" y="7441"/>
                    <a:pt x="19691" y="7441"/>
                  </a:cubicBezTo>
                  <a:cubicBezTo>
                    <a:pt x="19892" y="7441"/>
                    <a:pt x="19792" y="6941"/>
                    <a:pt x="19892" y="7141"/>
                  </a:cubicBezTo>
                  <a:cubicBezTo>
                    <a:pt x="19993" y="7341"/>
                    <a:pt x="20093" y="7241"/>
                    <a:pt x="20244" y="7141"/>
                  </a:cubicBezTo>
                  <a:cubicBezTo>
                    <a:pt x="20294" y="7141"/>
                    <a:pt x="20244" y="6741"/>
                    <a:pt x="20143" y="6641"/>
                  </a:cubicBezTo>
                  <a:cubicBezTo>
                    <a:pt x="19993" y="6541"/>
                    <a:pt x="20244" y="6341"/>
                    <a:pt x="20193" y="6241"/>
                  </a:cubicBezTo>
                  <a:cubicBezTo>
                    <a:pt x="20143" y="6041"/>
                    <a:pt x="20244" y="5541"/>
                    <a:pt x="20394" y="5441"/>
                  </a:cubicBezTo>
                  <a:cubicBezTo>
                    <a:pt x="20545" y="5341"/>
                    <a:pt x="20495" y="5141"/>
                    <a:pt x="20646" y="5141"/>
                  </a:cubicBezTo>
                  <a:cubicBezTo>
                    <a:pt x="20746" y="5141"/>
                    <a:pt x="20796" y="4841"/>
                    <a:pt x="20847" y="4641"/>
                  </a:cubicBezTo>
                  <a:cubicBezTo>
                    <a:pt x="20997" y="4441"/>
                    <a:pt x="21198" y="4941"/>
                    <a:pt x="21349" y="4641"/>
                  </a:cubicBezTo>
                  <a:cubicBezTo>
                    <a:pt x="21449" y="4541"/>
                    <a:pt x="21500" y="4441"/>
                    <a:pt x="21600" y="4241"/>
                  </a:cubicBezTo>
                  <a:cubicBezTo>
                    <a:pt x="21198" y="3141"/>
                    <a:pt x="21349" y="2341"/>
                    <a:pt x="21349" y="214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Google Shape;926;p79"/>
            <p:cNvSpPr/>
            <p:nvPr/>
          </p:nvSpPr>
          <p:spPr>
            <a:xfrm>
              <a:off x="3570551" y="2614704"/>
              <a:ext cx="250194" cy="25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extrusionOk="0">
                  <a:moveTo>
                    <a:pt x="8043" y="20691"/>
                  </a:moveTo>
                  <a:cubicBezTo>
                    <a:pt x="8043" y="20236"/>
                    <a:pt x="8732" y="19554"/>
                    <a:pt x="8962" y="20236"/>
                  </a:cubicBezTo>
                  <a:cubicBezTo>
                    <a:pt x="9421" y="20691"/>
                    <a:pt x="9191" y="21145"/>
                    <a:pt x="10111" y="21145"/>
                  </a:cubicBezTo>
                  <a:cubicBezTo>
                    <a:pt x="10570" y="21145"/>
                    <a:pt x="11949" y="21600"/>
                    <a:pt x="12179" y="21145"/>
                  </a:cubicBezTo>
                  <a:cubicBezTo>
                    <a:pt x="12409" y="20918"/>
                    <a:pt x="13098" y="20691"/>
                    <a:pt x="13098" y="20236"/>
                  </a:cubicBezTo>
                  <a:cubicBezTo>
                    <a:pt x="13098" y="19554"/>
                    <a:pt x="13098" y="9549"/>
                    <a:pt x="13098" y="9095"/>
                  </a:cubicBezTo>
                  <a:cubicBezTo>
                    <a:pt x="13098" y="8640"/>
                    <a:pt x="14936" y="9095"/>
                    <a:pt x="14936" y="8413"/>
                  </a:cubicBezTo>
                  <a:cubicBezTo>
                    <a:pt x="14936" y="7731"/>
                    <a:pt x="14936" y="2501"/>
                    <a:pt x="14936" y="2501"/>
                  </a:cubicBezTo>
                  <a:cubicBezTo>
                    <a:pt x="14936" y="2501"/>
                    <a:pt x="16085" y="2501"/>
                    <a:pt x="16545" y="2274"/>
                  </a:cubicBezTo>
                  <a:cubicBezTo>
                    <a:pt x="17004" y="2274"/>
                    <a:pt x="18153" y="1592"/>
                    <a:pt x="18383" y="1819"/>
                  </a:cubicBezTo>
                  <a:cubicBezTo>
                    <a:pt x="18613" y="2046"/>
                    <a:pt x="19072" y="2728"/>
                    <a:pt x="19302" y="2501"/>
                  </a:cubicBezTo>
                  <a:cubicBezTo>
                    <a:pt x="19532" y="2274"/>
                    <a:pt x="19991" y="1592"/>
                    <a:pt x="20681" y="1592"/>
                  </a:cubicBezTo>
                  <a:cubicBezTo>
                    <a:pt x="20911" y="1592"/>
                    <a:pt x="21140" y="1592"/>
                    <a:pt x="21600" y="1592"/>
                  </a:cubicBezTo>
                  <a:cubicBezTo>
                    <a:pt x="21600" y="1364"/>
                    <a:pt x="21600" y="1364"/>
                    <a:pt x="21600" y="1137"/>
                  </a:cubicBezTo>
                  <a:cubicBezTo>
                    <a:pt x="21600" y="682"/>
                    <a:pt x="18383" y="1364"/>
                    <a:pt x="18153" y="1592"/>
                  </a:cubicBezTo>
                  <a:cubicBezTo>
                    <a:pt x="17464" y="1592"/>
                    <a:pt x="15855" y="1819"/>
                    <a:pt x="15396" y="1592"/>
                  </a:cubicBezTo>
                  <a:cubicBezTo>
                    <a:pt x="14936" y="1364"/>
                    <a:pt x="11719" y="1592"/>
                    <a:pt x="11719" y="1592"/>
                  </a:cubicBezTo>
                  <a:cubicBezTo>
                    <a:pt x="11030" y="1137"/>
                    <a:pt x="11030" y="1137"/>
                    <a:pt x="11030" y="1137"/>
                  </a:cubicBezTo>
                  <a:cubicBezTo>
                    <a:pt x="11030" y="1137"/>
                    <a:pt x="5745" y="1137"/>
                    <a:pt x="5055" y="1137"/>
                  </a:cubicBezTo>
                  <a:cubicBezTo>
                    <a:pt x="4596" y="1137"/>
                    <a:pt x="4136" y="909"/>
                    <a:pt x="3677" y="682"/>
                  </a:cubicBezTo>
                  <a:cubicBezTo>
                    <a:pt x="2987" y="227"/>
                    <a:pt x="2528" y="227"/>
                    <a:pt x="2068" y="455"/>
                  </a:cubicBezTo>
                  <a:cubicBezTo>
                    <a:pt x="1379" y="682"/>
                    <a:pt x="1838" y="0"/>
                    <a:pt x="1379" y="0"/>
                  </a:cubicBezTo>
                  <a:cubicBezTo>
                    <a:pt x="919" y="0"/>
                    <a:pt x="689" y="682"/>
                    <a:pt x="689" y="682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1364"/>
                    <a:pt x="460" y="2046"/>
                    <a:pt x="1149" y="2956"/>
                  </a:cubicBezTo>
                  <a:cubicBezTo>
                    <a:pt x="1609" y="3638"/>
                    <a:pt x="2298" y="5002"/>
                    <a:pt x="2757" y="6366"/>
                  </a:cubicBezTo>
                  <a:cubicBezTo>
                    <a:pt x="2987" y="7503"/>
                    <a:pt x="4136" y="8867"/>
                    <a:pt x="4596" y="9777"/>
                  </a:cubicBezTo>
                  <a:cubicBezTo>
                    <a:pt x="4596" y="10686"/>
                    <a:pt x="4366" y="12278"/>
                    <a:pt x="4596" y="12505"/>
                  </a:cubicBezTo>
                  <a:cubicBezTo>
                    <a:pt x="4596" y="13187"/>
                    <a:pt x="4826" y="14324"/>
                    <a:pt x="5055" y="15234"/>
                  </a:cubicBezTo>
                  <a:cubicBezTo>
                    <a:pt x="5285" y="16371"/>
                    <a:pt x="5285" y="18417"/>
                    <a:pt x="6204" y="19554"/>
                  </a:cubicBezTo>
                  <a:cubicBezTo>
                    <a:pt x="6664" y="19781"/>
                    <a:pt x="7123" y="20236"/>
                    <a:pt x="7353" y="20691"/>
                  </a:cubicBezTo>
                  <a:cubicBezTo>
                    <a:pt x="7583" y="20691"/>
                    <a:pt x="8043" y="20691"/>
                    <a:pt x="8043" y="2069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Google Shape;927;p79"/>
            <p:cNvSpPr/>
            <p:nvPr/>
          </p:nvSpPr>
          <p:spPr>
            <a:xfrm>
              <a:off x="3820742" y="2588540"/>
              <a:ext cx="155080" cy="13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extrusionOk="0">
                  <a:moveTo>
                    <a:pt x="14400" y="847"/>
                  </a:moveTo>
                  <a:cubicBezTo>
                    <a:pt x="14040" y="0"/>
                    <a:pt x="14040" y="0"/>
                    <a:pt x="14040" y="0"/>
                  </a:cubicBezTo>
                  <a:cubicBezTo>
                    <a:pt x="11880" y="0"/>
                    <a:pt x="11880" y="0"/>
                    <a:pt x="11880" y="0"/>
                  </a:cubicBezTo>
                  <a:cubicBezTo>
                    <a:pt x="10080" y="424"/>
                    <a:pt x="10080" y="847"/>
                    <a:pt x="10080" y="1271"/>
                  </a:cubicBezTo>
                  <a:cubicBezTo>
                    <a:pt x="10080" y="2118"/>
                    <a:pt x="8640" y="3388"/>
                    <a:pt x="7920" y="3812"/>
                  </a:cubicBezTo>
                  <a:cubicBezTo>
                    <a:pt x="6840" y="4235"/>
                    <a:pt x="5400" y="6776"/>
                    <a:pt x="5040" y="7200"/>
                  </a:cubicBezTo>
                  <a:cubicBezTo>
                    <a:pt x="4320" y="7624"/>
                    <a:pt x="2160" y="6776"/>
                    <a:pt x="1440" y="6776"/>
                  </a:cubicBezTo>
                  <a:cubicBezTo>
                    <a:pt x="1440" y="6353"/>
                    <a:pt x="720" y="6776"/>
                    <a:pt x="0" y="6776"/>
                  </a:cubicBezTo>
                  <a:cubicBezTo>
                    <a:pt x="360" y="7624"/>
                    <a:pt x="1440" y="8894"/>
                    <a:pt x="1800" y="8894"/>
                  </a:cubicBezTo>
                  <a:cubicBezTo>
                    <a:pt x="2160" y="8894"/>
                    <a:pt x="2160" y="11859"/>
                    <a:pt x="3240" y="12282"/>
                  </a:cubicBezTo>
                  <a:cubicBezTo>
                    <a:pt x="3960" y="13129"/>
                    <a:pt x="5760" y="13976"/>
                    <a:pt x="5760" y="14824"/>
                  </a:cubicBezTo>
                  <a:cubicBezTo>
                    <a:pt x="5760" y="15671"/>
                    <a:pt x="7200" y="16094"/>
                    <a:pt x="7200" y="16941"/>
                  </a:cubicBezTo>
                  <a:cubicBezTo>
                    <a:pt x="7200" y="17788"/>
                    <a:pt x="7920" y="19482"/>
                    <a:pt x="8640" y="19482"/>
                  </a:cubicBezTo>
                  <a:cubicBezTo>
                    <a:pt x="10440" y="19482"/>
                    <a:pt x="10800" y="20329"/>
                    <a:pt x="10800" y="20753"/>
                  </a:cubicBezTo>
                  <a:cubicBezTo>
                    <a:pt x="10800" y="21176"/>
                    <a:pt x="12960" y="20753"/>
                    <a:pt x="13320" y="21176"/>
                  </a:cubicBezTo>
                  <a:cubicBezTo>
                    <a:pt x="13320" y="21600"/>
                    <a:pt x="15840" y="21176"/>
                    <a:pt x="16560" y="21600"/>
                  </a:cubicBezTo>
                  <a:cubicBezTo>
                    <a:pt x="16920" y="21176"/>
                    <a:pt x="18360" y="19482"/>
                    <a:pt x="19080" y="18635"/>
                  </a:cubicBezTo>
                  <a:cubicBezTo>
                    <a:pt x="19800" y="17365"/>
                    <a:pt x="19080" y="15671"/>
                    <a:pt x="19800" y="15671"/>
                  </a:cubicBezTo>
                  <a:cubicBezTo>
                    <a:pt x="20520" y="15247"/>
                    <a:pt x="21600" y="13553"/>
                    <a:pt x="20880" y="13129"/>
                  </a:cubicBezTo>
                  <a:cubicBezTo>
                    <a:pt x="20880" y="13129"/>
                    <a:pt x="20880" y="11435"/>
                    <a:pt x="20520" y="10588"/>
                  </a:cubicBezTo>
                  <a:cubicBezTo>
                    <a:pt x="19800" y="10165"/>
                    <a:pt x="20880" y="9741"/>
                    <a:pt x="20880" y="8047"/>
                  </a:cubicBezTo>
                  <a:cubicBezTo>
                    <a:pt x="20880" y="6353"/>
                    <a:pt x="21240" y="3388"/>
                    <a:pt x="20880" y="3388"/>
                  </a:cubicBezTo>
                  <a:cubicBezTo>
                    <a:pt x="20520" y="2965"/>
                    <a:pt x="18720" y="2541"/>
                    <a:pt x="17640" y="1694"/>
                  </a:cubicBezTo>
                  <a:cubicBezTo>
                    <a:pt x="16560" y="847"/>
                    <a:pt x="14400" y="847"/>
                    <a:pt x="14400" y="84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Google Shape;928;p79"/>
            <p:cNvSpPr/>
            <p:nvPr/>
          </p:nvSpPr>
          <p:spPr>
            <a:xfrm>
              <a:off x="3722627" y="2631056"/>
              <a:ext cx="178244" cy="18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extrusionOk="0">
                  <a:moveTo>
                    <a:pt x="19666" y="9000"/>
                  </a:moveTo>
                  <a:cubicBezTo>
                    <a:pt x="19021" y="9000"/>
                    <a:pt x="18054" y="7800"/>
                    <a:pt x="18054" y="7200"/>
                  </a:cubicBezTo>
                  <a:cubicBezTo>
                    <a:pt x="18054" y="6600"/>
                    <a:pt x="17087" y="6300"/>
                    <a:pt x="17087" y="5700"/>
                  </a:cubicBezTo>
                  <a:cubicBezTo>
                    <a:pt x="17087" y="5100"/>
                    <a:pt x="15475" y="4500"/>
                    <a:pt x="14507" y="3900"/>
                  </a:cubicBezTo>
                  <a:cubicBezTo>
                    <a:pt x="13863" y="3600"/>
                    <a:pt x="13863" y="1500"/>
                    <a:pt x="13540" y="1500"/>
                  </a:cubicBezTo>
                  <a:cubicBezTo>
                    <a:pt x="13218" y="1500"/>
                    <a:pt x="12251" y="600"/>
                    <a:pt x="11928" y="0"/>
                  </a:cubicBezTo>
                  <a:cubicBezTo>
                    <a:pt x="11284" y="300"/>
                    <a:pt x="10639" y="300"/>
                    <a:pt x="10639" y="300"/>
                  </a:cubicBezTo>
                  <a:cubicBezTo>
                    <a:pt x="9672" y="300"/>
                    <a:pt x="9027" y="1200"/>
                    <a:pt x="8704" y="1500"/>
                  </a:cubicBezTo>
                  <a:cubicBezTo>
                    <a:pt x="8382" y="1800"/>
                    <a:pt x="7737" y="900"/>
                    <a:pt x="7415" y="600"/>
                  </a:cubicBezTo>
                  <a:cubicBezTo>
                    <a:pt x="6770" y="300"/>
                    <a:pt x="5481" y="1200"/>
                    <a:pt x="4836" y="1200"/>
                  </a:cubicBezTo>
                  <a:cubicBezTo>
                    <a:pt x="4191" y="1500"/>
                    <a:pt x="2579" y="1500"/>
                    <a:pt x="2579" y="1500"/>
                  </a:cubicBezTo>
                  <a:cubicBezTo>
                    <a:pt x="2579" y="1500"/>
                    <a:pt x="2579" y="8400"/>
                    <a:pt x="2579" y="9300"/>
                  </a:cubicBezTo>
                  <a:cubicBezTo>
                    <a:pt x="2579" y="10200"/>
                    <a:pt x="0" y="9600"/>
                    <a:pt x="0" y="10200"/>
                  </a:cubicBezTo>
                  <a:cubicBezTo>
                    <a:pt x="0" y="10200"/>
                    <a:pt x="0" y="13500"/>
                    <a:pt x="0" y="16800"/>
                  </a:cubicBezTo>
                  <a:cubicBezTo>
                    <a:pt x="645" y="16800"/>
                    <a:pt x="1290" y="17100"/>
                    <a:pt x="1290" y="17400"/>
                  </a:cubicBezTo>
                  <a:cubicBezTo>
                    <a:pt x="1612" y="17700"/>
                    <a:pt x="2257" y="19500"/>
                    <a:pt x="2257" y="19800"/>
                  </a:cubicBezTo>
                  <a:cubicBezTo>
                    <a:pt x="1934" y="20400"/>
                    <a:pt x="1612" y="20100"/>
                    <a:pt x="1612" y="20400"/>
                  </a:cubicBezTo>
                  <a:cubicBezTo>
                    <a:pt x="1612" y="20700"/>
                    <a:pt x="1290" y="21300"/>
                    <a:pt x="1934" y="21300"/>
                  </a:cubicBezTo>
                  <a:cubicBezTo>
                    <a:pt x="2901" y="21300"/>
                    <a:pt x="3869" y="21600"/>
                    <a:pt x="4191" y="21000"/>
                  </a:cubicBezTo>
                  <a:cubicBezTo>
                    <a:pt x="4836" y="20700"/>
                    <a:pt x="6770" y="19500"/>
                    <a:pt x="6770" y="18900"/>
                  </a:cubicBezTo>
                  <a:cubicBezTo>
                    <a:pt x="6770" y="18300"/>
                    <a:pt x="6770" y="17100"/>
                    <a:pt x="8060" y="17700"/>
                  </a:cubicBezTo>
                  <a:cubicBezTo>
                    <a:pt x="9349" y="18300"/>
                    <a:pt x="9672" y="18600"/>
                    <a:pt x="10961" y="18600"/>
                  </a:cubicBezTo>
                  <a:cubicBezTo>
                    <a:pt x="12573" y="18600"/>
                    <a:pt x="12896" y="18300"/>
                    <a:pt x="13218" y="17400"/>
                  </a:cubicBezTo>
                  <a:cubicBezTo>
                    <a:pt x="13540" y="16800"/>
                    <a:pt x="13218" y="15900"/>
                    <a:pt x="14185" y="15900"/>
                  </a:cubicBezTo>
                  <a:cubicBezTo>
                    <a:pt x="15152" y="15900"/>
                    <a:pt x="16119" y="15000"/>
                    <a:pt x="16119" y="14400"/>
                  </a:cubicBezTo>
                  <a:cubicBezTo>
                    <a:pt x="16119" y="13800"/>
                    <a:pt x="16764" y="13200"/>
                    <a:pt x="17409" y="13200"/>
                  </a:cubicBezTo>
                  <a:cubicBezTo>
                    <a:pt x="18054" y="13200"/>
                    <a:pt x="19021" y="12300"/>
                    <a:pt x="19021" y="11700"/>
                  </a:cubicBezTo>
                  <a:cubicBezTo>
                    <a:pt x="19343" y="10800"/>
                    <a:pt x="20310" y="11100"/>
                    <a:pt x="20633" y="10800"/>
                  </a:cubicBezTo>
                  <a:cubicBezTo>
                    <a:pt x="20955" y="10500"/>
                    <a:pt x="21278" y="10200"/>
                    <a:pt x="21600" y="9900"/>
                  </a:cubicBezTo>
                  <a:cubicBezTo>
                    <a:pt x="21600" y="9900"/>
                    <a:pt x="21600" y="9900"/>
                    <a:pt x="21600" y="9900"/>
                  </a:cubicBezTo>
                  <a:cubicBezTo>
                    <a:pt x="21600" y="9600"/>
                    <a:pt x="21278" y="9000"/>
                    <a:pt x="19666" y="90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Google Shape;929;p79"/>
            <p:cNvSpPr/>
            <p:nvPr/>
          </p:nvSpPr>
          <p:spPr>
            <a:xfrm>
              <a:off x="3931937" y="2796217"/>
              <a:ext cx="24531" cy="3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6" extrusionOk="0">
                  <a:moveTo>
                    <a:pt x="9600" y="0"/>
                  </a:moveTo>
                  <a:cubicBezTo>
                    <a:pt x="4800" y="0"/>
                    <a:pt x="0" y="6646"/>
                    <a:pt x="0" y="8308"/>
                  </a:cubicBezTo>
                  <a:cubicBezTo>
                    <a:pt x="0" y="9969"/>
                    <a:pt x="2400" y="19938"/>
                    <a:pt x="9600" y="19938"/>
                  </a:cubicBezTo>
                  <a:cubicBezTo>
                    <a:pt x="14400" y="21600"/>
                    <a:pt x="19200" y="19938"/>
                    <a:pt x="19200" y="18277"/>
                  </a:cubicBezTo>
                  <a:cubicBezTo>
                    <a:pt x="19200" y="16615"/>
                    <a:pt x="21600" y="14954"/>
                    <a:pt x="21600" y="14954"/>
                  </a:cubicBezTo>
                  <a:cubicBezTo>
                    <a:pt x="21600" y="11631"/>
                    <a:pt x="21600" y="6646"/>
                    <a:pt x="21600" y="4985"/>
                  </a:cubicBezTo>
                  <a:cubicBezTo>
                    <a:pt x="16800" y="3323"/>
                    <a:pt x="12000" y="0"/>
                    <a:pt x="960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Google Shape;930;p79"/>
            <p:cNvSpPr/>
            <p:nvPr/>
          </p:nvSpPr>
          <p:spPr>
            <a:xfrm>
              <a:off x="3859988" y="2855391"/>
              <a:ext cx="42519" cy="4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6" extrusionOk="0">
                  <a:moveTo>
                    <a:pt x="14850" y="750"/>
                  </a:moveTo>
                  <a:cubicBezTo>
                    <a:pt x="13500" y="-1524"/>
                    <a:pt x="6750" y="1887"/>
                    <a:pt x="5400" y="4160"/>
                  </a:cubicBezTo>
                  <a:cubicBezTo>
                    <a:pt x="4050" y="6434"/>
                    <a:pt x="0" y="13255"/>
                    <a:pt x="0" y="13255"/>
                  </a:cubicBezTo>
                  <a:cubicBezTo>
                    <a:pt x="5400" y="18939"/>
                    <a:pt x="5400" y="18939"/>
                    <a:pt x="5400" y="18939"/>
                  </a:cubicBezTo>
                  <a:cubicBezTo>
                    <a:pt x="9450" y="20076"/>
                    <a:pt x="9450" y="20076"/>
                    <a:pt x="9450" y="20076"/>
                  </a:cubicBezTo>
                  <a:cubicBezTo>
                    <a:pt x="9450" y="20076"/>
                    <a:pt x="10800" y="16665"/>
                    <a:pt x="12150" y="14392"/>
                  </a:cubicBezTo>
                  <a:cubicBezTo>
                    <a:pt x="12150" y="13255"/>
                    <a:pt x="18900" y="15529"/>
                    <a:pt x="18900" y="13255"/>
                  </a:cubicBezTo>
                  <a:cubicBezTo>
                    <a:pt x="18900" y="12118"/>
                    <a:pt x="21600" y="9844"/>
                    <a:pt x="21600" y="7571"/>
                  </a:cubicBezTo>
                  <a:cubicBezTo>
                    <a:pt x="21600" y="5297"/>
                    <a:pt x="16200" y="3023"/>
                    <a:pt x="14850" y="75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Google Shape;931;p79"/>
            <p:cNvSpPr/>
            <p:nvPr/>
          </p:nvSpPr>
          <p:spPr>
            <a:xfrm>
              <a:off x="3652314" y="2717725"/>
              <a:ext cx="318873" cy="27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20700" y="7817"/>
                  </a:moveTo>
                  <a:cubicBezTo>
                    <a:pt x="20700" y="7817"/>
                    <a:pt x="20700" y="7817"/>
                    <a:pt x="20520" y="7817"/>
                  </a:cubicBezTo>
                  <a:cubicBezTo>
                    <a:pt x="20520" y="7817"/>
                    <a:pt x="20340" y="8023"/>
                    <a:pt x="20340" y="8229"/>
                  </a:cubicBezTo>
                  <a:cubicBezTo>
                    <a:pt x="20340" y="8434"/>
                    <a:pt x="19980" y="8640"/>
                    <a:pt x="19620" y="8434"/>
                  </a:cubicBezTo>
                  <a:cubicBezTo>
                    <a:pt x="19260" y="8434"/>
                    <a:pt x="18900" y="7406"/>
                    <a:pt x="18900" y="7200"/>
                  </a:cubicBezTo>
                  <a:cubicBezTo>
                    <a:pt x="18900" y="6994"/>
                    <a:pt x="19260" y="5966"/>
                    <a:pt x="19620" y="5966"/>
                  </a:cubicBezTo>
                  <a:cubicBezTo>
                    <a:pt x="19800" y="5966"/>
                    <a:pt x="20160" y="6377"/>
                    <a:pt x="20520" y="6583"/>
                  </a:cubicBezTo>
                  <a:cubicBezTo>
                    <a:pt x="20520" y="6377"/>
                    <a:pt x="20520" y="6171"/>
                    <a:pt x="20520" y="6171"/>
                  </a:cubicBezTo>
                  <a:cubicBezTo>
                    <a:pt x="20520" y="5966"/>
                    <a:pt x="20700" y="3703"/>
                    <a:pt x="20340" y="3291"/>
                  </a:cubicBezTo>
                  <a:cubicBezTo>
                    <a:pt x="19980" y="3086"/>
                    <a:pt x="19620" y="823"/>
                    <a:pt x="19440" y="411"/>
                  </a:cubicBezTo>
                  <a:cubicBezTo>
                    <a:pt x="19260" y="206"/>
                    <a:pt x="18000" y="411"/>
                    <a:pt x="18000" y="206"/>
                  </a:cubicBezTo>
                  <a:cubicBezTo>
                    <a:pt x="17820" y="0"/>
                    <a:pt x="16740" y="0"/>
                    <a:pt x="16740" y="0"/>
                  </a:cubicBezTo>
                  <a:cubicBezTo>
                    <a:pt x="16560" y="206"/>
                    <a:pt x="16380" y="411"/>
                    <a:pt x="16200" y="617"/>
                  </a:cubicBezTo>
                  <a:cubicBezTo>
                    <a:pt x="16020" y="823"/>
                    <a:pt x="15480" y="617"/>
                    <a:pt x="15300" y="1234"/>
                  </a:cubicBezTo>
                  <a:cubicBezTo>
                    <a:pt x="15300" y="1646"/>
                    <a:pt x="14760" y="2263"/>
                    <a:pt x="14400" y="2263"/>
                  </a:cubicBezTo>
                  <a:cubicBezTo>
                    <a:pt x="14040" y="2263"/>
                    <a:pt x="13680" y="2674"/>
                    <a:pt x="13680" y="3086"/>
                  </a:cubicBezTo>
                  <a:cubicBezTo>
                    <a:pt x="13680" y="3497"/>
                    <a:pt x="13140" y="4114"/>
                    <a:pt x="12600" y="4114"/>
                  </a:cubicBezTo>
                  <a:cubicBezTo>
                    <a:pt x="12060" y="4114"/>
                    <a:pt x="12240" y="4731"/>
                    <a:pt x="12060" y="5143"/>
                  </a:cubicBezTo>
                  <a:cubicBezTo>
                    <a:pt x="11880" y="5760"/>
                    <a:pt x="11700" y="5966"/>
                    <a:pt x="10800" y="5966"/>
                  </a:cubicBezTo>
                  <a:cubicBezTo>
                    <a:pt x="10080" y="5966"/>
                    <a:pt x="9900" y="5760"/>
                    <a:pt x="9180" y="5349"/>
                  </a:cubicBezTo>
                  <a:cubicBezTo>
                    <a:pt x="8460" y="4937"/>
                    <a:pt x="8460" y="5760"/>
                    <a:pt x="8460" y="6171"/>
                  </a:cubicBezTo>
                  <a:cubicBezTo>
                    <a:pt x="8460" y="6583"/>
                    <a:pt x="7380" y="7406"/>
                    <a:pt x="7020" y="7611"/>
                  </a:cubicBezTo>
                  <a:cubicBezTo>
                    <a:pt x="6840" y="8023"/>
                    <a:pt x="6300" y="7817"/>
                    <a:pt x="5760" y="7817"/>
                  </a:cubicBezTo>
                  <a:cubicBezTo>
                    <a:pt x="5400" y="7817"/>
                    <a:pt x="5580" y="7406"/>
                    <a:pt x="5580" y="7200"/>
                  </a:cubicBezTo>
                  <a:cubicBezTo>
                    <a:pt x="5580" y="6994"/>
                    <a:pt x="5760" y="7200"/>
                    <a:pt x="5940" y="6789"/>
                  </a:cubicBezTo>
                  <a:cubicBezTo>
                    <a:pt x="5940" y="6583"/>
                    <a:pt x="5580" y="5349"/>
                    <a:pt x="5400" y="5143"/>
                  </a:cubicBezTo>
                  <a:cubicBezTo>
                    <a:pt x="5400" y="4937"/>
                    <a:pt x="5040" y="4731"/>
                    <a:pt x="4680" y="4731"/>
                  </a:cubicBezTo>
                  <a:cubicBezTo>
                    <a:pt x="4680" y="7200"/>
                    <a:pt x="4680" y="10080"/>
                    <a:pt x="4680" y="10286"/>
                  </a:cubicBezTo>
                  <a:cubicBezTo>
                    <a:pt x="4680" y="10697"/>
                    <a:pt x="4140" y="10903"/>
                    <a:pt x="3960" y="11109"/>
                  </a:cubicBezTo>
                  <a:cubicBezTo>
                    <a:pt x="3780" y="11520"/>
                    <a:pt x="2700" y="11109"/>
                    <a:pt x="2160" y="11109"/>
                  </a:cubicBezTo>
                  <a:cubicBezTo>
                    <a:pt x="1620" y="11109"/>
                    <a:pt x="1800" y="10491"/>
                    <a:pt x="1440" y="10286"/>
                  </a:cubicBezTo>
                  <a:cubicBezTo>
                    <a:pt x="1260" y="9669"/>
                    <a:pt x="720" y="10286"/>
                    <a:pt x="720" y="10491"/>
                  </a:cubicBezTo>
                  <a:cubicBezTo>
                    <a:pt x="720" y="10697"/>
                    <a:pt x="360" y="10697"/>
                    <a:pt x="0" y="10697"/>
                  </a:cubicBezTo>
                  <a:cubicBezTo>
                    <a:pt x="540" y="11520"/>
                    <a:pt x="900" y="12549"/>
                    <a:pt x="1260" y="13166"/>
                  </a:cubicBezTo>
                  <a:cubicBezTo>
                    <a:pt x="1440" y="14400"/>
                    <a:pt x="2160" y="15429"/>
                    <a:pt x="2340" y="16251"/>
                  </a:cubicBezTo>
                  <a:cubicBezTo>
                    <a:pt x="2520" y="16869"/>
                    <a:pt x="2880" y="17691"/>
                    <a:pt x="2340" y="17691"/>
                  </a:cubicBezTo>
                  <a:cubicBezTo>
                    <a:pt x="1980" y="17897"/>
                    <a:pt x="1980" y="18103"/>
                    <a:pt x="2340" y="18926"/>
                  </a:cubicBezTo>
                  <a:cubicBezTo>
                    <a:pt x="2880" y="19749"/>
                    <a:pt x="2520" y="20160"/>
                    <a:pt x="2880" y="20366"/>
                  </a:cubicBezTo>
                  <a:cubicBezTo>
                    <a:pt x="3240" y="20366"/>
                    <a:pt x="3240" y="20571"/>
                    <a:pt x="3420" y="20571"/>
                  </a:cubicBezTo>
                  <a:cubicBezTo>
                    <a:pt x="3780" y="20571"/>
                    <a:pt x="3960" y="20983"/>
                    <a:pt x="4140" y="21189"/>
                  </a:cubicBezTo>
                  <a:cubicBezTo>
                    <a:pt x="4320" y="21600"/>
                    <a:pt x="4680" y="21600"/>
                    <a:pt x="5040" y="21189"/>
                  </a:cubicBezTo>
                  <a:cubicBezTo>
                    <a:pt x="5220" y="20777"/>
                    <a:pt x="5940" y="20571"/>
                    <a:pt x="6480" y="20571"/>
                  </a:cubicBezTo>
                  <a:cubicBezTo>
                    <a:pt x="7200" y="20571"/>
                    <a:pt x="7200" y="20366"/>
                    <a:pt x="7920" y="20160"/>
                  </a:cubicBezTo>
                  <a:cubicBezTo>
                    <a:pt x="8460" y="19954"/>
                    <a:pt x="9360" y="19954"/>
                    <a:pt x="9900" y="20160"/>
                  </a:cubicBezTo>
                  <a:cubicBezTo>
                    <a:pt x="10620" y="20366"/>
                    <a:pt x="10800" y="20160"/>
                    <a:pt x="11160" y="19954"/>
                  </a:cubicBezTo>
                  <a:cubicBezTo>
                    <a:pt x="11340" y="19749"/>
                    <a:pt x="12060" y="20366"/>
                    <a:pt x="12060" y="19749"/>
                  </a:cubicBezTo>
                  <a:cubicBezTo>
                    <a:pt x="12060" y="19131"/>
                    <a:pt x="12600" y="19337"/>
                    <a:pt x="13140" y="19337"/>
                  </a:cubicBezTo>
                  <a:cubicBezTo>
                    <a:pt x="13680" y="19337"/>
                    <a:pt x="14940" y="18309"/>
                    <a:pt x="15840" y="17280"/>
                  </a:cubicBezTo>
                  <a:cubicBezTo>
                    <a:pt x="16920" y="16251"/>
                    <a:pt x="18540" y="13989"/>
                    <a:pt x="19080" y="12754"/>
                  </a:cubicBezTo>
                  <a:cubicBezTo>
                    <a:pt x="19620" y="11726"/>
                    <a:pt x="20520" y="10903"/>
                    <a:pt x="21060" y="10286"/>
                  </a:cubicBezTo>
                  <a:cubicBezTo>
                    <a:pt x="21420" y="10080"/>
                    <a:pt x="21420" y="8846"/>
                    <a:pt x="21600" y="7817"/>
                  </a:cubicBezTo>
                  <a:cubicBezTo>
                    <a:pt x="21240" y="7817"/>
                    <a:pt x="20700" y="7817"/>
                    <a:pt x="20700" y="7817"/>
                  </a:cubicBezTo>
                  <a:close/>
                  <a:moveTo>
                    <a:pt x="16560" y="12960"/>
                  </a:moveTo>
                  <a:cubicBezTo>
                    <a:pt x="16560" y="13371"/>
                    <a:pt x="15660" y="12754"/>
                    <a:pt x="15660" y="13166"/>
                  </a:cubicBezTo>
                  <a:cubicBezTo>
                    <a:pt x="15480" y="13577"/>
                    <a:pt x="15300" y="14194"/>
                    <a:pt x="15300" y="14194"/>
                  </a:cubicBezTo>
                  <a:cubicBezTo>
                    <a:pt x="14760" y="13989"/>
                    <a:pt x="14760" y="13989"/>
                    <a:pt x="14760" y="13989"/>
                  </a:cubicBezTo>
                  <a:cubicBezTo>
                    <a:pt x="14040" y="12754"/>
                    <a:pt x="14040" y="12754"/>
                    <a:pt x="14040" y="12754"/>
                  </a:cubicBezTo>
                  <a:cubicBezTo>
                    <a:pt x="14040" y="12754"/>
                    <a:pt x="14580" y="11726"/>
                    <a:pt x="14760" y="11314"/>
                  </a:cubicBezTo>
                  <a:cubicBezTo>
                    <a:pt x="14940" y="10903"/>
                    <a:pt x="15840" y="10286"/>
                    <a:pt x="16020" y="10697"/>
                  </a:cubicBezTo>
                  <a:cubicBezTo>
                    <a:pt x="16200" y="11109"/>
                    <a:pt x="17100" y="11520"/>
                    <a:pt x="17100" y="11931"/>
                  </a:cubicBezTo>
                  <a:cubicBezTo>
                    <a:pt x="17100" y="12343"/>
                    <a:pt x="16560" y="12754"/>
                    <a:pt x="16560" y="1296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Google Shape;932;p79"/>
            <p:cNvSpPr/>
            <p:nvPr/>
          </p:nvSpPr>
          <p:spPr>
            <a:xfrm>
              <a:off x="3570551" y="2390680"/>
              <a:ext cx="230570" cy="242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extrusionOk="0">
                  <a:moveTo>
                    <a:pt x="1490" y="19722"/>
                  </a:moveTo>
                  <a:cubicBezTo>
                    <a:pt x="1986" y="19722"/>
                    <a:pt x="1490" y="20191"/>
                    <a:pt x="1986" y="19957"/>
                  </a:cubicBezTo>
                  <a:cubicBezTo>
                    <a:pt x="2731" y="19722"/>
                    <a:pt x="3228" y="19722"/>
                    <a:pt x="3972" y="20191"/>
                  </a:cubicBezTo>
                  <a:cubicBezTo>
                    <a:pt x="4469" y="20426"/>
                    <a:pt x="4966" y="20661"/>
                    <a:pt x="5462" y="20661"/>
                  </a:cubicBezTo>
                  <a:cubicBezTo>
                    <a:pt x="6207" y="20661"/>
                    <a:pt x="11917" y="20661"/>
                    <a:pt x="11917" y="20661"/>
                  </a:cubicBezTo>
                  <a:cubicBezTo>
                    <a:pt x="12662" y="21130"/>
                    <a:pt x="12662" y="21130"/>
                    <a:pt x="12662" y="21130"/>
                  </a:cubicBezTo>
                  <a:cubicBezTo>
                    <a:pt x="12662" y="21130"/>
                    <a:pt x="16138" y="20896"/>
                    <a:pt x="16386" y="21130"/>
                  </a:cubicBezTo>
                  <a:cubicBezTo>
                    <a:pt x="17131" y="21600"/>
                    <a:pt x="18869" y="21130"/>
                    <a:pt x="19366" y="21130"/>
                  </a:cubicBezTo>
                  <a:cubicBezTo>
                    <a:pt x="19366" y="20896"/>
                    <a:pt x="19614" y="20896"/>
                    <a:pt x="19862" y="20896"/>
                  </a:cubicBezTo>
                  <a:cubicBezTo>
                    <a:pt x="17876" y="18078"/>
                    <a:pt x="17876" y="18078"/>
                    <a:pt x="17876" y="18078"/>
                  </a:cubicBezTo>
                  <a:cubicBezTo>
                    <a:pt x="18124" y="12443"/>
                    <a:pt x="18124" y="12443"/>
                    <a:pt x="18124" y="12443"/>
                  </a:cubicBezTo>
                  <a:cubicBezTo>
                    <a:pt x="20855" y="12443"/>
                    <a:pt x="20855" y="12443"/>
                    <a:pt x="20855" y="12443"/>
                  </a:cubicBezTo>
                  <a:cubicBezTo>
                    <a:pt x="21352" y="11974"/>
                    <a:pt x="21352" y="11974"/>
                    <a:pt x="21352" y="11974"/>
                  </a:cubicBezTo>
                  <a:cubicBezTo>
                    <a:pt x="21600" y="8687"/>
                    <a:pt x="21600" y="8687"/>
                    <a:pt x="21600" y="8687"/>
                  </a:cubicBezTo>
                  <a:cubicBezTo>
                    <a:pt x="21600" y="8687"/>
                    <a:pt x="21352" y="8687"/>
                    <a:pt x="21103" y="8687"/>
                  </a:cubicBezTo>
                  <a:cubicBezTo>
                    <a:pt x="20607" y="8922"/>
                    <a:pt x="19862" y="8922"/>
                    <a:pt x="19366" y="8922"/>
                  </a:cubicBezTo>
                  <a:cubicBezTo>
                    <a:pt x="18869" y="8922"/>
                    <a:pt x="18869" y="9391"/>
                    <a:pt x="18621" y="9391"/>
                  </a:cubicBezTo>
                  <a:cubicBezTo>
                    <a:pt x="18124" y="9157"/>
                    <a:pt x="18372" y="8217"/>
                    <a:pt x="18621" y="7748"/>
                  </a:cubicBezTo>
                  <a:cubicBezTo>
                    <a:pt x="18621" y="7513"/>
                    <a:pt x="18124" y="6809"/>
                    <a:pt x="17628" y="6574"/>
                  </a:cubicBezTo>
                  <a:cubicBezTo>
                    <a:pt x="17131" y="6339"/>
                    <a:pt x="18124" y="4226"/>
                    <a:pt x="17876" y="4226"/>
                  </a:cubicBezTo>
                  <a:cubicBezTo>
                    <a:pt x="17628" y="3991"/>
                    <a:pt x="17379" y="3287"/>
                    <a:pt x="17379" y="2583"/>
                  </a:cubicBezTo>
                  <a:cubicBezTo>
                    <a:pt x="17379" y="2113"/>
                    <a:pt x="17131" y="2348"/>
                    <a:pt x="16138" y="2348"/>
                  </a:cubicBezTo>
                  <a:cubicBezTo>
                    <a:pt x="15393" y="2348"/>
                    <a:pt x="15393" y="1878"/>
                    <a:pt x="15393" y="1878"/>
                  </a:cubicBezTo>
                  <a:cubicBezTo>
                    <a:pt x="15393" y="1878"/>
                    <a:pt x="14400" y="1643"/>
                    <a:pt x="13903" y="1878"/>
                  </a:cubicBezTo>
                  <a:cubicBezTo>
                    <a:pt x="13407" y="2113"/>
                    <a:pt x="13407" y="3757"/>
                    <a:pt x="13407" y="3522"/>
                  </a:cubicBezTo>
                  <a:cubicBezTo>
                    <a:pt x="12910" y="3522"/>
                    <a:pt x="11917" y="3757"/>
                    <a:pt x="10924" y="3991"/>
                  </a:cubicBezTo>
                  <a:cubicBezTo>
                    <a:pt x="10428" y="4226"/>
                    <a:pt x="9931" y="3757"/>
                    <a:pt x="9434" y="2817"/>
                  </a:cubicBezTo>
                  <a:cubicBezTo>
                    <a:pt x="9186" y="1878"/>
                    <a:pt x="8690" y="2113"/>
                    <a:pt x="8690" y="1643"/>
                  </a:cubicBezTo>
                  <a:cubicBezTo>
                    <a:pt x="8938" y="939"/>
                    <a:pt x="8441" y="0"/>
                    <a:pt x="8441" y="0"/>
                  </a:cubicBezTo>
                  <a:cubicBezTo>
                    <a:pt x="8441" y="0"/>
                    <a:pt x="2979" y="0"/>
                    <a:pt x="2483" y="0"/>
                  </a:cubicBezTo>
                  <a:cubicBezTo>
                    <a:pt x="2234" y="0"/>
                    <a:pt x="1986" y="235"/>
                    <a:pt x="1490" y="704"/>
                  </a:cubicBezTo>
                  <a:cubicBezTo>
                    <a:pt x="1986" y="1643"/>
                    <a:pt x="2731" y="3757"/>
                    <a:pt x="2979" y="4226"/>
                  </a:cubicBezTo>
                  <a:cubicBezTo>
                    <a:pt x="3228" y="4696"/>
                    <a:pt x="2731" y="5165"/>
                    <a:pt x="2731" y="6104"/>
                  </a:cubicBezTo>
                  <a:cubicBezTo>
                    <a:pt x="2731" y="6809"/>
                    <a:pt x="3724" y="8687"/>
                    <a:pt x="3972" y="9626"/>
                  </a:cubicBezTo>
                  <a:cubicBezTo>
                    <a:pt x="3972" y="10800"/>
                    <a:pt x="3228" y="11504"/>
                    <a:pt x="2483" y="11974"/>
                  </a:cubicBezTo>
                  <a:cubicBezTo>
                    <a:pt x="1986" y="12913"/>
                    <a:pt x="1241" y="14557"/>
                    <a:pt x="1241" y="15496"/>
                  </a:cubicBezTo>
                  <a:cubicBezTo>
                    <a:pt x="1241" y="16435"/>
                    <a:pt x="248" y="17374"/>
                    <a:pt x="248" y="17843"/>
                  </a:cubicBezTo>
                  <a:cubicBezTo>
                    <a:pt x="248" y="18313"/>
                    <a:pt x="248" y="19722"/>
                    <a:pt x="0" y="20191"/>
                  </a:cubicBezTo>
                  <a:cubicBezTo>
                    <a:pt x="0" y="20191"/>
                    <a:pt x="0" y="20191"/>
                    <a:pt x="0" y="20191"/>
                  </a:cubicBezTo>
                  <a:cubicBezTo>
                    <a:pt x="745" y="20191"/>
                    <a:pt x="745" y="20191"/>
                    <a:pt x="745" y="20191"/>
                  </a:cubicBezTo>
                  <a:cubicBezTo>
                    <a:pt x="745" y="20191"/>
                    <a:pt x="993" y="19722"/>
                    <a:pt x="1490" y="1972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Google Shape;933;p79"/>
            <p:cNvSpPr/>
            <p:nvPr/>
          </p:nvSpPr>
          <p:spPr>
            <a:xfrm>
              <a:off x="3761873" y="2436464"/>
              <a:ext cx="225664" cy="19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16772" y="864"/>
                  </a:moveTo>
                  <a:cubicBezTo>
                    <a:pt x="16518" y="864"/>
                    <a:pt x="15755" y="288"/>
                    <a:pt x="15247" y="0"/>
                  </a:cubicBezTo>
                  <a:cubicBezTo>
                    <a:pt x="14993" y="288"/>
                    <a:pt x="13722" y="288"/>
                    <a:pt x="12960" y="288"/>
                  </a:cubicBezTo>
                  <a:cubicBezTo>
                    <a:pt x="12452" y="288"/>
                    <a:pt x="12960" y="1440"/>
                    <a:pt x="12452" y="1728"/>
                  </a:cubicBezTo>
                  <a:cubicBezTo>
                    <a:pt x="12198" y="2304"/>
                    <a:pt x="11944" y="2880"/>
                    <a:pt x="12198" y="2880"/>
                  </a:cubicBezTo>
                  <a:cubicBezTo>
                    <a:pt x="12706" y="2880"/>
                    <a:pt x="12198" y="4608"/>
                    <a:pt x="12198" y="5472"/>
                  </a:cubicBezTo>
                  <a:cubicBezTo>
                    <a:pt x="12198" y="6048"/>
                    <a:pt x="11435" y="6912"/>
                    <a:pt x="11689" y="7200"/>
                  </a:cubicBezTo>
                  <a:cubicBezTo>
                    <a:pt x="11944" y="7488"/>
                    <a:pt x="12452" y="8928"/>
                    <a:pt x="12960" y="8928"/>
                  </a:cubicBezTo>
                  <a:cubicBezTo>
                    <a:pt x="13722" y="9216"/>
                    <a:pt x="14231" y="8640"/>
                    <a:pt x="14485" y="8640"/>
                  </a:cubicBezTo>
                  <a:cubicBezTo>
                    <a:pt x="14485" y="8640"/>
                    <a:pt x="14485" y="9504"/>
                    <a:pt x="14485" y="9792"/>
                  </a:cubicBezTo>
                  <a:cubicBezTo>
                    <a:pt x="14485" y="10656"/>
                    <a:pt x="14231" y="10944"/>
                    <a:pt x="14231" y="10944"/>
                  </a:cubicBezTo>
                  <a:cubicBezTo>
                    <a:pt x="14231" y="10944"/>
                    <a:pt x="13468" y="11232"/>
                    <a:pt x="12960" y="10944"/>
                  </a:cubicBezTo>
                  <a:cubicBezTo>
                    <a:pt x="12452" y="10656"/>
                    <a:pt x="12198" y="9504"/>
                    <a:pt x="12198" y="9216"/>
                  </a:cubicBezTo>
                  <a:cubicBezTo>
                    <a:pt x="12198" y="8928"/>
                    <a:pt x="11181" y="8928"/>
                    <a:pt x="10673" y="8928"/>
                  </a:cubicBezTo>
                  <a:cubicBezTo>
                    <a:pt x="10419" y="8928"/>
                    <a:pt x="9911" y="8064"/>
                    <a:pt x="9656" y="7488"/>
                  </a:cubicBezTo>
                  <a:cubicBezTo>
                    <a:pt x="9402" y="7200"/>
                    <a:pt x="8894" y="7488"/>
                    <a:pt x="8894" y="8064"/>
                  </a:cubicBezTo>
                  <a:cubicBezTo>
                    <a:pt x="8894" y="8352"/>
                    <a:pt x="8640" y="8352"/>
                    <a:pt x="8386" y="8352"/>
                  </a:cubicBezTo>
                  <a:cubicBezTo>
                    <a:pt x="7878" y="8352"/>
                    <a:pt x="6861" y="7488"/>
                    <a:pt x="6607" y="7488"/>
                  </a:cubicBezTo>
                  <a:cubicBezTo>
                    <a:pt x="6353" y="7776"/>
                    <a:pt x="5845" y="6912"/>
                    <a:pt x="6099" y="6624"/>
                  </a:cubicBezTo>
                  <a:cubicBezTo>
                    <a:pt x="6099" y="6336"/>
                    <a:pt x="5336" y="6336"/>
                    <a:pt x="5082" y="6624"/>
                  </a:cubicBezTo>
                  <a:cubicBezTo>
                    <a:pt x="4574" y="6912"/>
                    <a:pt x="4320" y="6336"/>
                    <a:pt x="4320" y="6336"/>
                  </a:cubicBezTo>
                  <a:cubicBezTo>
                    <a:pt x="4320" y="6336"/>
                    <a:pt x="4320" y="6048"/>
                    <a:pt x="3812" y="5760"/>
                  </a:cubicBezTo>
                  <a:cubicBezTo>
                    <a:pt x="3558" y="9792"/>
                    <a:pt x="3558" y="9792"/>
                    <a:pt x="3558" y="9792"/>
                  </a:cubicBezTo>
                  <a:cubicBezTo>
                    <a:pt x="3049" y="10368"/>
                    <a:pt x="3049" y="10368"/>
                    <a:pt x="3049" y="10368"/>
                  </a:cubicBezTo>
                  <a:cubicBezTo>
                    <a:pt x="254" y="10368"/>
                    <a:pt x="254" y="10368"/>
                    <a:pt x="254" y="10368"/>
                  </a:cubicBezTo>
                  <a:cubicBezTo>
                    <a:pt x="0" y="17280"/>
                    <a:pt x="0" y="17280"/>
                    <a:pt x="0" y="17280"/>
                  </a:cubicBezTo>
                  <a:cubicBezTo>
                    <a:pt x="2287" y="20736"/>
                    <a:pt x="2287" y="20736"/>
                    <a:pt x="2287" y="20736"/>
                  </a:cubicBezTo>
                  <a:cubicBezTo>
                    <a:pt x="3304" y="20448"/>
                    <a:pt x="5591" y="20160"/>
                    <a:pt x="5591" y="20448"/>
                  </a:cubicBezTo>
                  <a:cubicBezTo>
                    <a:pt x="5591" y="20736"/>
                    <a:pt x="5591" y="20736"/>
                    <a:pt x="5591" y="21024"/>
                  </a:cubicBezTo>
                  <a:cubicBezTo>
                    <a:pt x="6099" y="21024"/>
                    <a:pt x="6607" y="20736"/>
                    <a:pt x="6607" y="21024"/>
                  </a:cubicBezTo>
                  <a:cubicBezTo>
                    <a:pt x="7115" y="21024"/>
                    <a:pt x="8640" y="21600"/>
                    <a:pt x="9148" y="21312"/>
                  </a:cubicBezTo>
                  <a:cubicBezTo>
                    <a:pt x="9402" y="21024"/>
                    <a:pt x="10419" y="19296"/>
                    <a:pt x="11181" y="19008"/>
                  </a:cubicBezTo>
                  <a:cubicBezTo>
                    <a:pt x="11689" y="18720"/>
                    <a:pt x="12706" y="17856"/>
                    <a:pt x="12706" y="17280"/>
                  </a:cubicBezTo>
                  <a:cubicBezTo>
                    <a:pt x="12706" y="16992"/>
                    <a:pt x="12706" y="16704"/>
                    <a:pt x="13976" y="16128"/>
                  </a:cubicBezTo>
                  <a:cubicBezTo>
                    <a:pt x="15501" y="16128"/>
                    <a:pt x="15501" y="16128"/>
                    <a:pt x="15501" y="16128"/>
                  </a:cubicBezTo>
                  <a:cubicBezTo>
                    <a:pt x="15501" y="16128"/>
                    <a:pt x="15501" y="16128"/>
                    <a:pt x="15501" y="16128"/>
                  </a:cubicBezTo>
                  <a:cubicBezTo>
                    <a:pt x="15247" y="14688"/>
                    <a:pt x="15247" y="14688"/>
                    <a:pt x="15247" y="14688"/>
                  </a:cubicBezTo>
                  <a:cubicBezTo>
                    <a:pt x="15247" y="14688"/>
                    <a:pt x="20329" y="12672"/>
                    <a:pt x="20584" y="12672"/>
                  </a:cubicBezTo>
                  <a:cubicBezTo>
                    <a:pt x="20329" y="12096"/>
                    <a:pt x="20075" y="11808"/>
                    <a:pt x="20075" y="11808"/>
                  </a:cubicBezTo>
                  <a:cubicBezTo>
                    <a:pt x="20329" y="11520"/>
                    <a:pt x="20584" y="9792"/>
                    <a:pt x="20584" y="9504"/>
                  </a:cubicBezTo>
                  <a:cubicBezTo>
                    <a:pt x="20584" y="9216"/>
                    <a:pt x="21600" y="9504"/>
                    <a:pt x="21092" y="9216"/>
                  </a:cubicBezTo>
                  <a:cubicBezTo>
                    <a:pt x="20584" y="8640"/>
                    <a:pt x="20838" y="6336"/>
                    <a:pt x="20838" y="5760"/>
                  </a:cubicBezTo>
                  <a:cubicBezTo>
                    <a:pt x="21092" y="5184"/>
                    <a:pt x="21600" y="5760"/>
                    <a:pt x="21600" y="5184"/>
                  </a:cubicBezTo>
                  <a:cubicBezTo>
                    <a:pt x="21600" y="4608"/>
                    <a:pt x="21092" y="3168"/>
                    <a:pt x="20838" y="2880"/>
                  </a:cubicBezTo>
                  <a:cubicBezTo>
                    <a:pt x="20584" y="2592"/>
                    <a:pt x="18805" y="1728"/>
                    <a:pt x="18296" y="1728"/>
                  </a:cubicBezTo>
                  <a:cubicBezTo>
                    <a:pt x="17788" y="1440"/>
                    <a:pt x="17280" y="864"/>
                    <a:pt x="16772" y="86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Google Shape;934;p79"/>
            <p:cNvSpPr/>
            <p:nvPr/>
          </p:nvSpPr>
          <p:spPr>
            <a:xfrm>
              <a:off x="3897598" y="2294199"/>
              <a:ext cx="37613" cy="3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5" extrusionOk="0">
                  <a:moveTo>
                    <a:pt x="18514" y="0"/>
                  </a:moveTo>
                  <a:cubicBezTo>
                    <a:pt x="15429" y="0"/>
                    <a:pt x="12343" y="1662"/>
                    <a:pt x="10800" y="1662"/>
                  </a:cubicBezTo>
                  <a:cubicBezTo>
                    <a:pt x="9257" y="1662"/>
                    <a:pt x="7714" y="1662"/>
                    <a:pt x="4629" y="1662"/>
                  </a:cubicBezTo>
                  <a:cubicBezTo>
                    <a:pt x="4629" y="1662"/>
                    <a:pt x="4629" y="3323"/>
                    <a:pt x="3086" y="3323"/>
                  </a:cubicBezTo>
                  <a:cubicBezTo>
                    <a:pt x="1543" y="3323"/>
                    <a:pt x="1543" y="11631"/>
                    <a:pt x="1543" y="11631"/>
                  </a:cubicBezTo>
                  <a:cubicBezTo>
                    <a:pt x="1543" y="11631"/>
                    <a:pt x="0" y="11631"/>
                    <a:pt x="0" y="14954"/>
                  </a:cubicBezTo>
                  <a:cubicBezTo>
                    <a:pt x="0" y="18277"/>
                    <a:pt x="1543" y="18277"/>
                    <a:pt x="1543" y="18277"/>
                  </a:cubicBezTo>
                  <a:cubicBezTo>
                    <a:pt x="1543" y="19938"/>
                    <a:pt x="3086" y="19938"/>
                    <a:pt x="4629" y="19938"/>
                  </a:cubicBezTo>
                  <a:cubicBezTo>
                    <a:pt x="12343" y="21600"/>
                    <a:pt x="10800" y="14954"/>
                    <a:pt x="10800" y="14954"/>
                  </a:cubicBezTo>
                  <a:cubicBezTo>
                    <a:pt x="10800" y="14954"/>
                    <a:pt x="21600" y="16615"/>
                    <a:pt x="21600" y="13292"/>
                  </a:cubicBezTo>
                  <a:cubicBezTo>
                    <a:pt x="21600" y="9969"/>
                    <a:pt x="20057" y="3323"/>
                    <a:pt x="20057" y="3323"/>
                  </a:cubicBezTo>
                  <a:cubicBezTo>
                    <a:pt x="18514" y="0"/>
                    <a:pt x="18514" y="0"/>
                    <a:pt x="18514" y="0"/>
                  </a:cubicBezTo>
                  <a:cubicBezTo>
                    <a:pt x="18514" y="0"/>
                    <a:pt x="18514" y="0"/>
                    <a:pt x="18514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Google Shape;935;p79"/>
            <p:cNvSpPr/>
            <p:nvPr/>
          </p:nvSpPr>
          <p:spPr>
            <a:xfrm>
              <a:off x="4136342" y="2031572"/>
              <a:ext cx="202771" cy="27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extrusionOk="0">
                  <a:moveTo>
                    <a:pt x="4832" y="3803"/>
                  </a:moveTo>
                  <a:cubicBezTo>
                    <a:pt x="5116" y="4013"/>
                    <a:pt x="5968" y="4642"/>
                    <a:pt x="6253" y="4852"/>
                  </a:cubicBezTo>
                  <a:cubicBezTo>
                    <a:pt x="6821" y="4852"/>
                    <a:pt x="9095" y="5481"/>
                    <a:pt x="10800" y="5691"/>
                  </a:cubicBezTo>
                  <a:cubicBezTo>
                    <a:pt x="11937" y="6320"/>
                    <a:pt x="13074" y="6320"/>
                    <a:pt x="13642" y="6320"/>
                  </a:cubicBezTo>
                  <a:cubicBezTo>
                    <a:pt x="13926" y="6320"/>
                    <a:pt x="14495" y="6530"/>
                    <a:pt x="14211" y="6739"/>
                  </a:cubicBezTo>
                  <a:cubicBezTo>
                    <a:pt x="13926" y="6949"/>
                    <a:pt x="9095" y="10514"/>
                    <a:pt x="8526" y="10934"/>
                  </a:cubicBezTo>
                  <a:cubicBezTo>
                    <a:pt x="7958" y="11353"/>
                    <a:pt x="7674" y="11143"/>
                    <a:pt x="6253" y="11143"/>
                  </a:cubicBezTo>
                  <a:cubicBezTo>
                    <a:pt x="4832" y="11143"/>
                    <a:pt x="3979" y="12192"/>
                    <a:pt x="3695" y="12192"/>
                  </a:cubicBezTo>
                  <a:cubicBezTo>
                    <a:pt x="3411" y="12192"/>
                    <a:pt x="2558" y="12402"/>
                    <a:pt x="1705" y="12402"/>
                  </a:cubicBezTo>
                  <a:cubicBezTo>
                    <a:pt x="853" y="13660"/>
                    <a:pt x="853" y="13660"/>
                    <a:pt x="853" y="13660"/>
                  </a:cubicBezTo>
                  <a:cubicBezTo>
                    <a:pt x="0" y="14708"/>
                    <a:pt x="0" y="14708"/>
                    <a:pt x="0" y="14708"/>
                  </a:cubicBezTo>
                  <a:cubicBezTo>
                    <a:pt x="0" y="20370"/>
                    <a:pt x="0" y="20370"/>
                    <a:pt x="0" y="20370"/>
                  </a:cubicBezTo>
                  <a:cubicBezTo>
                    <a:pt x="1137" y="21419"/>
                    <a:pt x="1137" y="21419"/>
                    <a:pt x="1137" y="21419"/>
                  </a:cubicBezTo>
                  <a:cubicBezTo>
                    <a:pt x="1705" y="20790"/>
                    <a:pt x="4263" y="19112"/>
                    <a:pt x="5684" y="17854"/>
                  </a:cubicBezTo>
                  <a:cubicBezTo>
                    <a:pt x="7674" y="16386"/>
                    <a:pt x="8242" y="16176"/>
                    <a:pt x="9379" y="15757"/>
                  </a:cubicBezTo>
                  <a:cubicBezTo>
                    <a:pt x="10516" y="15337"/>
                    <a:pt x="12789" y="13660"/>
                    <a:pt x="14495" y="11982"/>
                  </a:cubicBezTo>
                  <a:cubicBezTo>
                    <a:pt x="15632" y="10934"/>
                    <a:pt x="17053" y="9885"/>
                    <a:pt x="17053" y="9046"/>
                  </a:cubicBezTo>
                  <a:cubicBezTo>
                    <a:pt x="17337" y="8417"/>
                    <a:pt x="18189" y="7369"/>
                    <a:pt x="18758" y="6530"/>
                  </a:cubicBezTo>
                  <a:cubicBezTo>
                    <a:pt x="19611" y="5901"/>
                    <a:pt x="20747" y="4013"/>
                    <a:pt x="20747" y="3384"/>
                  </a:cubicBezTo>
                  <a:cubicBezTo>
                    <a:pt x="20747" y="3174"/>
                    <a:pt x="21316" y="1706"/>
                    <a:pt x="21600" y="658"/>
                  </a:cubicBezTo>
                  <a:cubicBezTo>
                    <a:pt x="21600" y="-181"/>
                    <a:pt x="20463" y="-181"/>
                    <a:pt x="20179" y="448"/>
                  </a:cubicBezTo>
                  <a:cubicBezTo>
                    <a:pt x="19895" y="658"/>
                    <a:pt x="17337" y="1077"/>
                    <a:pt x="15347" y="1077"/>
                  </a:cubicBezTo>
                  <a:cubicBezTo>
                    <a:pt x="13926" y="1287"/>
                    <a:pt x="12789" y="1287"/>
                    <a:pt x="12221" y="1706"/>
                  </a:cubicBezTo>
                  <a:cubicBezTo>
                    <a:pt x="11368" y="2336"/>
                    <a:pt x="9947" y="1706"/>
                    <a:pt x="9379" y="2126"/>
                  </a:cubicBezTo>
                  <a:cubicBezTo>
                    <a:pt x="8811" y="2755"/>
                    <a:pt x="6537" y="3174"/>
                    <a:pt x="5968" y="1916"/>
                  </a:cubicBezTo>
                  <a:cubicBezTo>
                    <a:pt x="5684" y="1497"/>
                    <a:pt x="5116" y="1287"/>
                    <a:pt x="4832" y="1077"/>
                  </a:cubicBezTo>
                  <a:cubicBezTo>
                    <a:pt x="4263" y="1497"/>
                    <a:pt x="3695" y="2336"/>
                    <a:pt x="3695" y="2545"/>
                  </a:cubicBezTo>
                  <a:cubicBezTo>
                    <a:pt x="3979" y="2755"/>
                    <a:pt x="4547" y="3594"/>
                    <a:pt x="4832" y="380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Google Shape;936;p79"/>
            <p:cNvSpPr/>
            <p:nvPr/>
          </p:nvSpPr>
          <p:spPr>
            <a:xfrm>
              <a:off x="3078345" y="1527305"/>
              <a:ext cx="238747" cy="18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8160" y="21407"/>
                  </a:moveTo>
                  <a:cubicBezTo>
                    <a:pt x="8160" y="20173"/>
                    <a:pt x="7920" y="18630"/>
                    <a:pt x="7920" y="18321"/>
                  </a:cubicBezTo>
                  <a:cubicBezTo>
                    <a:pt x="8160" y="18013"/>
                    <a:pt x="10320" y="16470"/>
                    <a:pt x="10800" y="16161"/>
                  </a:cubicBezTo>
                  <a:cubicBezTo>
                    <a:pt x="11280" y="15853"/>
                    <a:pt x="12000" y="16161"/>
                    <a:pt x="12000" y="15544"/>
                  </a:cubicBezTo>
                  <a:cubicBezTo>
                    <a:pt x="12000" y="14927"/>
                    <a:pt x="12960" y="15236"/>
                    <a:pt x="13680" y="15236"/>
                  </a:cubicBezTo>
                  <a:cubicBezTo>
                    <a:pt x="14160" y="14927"/>
                    <a:pt x="14640" y="14310"/>
                    <a:pt x="14640" y="13693"/>
                  </a:cubicBezTo>
                  <a:cubicBezTo>
                    <a:pt x="14640" y="13384"/>
                    <a:pt x="15360" y="13384"/>
                    <a:pt x="15840" y="13384"/>
                  </a:cubicBezTo>
                  <a:cubicBezTo>
                    <a:pt x="16320" y="13384"/>
                    <a:pt x="16320" y="12458"/>
                    <a:pt x="16800" y="12458"/>
                  </a:cubicBezTo>
                  <a:cubicBezTo>
                    <a:pt x="17040" y="12458"/>
                    <a:pt x="16800" y="11841"/>
                    <a:pt x="17040" y="10916"/>
                  </a:cubicBezTo>
                  <a:cubicBezTo>
                    <a:pt x="17040" y="10298"/>
                    <a:pt x="17040" y="10298"/>
                    <a:pt x="17520" y="10298"/>
                  </a:cubicBezTo>
                  <a:cubicBezTo>
                    <a:pt x="18000" y="10298"/>
                    <a:pt x="18480" y="10298"/>
                    <a:pt x="18480" y="9990"/>
                  </a:cubicBezTo>
                  <a:cubicBezTo>
                    <a:pt x="18480" y="9373"/>
                    <a:pt x="20640" y="9681"/>
                    <a:pt x="21120" y="9681"/>
                  </a:cubicBezTo>
                  <a:cubicBezTo>
                    <a:pt x="21360" y="9681"/>
                    <a:pt x="21600" y="9064"/>
                    <a:pt x="21600" y="8756"/>
                  </a:cubicBezTo>
                  <a:cubicBezTo>
                    <a:pt x="21360" y="8447"/>
                    <a:pt x="21120" y="7213"/>
                    <a:pt x="20640" y="6904"/>
                  </a:cubicBezTo>
                  <a:cubicBezTo>
                    <a:pt x="20640" y="6904"/>
                    <a:pt x="20640" y="5978"/>
                    <a:pt x="20640" y="5053"/>
                  </a:cubicBezTo>
                  <a:cubicBezTo>
                    <a:pt x="20640" y="4127"/>
                    <a:pt x="20640" y="3510"/>
                    <a:pt x="20400" y="2893"/>
                  </a:cubicBezTo>
                  <a:cubicBezTo>
                    <a:pt x="20160" y="2584"/>
                    <a:pt x="20160" y="2276"/>
                    <a:pt x="19920" y="1967"/>
                  </a:cubicBezTo>
                  <a:cubicBezTo>
                    <a:pt x="19200" y="1967"/>
                    <a:pt x="18480" y="1350"/>
                    <a:pt x="17760" y="1350"/>
                  </a:cubicBezTo>
                  <a:cubicBezTo>
                    <a:pt x="17040" y="1350"/>
                    <a:pt x="15360" y="1967"/>
                    <a:pt x="14640" y="1041"/>
                  </a:cubicBezTo>
                  <a:cubicBezTo>
                    <a:pt x="14160" y="116"/>
                    <a:pt x="13680" y="-193"/>
                    <a:pt x="13200" y="116"/>
                  </a:cubicBezTo>
                  <a:cubicBezTo>
                    <a:pt x="12480" y="116"/>
                    <a:pt x="11760" y="3510"/>
                    <a:pt x="11280" y="4436"/>
                  </a:cubicBezTo>
                  <a:cubicBezTo>
                    <a:pt x="10800" y="5670"/>
                    <a:pt x="9120" y="6287"/>
                    <a:pt x="8640" y="6287"/>
                  </a:cubicBezTo>
                  <a:cubicBezTo>
                    <a:pt x="7680" y="6287"/>
                    <a:pt x="7680" y="7521"/>
                    <a:pt x="7200" y="8138"/>
                  </a:cubicBezTo>
                  <a:cubicBezTo>
                    <a:pt x="6480" y="8756"/>
                    <a:pt x="6720" y="9681"/>
                    <a:pt x="6000" y="10298"/>
                  </a:cubicBezTo>
                  <a:cubicBezTo>
                    <a:pt x="5520" y="10916"/>
                    <a:pt x="5760" y="13076"/>
                    <a:pt x="6000" y="13693"/>
                  </a:cubicBezTo>
                  <a:cubicBezTo>
                    <a:pt x="6480" y="14618"/>
                    <a:pt x="5040" y="17087"/>
                    <a:pt x="4080" y="17396"/>
                  </a:cubicBezTo>
                  <a:cubicBezTo>
                    <a:pt x="3120" y="18321"/>
                    <a:pt x="2880" y="19556"/>
                    <a:pt x="1440" y="19864"/>
                  </a:cubicBezTo>
                  <a:cubicBezTo>
                    <a:pt x="720" y="20173"/>
                    <a:pt x="240" y="20481"/>
                    <a:pt x="0" y="20481"/>
                  </a:cubicBezTo>
                  <a:cubicBezTo>
                    <a:pt x="2400" y="20481"/>
                    <a:pt x="5760" y="20481"/>
                    <a:pt x="6720" y="20481"/>
                  </a:cubicBezTo>
                  <a:cubicBezTo>
                    <a:pt x="8160" y="20481"/>
                    <a:pt x="7920" y="20790"/>
                    <a:pt x="8160" y="2140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Google Shape;937;p79"/>
            <p:cNvSpPr/>
            <p:nvPr/>
          </p:nvSpPr>
          <p:spPr>
            <a:xfrm>
              <a:off x="3487171" y="1491205"/>
              <a:ext cx="80113" cy="15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72" extrusionOk="0">
                  <a:moveTo>
                    <a:pt x="5138" y="5332"/>
                  </a:moveTo>
                  <a:cubicBezTo>
                    <a:pt x="6532" y="6412"/>
                    <a:pt x="5138" y="7492"/>
                    <a:pt x="3745" y="7852"/>
                  </a:cubicBezTo>
                  <a:cubicBezTo>
                    <a:pt x="2351" y="8212"/>
                    <a:pt x="1654" y="10012"/>
                    <a:pt x="261" y="10012"/>
                  </a:cubicBezTo>
                  <a:cubicBezTo>
                    <a:pt x="-436" y="10012"/>
                    <a:pt x="261" y="12172"/>
                    <a:pt x="2351" y="12532"/>
                  </a:cubicBezTo>
                  <a:cubicBezTo>
                    <a:pt x="4441" y="13252"/>
                    <a:pt x="4441" y="13972"/>
                    <a:pt x="4441" y="14332"/>
                  </a:cubicBezTo>
                  <a:cubicBezTo>
                    <a:pt x="4441" y="15052"/>
                    <a:pt x="7925" y="15412"/>
                    <a:pt x="9319" y="15772"/>
                  </a:cubicBezTo>
                  <a:cubicBezTo>
                    <a:pt x="9319" y="16492"/>
                    <a:pt x="10712" y="19732"/>
                    <a:pt x="10712" y="20452"/>
                  </a:cubicBezTo>
                  <a:cubicBezTo>
                    <a:pt x="10712" y="20812"/>
                    <a:pt x="11409" y="21172"/>
                    <a:pt x="11409" y="21172"/>
                  </a:cubicBezTo>
                  <a:cubicBezTo>
                    <a:pt x="12106" y="21172"/>
                    <a:pt x="13499" y="20812"/>
                    <a:pt x="13499" y="20452"/>
                  </a:cubicBezTo>
                  <a:cubicBezTo>
                    <a:pt x="14893" y="19732"/>
                    <a:pt x="14893" y="18652"/>
                    <a:pt x="14893" y="18292"/>
                  </a:cubicBezTo>
                  <a:cubicBezTo>
                    <a:pt x="14196" y="17932"/>
                    <a:pt x="14893" y="17212"/>
                    <a:pt x="15590" y="17212"/>
                  </a:cubicBezTo>
                  <a:cubicBezTo>
                    <a:pt x="16287" y="16852"/>
                    <a:pt x="19074" y="15412"/>
                    <a:pt x="19074" y="15412"/>
                  </a:cubicBezTo>
                  <a:cubicBezTo>
                    <a:pt x="19770" y="15052"/>
                    <a:pt x="21164" y="15412"/>
                    <a:pt x="21164" y="14332"/>
                  </a:cubicBezTo>
                  <a:cubicBezTo>
                    <a:pt x="21164" y="13972"/>
                    <a:pt x="21164" y="13612"/>
                    <a:pt x="21164" y="12892"/>
                  </a:cubicBezTo>
                  <a:cubicBezTo>
                    <a:pt x="20467" y="12532"/>
                    <a:pt x="19074" y="11812"/>
                    <a:pt x="19074" y="11812"/>
                  </a:cubicBezTo>
                  <a:cubicBezTo>
                    <a:pt x="19074" y="11452"/>
                    <a:pt x="18377" y="10372"/>
                    <a:pt x="17680" y="11092"/>
                  </a:cubicBezTo>
                  <a:cubicBezTo>
                    <a:pt x="16983" y="11452"/>
                    <a:pt x="13499" y="11092"/>
                    <a:pt x="13499" y="10012"/>
                  </a:cubicBezTo>
                  <a:cubicBezTo>
                    <a:pt x="12803" y="8932"/>
                    <a:pt x="15590" y="8932"/>
                    <a:pt x="17680" y="8212"/>
                  </a:cubicBezTo>
                  <a:cubicBezTo>
                    <a:pt x="19074" y="7132"/>
                    <a:pt x="19770" y="5692"/>
                    <a:pt x="17680" y="4612"/>
                  </a:cubicBezTo>
                  <a:cubicBezTo>
                    <a:pt x="15590" y="3532"/>
                    <a:pt x="16983" y="2812"/>
                    <a:pt x="19074" y="2452"/>
                  </a:cubicBezTo>
                  <a:cubicBezTo>
                    <a:pt x="19770" y="1372"/>
                    <a:pt x="19074" y="1012"/>
                    <a:pt x="18377" y="1372"/>
                  </a:cubicBezTo>
                  <a:cubicBezTo>
                    <a:pt x="16983" y="1732"/>
                    <a:pt x="15590" y="1732"/>
                    <a:pt x="15590" y="1012"/>
                  </a:cubicBezTo>
                  <a:cubicBezTo>
                    <a:pt x="14893" y="-68"/>
                    <a:pt x="10016" y="-428"/>
                    <a:pt x="8622" y="652"/>
                  </a:cubicBezTo>
                  <a:cubicBezTo>
                    <a:pt x="7925" y="1012"/>
                    <a:pt x="6532" y="1012"/>
                    <a:pt x="5138" y="1012"/>
                  </a:cubicBezTo>
                  <a:cubicBezTo>
                    <a:pt x="5138" y="2812"/>
                    <a:pt x="4441" y="4612"/>
                    <a:pt x="5138" y="533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Google Shape;938;p79"/>
            <p:cNvSpPr/>
            <p:nvPr/>
          </p:nvSpPr>
          <p:spPr>
            <a:xfrm>
              <a:off x="3166647" y="1497688"/>
              <a:ext cx="412082" cy="39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extrusionOk="0">
                  <a:moveTo>
                    <a:pt x="7386" y="4005"/>
                  </a:moveTo>
                  <a:cubicBezTo>
                    <a:pt x="7386" y="4443"/>
                    <a:pt x="7246" y="5027"/>
                    <a:pt x="7386" y="5027"/>
                  </a:cubicBezTo>
                  <a:cubicBezTo>
                    <a:pt x="7665" y="5173"/>
                    <a:pt x="7804" y="5611"/>
                    <a:pt x="7943" y="5757"/>
                  </a:cubicBezTo>
                  <a:cubicBezTo>
                    <a:pt x="7943" y="5903"/>
                    <a:pt x="7804" y="6195"/>
                    <a:pt x="7665" y="6195"/>
                  </a:cubicBezTo>
                  <a:cubicBezTo>
                    <a:pt x="7386" y="6195"/>
                    <a:pt x="6132" y="6049"/>
                    <a:pt x="6132" y="6341"/>
                  </a:cubicBezTo>
                  <a:cubicBezTo>
                    <a:pt x="6132" y="6487"/>
                    <a:pt x="5853" y="6633"/>
                    <a:pt x="5435" y="6633"/>
                  </a:cubicBezTo>
                  <a:cubicBezTo>
                    <a:pt x="5156" y="6633"/>
                    <a:pt x="5156" y="6633"/>
                    <a:pt x="5156" y="6924"/>
                  </a:cubicBezTo>
                  <a:cubicBezTo>
                    <a:pt x="5017" y="7216"/>
                    <a:pt x="5156" y="7508"/>
                    <a:pt x="5017" y="7508"/>
                  </a:cubicBezTo>
                  <a:cubicBezTo>
                    <a:pt x="4877" y="7508"/>
                    <a:pt x="4877" y="7946"/>
                    <a:pt x="4599" y="7946"/>
                  </a:cubicBezTo>
                  <a:cubicBezTo>
                    <a:pt x="4320" y="7946"/>
                    <a:pt x="3763" y="7946"/>
                    <a:pt x="3763" y="8238"/>
                  </a:cubicBezTo>
                  <a:cubicBezTo>
                    <a:pt x="3763" y="8530"/>
                    <a:pt x="3484" y="8676"/>
                    <a:pt x="3345" y="8822"/>
                  </a:cubicBezTo>
                  <a:cubicBezTo>
                    <a:pt x="2926" y="8822"/>
                    <a:pt x="2369" y="8676"/>
                    <a:pt x="2369" y="8968"/>
                  </a:cubicBezTo>
                  <a:cubicBezTo>
                    <a:pt x="2369" y="9260"/>
                    <a:pt x="1812" y="9114"/>
                    <a:pt x="1672" y="9260"/>
                  </a:cubicBezTo>
                  <a:cubicBezTo>
                    <a:pt x="1394" y="9405"/>
                    <a:pt x="0" y="10281"/>
                    <a:pt x="0" y="10281"/>
                  </a:cubicBezTo>
                  <a:cubicBezTo>
                    <a:pt x="0" y="10427"/>
                    <a:pt x="0" y="11157"/>
                    <a:pt x="0" y="11887"/>
                  </a:cubicBezTo>
                  <a:cubicBezTo>
                    <a:pt x="0" y="12033"/>
                    <a:pt x="0" y="12033"/>
                    <a:pt x="139" y="12033"/>
                  </a:cubicBezTo>
                  <a:cubicBezTo>
                    <a:pt x="697" y="12324"/>
                    <a:pt x="10034" y="18746"/>
                    <a:pt x="10173" y="19038"/>
                  </a:cubicBezTo>
                  <a:cubicBezTo>
                    <a:pt x="10591" y="19330"/>
                    <a:pt x="10870" y="20060"/>
                    <a:pt x="10870" y="20060"/>
                  </a:cubicBezTo>
                  <a:cubicBezTo>
                    <a:pt x="10870" y="20060"/>
                    <a:pt x="11566" y="20205"/>
                    <a:pt x="11985" y="20497"/>
                  </a:cubicBezTo>
                  <a:cubicBezTo>
                    <a:pt x="12542" y="20643"/>
                    <a:pt x="12542" y="21519"/>
                    <a:pt x="12542" y="21519"/>
                  </a:cubicBezTo>
                  <a:cubicBezTo>
                    <a:pt x="12542" y="21519"/>
                    <a:pt x="13239" y="21373"/>
                    <a:pt x="13517" y="21373"/>
                  </a:cubicBezTo>
                  <a:cubicBezTo>
                    <a:pt x="13935" y="21227"/>
                    <a:pt x="15190" y="20789"/>
                    <a:pt x="15190" y="20789"/>
                  </a:cubicBezTo>
                  <a:cubicBezTo>
                    <a:pt x="17001" y="19184"/>
                    <a:pt x="17001" y="19184"/>
                    <a:pt x="17001" y="19184"/>
                  </a:cubicBezTo>
                  <a:cubicBezTo>
                    <a:pt x="21600" y="16265"/>
                    <a:pt x="21600" y="16265"/>
                    <a:pt x="21600" y="16265"/>
                  </a:cubicBezTo>
                  <a:cubicBezTo>
                    <a:pt x="21600" y="16265"/>
                    <a:pt x="21600" y="16265"/>
                    <a:pt x="21600" y="16265"/>
                  </a:cubicBezTo>
                  <a:cubicBezTo>
                    <a:pt x="21461" y="15681"/>
                    <a:pt x="21321" y="15389"/>
                    <a:pt x="21043" y="15389"/>
                  </a:cubicBezTo>
                  <a:cubicBezTo>
                    <a:pt x="20764" y="15389"/>
                    <a:pt x="20485" y="15243"/>
                    <a:pt x="20206" y="15243"/>
                  </a:cubicBezTo>
                  <a:cubicBezTo>
                    <a:pt x="20067" y="15243"/>
                    <a:pt x="19649" y="14951"/>
                    <a:pt x="19510" y="14660"/>
                  </a:cubicBezTo>
                  <a:cubicBezTo>
                    <a:pt x="19510" y="14368"/>
                    <a:pt x="19649" y="14222"/>
                    <a:pt x="19370" y="13784"/>
                  </a:cubicBezTo>
                  <a:cubicBezTo>
                    <a:pt x="19231" y="13492"/>
                    <a:pt x="18952" y="13346"/>
                    <a:pt x="18952" y="13200"/>
                  </a:cubicBezTo>
                  <a:cubicBezTo>
                    <a:pt x="18952" y="13054"/>
                    <a:pt x="19370" y="12762"/>
                    <a:pt x="19370" y="12616"/>
                  </a:cubicBezTo>
                  <a:cubicBezTo>
                    <a:pt x="19510" y="12616"/>
                    <a:pt x="19231" y="12324"/>
                    <a:pt x="19231" y="12033"/>
                  </a:cubicBezTo>
                  <a:cubicBezTo>
                    <a:pt x="19231" y="12033"/>
                    <a:pt x="19092" y="11741"/>
                    <a:pt x="19231" y="11449"/>
                  </a:cubicBezTo>
                  <a:cubicBezTo>
                    <a:pt x="19370" y="11303"/>
                    <a:pt x="19510" y="11157"/>
                    <a:pt x="19370" y="10719"/>
                  </a:cubicBezTo>
                  <a:cubicBezTo>
                    <a:pt x="19092" y="10281"/>
                    <a:pt x="19649" y="10135"/>
                    <a:pt x="19370" y="9697"/>
                  </a:cubicBezTo>
                  <a:cubicBezTo>
                    <a:pt x="19092" y="9114"/>
                    <a:pt x="18813" y="8676"/>
                    <a:pt x="18813" y="8676"/>
                  </a:cubicBezTo>
                  <a:cubicBezTo>
                    <a:pt x="18813" y="8676"/>
                    <a:pt x="18952" y="8530"/>
                    <a:pt x="19092" y="8384"/>
                  </a:cubicBezTo>
                  <a:cubicBezTo>
                    <a:pt x="19092" y="8384"/>
                    <a:pt x="18952" y="8238"/>
                    <a:pt x="18952" y="8092"/>
                  </a:cubicBezTo>
                  <a:cubicBezTo>
                    <a:pt x="18952" y="7654"/>
                    <a:pt x="18674" y="6487"/>
                    <a:pt x="18534" y="6195"/>
                  </a:cubicBezTo>
                  <a:cubicBezTo>
                    <a:pt x="18395" y="5903"/>
                    <a:pt x="17698" y="5757"/>
                    <a:pt x="17698" y="5465"/>
                  </a:cubicBezTo>
                  <a:cubicBezTo>
                    <a:pt x="17698" y="5319"/>
                    <a:pt x="17698" y="5173"/>
                    <a:pt x="17280" y="4881"/>
                  </a:cubicBezTo>
                  <a:cubicBezTo>
                    <a:pt x="16862" y="4735"/>
                    <a:pt x="16723" y="3714"/>
                    <a:pt x="16862" y="3714"/>
                  </a:cubicBezTo>
                  <a:cubicBezTo>
                    <a:pt x="17141" y="3714"/>
                    <a:pt x="17280" y="3130"/>
                    <a:pt x="17559" y="2984"/>
                  </a:cubicBezTo>
                  <a:cubicBezTo>
                    <a:pt x="17837" y="2838"/>
                    <a:pt x="18116" y="2254"/>
                    <a:pt x="17837" y="1816"/>
                  </a:cubicBezTo>
                  <a:cubicBezTo>
                    <a:pt x="17698" y="1670"/>
                    <a:pt x="17837" y="795"/>
                    <a:pt x="17837" y="65"/>
                  </a:cubicBezTo>
                  <a:cubicBezTo>
                    <a:pt x="17419" y="65"/>
                    <a:pt x="17001" y="65"/>
                    <a:pt x="16862" y="65"/>
                  </a:cubicBezTo>
                  <a:cubicBezTo>
                    <a:pt x="16723" y="-81"/>
                    <a:pt x="16165" y="65"/>
                    <a:pt x="15886" y="65"/>
                  </a:cubicBezTo>
                  <a:cubicBezTo>
                    <a:pt x="15468" y="65"/>
                    <a:pt x="14772" y="649"/>
                    <a:pt x="14493" y="357"/>
                  </a:cubicBezTo>
                  <a:cubicBezTo>
                    <a:pt x="14075" y="65"/>
                    <a:pt x="11427" y="503"/>
                    <a:pt x="10452" y="649"/>
                  </a:cubicBezTo>
                  <a:cubicBezTo>
                    <a:pt x="9755" y="649"/>
                    <a:pt x="9476" y="1524"/>
                    <a:pt x="8919" y="1524"/>
                  </a:cubicBezTo>
                  <a:cubicBezTo>
                    <a:pt x="8361" y="1524"/>
                    <a:pt x="7665" y="1816"/>
                    <a:pt x="7246" y="2400"/>
                  </a:cubicBezTo>
                  <a:cubicBezTo>
                    <a:pt x="7107" y="2546"/>
                    <a:pt x="6968" y="2546"/>
                    <a:pt x="6828" y="2546"/>
                  </a:cubicBezTo>
                  <a:cubicBezTo>
                    <a:pt x="6968" y="2692"/>
                    <a:pt x="6968" y="2838"/>
                    <a:pt x="7107" y="2984"/>
                  </a:cubicBezTo>
                  <a:cubicBezTo>
                    <a:pt x="7246" y="3276"/>
                    <a:pt x="7386" y="3568"/>
                    <a:pt x="7386" y="400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Google Shape;939;p79"/>
            <p:cNvSpPr/>
            <p:nvPr/>
          </p:nvSpPr>
          <p:spPr>
            <a:xfrm>
              <a:off x="3524765" y="1589416"/>
              <a:ext cx="301488" cy="28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2463" y="1200"/>
                  </a:moveTo>
                  <a:cubicBezTo>
                    <a:pt x="2274" y="1200"/>
                    <a:pt x="1705" y="2200"/>
                    <a:pt x="1516" y="2400"/>
                  </a:cubicBezTo>
                  <a:cubicBezTo>
                    <a:pt x="1326" y="2400"/>
                    <a:pt x="1137" y="2800"/>
                    <a:pt x="1326" y="2800"/>
                  </a:cubicBezTo>
                  <a:cubicBezTo>
                    <a:pt x="1326" y="3000"/>
                    <a:pt x="1326" y="3600"/>
                    <a:pt x="947" y="4200"/>
                  </a:cubicBezTo>
                  <a:cubicBezTo>
                    <a:pt x="758" y="4600"/>
                    <a:pt x="189" y="4800"/>
                    <a:pt x="0" y="5000"/>
                  </a:cubicBezTo>
                  <a:cubicBezTo>
                    <a:pt x="0" y="5200"/>
                    <a:pt x="379" y="5600"/>
                    <a:pt x="758" y="6400"/>
                  </a:cubicBezTo>
                  <a:cubicBezTo>
                    <a:pt x="1137" y="7000"/>
                    <a:pt x="379" y="7400"/>
                    <a:pt x="758" y="7800"/>
                  </a:cubicBezTo>
                  <a:cubicBezTo>
                    <a:pt x="947" y="8400"/>
                    <a:pt x="758" y="8600"/>
                    <a:pt x="568" y="8800"/>
                  </a:cubicBezTo>
                  <a:cubicBezTo>
                    <a:pt x="379" y="9200"/>
                    <a:pt x="568" y="9600"/>
                    <a:pt x="568" y="9800"/>
                  </a:cubicBezTo>
                  <a:cubicBezTo>
                    <a:pt x="568" y="10000"/>
                    <a:pt x="947" y="10400"/>
                    <a:pt x="758" y="10400"/>
                  </a:cubicBezTo>
                  <a:cubicBezTo>
                    <a:pt x="758" y="10600"/>
                    <a:pt x="189" y="11000"/>
                    <a:pt x="189" y="11200"/>
                  </a:cubicBezTo>
                  <a:cubicBezTo>
                    <a:pt x="189" y="11400"/>
                    <a:pt x="568" y="11600"/>
                    <a:pt x="758" y="12200"/>
                  </a:cubicBezTo>
                  <a:cubicBezTo>
                    <a:pt x="1137" y="12600"/>
                    <a:pt x="947" y="12800"/>
                    <a:pt x="947" y="13200"/>
                  </a:cubicBezTo>
                  <a:cubicBezTo>
                    <a:pt x="1137" y="13600"/>
                    <a:pt x="1705" y="14000"/>
                    <a:pt x="2084" y="14000"/>
                  </a:cubicBezTo>
                  <a:cubicBezTo>
                    <a:pt x="2274" y="14000"/>
                    <a:pt x="2653" y="14200"/>
                    <a:pt x="3032" y="14200"/>
                  </a:cubicBezTo>
                  <a:cubicBezTo>
                    <a:pt x="3411" y="14200"/>
                    <a:pt x="3600" y="14800"/>
                    <a:pt x="3789" y="15400"/>
                  </a:cubicBezTo>
                  <a:cubicBezTo>
                    <a:pt x="3979" y="15400"/>
                    <a:pt x="5305" y="15400"/>
                    <a:pt x="5874" y="16000"/>
                  </a:cubicBezTo>
                  <a:cubicBezTo>
                    <a:pt x="6442" y="16400"/>
                    <a:pt x="6821" y="17000"/>
                    <a:pt x="6821" y="17000"/>
                  </a:cubicBezTo>
                  <a:cubicBezTo>
                    <a:pt x="9095" y="15400"/>
                    <a:pt x="9095" y="15400"/>
                    <a:pt x="9095" y="15400"/>
                  </a:cubicBezTo>
                  <a:cubicBezTo>
                    <a:pt x="19895" y="21600"/>
                    <a:pt x="19895" y="21600"/>
                    <a:pt x="19895" y="21600"/>
                  </a:cubicBezTo>
                  <a:cubicBezTo>
                    <a:pt x="19895" y="20800"/>
                    <a:pt x="19895" y="20800"/>
                    <a:pt x="19895" y="20800"/>
                  </a:cubicBezTo>
                  <a:cubicBezTo>
                    <a:pt x="21032" y="20800"/>
                    <a:pt x="21032" y="20800"/>
                    <a:pt x="21032" y="20800"/>
                  </a:cubicBezTo>
                  <a:cubicBezTo>
                    <a:pt x="21032" y="20800"/>
                    <a:pt x="21032" y="7400"/>
                    <a:pt x="21032" y="6200"/>
                  </a:cubicBezTo>
                  <a:cubicBezTo>
                    <a:pt x="21032" y="5200"/>
                    <a:pt x="20842" y="4600"/>
                    <a:pt x="21032" y="4000"/>
                  </a:cubicBezTo>
                  <a:cubicBezTo>
                    <a:pt x="21600" y="3400"/>
                    <a:pt x="20842" y="3200"/>
                    <a:pt x="21221" y="2200"/>
                  </a:cubicBezTo>
                  <a:cubicBezTo>
                    <a:pt x="21221" y="2200"/>
                    <a:pt x="21411" y="2000"/>
                    <a:pt x="21411" y="1800"/>
                  </a:cubicBezTo>
                  <a:cubicBezTo>
                    <a:pt x="21411" y="1800"/>
                    <a:pt x="21411" y="1800"/>
                    <a:pt x="21411" y="1800"/>
                  </a:cubicBezTo>
                  <a:cubicBezTo>
                    <a:pt x="21221" y="1400"/>
                    <a:pt x="20842" y="1400"/>
                    <a:pt x="19516" y="1200"/>
                  </a:cubicBezTo>
                  <a:cubicBezTo>
                    <a:pt x="18379" y="1000"/>
                    <a:pt x="18758" y="200"/>
                    <a:pt x="17432" y="200"/>
                  </a:cubicBezTo>
                  <a:cubicBezTo>
                    <a:pt x="16105" y="0"/>
                    <a:pt x="14211" y="1200"/>
                    <a:pt x="14211" y="1800"/>
                  </a:cubicBezTo>
                  <a:cubicBezTo>
                    <a:pt x="14211" y="2400"/>
                    <a:pt x="14779" y="3000"/>
                    <a:pt x="14400" y="3600"/>
                  </a:cubicBezTo>
                  <a:cubicBezTo>
                    <a:pt x="13832" y="4400"/>
                    <a:pt x="12884" y="4400"/>
                    <a:pt x="12126" y="3800"/>
                  </a:cubicBezTo>
                  <a:cubicBezTo>
                    <a:pt x="11558" y="3000"/>
                    <a:pt x="10421" y="2800"/>
                    <a:pt x="9663" y="2800"/>
                  </a:cubicBezTo>
                  <a:cubicBezTo>
                    <a:pt x="8905" y="2800"/>
                    <a:pt x="8147" y="2200"/>
                    <a:pt x="8337" y="1800"/>
                  </a:cubicBezTo>
                  <a:cubicBezTo>
                    <a:pt x="8337" y="1200"/>
                    <a:pt x="7958" y="1000"/>
                    <a:pt x="7200" y="800"/>
                  </a:cubicBezTo>
                  <a:cubicBezTo>
                    <a:pt x="6632" y="600"/>
                    <a:pt x="6063" y="200"/>
                    <a:pt x="4737" y="400"/>
                  </a:cubicBezTo>
                  <a:cubicBezTo>
                    <a:pt x="4168" y="400"/>
                    <a:pt x="3600" y="200"/>
                    <a:pt x="3032" y="0"/>
                  </a:cubicBezTo>
                  <a:cubicBezTo>
                    <a:pt x="3032" y="400"/>
                    <a:pt x="3032" y="400"/>
                    <a:pt x="3032" y="600"/>
                  </a:cubicBezTo>
                  <a:cubicBezTo>
                    <a:pt x="3032" y="1200"/>
                    <a:pt x="2653" y="1000"/>
                    <a:pt x="2463" y="12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Google Shape;940;p79"/>
            <p:cNvSpPr/>
            <p:nvPr/>
          </p:nvSpPr>
          <p:spPr>
            <a:xfrm>
              <a:off x="3009665" y="1993918"/>
              <a:ext cx="55601" cy="1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30" extrusionOk="0">
                  <a:moveTo>
                    <a:pt x="11314" y="11230"/>
                  </a:moveTo>
                  <a:cubicBezTo>
                    <a:pt x="12343" y="5830"/>
                    <a:pt x="15429" y="13930"/>
                    <a:pt x="17486" y="16630"/>
                  </a:cubicBezTo>
                  <a:cubicBezTo>
                    <a:pt x="19543" y="16630"/>
                    <a:pt x="21600" y="11230"/>
                    <a:pt x="21600" y="11230"/>
                  </a:cubicBezTo>
                  <a:cubicBezTo>
                    <a:pt x="21600" y="11230"/>
                    <a:pt x="21600" y="11230"/>
                    <a:pt x="17486" y="11230"/>
                  </a:cubicBezTo>
                  <a:cubicBezTo>
                    <a:pt x="14400" y="8530"/>
                    <a:pt x="14400" y="-2270"/>
                    <a:pt x="10286" y="430"/>
                  </a:cubicBezTo>
                  <a:cubicBezTo>
                    <a:pt x="7200" y="5830"/>
                    <a:pt x="5143" y="5830"/>
                    <a:pt x="0" y="5830"/>
                  </a:cubicBezTo>
                  <a:cubicBezTo>
                    <a:pt x="0" y="8530"/>
                    <a:pt x="0" y="13930"/>
                    <a:pt x="0" y="19330"/>
                  </a:cubicBezTo>
                  <a:cubicBezTo>
                    <a:pt x="0" y="19330"/>
                    <a:pt x="1029" y="16630"/>
                    <a:pt x="2057" y="16630"/>
                  </a:cubicBezTo>
                  <a:cubicBezTo>
                    <a:pt x="4114" y="16630"/>
                    <a:pt x="9257" y="13930"/>
                    <a:pt x="11314" y="1123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Google Shape;941;p79"/>
            <p:cNvSpPr/>
            <p:nvPr/>
          </p:nvSpPr>
          <p:spPr>
            <a:xfrm>
              <a:off x="3001682" y="1939658"/>
              <a:ext cx="114276" cy="8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0771" extrusionOk="0">
                  <a:moveTo>
                    <a:pt x="3878" y="20508"/>
                  </a:moveTo>
                  <a:cubicBezTo>
                    <a:pt x="4838" y="20508"/>
                    <a:pt x="6278" y="19237"/>
                    <a:pt x="6278" y="19237"/>
                  </a:cubicBezTo>
                  <a:cubicBezTo>
                    <a:pt x="6278" y="19237"/>
                    <a:pt x="10598" y="18602"/>
                    <a:pt x="11078" y="18602"/>
                  </a:cubicBezTo>
                  <a:cubicBezTo>
                    <a:pt x="11558" y="18602"/>
                    <a:pt x="12038" y="18602"/>
                    <a:pt x="12038" y="19237"/>
                  </a:cubicBezTo>
                  <a:cubicBezTo>
                    <a:pt x="12038" y="18602"/>
                    <a:pt x="12038" y="18602"/>
                    <a:pt x="12038" y="18602"/>
                  </a:cubicBezTo>
                  <a:cubicBezTo>
                    <a:pt x="12038" y="18602"/>
                    <a:pt x="14918" y="19237"/>
                    <a:pt x="14918" y="19872"/>
                  </a:cubicBezTo>
                  <a:cubicBezTo>
                    <a:pt x="14918" y="20508"/>
                    <a:pt x="18278" y="21143"/>
                    <a:pt x="20198" y="20508"/>
                  </a:cubicBezTo>
                  <a:cubicBezTo>
                    <a:pt x="20198" y="20508"/>
                    <a:pt x="20198" y="20508"/>
                    <a:pt x="20678" y="20508"/>
                  </a:cubicBezTo>
                  <a:cubicBezTo>
                    <a:pt x="20678" y="19237"/>
                    <a:pt x="20678" y="17331"/>
                    <a:pt x="20678" y="16696"/>
                  </a:cubicBezTo>
                  <a:cubicBezTo>
                    <a:pt x="20198" y="16696"/>
                    <a:pt x="19238" y="15425"/>
                    <a:pt x="18278" y="14155"/>
                  </a:cubicBezTo>
                  <a:cubicBezTo>
                    <a:pt x="17798" y="13519"/>
                    <a:pt x="17798" y="10978"/>
                    <a:pt x="17798" y="10978"/>
                  </a:cubicBezTo>
                  <a:cubicBezTo>
                    <a:pt x="17318" y="10343"/>
                    <a:pt x="17318" y="10343"/>
                    <a:pt x="17318" y="10343"/>
                  </a:cubicBezTo>
                  <a:cubicBezTo>
                    <a:pt x="17318" y="10343"/>
                    <a:pt x="16838" y="7167"/>
                    <a:pt x="15398" y="6531"/>
                  </a:cubicBezTo>
                  <a:cubicBezTo>
                    <a:pt x="13958" y="5896"/>
                    <a:pt x="12998" y="2719"/>
                    <a:pt x="12998" y="2719"/>
                  </a:cubicBezTo>
                  <a:cubicBezTo>
                    <a:pt x="11558" y="2719"/>
                    <a:pt x="11558" y="2719"/>
                    <a:pt x="11558" y="2719"/>
                  </a:cubicBezTo>
                  <a:cubicBezTo>
                    <a:pt x="11558" y="2719"/>
                    <a:pt x="10118" y="814"/>
                    <a:pt x="9638" y="178"/>
                  </a:cubicBezTo>
                  <a:cubicBezTo>
                    <a:pt x="8678" y="-457"/>
                    <a:pt x="6758" y="814"/>
                    <a:pt x="6758" y="814"/>
                  </a:cubicBezTo>
                  <a:cubicBezTo>
                    <a:pt x="6758" y="814"/>
                    <a:pt x="4358" y="814"/>
                    <a:pt x="3878" y="814"/>
                  </a:cubicBezTo>
                  <a:cubicBezTo>
                    <a:pt x="2438" y="178"/>
                    <a:pt x="2438" y="2719"/>
                    <a:pt x="1478" y="3355"/>
                  </a:cubicBezTo>
                  <a:cubicBezTo>
                    <a:pt x="1478" y="3355"/>
                    <a:pt x="1478" y="3355"/>
                    <a:pt x="1478" y="3355"/>
                  </a:cubicBezTo>
                  <a:cubicBezTo>
                    <a:pt x="998" y="3990"/>
                    <a:pt x="998" y="5261"/>
                    <a:pt x="518" y="6531"/>
                  </a:cubicBezTo>
                  <a:cubicBezTo>
                    <a:pt x="-922" y="9072"/>
                    <a:pt x="998" y="12249"/>
                    <a:pt x="1958" y="13519"/>
                  </a:cubicBezTo>
                  <a:cubicBezTo>
                    <a:pt x="1958" y="13519"/>
                    <a:pt x="1958" y="13519"/>
                    <a:pt x="1958" y="14155"/>
                  </a:cubicBezTo>
                  <a:cubicBezTo>
                    <a:pt x="3878" y="14155"/>
                    <a:pt x="4838" y="14155"/>
                    <a:pt x="6278" y="12884"/>
                  </a:cubicBezTo>
                  <a:cubicBezTo>
                    <a:pt x="8198" y="12249"/>
                    <a:pt x="8198" y="14790"/>
                    <a:pt x="10118" y="15425"/>
                  </a:cubicBezTo>
                  <a:cubicBezTo>
                    <a:pt x="11558" y="15425"/>
                    <a:pt x="11558" y="15425"/>
                    <a:pt x="11558" y="15425"/>
                  </a:cubicBezTo>
                  <a:cubicBezTo>
                    <a:pt x="11558" y="15425"/>
                    <a:pt x="10598" y="16696"/>
                    <a:pt x="10118" y="16696"/>
                  </a:cubicBezTo>
                  <a:cubicBezTo>
                    <a:pt x="8678" y="16061"/>
                    <a:pt x="7238" y="14155"/>
                    <a:pt x="6758" y="15425"/>
                  </a:cubicBezTo>
                  <a:cubicBezTo>
                    <a:pt x="5798" y="16061"/>
                    <a:pt x="3878" y="16696"/>
                    <a:pt x="2918" y="16696"/>
                  </a:cubicBezTo>
                  <a:cubicBezTo>
                    <a:pt x="2438" y="16696"/>
                    <a:pt x="1958" y="16696"/>
                    <a:pt x="1478" y="16696"/>
                  </a:cubicBezTo>
                  <a:cubicBezTo>
                    <a:pt x="1478" y="17331"/>
                    <a:pt x="1478" y="18602"/>
                    <a:pt x="1958" y="19237"/>
                  </a:cubicBezTo>
                  <a:cubicBezTo>
                    <a:pt x="1958" y="19237"/>
                    <a:pt x="2438" y="19237"/>
                    <a:pt x="2438" y="19872"/>
                  </a:cubicBezTo>
                  <a:cubicBezTo>
                    <a:pt x="3878" y="19237"/>
                    <a:pt x="3878" y="20508"/>
                    <a:pt x="3878" y="2050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Google Shape;942;p79"/>
            <p:cNvSpPr/>
            <p:nvPr/>
          </p:nvSpPr>
          <p:spPr>
            <a:xfrm>
              <a:off x="3011301" y="2017846"/>
              <a:ext cx="55601" cy="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4" y="19800"/>
                  </a:moveTo>
                  <a:cubicBezTo>
                    <a:pt x="12343" y="19800"/>
                    <a:pt x="16457" y="14400"/>
                    <a:pt x="17486" y="16200"/>
                  </a:cubicBezTo>
                  <a:cubicBezTo>
                    <a:pt x="18514" y="16200"/>
                    <a:pt x="20571" y="14400"/>
                    <a:pt x="20571" y="12600"/>
                  </a:cubicBezTo>
                  <a:cubicBezTo>
                    <a:pt x="20571" y="12600"/>
                    <a:pt x="18514" y="7200"/>
                    <a:pt x="20571" y="7200"/>
                  </a:cubicBezTo>
                  <a:cubicBezTo>
                    <a:pt x="21600" y="5400"/>
                    <a:pt x="21600" y="3600"/>
                    <a:pt x="21600" y="1800"/>
                  </a:cubicBezTo>
                  <a:cubicBezTo>
                    <a:pt x="21600" y="0"/>
                    <a:pt x="20571" y="0"/>
                    <a:pt x="19543" y="0"/>
                  </a:cubicBezTo>
                  <a:cubicBezTo>
                    <a:pt x="18514" y="0"/>
                    <a:pt x="9257" y="1800"/>
                    <a:pt x="9257" y="1800"/>
                  </a:cubicBezTo>
                  <a:cubicBezTo>
                    <a:pt x="9257" y="1800"/>
                    <a:pt x="6171" y="5400"/>
                    <a:pt x="4114" y="5400"/>
                  </a:cubicBezTo>
                  <a:cubicBezTo>
                    <a:pt x="3086" y="5400"/>
                    <a:pt x="4114" y="1800"/>
                    <a:pt x="0" y="3600"/>
                  </a:cubicBezTo>
                  <a:cubicBezTo>
                    <a:pt x="2057" y="7200"/>
                    <a:pt x="2057" y="9000"/>
                    <a:pt x="6171" y="12600"/>
                  </a:cubicBezTo>
                  <a:cubicBezTo>
                    <a:pt x="11314" y="14400"/>
                    <a:pt x="6171" y="18000"/>
                    <a:pt x="10286" y="21600"/>
                  </a:cubicBezTo>
                  <a:cubicBezTo>
                    <a:pt x="10286" y="21600"/>
                    <a:pt x="10286" y="21600"/>
                    <a:pt x="11314" y="21600"/>
                  </a:cubicBezTo>
                  <a:cubicBezTo>
                    <a:pt x="11314" y="21600"/>
                    <a:pt x="11314" y="21600"/>
                    <a:pt x="11314" y="198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Google Shape;943;p79"/>
            <p:cNvSpPr/>
            <p:nvPr/>
          </p:nvSpPr>
          <p:spPr>
            <a:xfrm>
              <a:off x="3626150" y="2049236"/>
              <a:ext cx="242016" cy="1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extrusionOk="0">
                  <a:moveTo>
                    <a:pt x="19701" y="12051"/>
                  </a:moveTo>
                  <a:cubicBezTo>
                    <a:pt x="19701" y="11387"/>
                    <a:pt x="19701" y="11054"/>
                    <a:pt x="18989" y="10390"/>
                  </a:cubicBezTo>
                  <a:cubicBezTo>
                    <a:pt x="18514" y="9725"/>
                    <a:pt x="18040" y="9393"/>
                    <a:pt x="18040" y="9061"/>
                  </a:cubicBezTo>
                  <a:cubicBezTo>
                    <a:pt x="18040" y="8396"/>
                    <a:pt x="17802" y="8396"/>
                    <a:pt x="17327" y="7399"/>
                  </a:cubicBezTo>
                  <a:cubicBezTo>
                    <a:pt x="16615" y="6734"/>
                    <a:pt x="15903" y="6734"/>
                    <a:pt x="15903" y="6734"/>
                  </a:cubicBezTo>
                  <a:cubicBezTo>
                    <a:pt x="15666" y="5738"/>
                    <a:pt x="15666" y="5738"/>
                    <a:pt x="15666" y="5738"/>
                  </a:cubicBezTo>
                  <a:cubicBezTo>
                    <a:pt x="14954" y="5738"/>
                    <a:pt x="14954" y="5738"/>
                    <a:pt x="14954" y="5738"/>
                  </a:cubicBezTo>
                  <a:cubicBezTo>
                    <a:pt x="14954" y="5738"/>
                    <a:pt x="14479" y="5073"/>
                    <a:pt x="15191" y="4741"/>
                  </a:cubicBezTo>
                  <a:cubicBezTo>
                    <a:pt x="15903" y="4076"/>
                    <a:pt x="15191" y="3079"/>
                    <a:pt x="14954" y="2747"/>
                  </a:cubicBezTo>
                  <a:cubicBezTo>
                    <a:pt x="14954" y="2414"/>
                    <a:pt x="14004" y="421"/>
                    <a:pt x="13767" y="88"/>
                  </a:cubicBezTo>
                  <a:cubicBezTo>
                    <a:pt x="13767" y="88"/>
                    <a:pt x="13767" y="88"/>
                    <a:pt x="13530" y="88"/>
                  </a:cubicBezTo>
                  <a:cubicBezTo>
                    <a:pt x="13292" y="-244"/>
                    <a:pt x="12343" y="421"/>
                    <a:pt x="12105" y="1085"/>
                  </a:cubicBezTo>
                  <a:cubicBezTo>
                    <a:pt x="11631" y="1418"/>
                    <a:pt x="11868" y="1750"/>
                    <a:pt x="11631" y="2082"/>
                  </a:cubicBezTo>
                  <a:cubicBezTo>
                    <a:pt x="11393" y="2747"/>
                    <a:pt x="10681" y="3411"/>
                    <a:pt x="9969" y="4408"/>
                  </a:cubicBezTo>
                  <a:cubicBezTo>
                    <a:pt x="9257" y="5738"/>
                    <a:pt x="8070" y="5073"/>
                    <a:pt x="7596" y="5405"/>
                  </a:cubicBezTo>
                  <a:cubicBezTo>
                    <a:pt x="7121" y="5738"/>
                    <a:pt x="7833" y="6402"/>
                    <a:pt x="7358" y="6734"/>
                  </a:cubicBezTo>
                  <a:cubicBezTo>
                    <a:pt x="7121" y="7067"/>
                    <a:pt x="5934" y="7399"/>
                    <a:pt x="5934" y="7731"/>
                  </a:cubicBezTo>
                  <a:cubicBezTo>
                    <a:pt x="5697" y="8064"/>
                    <a:pt x="4273" y="7731"/>
                    <a:pt x="3798" y="8396"/>
                  </a:cubicBezTo>
                  <a:cubicBezTo>
                    <a:pt x="3560" y="9393"/>
                    <a:pt x="3323" y="7731"/>
                    <a:pt x="2848" y="8396"/>
                  </a:cubicBezTo>
                  <a:cubicBezTo>
                    <a:pt x="2374" y="9393"/>
                    <a:pt x="1899" y="9393"/>
                    <a:pt x="1899" y="9061"/>
                  </a:cubicBezTo>
                  <a:cubicBezTo>
                    <a:pt x="1662" y="9061"/>
                    <a:pt x="1662" y="9061"/>
                    <a:pt x="1662" y="9061"/>
                  </a:cubicBezTo>
                  <a:cubicBezTo>
                    <a:pt x="1187" y="9393"/>
                    <a:pt x="949" y="10058"/>
                    <a:pt x="949" y="10722"/>
                  </a:cubicBezTo>
                  <a:cubicBezTo>
                    <a:pt x="712" y="11387"/>
                    <a:pt x="0" y="12384"/>
                    <a:pt x="0" y="13048"/>
                  </a:cubicBezTo>
                  <a:cubicBezTo>
                    <a:pt x="0" y="13381"/>
                    <a:pt x="237" y="14045"/>
                    <a:pt x="237" y="14710"/>
                  </a:cubicBezTo>
                  <a:cubicBezTo>
                    <a:pt x="237" y="15707"/>
                    <a:pt x="475" y="16039"/>
                    <a:pt x="712" y="17036"/>
                  </a:cubicBezTo>
                  <a:cubicBezTo>
                    <a:pt x="949" y="17701"/>
                    <a:pt x="949" y="18365"/>
                    <a:pt x="949" y="18365"/>
                  </a:cubicBezTo>
                  <a:cubicBezTo>
                    <a:pt x="949" y="18365"/>
                    <a:pt x="949" y="18698"/>
                    <a:pt x="1187" y="19030"/>
                  </a:cubicBezTo>
                  <a:cubicBezTo>
                    <a:pt x="1662" y="19694"/>
                    <a:pt x="2374" y="20359"/>
                    <a:pt x="2374" y="20691"/>
                  </a:cubicBezTo>
                  <a:cubicBezTo>
                    <a:pt x="2611" y="21024"/>
                    <a:pt x="2611" y="21024"/>
                    <a:pt x="2848" y="21356"/>
                  </a:cubicBezTo>
                  <a:cubicBezTo>
                    <a:pt x="2848" y="21024"/>
                    <a:pt x="2848" y="21024"/>
                    <a:pt x="2848" y="21024"/>
                  </a:cubicBezTo>
                  <a:cubicBezTo>
                    <a:pt x="3323" y="20027"/>
                    <a:pt x="3323" y="19030"/>
                    <a:pt x="3323" y="19030"/>
                  </a:cubicBezTo>
                  <a:cubicBezTo>
                    <a:pt x="4035" y="18698"/>
                    <a:pt x="4035" y="18698"/>
                    <a:pt x="4035" y="18698"/>
                  </a:cubicBezTo>
                  <a:cubicBezTo>
                    <a:pt x="4985" y="18698"/>
                    <a:pt x="4985" y="18698"/>
                    <a:pt x="4985" y="18698"/>
                  </a:cubicBezTo>
                  <a:cubicBezTo>
                    <a:pt x="6409" y="18698"/>
                    <a:pt x="6409" y="18698"/>
                    <a:pt x="6409" y="18698"/>
                  </a:cubicBezTo>
                  <a:cubicBezTo>
                    <a:pt x="6409" y="17036"/>
                    <a:pt x="6409" y="17036"/>
                    <a:pt x="6409" y="17036"/>
                  </a:cubicBezTo>
                  <a:cubicBezTo>
                    <a:pt x="6409" y="17036"/>
                    <a:pt x="7596" y="15042"/>
                    <a:pt x="8308" y="15042"/>
                  </a:cubicBezTo>
                  <a:cubicBezTo>
                    <a:pt x="9020" y="15042"/>
                    <a:pt x="9732" y="16371"/>
                    <a:pt x="9732" y="16371"/>
                  </a:cubicBezTo>
                  <a:cubicBezTo>
                    <a:pt x="13055" y="17368"/>
                    <a:pt x="13055" y="17368"/>
                    <a:pt x="13055" y="17368"/>
                  </a:cubicBezTo>
                  <a:cubicBezTo>
                    <a:pt x="13055" y="17368"/>
                    <a:pt x="13292" y="16039"/>
                    <a:pt x="13530" y="15707"/>
                  </a:cubicBezTo>
                  <a:cubicBezTo>
                    <a:pt x="13767" y="15374"/>
                    <a:pt x="14479" y="16039"/>
                    <a:pt x="14954" y="15707"/>
                  </a:cubicBezTo>
                  <a:cubicBezTo>
                    <a:pt x="15429" y="15374"/>
                    <a:pt x="16141" y="15042"/>
                    <a:pt x="16615" y="15042"/>
                  </a:cubicBezTo>
                  <a:cubicBezTo>
                    <a:pt x="17565" y="15042"/>
                    <a:pt x="17802" y="15374"/>
                    <a:pt x="18277" y="14710"/>
                  </a:cubicBezTo>
                  <a:cubicBezTo>
                    <a:pt x="18514" y="14045"/>
                    <a:pt x="20176" y="15042"/>
                    <a:pt x="20176" y="15042"/>
                  </a:cubicBezTo>
                  <a:cubicBezTo>
                    <a:pt x="21600" y="14710"/>
                    <a:pt x="21600" y="14710"/>
                    <a:pt x="21600" y="14710"/>
                  </a:cubicBezTo>
                  <a:cubicBezTo>
                    <a:pt x="21125" y="13381"/>
                    <a:pt x="21125" y="13381"/>
                    <a:pt x="21125" y="13381"/>
                  </a:cubicBezTo>
                  <a:cubicBezTo>
                    <a:pt x="21125" y="13381"/>
                    <a:pt x="19701" y="12384"/>
                    <a:pt x="19701" y="1205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Google Shape;944;p79"/>
            <p:cNvSpPr/>
            <p:nvPr/>
          </p:nvSpPr>
          <p:spPr>
            <a:xfrm>
              <a:off x="3392310" y="1995481"/>
              <a:ext cx="235112" cy="19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950" extrusionOk="0">
                  <a:moveTo>
                    <a:pt x="13348" y="15052"/>
                  </a:moveTo>
                  <a:cubicBezTo>
                    <a:pt x="13591" y="15052"/>
                    <a:pt x="14076" y="15344"/>
                    <a:pt x="14562" y="15052"/>
                  </a:cubicBezTo>
                  <a:cubicBezTo>
                    <a:pt x="14804" y="14760"/>
                    <a:pt x="15533" y="15344"/>
                    <a:pt x="15533" y="15928"/>
                  </a:cubicBezTo>
                  <a:cubicBezTo>
                    <a:pt x="15775" y="16804"/>
                    <a:pt x="16018" y="15928"/>
                    <a:pt x="16503" y="15052"/>
                  </a:cubicBezTo>
                  <a:cubicBezTo>
                    <a:pt x="16746" y="14468"/>
                    <a:pt x="17717" y="12133"/>
                    <a:pt x="17717" y="11841"/>
                  </a:cubicBezTo>
                  <a:cubicBezTo>
                    <a:pt x="17717" y="11550"/>
                    <a:pt x="18445" y="10966"/>
                    <a:pt x="18445" y="10674"/>
                  </a:cubicBezTo>
                  <a:cubicBezTo>
                    <a:pt x="18445" y="10382"/>
                    <a:pt x="18445" y="9506"/>
                    <a:pt x="18688" y="9214"/>
                  </a:cubicBezTo>
                  <a:cubicBezTo>
                    <a:pt x="18930" y="9214"/>
                    <a:pt x="19173" y="8047"/>
                    <a:pt x="19173" y="8047"/>
                  </a:cubicBezTo>
                  <a:cubicBezTo>
                    <a:pt x="19173" y="7755"/>
                    <a:pt x="20144" y="5712"/>
                    <a:pt x="20387" y="5420"/>
                  </a:cubicBezTo>
                  <a:cubicBezTo>
                    <a:pt x="20629" y="5420"/>
                    <a:pt x="21115" y="5420"/>
                    <a:pt x="21357" y="4836"/>
                  </a:cubicBezTo>
                  <a:cubicBezTo>
                    <a:pt x="21357" y="4252"/>
                    <a:pt x="21600" y="3668"/>
                    <a:pt x="21115" y="3668"/>
                  </a:cubicBezTo>
                  <a:cubicBezTo>
                    <a:pt x="21115" y="3377"/>
                    <a:pt x="20629" y="3085"/>
                    <a:pt x="20629" y="2793"/>
                  </a:cubicBezTo>
                  <a:cubicBezTo>
                    <a:pt x="20629" y="2501"/>
                    <a:pt x="20629" y="1917"/>
                    <a:pt x="20629" y="1333"/>
                  </a:cubicBezTo>
                  <a:cubicBezTo>
                    <a:pt x="20144" y="1333"/>
                    <a:pt x="20144" y="750"/>
                    <a:pt x="19901" y="750"/>
                  </a:cubicBezTo>
                  <a:cubicBezTo>
                    <a:pt x="19658" y="458"/>
                    <a:pt x="19658" y="166"/>
                    <a:pt x="19173" y="166"/>
                  </a:cubicBezTo>
                  <a:cubicBezTo>
                    <a:pt x="18930" y="458"/>
                    <a:pt x="18445" y="1333"/>
                    <a:pt x="17960" y="1333"/>
                  </a:cubicBezTo>
                  <a:cubicBezTo>
                    <a:pt x="17717" y="1625"/>
                    <a:pt x="16746" y="1333"/>
                    <a:pt x="16503" y="1041"/>
                  </a:cubicBezTo>
                  <a:cubicBezTo>
                    <a:pt x="16261" y="750"/>
                    <a:pt x="14804" y="1041"/>
                    <a:pt x="14319" y="1041"/>
                  </a:cubicBezTo>
                  <a:cubicBezTo>
                    <a:pt x="13834" y="750"/>
                    <a:pt x="13348" y="1625"/>
                    <a:pt x="12863" y="1917"/>
                  </a:cubicBezTo>
                  <a:cubicBezTo>
                    <a:pt x="12378" y="2209"/>
                    <a:pt x="11407" y="2209"/>
                    <a:pt x="11164" y="1917"/>
                  </a:cubicBezTo>
                  <a:cubicBezTo>
                    <a:pt x="10921" y="1917"/>
                    <a:pt x="9951" y="1041"/>
                    <a:pt x="9708" y="1041"/>
                  </a:cubicBezTo>
                  <a:cubicBezTo>
                    <a:pt x="9222" y="1041"/>
                    <a:pt x="8980" y="1333"/>
                    <a:pt x="8252" y="1625"/>
                  </a:cubicBezTo>
                  <a:cubicBezTo>
                    <a:pt x="7766" y="1917"/>
                    <a:pt x="7524" y="750"/>
                    <a:pt x="7281" y="750"/>
                  </a:cubicBezTo>
                  <a:cubicBezTo>
                    <a:pt x="6796" y="166"/>
                    <a:pt x="6067" y="458"/>
                    <a:pt x="5825" y="166"/>
                  </a:cubicBezTo>
                  <a:cubicBezTo>
                    <a:pt x="5339" y="-418"/>
                    <a:pt x="5097" y="750"/>
                    <a:pt x="4611" y="458"/>
                  </a:cubicBezTo>
                  <a:cubicBezTo>
                    <a:pt x="4369" y="458"/>
                    <a:pt x="3398" y="166"/>
                    <a:pt x="3155" y="458"/>
                  </a:cubicBezTo>
                  <a:cubicBezTo>
                    <a:pt x="2912" y="750"/>
                    <a:pt x="2912" y="1917"/>
                    <a:pt x="2670" y="2209"/>
                  </a:cubicBezTo>
                  <a:cubicBezTo>
                    <a:pt x="2427" y="2501"/>
                    <a:pt x="1942" y="3377"/>
                    <a:pt x="1942" y="3960"/>
                  </a:cubicBezTo>
                  <a:cubicBezTo>
                    <a:pt x="1699" y="4252"/>
                    <a:pt x="1699" y="4252"/>
                    <a:pt x="1699" y="4252"/>
                  </a:cubicBezTo>
                  <a:cubicBezTo>
                    <a:pt x="1699" y="4544"/>
                    <a:pt x="1942" y="5420"/>
                    <a:pt x="1942" y="5712"/>
                  </a:cubicBezTo>
                  <a:cubicBezTo>
                    <a:pt x="1942" y="6004"/>
                    <a:pt x="2184" y="8047"/>
                    <a:pt x="1699" y="8631"/>
                  </a:cubicBezTo>
                  <a:cubicBezTo>
                    <a:pt x="1213" y="9214"/>
                    <a:pt x="971" y="10090"/>
                    <a:pt x="971" y="10090"/>
                  </a:cubicBezTo>
                  <a:cubicBezTo>
                    <a:pt x="971" y="10090"/>
                    <a:pt x="243" y="10674"/>
                    <a:pt x="0" y="11550"/>
                  </a:cubicBezTo>
                  <a:cubicBezTo>
                    <a:pt x="0" y="12425"/>
                    <a:pt x="243" y="13301"/>
                    <a:pt x="243" y="14177"/>
                  </a:cubicBezTo>
                  <a:cubicBezTo>
                    <a:pt x="243" y="14760"/>
                    <a:pt x="485" y="15052"/>
                    <a:pt x="728" y="15636"/>
                  </a:cubicBezTo>
                  <a:cubicBezTo>
                    <a:pt x="728" y="15636"/>
                    <a:pt x="728" y="15636"/>
                    <a:pt x="728" y="15636"/>
                  </a:cubicBezTo>
                  <a:cubicBezTo>
                    <a:pt x="1213" y="16220"/>
                    <a:pt x="2670" y="16512"/>
                    <a:pt x="3398" y="16512"/>
                  </a:cubicBezTo>
                  <a:cubicBezTo>
                    <a:pt x="4369" y="16804"/>
                    <a:pt x="5339" y="18555"/>
                    <a:pt x="5339" y="18847"/>
                  </a:cubicBezTo>
                  <a:cubicBezTo>
                    <a:pt x="5339" y="19431"/>
                    <a:pt x="5825" y="20598"/>
                    <a:pt x="6067" y="20890"/>
                  </a:cubicBezTo>
                  <a:cubicBezTo>
                    <a:pt x="6553" y="21182"/>
                    <a:pt x="7524" y="20306"/>
                    <a:pt x="8009" y="20306"/>
                  </a:cubicBezTo>
                  <a:cubicBezTo>
                    <a:pt x="8494" y="20306"/>
                    <a:pt x="9951" y="20306"/>
                    <a:pt x="10436" y="20014"/>
                  </a:cubicBezTo>
                  <a:cubicBezTo>
                    <a:pt x="10436" y="19723"/>
                    <a:pt x="10679" y="19723"/>
                    <a:pt x="10679" y="20014"/>
                  </a:cubicBezTo>
                  <a:cubicBezTo>
                    <a:pt x="11164" y="18555"/>
                    <a:pt x="11407" y="17679"/>
                    <a:pt x="11407" y="17679"/>
                  </a:cubicBezTo>
                  <a:cubicBezTo>
                    <a:pt x="11407" y="17679"/>
                    <a:pt x="13106" y="15052"/>
                    <a:pt x="13348" y="1505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Google Shape;945;p79"/>
            <p:cNvSpPr/>
            <p:nvPr/>
          </p:nvSpPr>
          <p:spPr>
            <a:xfrm>
              <a:off x="3354701" y="2023237"/>
              <a:ext cx="60113" cy="12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231" extrusionOk="0">
                  <a:moveTo>
                    <a:pt x="14087" y="13878"/>
                  </a:moveTo>
                  <a:cubicBezTo>
                    <a:pt x="15026" y="12040"/>
                    <a:pt x="16904" y="11120"/>
                    <a:pt x="16904" y="11120"/>
                  </a:cubicBezTo>
                  <a:cubicBezTo>
                    <a:pt x="16904" y="11120"/>
                    <a:pt x="17843" y="9742"/>
                    <a:pt x="19722" y="8822"/>
                  </a:cubicBezTo>
                  <a:cubicBezTo>
                    <a:pt x="21600" y="8363"/>
                    <a:pt x="20661" y="4686"/>
                    <a:pt x="20661" y="4227"/>
                  </a:cubicBezTo>
                  <a:cubicBezTo>
                    <a:pt x="20661" y="3767"/>
                    <a:pt x="19722" y="2388"/>
                    <a:pt x="19722" y="1929"/>
                  </a:cubicBezTo>
                  <a:cubicBezTo>
                    <a:pt x="18783" y="1929"/>
                    <a:pt x="17843" y="1929"/>
                    <a:pt x="16904" y="1929"/>
                  </a:cubicBezTo>
                  <a:cubicBezTo>
                    <a:pt x="15965" y="1469"/>
                    <a:pt x="16904" y="550"/>
                    <a:pt x="15965" y="91"/>
                  </a:cubicBezTo>
                  <a:cubicBezTo>
                    <a:pt x="13148" y="-369"/>
                    <a:pt x="12209" y="1010"/>
                    <a:pt x="13148" y="1929"/>
                  </a:cubicBezTo>
                  <a:cubicBezTo>
                    <a:pt x="13148" y="2388"/>
                    <a:pt x="12209" y="2388"/>
                    <a:pt x="11270" y="2848"/>
                  </a:cubicBezTo>
                  <a:cubicBezTo>
                    <a:pt x="10330" y="3308"/>
                    <a:pt x="5635" y="3767"/>
                    <a:pt x="4696" y="3767"/>
                  </a:cubicBezTo>
                  <a:cubicBezTo>
                    <a:pt x="3757" y="3767"/>
                    <a:pt x="1878" y="4686"/>
                    <a:pt x="939" y="5146"/>
                  </a:cubicBezTo>
                  <a:cubicBezTo>
                    <a:pt x="939" y="5146"/>
                    <a:pt x="939" y="5146"/>
                    <a:pt x="0" y="5146"/>
                  </a:cubicBezTo>
                  <a:cubicBezTo>
                    <a:pt x="939" y="7903"/>
                    <a:pt x="939" y="7444"/>
                    <a:pt x="3757" y="8363"/>
                  </a:cubicBezTo>
                  <a:cubicBezTo>
                    <a:pt x="6574" y="8822"/>
                    <a:pt x="3757" y="10201"/>
                    <a:pt x="4696" y="10661"/>
                  </a:cubicBezTo>
                  <a:cubicBezTo>
                    <a:pt x="6574" y="11580"/>
                    <a:pt x="5635" y="12959"/>
                    <a:pt x="5635" y="14797"/>
                  </a:cubicBezTo>
                  <a:cubicBezTo>
                    <a:pt x="6574" y="15716"/>
                    <a:pt x="6574" y="18933"/>
                    <a:pt x="6574" y="21231"/>
                  </a:cubicBezTo>
                  <a:cubicBezTo>
                    <a:pt x="8452" y="20771"/>
                    <a:pt x="10330" y="20771"/>
                    <a:pt x="12209" y="20771"/>
                  </a:cubicBezTo>
                  <a:cubicBezTo>
                    <a:pt x="14087" y="20771"/>
                    <a:pt x="15965" y="19852"/>
                    <a:pt x="15965" y="20312"/>
                  </a:cubicBezTo>
                  <a:cubicBezTo>
                    <a:pt x="15965" y="19393"/>
                    <a:pt x="15026" y="18474"/>
                    <a:pt x="15026" y="17554"/>
                  </a:cubicBezTo>
                  <a:cubicBezTo>
                    <a:pt x="15026" y="16176"/>
                    <a:pt x="14087" y="14797"/>
                    <a:pt x="14087" y="1387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Google Shape;946;p79"/>
            <p:cNvSpPr/>
            <p:nvPr/>
          </p:nvSpPr>
          <p:spPr>
            <a:xfrm>
              <a:off x="3338348" y="2050551"/>
              <a:ext cx="34341" cy="9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7389"/>
                  </a:moveTo>
                  <a:cubicBezTo>
                    <a:pt x="18277" y="6821"/>
                    <a:pt x="21600" y="5684"/>
                    <a:pt x="18277" y="4547"/>
                  </a:cubicBezTo>
                  <a:cubicBezTo>
                    <a:pt x="13292" y="3411"/>
                    <a:pt x="11631" y="3979"/>
                    <a:pt x="9969" y="568"/>
                  </a:cubicBezTo>
                  <a:cubicBezTo>
                    <a:pt x="8308" y="568"/>
                    <a:pt x="4985" y="0"/>
                    <a:pt x="16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62" y="1137"/>
                    <a:pt x="1662" y="2842"/>
                    <a:pt x="3323" y="2842"/>
                  </a:cubicBezTo>
                  <a:cubicBezTo>
                    <a:pt x="4985" y="3411"/>
                    <a:pt x="4985" y="3979"/>
                    <a:pt x="4985" y="5684"/>
                  </a:cubicBezTo>
                  <a:cubicBezTo>
                    <a:pt x="4985" y="6253"/>
                    <a:pt x="4985" y="9663"/>
                    <a:pt x="4985" y="11368"/>
                  </a:cubicBezTo>
                  <a:cubicBezTo>
                    <a:pt x="6646" y="12505"/>
                    <a:pt x="8308" y="14779"/>
                    <a:pt x="8308" y="17053"/>
                  </a:cubicBezTo>
                  <a:cubicBezTo>
                    <a:pt x="8308" y="18189"/>
                    <a:pt x="11631" y="19895"/>
                    <a:pt x="13292" y="21600"/>
                  </a:cubicBezTo>
                  <a:cubicBezTo>
                    <a:pt x="14954" y="21600"/>
                    <a:pt x="14954" y="21600"/>
                    <a:pt x="16615" y="21032"/>
                  </a:cubicBezTo>
                  <a:cubicBezTo>
                    <a:pt x="18277" y="20463"/>
                    <a:pt x="18277" y="20463"/>
                    <a:pt x="21600" y="20463"/>
                  </a:cubicBezTo>
                  <a:cubicBezTo>
                    <a:pt x="21600" y="17621"/>
                    <a:pt x="21600" y="13642"/>
                    <a:pt x="19938" y="12505"/>
                  </a:cubicBezTo>
                  <a:cubicBezTo>
                    <a:pt x="19938" y="10232"/>
                    <a:pt x="21600" y="8526"/>
                    <a:pt x="18277" y="738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Google Shape;947;p79"/>
            <p:cNvSpPr/>
            <p:nvPr/>
          </p:nvSpPr>
          <p:spPr>
            <a:xfrm>
              <a:off x="3508413" y="2009669"/>
              <a:ext cx="150444" cy="22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1" y="20344"/>
                  </a:moveTo>
                  <a:cubicBezTo>
                    <a:pt x="8871" y="20344"/>
                    <a:pt x="15814" y="20595"/>
                    <a:pt x="16586" y="20595"/>
                  </a:cubicBezTo>
                  <a:cubicBezTo>
                    <a:pt x="17743" y="20344"/>
                    <a:pt x="20829" y="21600"/>
                    <a:pt x="20829" y="21600"/>
                  </a:cubicBezTo>
                  <a:cubicBezTo>
                    <a:pt x="20829" y="21600"/>
                    <a:pt x="20829" y="20344"/>
                    <a:pt x="21600" y="19842"/>
                  </a:cubicBezTo>
                  <a:cubicBezTo>
                    <a:pt x="21214" y="19591"/>
                    <a:pt x="21214" y="19591"/>
                    <a:pt x="20829" y="19340"/>
                  </a:cubicBezTo>
                  <a:cubicBezTo>
                    <a:pt x="20829" y="19088"/>
                    <a:pt x="19671" y="18586"/>
                    <a:pt x="18900" y="18335"/>
                  </a:cubicBezTo>
                  <a:cubicBezTo>
                    <a:pt x="18514" y="17833"/>
                    <a:pt x="18129" y="17581"/>
                    <a:pt x="18129" y="17581"/>
                  </a:cubicBezTo>
                  <a:cubicBezTo>
                    <a:pt x="18129" y="17581"/>
                    <a:pt x="18514" y="17079"/>
                    <a:pt x="18129" y="16577"/>
                  </a:cubicBezTo>
                  <a:cubicBezTo>
                    <a:pt x="17743" y="15823"/>
                    <a:pt x="17357" y="15572"/>
                    <a:pt x="17357" y="15070"/>
                  </a:cubicBezTo>
                  <a:cubicBezTo>
                    <a:pt x="17357" y="14316"/>
                    <a:pt x="16971" y="13814"/>
                    <a:pt x="16971" y="13563"/>
                  </a:cubicBezTo>
                  <a:cubicBezTo>
                    <a:pt x="16971" y="13060"/>
                    <a:pt x="18129" y="12307"/>
                    <a:pt x="18129" y="11805"/>
                  </a:cubicBezTo>
                  <a:cubicBezTo>
                    <a:pt x="18129" y="11302"/>
                    <a:pt x="18900" y="10800"/>
                    <a:pt x="19671" y="10549"/>
                  </a:cubicBezTo>
                  <a:cubicBezTo>
                    <a:pt x="19286" y="10047"/>
                    <a:pt x="18900" y="9544"/>
                    <a:pt x="18514" y="9293"/>
                  </a:cubicBezTo>
                  <a:cubicBezTo>
                    <a:pt x="18129" y="8540"/>
                    <a:pt x="17743" y="8288"/>
                    <a:pt x="16586" y="7535"/>
                  </a:cubicBezTo>
                  <a:cubicBezTo>
                    <a:pt x="15429" y="6781"/>
                    <a:pt x="15814" y="6279"/>
                    <a:pt x="15814" y="6279"/>
                  </a:cubicBezTo>
                  <a:cubicBezTo>
                    <a:pt x="15814" y="6028"/>
                    <a:pt x="17357" y="6028"/>
                    <a:pt x="18129" y="6028"/>
                  </a:cubicBezTo>
                  <a:cubicBezTo>
                    <a:pt x="19286" y="6028"/>
                    <a:pt x="19671" y="6028"/>
                    <a:pt x="19286" y="5777"/>
                  </a:cubicBezTo>
                  <a:cubicBezTo>
                    <a:pt x="18900" y="5526"/>
                    <a:pt x="18129" y="4270"/>
                    <a:pt x="18129" y="3265"/>
                  </a:cubicBezTo>
                  <a:cubicBezTo>
                    <a:pt x="18129" y="2512"/>
                    <a:pt x="18129" y="2260"/>
                    <a:pt x="18129" y="1758"/>
                  </a:cubicBezTo>
                  <a:cubicBezTo>
                    <a:pt x="18129" y="1256"/>
                    <a:pt x="16971" y="0"/>
                    <a:pt x="16200" y="0"/>
                  </a:cubicBezTo>
                  <a:cubicBezTo>
                    <a:pt x="16200" y="0"/>
                    <a:pt x="16200" y="0"/>
                    <a:pt x="15814" y="0"/>
                  </a:cubicBezTo>
                  <a:cubicBezTo>
                    <a:pt x="15814" y="251"/>
                    <a:pt x="15814" y="753"/>
                    <a:pt x="15814" y="1005"/>
                  </a:cubicBezTo>
                  <a:cubicBezTo>
                    <a:pt x="15814" y="1256"/>
                    <a:pt x="16586" y="1507"/>
                    <a:pt x="16971" y="1758"/>
                  </a:cubicBezTo>
                  <a:cubicBezTo>
                    <a:pt x="17743" y="1758"/>
                    <a:pt x="17357" y="2512"/>
                    <a:pt x="17357" y="3014"/>
                  </a:cubicBezTo>
                  <a:cubicBezTo>
                    <a:pt x="16971" y="3265"/>
                    <a:pt x="15814" y="3265"/>
                    <a:pt x="15429" y="3265"/>
                  </a:cubicBezTo>
                  <a:cubicBezTo>
                    <a:pt x="15043" y="3516"/>
                    <a:pt x="13500" y="5274"/>
                    <a:pt x="13500" y="5526"/>
                  </a:cubicBezTo>
                  <a:cubicBezTo>
                    <a:pt x="13500" y="5777"/>
                    <a:pt x="13114" y="6530"/>
                    <a:pt x="13114" y="6530"/>
                  </a:cubicBezTo>
                  <a:cubicBezTo>
                    <a:pt x="12729" y="6781"/>
                    <a:pt x="12729" y="7535"/>
                    <a:pt x="12729" y="7786"/>
                  </a:cubicBezTo>
                  <a:cubicBezTo>
                    <a:pt x="12729" y="8037"/>
                    <a:pt x="11186" y="8540"/>
                    <a:pt x="11186" y="9042"/>
                  </a:cubicBezTo>
                  <a:cubicBezTo>
                    <a:pt x="11186" y="9293"/>
                    <a:pt x="9643" y="11051"/>
                    <a:pt x="9257" y="11805"/>
                  </a:cubicBezTo>
                  <a:cubicBezTo>
                    <a:pt x="8486" y="12307"/>
                    <a:pt x="8486" y="13060"/>
                    <a:pt x="8100" y="12307"/>
                  </a:cubicBezTo>
                  <a:cubicBezTo>
                    <a:pt x="8100" y="12056"/>
                    <a:pt x="6557" y="11302"/>
                    <a:pt x="6171" y="11553"/>
                  </a:cubicBezTo>
                  <a:cubicBezTo>
                    <a:pt x="5400" y="12056"/>
                    <a:pt x="4629" y="11805"/>
                    <a:pt x="4243" y="11805"/>
                  </a:cubicBezTo>
                  <a:cubicBezTo>
                    <a:pt x="3857" y="11805"/>
                    <a:pt x="1157" y="13814"/>
                    <a:pt x="1157" y="13814"/>
                  </a:cubicBezTo>
                  <a:cubicBezTo>
                    <a:pt x="1157" y="13814"/>
                    <a:pt x="771" y="14819"/>
                    <a:pt x="0" y="15823"/>
                  </a:cubicBezTo>
                  <a:cubicBezTo>
                    <a:pt x="386" y="15823"/>
                    <a:pt x="771" y="16326"/>
                    <a:pt x="1543" y="16828"/>
                  </a:cubicBezTo>
                  <a:cubicBezTo>
                    <a:pt x="1929" y="17330"/>
                    <a:pt x="3086" y="17079"/>
                    <a:pt x="3471" y="17079"/>
                  </a:cubicBezTo>
                  <a:cubicBezTo>
                    <a:pt x="3857" y="17330"/>
                    <a:pt x="4243" y="18586"/>
                    <a:pt x="4243" y="18837"/>
                  </a:cubicBezTo>
                  <a:cubicBezTo>
                    <a:pt x="4243" y="19340"/>
                    <a:pt x="3471" y="20093"/>
                    <a:pt x="3471" y="20595"/>
                  </a:cubicBezTo>
                  <a:cubicBezTo>
                    <a:pt x="8100" y="20595"/>
                    <a:pt x="8100" y="20595"/>
                    <a:pt x="8100" y="20595"/>
                  </a:cubicBezTo>
                  <a:cubicBezTo>
                    <a:pt x="8871" y="20344"/>
                    <a:pt x="8871" y="20344"/>
                    <a:pt x="8871" y="20344"/>
                  </a:cubicBezTo>
                  <a:cubicBezTo>
                    <a:pt x="8871" y="20344"/>
                    <a:pt x="8871" y="20344"/>
                    <a:pt x="8871" y="2034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Google Shape;948;p79"/>
            <p:cNvSpPr/>
            <p:nvPr/>
          </p:nvSpPr>
          <p:spPr>
            <a:xfrm>
              <a:off x="3168284" y="2058431"/>
              <a:ext cx="122646" cy="12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extrusionOk="0">
                  <a:moveTo>
                    <a:pt x="20191" y="17693"/>
                  </a:moveTo>
                  <a:cubicBezTo>
                    <a:pt x="19722" y="17234"/>
                    <a:pt x="18783" y="14476"/>
                    <a:pt x="18783" y="14017"/>
                  </a:cubicBezTo>
                  <a:cubicBezTo>
                    <a:pt x="18783" y="13098"/>
                    <a:pt x="20191" y="11719"/>
                    <a:pt x="20191" y="10800"/>
                  </a:cubicBezTo>
                  <a:cubicBezTo>
                    <a:pt x="20191" y="9881"/>
                    <a:pt x="21600" y="8961"/>
                    <a:pt x="21600" y="8042"/>
                  </a:cubicBezTo>
                  <a:cubicBezTo>
                    <a:pt x="21600" y="7583"/>
                    <a:pt x="21130" y="4825"/>
                    <a:pt x="20191" y="2987"/>
                  </a:cubicBezTo>
                  <a:cubicBezTo>
                    <a:pt x="20191" y="2987"/>
                    <a:pt x="19722" y="2987"/>
                    <a:pt x="19722" y="2527"/>
                  </a:cubicBezTo>
                  <a:cubicBezTo>
                    <a:pt x="18783" y="2068"/>
                    <a:pt x="16435" y="2068"/>
                    <a:pt x="15496" y="2987"/>
                  </a:cubicBezTo>
                  <a:cubicBezTo>
                    <a:pt x="14557" y="4366"/>
                    <a:pt x="12678" y="2068"/>
                    <a:pt x="12209" y="1608"/>
                  </a:cubicBezTo>
                  <a:cubicBezTo>
                    <a:pt x="11739" y="1608"/>
                    <a:pt x="10800" y="230"/>
                    <a:pt x="9861" y="1149"/>
                  </a:cubicBezTo>
                  <a:cubicBezTo>
                    <a:pt x="8452" y="1608"/>
                    <a:pt x="8452" y="1608"/>
                    <a:pt x="8452" y="689"/>
                  </a:cubicBezTo>
                  <a:cubicBezTo>
                    <a:pt x="8452" y="-230"/>
                    <a:pt x="6574" y="-230"/>
                    <a:pt x="6574" y="689"/>
                  </a:cubicBezTo>
                  <a:cubicBezTo>
                    <a:pt x="6104" y="1608"/>
                    <a:pt x="5165" y="2068"/>
                    <a:pt x="4696" y="1608"/>
                  </a:cubicBezTo>
                  <a:cubicBezTo>
                    <a:pt x="4226" y="1149"/>
                    <a:pt x="3287" y="230"/>
                    <a:pt x="2817" y="1149"/>
                  </a:cubicBezTo>
                  <a:cubicBezTo>
                    <a:pt x="2817" y="1608"/>
                    <a:pt x="2348" y="1608"/>
                    <a:pt x="1878" y="1608"/>
                  </a:cubicBezTo>
                  <a:cubicBezTo>
                    <a:pt x="1409" y="2527"/>
                    <a:pt x="939" y="3906"/>
                    <a:pt x="1878" y="3906"/>
                  </a:cubicBezTo>
                  <a:cubicBezTo>
                    <a:pt x="2348" y="4366"/>
                    <a:pt x="2348" y="5285"/>
                    <a:pt x="2348" y="5744"/>
                  </a:cubicBezTo>
                  <a:cubicBezTo>
                    <a:pt x="2348" y="6204"/>
                    <a:pt x="3757" y="7123"/>
                    <a:pt x="2817" y="7583"/>
                  </a:cubicBezTo>
                  <a:cubicBezTo>
                    <a:pt x="2348" y="8042"/>
                    <a:pt x="1878" y="7123"/>
                    <a:pt x="1409" y="8042"/>
                  </a:cubicBezTo>
                  <a:cubicBezTo>
                    <a:pt x="939" y="8502"/>
                    <a:pt x="2348" y="9421"/>
                    <a:pt x="1409" y="9881"/>
                  </a:cubicBezTo>
                  <a:cubicBezTo>
                    <a:pt x="939" y="10800"/>
                    <a:pt x="470" y="10800"/>
                    <a:pt x="470" y="12179"/>
                  </a:cubicBezTo>
                  <a:cubicBezTo>
                    <a:pt x="470" y="13098"/>
                    <a:pt x="470" y="14017"/>
                    <a:pt x="0" y="14476"/>
                  </a:cubicBezTo>
                  <a:cubicBezTo>
                    <a:pt x="0" y="14936"/>
                    <a:pt x="0" y="14936"/>
                    <a:pt x="1409" y="15396"/>
                  </a:cubicBezTo>
                  <a:cubicBezTo>
                    <a:pt x="2348" y="16315"/>
                    <a:pt x="4696" y="17234"/>
                    <a:pt x="4226" y="17693"/>
                  </a:cubicBezTo>
                  <a:cubicBezTo>
                    <a:pt x="4226" y="19072"/>
                    <a:pt x="3757" y="19072"/>
                    <a:pt x="3287" y="21370"/>
                  </a:cubicBezTo>
                  <a:cubicBezTo>
                    <a:pt x="5635" y="21370"/>
                    <a:pt x="8922" y="19532"/>
                    <a:pt x="13617" y="19072"/>
                  </a:cubicBezTo>
                  <a:cubicBezTo>
                    <a:pt x="16435" y="18153"/>
                    <a:pt x="18313" y="18613"/>
                    <a:pt x="20191" y="19072"/>
                  </a:cubicBezTo>
                  <a:cubicBezTo>
                    <a:pt x="20661" y="18613"/>
                    <a:pt x="20661" y="17693"/>
                    <a:pt x="20191" y="1769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Google Shape;949;p79"/>
            <p:cNvSpPr/>
            <p:nvPr/>
          </p:nvSpPr>
          <p:spPr>
            <a:xfrm>
              <a:off x="3274572" y="2050551"/>
              <a:ext cx="85035" cy="12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5" y="9000"/>
                  </a:moveTo>
                  <a:cubicBezTo>
                    <a:pt x="17550" y="7650"/>
                    <a:pt x="18225" y="4950"/>
                    <a:pt x="18225" y="4500"/>
                  </a:cubicBezTo>
                  <a:cubicBezTo>
                    <a:pt x="18225" y="3150"/>
                    <a:pt x="17550" y="2700"/>
                    <a:pt x="16875" y="2250"/>
                  </a:cubicBezTo>
                  <a:cubicBezTo>
                    <a:pt x="16200" y="2250"/>
                    <a:pt x="16200" y="900"/>
                    <a:pt x="15525" y="0"/>
                  </a:cubicBezTo>
                  <a:cubicBezTo>
                    <a:pt x="14850" y="0"/>
                    <a:pt x="14850" y="1350"/>
                    <a:pt x="14175" y="900"/>
                  </a:cubicBezTo>
                  <a:cubicBezTo>
                    <a:pt x="14175" y="450"/>
                    <a:pt x="2700" y="0"/>
                    <a:pt x="2025" y="450"/>
                  </a:cubicBezTo>
                  <a:cubicBezTo>
                    <a:pt x="1350" y="1350"/>
                    <a:pt x="3375" y="3600"/>
                    <a:pt x="2700" y="4050"/>
                  </a:cubicBezTo>
                  <a:cubicBezTo>
                    <a:pt x="2700" y="4500"/>
                    <a:pt x="2700" y="4950"/>
                    <a:pt x="2025" y="4950"/>
                  </a:cubicBezTo>
                  <a:cubicBezTo>
                    <a:pt x="3375" y="6300"/>
                    <a:pt x="4050" y="9450"/>
                    <a:pt x="4050" y="9900"/>
                  </a:cubicBezTo>
                  <a:cubicBezTo>
                    <a:pt x="4050" y="10350"/>
                    <a:pt x="2025" y="11250"/>
                    <a:pt x="2025" y="12150"/>
                  </a:cubicBezTo>
                  <a:cubicBezTo>
                    <a:pt x="2025" y="13050"/>
                    <a:pt x="0" y="14850"/>
                    <a:pt x="0" y="15750"/>
                  </a:cubicBezTo>
                  <a:cubicBezTo>
                    <a:pt x="0" y="15750"/>
                    <a:pt x="1350" y="18450"/>
                    <a:pt x="2025" y="18900"/>
                  </a:cubicBezTo>
                  <a:cubicBezTo>
                    <a:pt x="2700" y="19350"/>
                    <a:pt x="2700" y="20250"/>
                    <a:pt x="2025" y="20700"/>
                  </a:cubicBezTo>
                  <a:cubicBezTo>
                    <a:pt x="4050" y="21150"/>
                    <a:pt x="5400" y="21150"/>
                    <a:pt x="6075" y="21600"/>
                  </a:cubicBezTo>
                  <a:cubicBezTo>
                    <a:pt x="6750" y="21600"/>
                    <a:pt x="13500" y="19800"/>
                    <a:pt x="15525" y="18900"/>
                  </a:cubicBezTo>
                  <a:cubicBezTo>
                    <a:pt x="17550" y="18450"/>
                    <a:pt x="20250" y="18000"/>
                    <a:pt x="21600" y="17100"/>
                  </a:cubicBezTo>
                  <a:cubicBezTo>
                    <a:pt x="20925" y="15750"/>
                    <a:pt x="19575" y="14850"/>
                    <a:pt x="19575" y="13500"/>
                  </a:cubicBezTo>
                  <a:cubicBezTo>
                    <a:pt x="19575" y="11700"/>
                    <a:pt x="18900" y="10350"/>
                    <a:pt x="18225" y="90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Google Shape;950;p79"/>
            <p:cNvSpPr/>
            <p:nvPr/>
          </p:nvSpPr>
          <p:spPr>
            <a:xfrm>
              <a:off x="3040735" y="2017846"/>
              <a:ext cx="145321" cy="11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000" extrusionOk="0">
                  <a:moveTo>
                    <a:pt x="6943" y="11553"/>
                  </a:moveTo>
                  <a:cubicBezTo>
                    <a:pt x="6943" y="10549"/>
                    <a:pt x="7714" y="11051"/>
                    <a:pt x="8486" y="11051"/>
                  </a:cubicBezTo>
                  <a:cubicBezTo>
                    <a:pt x="9257" y="11553"/>
                    <a:pt x="10029" y="10549"/>
                    <a:pt x="10414" y="10549"/>
                  </a:cubicBezTo>
                  <a:cubicBezTo>
                    <a:pt x="11186" y="10549"/>
                    <a:pt x="12729" y="13060"/>
                    <a:pt x="12729" y="14065"/>
                  </a:cubicBezTo>
                  <a:cubicBezTo>
                    <a:pt x="12729" y="15070"/>
                    <a:pt x="12729" y="16074"/>
                    <a:pt x="13114" y="16577"/>
                  </a:cubicBezTo>
                  <a:cubicBezTo>
                    <a:pt x="13114" y="16577"/>
                    <a:pt x="13500" y="16577"/>
                    <a:pt x="13500" y="17079"/>
                  </a:cubicBezTo>
                  <a:cubicBezTo>
                    <a:pt x="14657" y="16577"/>
                    <a:pt x="15043" y="16074"/>
                    <a:pt x="15043" y="16074"/>
                  </a:cubicBezTo>
                  <a:cubicBezTo>
                    <a:pt x="15429" y="16074"/>
                    <a:pt x="16200" y="18586"/>
                    <a:pt x="16200" y="19088"/>
                  </a:cubicBezTo>
                  <a:cubicBezTo>
                    <a:pt x="15814" y="20595"/>
                    <a:pt x="16971" y="21600"/>
                    <a:pt x="17743" y="20595"/>
                  </a:cubicBezTo>
                  <a:cubicBezTo>
                    <a:pt x="18129" y="19591"/>
                    <a:pt x="18514" y="19088"/>
                    <a:pt x="18900" y="19591"/>
                  </a:cubicBezTo>
                  <a:cubicBezTo>
                    <a:pt x="18900" y="19591"/>
                    <a:pt x="18900" y="20093"/>
                    <a:pt x="19286" y="20093"/>
                  </a:cubicBezTo>
                  <a:cubicBezTo>
                    <a:pt x="19671" y="19591"/>
                    <a:pt x="20057" y="19088"/>
                    <a:pt x="20057" y="19088"/>
                  </a:cubicBezTo>
                  <a:cubicBezTo>
                    <a:pt x="20443" y="18586"/>
                    <a:pt x="19671" y="17581"/>
                    <a:pt x="20057" y="17079"/>
                  </a:cubicBezTo>
                  <a:cubicBezTo>
                    <a:pt x="20057" y="16074"/>
                    <a:pt x="20443" y="17079"/>
                    <a:pt x="20829" y="16577"/>
                  </a:cubicBezTo>
                  <a:cubicBezTo>
                    <a:pt x="21600" y="16074"/>
                    <a:pt x="20443" y="14567"/>
                    <a:pt x="20443" y="14065"/>
                  </a:cubicBezTo>
                  <a:cubicBezTo>
                    <a:pt x="20443" y="13563"/>
                    <a:pt x="20443" y="12558"/>
                    <a:pt x="20057" y="12558"/>
                  </a:cubicBezTo>
                  <a:cubicBezTo>
                    <a:pt x="19671" y="12558"/>
                    <a:pt x="20057" y="11051"/>
                    <a:pt x="20057" y="9544"/>
                  </a:cubicBezTo>
                  <a:cubicBezTo>
                    <a:pt x="20057" y="9544"/>
                    <a:pt x="20057" y="9042"/>
                    <a:pt x="20057" y="9042"/>
                  </a:cubicBezTo>
                  <a:cubicBezTo>
                    <a:pt x="19671" y="8037"/>
                    <a:pt x="19671" y="6530"/>
                    <a:pt x="19286" y="6530"/>
                  </a:cubicBezTo>
                  <a:cubicBezTo>
                    <a:pt x="18514" y="6530"/>
                    <a:pt x="18514" y="6028"/>
                    <a:pt x="19286" y="5526"/>
                  </a:cubicBezTo>
                  <a:cubicBezTo>
                    <a:pt x="19671" y="5526"/>
                    <a:pt x="18129" y="4521"/>
                    <a:pt x="18129" y="4019"/>
                  </a:cubicBezTo>
                  <a:cubicBezTo>
                    <a:pt x="18129" y="3014"/>
                    <a:pt x="17357" y="1005"/>
                    <a:pt x="16971" y="1005"/>
                  </a:cubicBezTo>
                  <a:cubicBezTo>
                    <a:pt x="16586" y="502"/>
                    <a:pt x="15043" y="3014"/>
                    <a:pt x="15043" y="3014"/>
                  </a:cubicBezTo>
                  <a:cubicBezTo>
                    <a:pt x="14657" y="3014"/>
                    <a:pt x="13114" y="1507"/>
                    <a:pt x="13114" y="2512"/>
                  </a:cubicBezTo>
                  <a:cubicBezTo>
                    <a:pt x="12729" y="4019"/>
                    <a:pt x="11571" y="2009"/>
                    <a:pt x="11186" y="3014"/>
                  </a:cubicBezTo>
                  <a:cubicBezTo>
                    <a:pt x="10800" y="4019"/>
                    <a:pt x="10414" y="2009"/>
                    <a:pt x="10414" y="2009"/>
                  </a:cubicBezTo>
                  <a:cubicBezTo>
                    <a:pt x="10414" y="1507"/>
                    <a:pt x="10414" y="1507"/>
                    <a:pt x="10414" y="1507"/>
                  </a:cubicBezTo>
                  <a:cubicBezTo>
                    <a:pt x="10029" y="1507"/>
                    <a:pt x="10029" y="1507"/>
                    <a:pt x="10029" y="1507"/>
                  </a:cubicBezTo>
                  <a:cubicBezTo>
                    <a:pt x="8871" y="2009"/>
                    <a:pt x="5786" y="1507"/>
                    <a:pt x="5786" y="1005"/>
                  </a:cubicBezTo>
                  <a:cubicBezTo>
                    <a:pt x="5786" y="502"/>
                    <a:pt x="3857" y="0"/>
                    <a:pt x="3857" y="0"/>
                  </a:cubicBezTo>
                  <a:cubicBezTo>
                    <a:pt x="3857" y="0"/>
                    <a:pt x="4243" y="1507"/>
                    <a:pt x="3471" y="2009"/>
                  </a:cubicBezTo>
                  <a:cubicBezTo>
                    <a:pt x="2700" y="2009"/>
                    <a:pt x="3471" y="3516"/>
                    <a:pt x="3471" y="3516"/>
                  </a:cubicBezTo>
                  <a:cubicBezTo>
                    <a:pt x="3471" y="4019"/>
                    <a:pt x="2700" y="4521"/>
                    <a:pt x="2314" y="4521"/>
                  </a:cubicBezTo>
                  <a:cubicBezTo>
                    <a:pt x="1929" y="4019"/>
                    <a:pt x="386" y="5526"/>
                    <a:pt x="0" y="6028"/>
                  </a:cubicBezTo>
                  <a:cubicBezTo>
                    <a:pt x="0" y="6028"/>
                    <a:pt x="0" y="6028"/>
                    <a:pt x="0" y="6028"/>
                  </a:cubicBezTo>
                  <a:cubicBezTo>
                    <a:pt x="771" y="7535"/>
                    <a:pt x="386" y="8540"/>
                    <a:pt x="1929" y="9544"/>
                  </a:cubicBezTo>
                  <a:cubicBezTo>
                    <a:pt x="2700" y="11051"/>
                    <a:pt x="4243" y="12558"/>
                    <a:pt x="5014" y="14065"/>
                  </a:cubicBezTo>
                  <a:cubicBezTo>
                    <a:pt x="5786" y="13060"/>
                    <a:pt x="6943" y="12558"/>
                    <a:pt x="6943" y="1155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Google Shape;951;p79"/>
            <p:cNvSpPr/>
            <p:nvPr/>
          </p:nvSpPr>
          <p:spPr>
            <a:xfrm>
              <a:off x="3109415" y="2102878"/>
              <a:ext cx="84317" cy="8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16875" y="12240"/>
                  </a:moveTo>
                  <a:cubicBezTo>
                    <a:pt x="14850" y="11520"/>
                    <a:pt x="14850" y="11520"/>
                    <a:pt x="14850" y="10800"/>
                  </a:cubicBezTo>
                  <a:cubicBezTo>
                    <a:pt x="15525" y="10080"/>
                    <a:pt x="15525" y="8640"/>
                    <a:pt x="15525" y="7200"/>
                  </a:cubicBezTo>
                  <a:cubicBezTo>
                    <a:pt x="15525" y="6480"/>
                    <a:pt x="15525" y="5760"/>
                    <a:pt x="15525" y="5760"/>
                  </a:cubicBezTo>
                  <a:cubicBezTo>
                    <a:pt x="14850" y="5760"/>
                    <a:pt x="14850" y="5040"/>
                    <a:pt x="14850" y="5040"/>
                  </a:cubicBezTo>
                  <a:cubicBezTo>
                    <a:pt x="14850" y="3600"/>
                    <a:pt x="14175" y="5040"/>
                    <a:pt x="13500" y="6480"/>
                  </a:cubicBezTo>
                  <a:cubicBezTo>
                    <a:pt x="12150" y="7920"/>
                    <a:pt x="10125" y="6480"/>
                    <a:pt x="10800" y="4320"/>
                  </a:cubicBezTo>
                  <a:cubicBezTo>
                    <a:pt x="10800" y="2880"/>
                    <a:pt x="9450" y="0"/>
                    <a:pt x="8775" y="0"/>
                  </a:cubicBezTo>
                  <a:cubicBezTo>
                    <a:pt x="8775" y="0"/>
                    <a:pt x="7425" y="720"/>
                    <a:pt x="6075" y="720"/>
                  </a:cubicBezTo>
                  <a:cubicBezTo>
                    <a:pt x="6075" y="1440"/>
                    <a:pt x="5400" y="2160"/>
                    <a:pt x="5400" y="3600"/>
                  </a:cubicBezTo>
                  <a:cubicBezTo>
                    <a:pt x="4725" y="4320"/>
                    <a:pt x="2025" y="6480"/>
                    <a:pt x="675" y="7200"/>
                  </a:cubicBezTo>
                  <a:cubicBezTo>
                    <a:pt x="675" y="7200"/>
                    <a:pt x="0" y="7920"/>
                    <a:pt x="0" y="8640"/>
                  </a:cubicBezTo>
                  <a:cubicBezTo>
                    <a:pt x="2025" y="10080"/>
                    <a:pt x="4725" y="11520"/>
                    <a:pt x="6750" y="13680"/>
                  </a:cubicBezTo>
                  <a:cubicBezTo>
                    <a:pt x="10125" y="16560"/>
                    <a:pt x="15525" y="20160"/>
                    <a:pt x="18225" y="20880"/>
                  </a:cubicBezTo>
                  <a:cubicBezTo>
                    <a:pt x="18225" y="21600"/>
                    <a:pt x="18900" y="21600"/>
                    <a:pt x="19575" y="21600"/>
                  </a:cubicBezTo>
                  <a:cubicBezTo>
                    <a:pt x="20250" y="18000"/>
                    <a:pt x="20925" y="18000"/>
                    <a:pt x="20925" y="16560"/>
                  </a:cubicBezTo>
                  <a:cubicBezTo>
                    <a:pt x="21600" y="15120"/>
                    <a:pt x="18225" y="13680"/>
                    <a:pt x="16875" y="1224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Google Shape;952;p79"/>
            <p:cNvSpPr/>
            <p:nvPr/>
          </p:nvSpPr>
          <p:spPr>
            <a:xfrm>
              <a:off x="3075075" y="2073444"/>
              <a:ext cx="57383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extrusionOk="0">
                  <a:moveTo>
                    <a:pt x="20618" y="14400"/>
                  </a:moveTo>
                  <a:cubicBezTo>
                    <a:pt x="20618" y="12600"/>
                    <a:pt x="21600" y="11700"/>
                    <a:pt x="20618" y="10800"/>
                  </a:cubicBezTo>
                  <a:cubicBezTo>
                    <a:pt x="19636" y="9900"/>
                    <a:pt x="19636" y="8100"/>
                    <a:pt x="19636" y="6300"/>
                  </a:cubicBezTo>
                  <a:cubicBezTo>
                    <a:pt x="19636" y="4500"/>
                    <a:pt x="15709" y="0"/>
                    <a:pt x="13745" y="0"/>
                  </a:cubicBezTo>
                  <a:cubicBezTo>
                    <a:pt x="11782" y="0"/>
                    <a:pt x="10800" y="900"/>
                    <a:pt x="8836" y="900"/>
                  </a:cubicBezTo>
                  <a:cubicBezTo>
                    <a:pt x="6873" y="900"/>
                    <a:pt x="4909" y="0"/>
                    <a:pt x="4909" y="900"/>
                  </a:cubicBezTo>
                  <a:cubicBezTo>
                    <a:pt x="4909" y="2700"/>
                    <a:pt x="1964" y="4500"/>
                    <a:pt x="0" y="6300"/>
                  </a:cubicBezTo>
                  <a:cubicBezTo>
                    <a:pt x="0" y="7200"/>
                    <a:pt x="0" y="8100"/>
                    <a:pt x="982" y="9000"/>
                  </a:cubicBezTo>
                  <a:cubicBezTo>
                    <a:pt x="2945" y="14400"/>
                    <a:pt x="3927" y="15300"/>
                    <a:pt x="6873" y="17100"/>
                  </a:cubicBezTo>
                  <a:cubicBezTo>
                    <a:pt x="7855" y="18000"/>
                    <a:pt x="10800" y="19800"/>
                    <a:pt x="12764" y="21600"/>
                  </a:cubicBezTo>
                  <a:cubicBezTo>
                    <a:pt x="12764" y="19800"/>
                    <a:pt x="13745" y="18900"/>
                    <a:pt x="13745" y="18900"/>
                  </a:cubicBezTo>
                  <a:cubicBezTo>
                    <a:pt x="15709" y="18000"/>
                    <a:pt x="19636" y="15300"/>
                    <a:pt x="20618" y="144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Google Shape;953;p79"/>
            <p:cNvSpPr/>
            <p:nvPr/>
          </p:nvSpPr>
          <p:spPr>
            <a:xfrm>
              <a:off x="3001488" y="1705517"/>
              <a:ext cx="166795" cy="13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3" y="16416"/>
                  </a:moveTo>
                  <a:cubicBezTo>
                    <a:pt x="9943" y="15552"/>
                    <a:pt x="12686" y="15120"/>
                    <a:pt x="12686" y="14256"/>
                  </a:cubicBezTo>
                  <a:cubicBezTo>
                    <a:pt x="12686" y="13392"/>
                    <a:pt x="12686" y="6048"/>
                    <a:pt x="12686" y="6048"/>
                  </a:cubicBezTo>
                  <a:cubicBezTo>
                    <a:pt x="21257" y="6048"/>
                    <a:pt x="21257" y="6048"/>
                    <a:pt x="21257" y="6048"/>
                  </a:cubicBezTo>
                  <a:cubicBezTo>
                    <a:pt x="21600" y="5616"/>
                    <a:pt x="21600" y="3456"/>
                    <a:pt x="21600" y="1296"/>
                  </a:cubicBezTo>
                  <a:cubicBezTo>
                    <a:pt x="21257" y="432"/>
                    <a:pt x="21600" y="0"/>
                    <a:pt x="19543" y="0"/>
                  </a:cubicBezTo>
                  <a:cubicBezTo>
                    <a:pt x="17829" y="0"/>
                    <a:pt x="13371" y="0"/>
                    <a:pt x="9943" y="0"/>
                  </a:cubicBezTo>
                  <a:cubicBezTo>
                    <a:pt x="9600" y="864"/>
                    <a:pt x="8914" y="1728"/>
                    <a:pt x="8914" y="2592"/>
                  </a:cubicBezTo>
                  <a:cubicBezTo>
                    <a:pt x="8229" y="4320"/>
                    <a:pt x="5486" y="6480"/>
                    <a:pt x="5486" y="8640"/>
                  </a:cubicBezTo>
                  <a:cubicBezTo>
                    <a:pt x="5486" y="10800"/>
                    <a:pt x="2400" y="14256"/>
                    <a:pt x="1029" y="18576"/>
                  </a:cubicBezTo>
                  <a:cubicBezTo>
                    <a:pt x="343" y="19872"/>
                    <a:pt x="343" y="20736"/>
                    <a:pt x="0" y="21600"/>
                  </a:cubicBezTo>
                  <a:cubicBezTo>
                    <a:pt x="9943" y="21600"/>
                    <a:pt x="9943" y="21600"/>
                    <a:pt x="9943" y="21600"/>
                  </a:cubicBezTo>
                  <a:cubicBezTo>
                    <a:pt x="9943" y="21600"/>
                    <a:pt x="9943" y="17280"/>
                    <a:pt x="9943" y="1641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Google Shape;954;p79"/>
            <p:cNvSpPr/>
            <p:nvPr/>
          </p:nvSpPr>
          <p:spPr>
            <a:xfrm>
              <a:off x="3001488" y="1712057"/>
              <a:ext cx="242017" cy="266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" y="18792"/>
                  </a:moveTo>
                  <a:cubicBezTo>
                    <a:pt x="2136" y="18792"/>
                    <a:pt x="3323" y="18792"/>
                    <a:pt x="3323" y="18792"/>
                  </a:cubicBezTo>
                  <a:cubicBezTo>
                    <a:pt x="3323" y="18792"/>
                    <a:pt x="4273" y="18360"/>
                    <a:pt x="4747" y="18576"/>
                  </a:cubicBezTo>
                  <a:cubicBezTo>
                    <a:pt x="4985" y="18792"/>
                    <a:pt x="5697" y="19224"/>
                    <a:pt x="5697" y="19224"/>
                  </a:cubicBezTo>
                  <a:cubicBezTo>
                    <a:pt x="6409" y="19224"/>
                    <a:pt x="6409" y="19224"/>
                    <a:pt x="6409" y="19224"/>
                  </a:cubicBezTo>
                  <a:cubicBezTo>
                    <a:pt x="6409" y="19224"/>
                    <a:pt x="6884" y="20520"/>
                    <a:pt x="7596" y="20736"/>
                  </a:cubicBezTo>
                  <a:cubicBezTo>
                    <a:pt x="7833" y="20952"/>
                    <a:pt x="8070" y="21384"/>
                    <a:pt x="8308" y="21600"/>
                  </a:cubicBezTo>
                  <a:cubicBezTo>
                    <a:pt x="8782" y="21600"/>
                    <a:pt x="9257" y="21384"/>
                    <a:pt x="9257" y="21168"/>
                  </a:cubicBezTo>
                  <a:cubicBezTo>
                    <a:pt x="9257" y="20520"/>
                    <a:pt x="9495" y="20088"/>
                    <a:pt x="10444" y="20736"/>
                  </a:cubicBezTo>
                  <a:cubicBezTo>
                    <a:pt x="11156" y="21384"/>
                    <a:pt x="11156" y="20736"/>
                    <a:pt x="11156" y="20520"/>
                  </a:cubicBezTo>
                  <a:cubicBezTo>
                    <a:pt x="11393" y="20304"/>
                    <a:pt x="12105" y="20520"/>
                    <a:pt x="12580" y="20520"/>
                  </a:cubicBezTo>
                  <a:cubicBezTo>
                    <a:pt x="13055" y="20520"/>
                    <a:pt x="13767" y="20304"/>
                    <a:pt x="13767" y="20304"/>
                  </a:cubicBezTo>
                  <a:cubicBezTo>
                    <a:pt x="13767" y="20304"/>
                    <a:pt x="20176" y="20304"/>
                    <a:pt x="20413" y="20304"/>
                  </a:cubicBezTo>
                  <a:cubicBezTo>
                    <a:pt x="20888" y="20088"/>
                    <a:pt x="20651" y="19008"/>
                    <a:pt x="20651" y="19008"/>
                  </a:cubicBezTo>
                  <a:cubicBezTo>
                    <a:pt x="20176" y="18360"/>
                    <a:pt x="20176" y="18360"/>
                    <a:pt x="20176" y="18360"/>
                  </a:cubicBezTo>
                  <a:cubicBezTo>
                    <a:pt x="18514" y="4104"/>
                    <a:pt x="18514" y="4104"/>
                    <a:pt x="18514" y="4104"/>
                  </a:cubicBezTo>
                  <a:cubicBezTo>
                    <a:pt x="21600" y="4104"/>
                    <a:pt x="21600" y="4104"/>
                    <a:pt x="21600" y="4104"/>
                  </a:cubicBezTo>
                  <a:cubicBezTo>
                    <a:pt x="18277" y="2160"/>
                    <a:pt x="15666" y="432"/>
                    <a:pt x="15191" y="432"/>
                  </a:cubicBezTo>
                  <a:cubicBezTo>
                    <a:pt x="14954" y="216"/>
                    <a:pt x="14954" y="216"/>
                    <a:pt x="14954" y="0"/>
                  </a:cubicBezTo>
                  <a:cubicBezTo>
                    <a:pt x="14954" y="1296"/>
                    <a:pt x="14954" y="2160"/>
                    <a:pt x="14716" y="2376"/>
                  </a:cubicBezTo>
                  <a:cubicBezTo>
                    <a:pt x="8782" y="2376"/>
                    <a:pt x="8782" y="2376"/>
                    <a:pt x="8782" y="2376"/>
                  </a:cubicBezTo>
                  <a:cubicBezTo>
                    <a:pt x="8782" y="2376"/>
                    <a:pt x="8782" y="6264"/>
                    <a:pt x="8782" y="6696"/>
                  </a:cubicBezTo>
                  <a:cubicBezTo>
                    <a:pt x="8782" y="7128"/>
                    <a:pt x="7121" y="7560"/>
                    <a:pt x="7121" y="7776"/>
                  </a:cubicBezTo>
                  <a:cubicBezTo>
                    <a:pt x="7121" y="8208"/>
                    <a:pt x="7121" y="10584"/>
                    <a:pt x="7121" y="10584"/>
                  </a:cubicBezTo>
                  <a:cubicBezTo>
                    <a:pt x="0" y="10584"/>
                    <a:pt x="0" y="10584"/>
                    <a:pt x="0" y="10584"/>
                  </a:cubicBezTo>
                  <a:cubicBezTo>
                    <a:pt x="0" y="11448"/>
                    <a:pt x="712" y="11880"/>
                    <a:pt x="1187" y="12312"/>
                  </a:cubicBezTo>
                  <a:cubicBezTo>
                    <a:pt x="1662" y="12960"/>
                    <a:pt x="712" y="13824"/>
                    <a:pt x="1662" y="14904"/>
                  </a:cubicBezTo>
                  <a:cubicBezTo>
                    <a:pt x="2136" y="15984"/>
                    <a:pt x="1424" y="17496"/>
                    <a:pt x="949" y="18144"/>
                  </a:cubicBezTo>
                  <a:cubicBezTo>
                    <a:pt x="712" y="18360"/>
                    <a:pt x="712" y="19008"/>
                    <a:pt x="712" y="19440"/>
                  </a:cubicBezTo>
                  <a:cubicBezTo>
                    <a:pt x="712" y="19440"/>
                    <a:pt x="712" y="19440"/>
                    <a:pt x="712" y="19440"/>
                  </a:cubicBezTo>
                  <a:cubicBezTo>
                    <a:pt x="1187" y="19224"/>
                    <a:pt x="1187" y="18576"/>
                    <a:pt x="1899" y="1879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Google Shape;955;p79"/>
            <p:cNvSpPr/>
            <p:nvPr/>
          </p:nvSpPr>
          <p:spPr>
            <a:xfrm>
              <a:off x="3094697" y="1762750"/>
              <a:ext cx="328685" cy="30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extrusionOk="0">
                  <a:moveTo>
                    <a:pt x="20381" y="8862"/>
                  </a:moveTo>
                  <a:cubicBezTo>
                    <a:pt x="20381" y="8862"/>
                    <a:pt x="20381" y="7938"/>
                    <a:pt x="19684" y="7569"/>
                  </a:cubicBezTo>
                  <a:cubicBezTo>
                    <a:pt x="19161" y="7200"/>
                    <a:pt x="18290" y="7015"/>
                    <a:pt x="18290" y="7015"/>
                  </a:cubicBezTo>
                  <a:cubicBezTo>
                    <a:pt x="18290" y="7015"/>
                    <a:pt x="17942" y="6092"/>
                    <a:pt x="17594" y="5723"/>
                  </a:cubicBezTo>
                  <a:cubicBezTo>
                    <a:pt x="17419" y="5538"/>
                    <a:pt x="13065" y="2585"/>
                    <a:pt x="9581" y="0"/>
                  </a:cubicBezTo>
                  <a:cubicBezTo>
                    <a:pt x="7490" y="0"/>
                    <a:pt x="7490" y="0"/>
                    <a:pt x="7490" y="0"/>
                  </a:cubicBezTo>
                  <a:cubicBezTo>
                    <a:pt x="8710" y="12185"/>
                    <a:pt x="8710" y="12185"/>
                    <a:pt x="8710" y="12185"/>
                  </a:cubicBezTo>
                  <a:cubicBezTo>
                    <a:pt x="9058" y="12554"/>
                    <a:pt x="9058" y="12554"/>
                    <a:pt x="9058" y="12554"/>
                  </a:cubicBezTo>
                  <a:cubicBezTo>
                    <a:pt x="9058" y="12554"/>
                    <a:pt x="9232" y="13662"/>
                    <a:pt x="8884" y="13846"/>
                  </a:cubicBezTo>
                  <a:cubicBezTo>
                    <a:pt x="8710" y="13846"/>
                    <a:pt x="3832" y="13846"/>
                    <a:pt x="3832" y="13846"/>
                  </a:cubicBezTo>
                  <a:cubicBezTo>
                    <a:pt x="3832" y="13846"/>
                    <a:pt x="3310" y="14031"/>
                    <a:pt x="3135" y="14031"/>
                  </a:cubicBezTo>
                  <a:cubicBezTo>
                    <a:pt x="2787" y="14031"/>
                    <a:pt x="2265" y="13846"/>
                    <a:pt x="2090" y="14031"/>
                  </a:cubicBezTo>
                  <a:cubicBezTo>
                    <a:pt x="2090" y="14215"/>
                    <a:pt x="2090" y="14769"/>
                    <a:pt x="1394" y="14215"/>
                  </a:cubicBezTo>
                  <a:cubicBezTo>
                    <a:pt x="871" y="13662"/>
                    <a:pt x="697" y="14031"/>
                    <a:pt x="697" y="14585"/>
                  </a:cubicBezTo>
                  <a:cubicBezTo>
                    <a:pt x="697" y="14769"/>
                    <a:pt x="348" y="14769"/>
                    <a:pt x="0" y="14769"/>
                  </a:cubicBezTo>
                  <a:cubicBezTo>
                    <a:pt x="0" y="14954"/>
                    <a:pt x="174" y="15138"/>
                    <a:pt x="174" y="15138"/>
                  </a:cubicBezTo>
                  <a:cubicBezTo>
                    <a:pt x="348" y="15508"/>
                    <a:pt x="348" y="15508"/>
                    <a:pt x="348" y="15508"/>
                  </a:cubicBezTo>
                  <a:cubicBezTo>
                    <a:pt x="348" y="15508"/>
                    <a:pt x="348" y="16246"/>
                    <a:pt x="523" y="16431"/>
                  </a:cubicBezTo>
                  <a:cubicBezTo>
                    <a:pt x="871" y="16800"/>
                    <a:pt x="1219" y="17169"/>
                    <a:pt x="1394" y="17169"/>
                  </a:cubicBezTo>
                  <a:cubicBezTo>
                    <a:pt x="1394" y="17538"/>
                    <a:pt x="1394" y="18462"/>
                    <a:pt x="1394" y="18462"/>
                  </a:cubicBezTo>
                  <a:cubicBezTo>
                    <a:pt x="1394" y="18462"/>
                    <a:pt x="1394" y="19200"/>
                    <a:pt x="1568" y="18831"/>
                  </a:cubicBezTo>
                  <a:cubicBezTo>
                    <a:pt x="1742" y="18462"/>
                    <a:pt x="2265" y="19200"/>
                    <a:pt x="2439" y="18646"/>
                  </a:cubicBezTo>
                  <a:cubicBezTo>
                    <a:pt x="2439" y="18277"/>
                    <a:pt x="3135" y="18831"/>
                    <a:pt x="3310" y="18831"/>
                  </a:cubicBezTo>
                  <a:cubicBezTo>
                    <a:pt x="3310" y="18831"/>
                    <a:pt x="4006" y="17908"/>
                    <a:pt x="4181" y="18092"/>
                  </a:cubicBezTo>
                  <a:cubicBezTo>
                    <a:pt x="4355" y="18092"/>
                    <a:pt x="4703" y="18831"/>
                    <a:pt x="4703" y="19200"/>
                  </a:cubicBezTo>
                  <a:cubicBezTo>
                    <a:pt x="4703" y="19385"/>
                    <a:pt x="5400" y="19569"/>
                    <a:pt x="5226" y="19569"/>
                  </a:cubicBezTo>
                  <a:cubicBezTo>
                    <a:pt x="4877" y="19754"/>
                    <a:pt x="4877" y="20123"/>
                    <a:pt x="5226" y="20123"/>
                  </a:cubicBezTo>
                  <a:cubicBezTo>
                    <a:pt x="5400" y="20123"/>
                    <a:pt x="5400" y="20677"/>
                    <a:pt x="5400" y="21046"/>
                  </a:cubicBezTo>
                  <a:cubicBezTo>
                    <a:pt x="5574" y="21231"/>
                    <a:pt x="5748" y="21415"/>
                    <a:pt x="5923" y="21046"/>
                  </a:cubicBezTo>
                  <a:cubicBezTo>
                    <a:pt x="6097" y="20677"/>
                    <a:pt x="6445" y="21046"/>
                    <a:pt x="6619" y="21415"/>
                  </a:cubicBezTo>
                  <a:cubicBezTo>
                    <a:pt x="6794" y="21600"/>
                    <a:pt x="7316" y="21231"/>
                    <a:pt x="7490" y="20862"/>
                  </a:cubicBezTo>
                  <a:cubicBezTo>
                    <a:pt x="7490" y="20492"/>
                    <a:pt x="8013" y="20492"/>
                    <a:pt x="8013" y="20862"/>
                  </a:cubicBezTo>
                  <a:cubicBezTo>
                    <a:pt x="8013" y="21231"/>
                    <a:pt x="8013" y="21415"/>
                    <a:pt x="8535" y="21046"/>
                  </a:cubicBezTo>
                  <a:cubicBezTo>
                    <a:pt x="8710" y="20862"/>
                    <a:pt x="8710" y="20862"/>
                    <a:pt x="8884" y="20862"/>
                  </a:cubicBezTo>
                  <a:cubicBezTo>
                    <a:pt x="9058" y="20492"/>
                    <a:pt x="9232" y="19938"/>
                    <a:pt x="9232" y="19754"/>
                  </a:cubicBezTo>
                  <a:cubicBezTo>
                    <a:pt x="9406" y="19569"/>
                    <a:pt x="9058" y="19015"/>
                    <a:pt x="9232" y="19015"/>
                  </a:cubicBezTo>
                  <a:cubicBezTo>
                    <a:pt x="9406" y="18831"/>
                    <a:pt x="9929" y="19015"/>
                    <a:pt x="10103" y="18462"/>
                  </a:cubicBezTo>
                  <a:cubicBezTo>
                    <a:pt x="10277" y="17908"/>
                    <a:pt x="10626" y="17538"/>
                    <a:pt x="10626" y="17538"/>
                  </a:cubicBezTo>
                  <a:cubicBezTo>
                    <a:pt x="10626" y="17538"/>
                    <a:pt x="10626" y="16431"/>
                    <a:pt x="11148" y="16615"/>
                  </a:cubicBezTo>
                  <a:cubicBezTo>
                    <a:pt x="11497" y="16800"/>
                    <a:pt x="11671" y="17169"/>
                    <a:pt x="11845" y="16615"/>
                  </a:cubicBezTo>
                  <a:cubicBezTo>
                    <a:pt x="11845" y="16246"/>
                    <a:pt x="12194" y="16431"/>
                    <a:pt x="12368" y="16062"/>
                  </a:cubicBezTo>
                  <a:cubicBezTo>
                    <a:pt x="12542" y="15508"/>
                    <a:pt x="12716" y="15508"/>
                    <a:pt x="13065" y="15692"/>
                  </a:cubicBezTo>
                  <a:cubicBezTo>
                    <a:pt x="13413" y="15692"/>
                    <a:pt x="13413" y="15508"/>
                    <a:pt x="13413" y="15323"/>
                  </a:cubicBezTo>
                  <a:cubicBezTo>
                    <a:pt x="13413" y="15138"/>
                    <a:pt x="14110" y="15138"/>
                    <a:pt x="14632" y="14769"/>
                  </a:cubicBezTo>
                  <a:cubicBezTo>
                    <a:pt x="15155" y="14585"/>
                    <a:pt x="15503" y="14215"/>
                    <a:pt x="15503" y="14585"/>
                  </a:cubicBezTo>
                  <a:cubicBezTo>
                    <a:pt x="15677" y="14769"/>
                    <a:pt x="17071" y="14769"/>
                    <a:pt x="17245" y="14585"/>
                  </a:cubicBezTo>
                  <a:cubicBezTo>
                    <a:pt x="17419" y="14585"/>
                    <a:pt x="17768" y="14031"/>
                    <a:pt x="18116" y="14215"/>
                  </a:cubicBezTo>
                  <a:cubicBezTo>
                    <a:pt x="18639" y="14215"/>
                    <a:pt x="19684" y="14031"/>
                    <a:pt x="20206" y="14031"/>
                  </a:cubicBezTo>
                  <a:cubicBezTo>
                    <a:pt x="20729" y="14031"/>
                    <a:pt x="20903" y="13477"/>
                    <a:pt x="21077" y="13292"/>
                  </a:cubicBezTo>
                  <a:cubicBezTo>
                    <a:pt x="21252" y="13108"/>
                    <a:pt x="21426" y="12554"/>
                    <a:pt x="21600" y="12369"/>
                  </a:cubicBezTo>
                  <a:cubicBezTo>
                    <a:pt x="21600" y="12369"/>
                    <a:pt x="21600" y="9785"/>
                    <a:pt x="21600" y="8677"/>
                  </a:cubicBezTo>
                  <a:cubicBezTo>
                    <a:pt x="21077" y="8677"/>
                    <a:pt x="20381" y="8862"/>
                    <a:pt x="20381" y="886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Google Shape;956;p79"/>
            <p:cNvSpPr/>
            <p:nvPr/>
          </p:nvSpPr>
          <p:spPr>
            <a:xfrm>
              <a:off x="3230422" y="1970214"/>
              <a:ext cx="161891" cy="10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0" extrusionOk="0">
                  <a:moveTo>
                    <a:pt x="21600" y="11711"/>
                  </a:moveTo>
                  <a:cubicBezTo>
                    <a:pt x="21246" y="11220"/>
                    <a:pt x="20538" y="10729"/>
                    <a:pt x="20538" y="10729"/>
                  </a:cubicBezTo>
                  <a:cubicBezTo>
                    <a:pt x="20184" y="10729"/>
                    <a:pt x="20184" y="9256"/>
                    <a:pt x="20184" y="8765"/>
                  </a:cubicBezTo>
                  <a:cubicBezTo>
                    <a:pt x="20184" y="8274"/>
                    <a:pt x="19121" y="9256"/>
                    <a:pt x="18767" y="9256"/>
                  </a:cubicBezTo>
                  <a:cubicBezTo>
                    <a:pt x="18413" y="8765"/>
                    <a:pt x="18059" y="7783"/>
                    <a:pt x="17705" y="7783"/>
                  </a:cubicBezTo>
                  <a:cubicBezTo>
                    <a:pt x="17351" y="7783"/>
                    <a:pt x="17351" y="6802"/>
                    <a:pt x="17351" y="6311"/>
                  </a:cubicBezTo>
                  <a:cubicBezTo>
                    <a:pt x="17351" y="5820"/>
                    <a:pt x="16643" y="4838"/>
                    <a:pt x="16289" y="4347"/>
                  </a:cubicBezTo>
                  <a:cubicBezTo>
                    <a:pt x="15580" y="3856"/>
                    <a:pt x="15580" y="2383"/>
                    <a:pt x="15226" y="2383"/>
                  </a:cubicBezTo>
                  <a:cubicBezTo>
                    <a:pt x="14872" y="1893"/>
                    <a:pt x="15226" y="911"/>
                    <a:pt x="15226" y="420"/>
                  </a:cubicBezTo>
                  <a:cubicBezTo>
                    <a:pt x="14518" y="420"/>
                    <a:pt x="13456" y="420"/>
                    <a:pt x="13456" y="420"/>
                  </a:cubicBezTo>
                  <a:cubicBezTo>
                    <a:pt x="13102" y="-562"/>
                    <a:pt x="12748" y="420"/>
                    <a:pt x="11685" y="911"/>
                  </a:cubicBezTo>
                  <a:cubicBezTo>
                    <a:pt x="10623" y="1893"/>
                    <a:pt x="9207" y="1893"/>
                    <a:pt x="9207" y="2383"/>
                  </a:cubicBezTo>
                  <a:cubicBezTo>
                    <a:pt x="9207" y="2874"/>
                    <a:pt x="8852" y="3365"/>
                    <a:pt x="8498" y="3365"/>
                  </a:cubicBezTo>
                  <a:cubicBezTo>
                    <a:pt x="7790" y="2874"/>
                    <a:pt x="7436" y="2874"/>
                    <a:pt x="7082" y="4347"/>
                  </a:cubicBezTo>
                  <a:cubicBezTo>
                    <a:pt x="6728" y="5329"/>
                    <a:pt x="6020" y="4838"/>
                    <a:pt x="6020" y="5820"/>
                  </a:cubicBezTo>
                  <a:cubicBezTo>
                    <a:pt x="5666" y="6802"/>
                    <a:pt x="4957" y="6311"/>
                    <a:pt x="4249" y="5820"/>
                  </a:cubicBezTo>
                  <a:cubicBezTo>
                    <a:pt x="3541" y="5329"/>
                    <a:pt x="3541" y="8274"/>
                    <a:pt x="3541" y="8274"/>
                  </a:cubicBezTo>
                  <a:cubicBezTo>
                    <a:pt x="3541" y="8274"/>
                    <a:pt x="2833" y="9256"/>
                    <a:pt x="2479" y="10729"/>
                  </a:cubicBezTo>
                  <a:cubicBezTo>
                    <a:pt x="2125" y="12202"/>
                    <a:pt x="708" y="11711"/>
                    <a:pt x="354" y="12202"/>
                  </a:cubicBezTo>
                  <a:cubicBezTo>
                    <a:pt x="0" y="12202"/>
                    <a:pt x="708" y="13674"/>
                    <a:pt x="354" y="14165"/>
                  </a:cubicBezTo>
                  <a:cubicBezTo>
                    <a:pt x="354" y="14656"/>
                    <a:pt x="0" y="16129"/>
                    <a:pt x="0" y="17111"/>
                  </a:cubicBezTo>
                  <a:cubicBezTo>
                    <a:pt x="354" y="17602"/>
                    <a:pt x="1062" y="17602"/>
                    <a:pt x="1062" y="18093"/>
                  </a:cubicBezTo>
                  <a:cubicBezTo>
                    <a:pt x="1416" y="18583"/>
                    <a:pt x="2833" y="21038"/>
                    <a:pt x="3541" y="19565"/>
                  </a:cubicBezTo>
                  <a:cubicBezTo>
                    <a:pt x="4249" y="18583"/>
                    <a:pt x="6020" y="18583"/>
                    <a:pt x="6728" y="19074"/>
                  </a:cubicBezTo>
                  <a:cubicBezTo>
                    <a:pt x="7082" y="20056"/>
                    <a:pt x="7436" y="19565"/>
                    <a:pt x="7436" y="18583"/>
                  </a:cubicBezTo>
                  <a:cubicBezTo>
                    <a:pt x="7790" y="18093"/>
                    <a:pt x="6728" y="16129"/>
                    <a:pt x="7082" y="15147"/>
                  </a:cubicBezTo>
                  <a:cubicBezTo>
                    <a:pt x="7436" y="14656"/>
                    <a:pt x="13102" y="15147"/>
                    <a:pt x="13456" y="15638"/>
                  </a:cubicBezTo>
                  <a:cubicBezTo>
                    <a:pt x="13810" y="16129"/>
                    <a:pt x="13810" y="14165"/>
                    <a:pt x="14518" y="14656"/>
                  </a:cubicBezTo>
                  <a:cubicBezTo>
                    <a:pt x="15580" y="14656"/>
                    <a:pt x="16643" y="15147"/>
                    <a:pt x="17351" y="15147"/>
                  </a:cubicBezTo>
                  <a:cubicBezTo>
                    <a:pt x="17351" y="14656"/>
                    <a:pt x="18059" y="13674"/>
                    <a:pt x="18413" y="13674"/>
                  </a:cubicBezTo>
                  <a:cubicBezTo>
                    <a:pt x="18767" y="13674"/>
                    <a:pt x="20538" y="13183"/>
                    <a:pt x="20892" y="12693"/>
                  </a:cubicBezTo>
                  <a:cubicBezTo>
                    <a:pt x="21246" y="12202"/>
                    <a:pt x="21600" y="12202"/>
                    <a:pt x="21600" y="11711"/>
                  </a:cubicBezTo>
                  <a:cubicBezTo>
                    <a:pt x="21600" y="11711"/>
                    <a:pt x="21600" y="11711"/>
                    <a:pt x="21600" y="1171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Google Shape;957;p79"/>
            <p:cNvSpPr/>
            <p:nvPr/>
          </p:nvSpPr>
          <p:spPr>
            <a:xfrm>
              <a:off x="3343100" y="1793819"/>
              <a:ext cx="304310" cy="24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61" extrusionOk="0">
                  <a:moveTo>
                    <a:pt x="20745" y="3086"/>
                  </a:moveTo>
                  <a:cubicBezTo>
                    <a:pt x="20745" y="2848"/>
                    <a:pt x="20557" y="1662"/>
                    <a:pt x="20557" y="949"/>
                  </a:cubicBezTo>
                  <a:cubicBezTo>
                    <a:pt x="19430" y="1662"/>
                    <a:pt x="19430" y="1662"/>
                    <a:pt x="19430" y="1662"/>
                  </a:cubicBezTo>
                  <a:cubicBezTo>
                    <a:pt x="19430" y="1662"/>
                    <a:pt x="19242" y="1187"/>
                    <a:pt x="18679" y="712"/>
                  </a:cubicBezTo>
                  <a:cubicBezTo>
                    <a:pt x="17927" y="0"/>
                    <a:pt x="16613" y="0"/>
                    <a:pt x="16613" y="0"/>
                  </a:cubicBezTo>
                  <a:cubicBezTo>
                    <a:pt x="10414" y="4747"/>
                    <a:pt x="10414" y="4747"/>
                    <a:pt x="10414" y="4747"/>
                  </a:cubicBezTo>
                  <a:cubicBezTo>
                    <a:pt x="8160" y="7358"/>
                    <a:pt x="8160" y="7358"/>
                    <a:pt x="8160" y="7358"/>
                  </a:cubicBezTo>
                  <a:cubicBezTo>
                    <a:pt x="8160" y="7358"/>
                    <a:pt x="6282" y="8070"/>
                    <a:pt x="5906" y="8308"/>
                  </a:cubicBezTo>
                  <a:cubicBezTo>
                    <a:pt x="5906" y="8308"/>
                    <a:pt x="5906" y="8308"/>
                    <a:pt x="5719" y="8308"/>
                  </a:cubicBezTo>
                  <a:cubicBezTo>
                    <a:pt x="5719" y="9732"/>
                    <a:pt x="5719" y="13055"/>
                    <a:pt x="5719" y="13055"/>
                  </a:cubicBezTo>
                  <a:cubicBezTo>
                    <a:pt x="5531" y="13055"/>
                    <a:pt x="5343" y="14004"/>
                    <a:pt x="5155" y="14242"/>
                  </a:cubicBezTo>
                  <a:cubicBezTo>
                    <a:pt x="4967" y="14479"/>
                    <a:pt x="4779" y="15191"/>
                    <a:pt x="4216" y="15191"/>
                  </a:cubicBezTo>
                  <a:cubicBezTo>
                    <a:pt x="3840" y="15191"/>
                    <a:pt x="2526" y="15429"/>
                    <a:pt x="1962" y="15429"/>
                  </a:cubicBezTo>
                  <a:cubicBezTo>
                    <a:pt x="1586" y="15191"/>
                    <a:pt x="1211" y="15903"/>
                    <a:pt x="1023" y="15903"/>
                  </a:cubicBezTo>
                  <a:cubicBezTo>
                    <a:pt x="835" y="15903"/>
                    <a:pt x="459" y="15903"/>
                    <a:pt x="84" y="15903"/>
                  </a:cubicBezTo>
                  <a:cubicBezTo>
                    <a:pt x="84" y="16141"/>
                    <a:pt x="-104" y="16615"/>
                    <a:pt x="84" y="16853"/>
                  </a:cubicBezTo>
                  <a:cubicBezTo>
                    <a:pt x="272" y="16853"/>
                    <a:pt x="272" y="17565"/>
                    <a:pt x="647" y="17802"/>
                  </a:cubicBezTo>
                  <a:cubicBezTo>
                    <a:pt x="835" y="18040"/>
                    <a:pt x="1211" y="18514"/>
                    <a:pt x="1211" y="18989"/>
                  </a:cubicBezTo>
                  <a:cubicBezTo>
                    <a:pt x="1211" y="18989"/>
                    <a:pt x="1211" y="19464"/>
                    <a:pt x="1586" y="19464"/>
                  </a:cubicBezTo>
                  <a:cubicBezTo>
                    <a:pt x="1586" y="19464"/>
                    <a:pt x="1774" y="19938"/>
                    <a:pt x="1962" y="20176"/>
                  </a:cubicBezTo>
                  <a:cubicBezTo>
                    <a:pt x="2150" y="20176"/>
                    <a:pt x="2713" y="19701"/>
                    <a:pt x="2713" y="19938"/>
                  </a:cubicBezTo>
                  <a:cubicBezTo>
                    <a:pt x="2713" y="20176"/>
                    <a:pt x="2713" y="20888"/>
                    <a:pt x="2901" y="20888"/>
                  </a:cubicBezTo>
                  <a:cubicBezTo>
                    <a:pt x="2901" y="20888"/>
                    <a:pt x="3277" y="21125"/>
                    <a:pt x="3465" y="21363"/>
                  </a:cubicBezTo>
                  <a:cubicBezTo>
                    <a:pt x="3277" y="20888"/>
                    <a:pt x="3465" y="20176"/>
                    <a:pt x="3840" y="20413"/>
                  </a:cubicBezTo>
                  <a:cubicBezTo>
                    <a:pt x="4216" y="20651"/>
                    <a:pt x="3840" y="21125"/>
                    <a:pt x="4216" y="21363"/>
                  </a:cubicBezTo>
                  <a:cubicBezTo>
                    <a:pt x="4592" y="21600"/>
                    <a:pt x="4967" y="21363"/>
                    <a:pt x="4967" y="21125"/>
                  </a:cubicBezTo>
                  <a:cubicBezTo>
                    <a:pt x="4967" y="20651"/>
                    <a:pt x="5343" y="19938"/>
                    <a:pt x="5531" y="19701"/>
                  </a:cubicBezTo>
                  <a:cubicBezTo>
                    <a:pt x="5719" y="19464"/>
                    <a:pt x="5719" y="18752"/>
                    <a:pt x="5906" y="18277"/>
                  </a:cubicBezTo>
                  <a:cubicBezTo>
                    <a:pt x="6094" y="18040"/>
                    <a:pt x="6846" y="18277"/>
                    <a:pt x="7033" y="18277"/>
                  </a:cubicBezTo>
                  <a:cubicBezTo>
                    <a:pt x="7409" y="18514"/>
                    <a:pt x="7597" y="17565"/>
                    <a:pt x="7973" y="18040"/>
                  </a:cubicBezTo>
                  <a:cubicBezTo>
                    <a:pt x="8348" y="18277"/>
                    <a:pt x="8724" y="18040"/>
                    <a:pt x="9099" y="18514"/>
                  </a:cubicBezTo>
                  <a:cubicBezTo>
                    <a:pt x="9287" y="18752"/>
                    <a:pt x="9475" y="19464"/>
                    <a:pt x="9851" y="19226"/>
                  </a:cubicBezTo>
                  <a:cubicBezTo>
                    <a:pt x="10414" y="18989"/>
                    <a:pt x="10602" y="18989"/>
                    <a:pt x="10978" y="18989"/>
                  </a:cubicBezTo>
                  <a:cubicBezTo>
                    <a:pt x="11166" y="18989"/>
                    <a:pt x="11917" y="19464"/>
                    <a:pt x="12105" y="19464"/>
                  </a:cubicBezTo>
                  <a:cubicBezTo>
                    <a:pt x="12293" y="19701"/>
                    <a:pt x="13044" y="19701"/>
                    <a:pt x="13419" y="19464"/>
                  </a:cubicBezTo>
                  <a:cubicBezTo>
                    <a:pt x="13795" y="19226"/>
                    <a:pt x="14171" y="18752"/>
                    <a:pt x="14546" y="18989"/>
                  </a:cubicBezTo>
                  <a:cubicBezTo>
                    <a:pt x="14922" y="18989"/>
                    <a:pt x="16049" y="18752"/>
                    <a:pt x="16237" y="18989"/>
                  </a:cubicBezTo>
                  <a:cubicBezTo>
                    <a:pt x="16425" y="18989"/>
                    <a:pt x="17176" y="19226"/>
                    <a:pt x="17364" y="18989"/>
                  </a:cubicBezTo>
                  <a:cubicBezTo>
                    <a:pt x="17739" y="18989"/>
                    <a:pt x="18115" y="18277"/>
                    <a:pt x="18303" y="18040"/>
                  </a:cubicBezTo>
                  <a:cubicBezTo>
                    <a:pt x="18491" y="18040"/>
                    <a:pt x="18491" y="18040"/>
                    <a:pt x="18679" y="18040"/>
                  </a:cubicBezTo>
                  <a:cubicBezTo>
                    <a:pt x="18679" y="17802"/>
                    <a:pt x="18679" y="17565"/>
                    <a:pt x="18679" y="17565"/>
                  </a:cubicBezTo>
                  <a:cubicBezTo>
                    <a:pt x="18679" y="16378"/>
                    <a:pt x="18866" y="16853"/>
                    <a:pt x="18866" y="16141"/>
                  </a:cubicBezTo>
                  <a:cubicBezTo>
                    <a:pt x="19054" y="14954"/>
                    <a:pt x="20933" y="12580"/>
                    <a:pt x="21120" y="12580"/>
                  </a:cubicBezTo>
                  <a:cubicBezTo>
                    <a:pt x="21308" y="12343"/>
                    <a:pt x="21308" y="8545"/>
                    <a:pt x="21308" y="8070"/>
                  </a:cubicBezTo>
                  <a:cubicBezTo>
                    <a:pt x="21308" y="7358"/>
                    <a:pt x="21496" y="6884"/>
                    <a:pt x="21496" y="6171"/>
                  </a:cubicBezTo>
                  <a:cubicBezTo>
                    <a:pt x="21496" y="5459"/>
                    <a:pt x="21308" y="5459"/>
                    <a:pt x="21308" y="4747"/>
                  </a:cubicBezTo>
                  <a:cubicBezTo>
                    <a:pt x="21308" y="4273"/>
                    <a:pt x="20745" y="3560"/>
                    <a:pt x="20745" y="308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Google Shape;958;p79"/>
            <p:cNvSpPr/>
            <p:nvPr/>
          </p:nvSpPr>
          <p:spPr>
            <a:xfrm>
              <a:off x="3608162" y="1793819"/>
              <a:ext cx="196230" cy="32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21600" y="5226"/>
                  </a:moveTo>
                  <a:cubicBezTo>
                    <a:pt x="4962" y="0"/>
                    <a:pt x="4962" y="0"/>
                    <a:pt x="4962" y="0"/>
                  </a:cubicBezTo>
                  <a:cubicBezTo>
                    <a:pt x="2919" y="697"/>
                    <a:pt x="2919" y="697"/>
                    <a:pt x="2919" y="697"/>
                  </a:cubicBezTo>
                  <a:cubicBezTo>
                    <a:pt x="2919" y="1219"/>
                    <a:pt x="3211" y="2090"/>
                    <a:pt x="3211" y="2265"/>
                  </a:cubicBezTo>
                  <a:cubicBezTo>
                    <a:pt x="3211" y="2613"/>
                    <a:pt x="4086" y="3135"/>
                    <a:pt x="4086" y="3484"/>
                  </a:cubicBezTo>
                  <a:cubicBezTo>
                    <a:pt x="4086" y="4006"/>
                    <a:pt x="4670" y="4006"/>
                    <a:pt x="4378" y="4529"/>
                  </a:cubicBezTo>
                  <a:cubicBezTo>
                    <a:pt x="4378" y="5052"/>
                    <a:pt x="4086" y="5400"/>
                    <a:pt x="4086" y="5923"/>
                  </a:cubicBezTo>
                  <a:cubicBezTo>
                    <a:pt x="4086" y="6271"/>
                    <a:pt x="4086" y="9058"/>
                    <a:pt x="3795" y="9232"/>
                  </a:cubicBezTo>
                  <a:cubicBezTo>
                    <a:pt x="3503" y="9232"/>
                    <a:pt x="584" y="10974"/>
                    <a:pt x="292" y="11671"/>
                  </a:cubicBezTo>
                  <a:cubicBezTo>
                    <a:pt x="292" y="12368"/>
                    <a:pt x="0" y="12019"/>
                    <a:pt x="0" y="12890"/>
                  </a:cubicBezTo>
                  <a:cubicBezTo>
                    <a:pt x="0" y="12890"/>
                    <a:pt x="0" y="13065"/>
                    <a:pt x="0" y="13239"/>
                  </a:cubicBezTo>
                  <a:cubicBezTo>
                    <a:pt x="0" y="13239"/>
                    <a:pt x="0" y="13413"/>
                    <a:pt x="292" y="13587"/>
                  </a:cubicBezTo>
                  <a:cubicBezTo>
                    <a:pt x="584" y="13587"/>
                    <a:pt x="584" y="13935"/>
                    <a:pt x="1459" y="13935"/>
                  </a:cubicBezTo>
                  <a:cubicBezTo>
                    <a:pt x="2043" y="13935"/>
                    <a:pt x="2627" y="14981"/>
                    <a:pt x="2627" y="15329"/>
                  </a:cubicBezTo>
                  <a:cubicBezTo>
                    <a:pt x="2627" y="15677"/>
                    <a:pt x="2919" y="15852"/>
                    <a:pt x="2919" y="16374"/>
                  </a:cubicBezTo>
                  <a:cubicBezTo>
                    <a:pt x="2919" y="17071"/>
                    <a:pt x="3503" y="17942"/>
                    <a:pt x="3795" y="17942"/>
                  </a:cubicBezTo>
                  <a:cubicBezTo>
                    <a:pt x="4086" y="18116"/>
                    <a:pt x="3795" y="18116"/>
                    <a:pt x="2919" y="18116"/>
                  </a:cubicBezTo>
                  <a:cubicBezTo>
                    <a:pt x="2043" y="18116"/>
                    <a:pt x="1168" y="18116"/>
                    <a:pt x="1168" y="18290"/>
                  </a:cubicBezTo>
                  <a:cubicBezTo>
                    <a:pt x="1168" y="18465"/>
                    <a:pt x="876" y="18813"/>
                    <a:pt x="1751" y="19335"/>
                  </a:cubicBezTo>
                  <a:cubicBezTo>
                    <a:pt x="2335" y="19858"/>
                    <a:pt x="2919" y="20032"/>
                    <a:pt x="3211" y="20381"/>
                  </a:cubicBezTo>
                  <a:cubicBezTo>
                    <a:pt x="3503" y="20903"/>
                    <a:pt x="4086" y="21426"/>
                    <a:pt x="4378" y="21426"/>
                  </a:cubicBezTo>
                  <a:cubicBezTo>
                    <a:pt x="4378" y="21600"/>
                    <a:pt x="4962" y="21600"/>
                    <a:pt x="5254" y="21077"/>
                  </a:cubicBezTo>
                  <a:cubicBezTo>
                    <a:pt x="5838" y="20729"/>
                    <a:pt x="6422" y="21600"/>
                    <a:pt x="6714" y="21077"/>
                  </a:cubicBezTo>
                  <a:cubicBezTo>
                    <a:pt x="7297" y="20729"/>
                    <a:pt x="8757" y="20903"/>
                    <a:pt x="9049" y="20729"/>
                  </a:cubicBezTo>
                  <a:cubicBezTo>
                    <a:pt x="9341" y="20555"/>
                    <a:pt x="10800" y="20206"/>
                    <a:pt x="11092" y="20032"/>
                  </a:cubicBezTo>
                  <a:cubicBezTo>
                    <a:pt x="11676" y="20032"/>
                    <a:pt x="10800" y="19684"/>
                    <a:pt x="11384" y="19510"/>
                  </a:cubicBezTo>
                  <a:cubicBezTo>
                    <a:pt x="11968" y="19335"/>
                    <a:pt x="13427" y="19684"/>
                    <a:pt x="14303" y="18987"/>
                  </a:cubicBezTo>
                  <a:cubicBezTo>
                    <a:pt x="15178" y="18465"/>
                    <a:pt x="16054" y="17942"/>
                    <a:pt x="16346" y="17768"/>
                  </a:cubicBezTo>
                  <a:cubicBezTo>
                    <a:pt x="16638" y="17594"/>
                    <a:pt x="16346" y="17419"/>
                    <a:pt x="16930" y="17245"/>
                  </a:cubicBezTo>
                  <a:cubicBezTo>
                    <a:pt x="17222" y="16897"/>
                    <a:pt x="18389" y="16548"/>
                    <a:pt x="18389" y="16723"/>
                  </a:cubicBezTo>
                  <a:cubicBezTo>
                    <a:pt x="18681" y="16723"/>
                    <a:pt x="18681" y="16723"/>
                    <a:pt x="18973" y="16723"/>
                  </a:cubicBezTo>
                  <a:cubicBezTo>
                    <a:pt x="18681" y="16723"/>
                    <a:pt x="18681" y="16723"/>
                    <a:pt x="18681" y="16723"/>
                  </a:cubicBezTo>
                  <a:cubicBezTo>
                    <a:pt x="18973" y="16026"/>
                    <a:pt x="18973" y="16026"/>
                    <a:pt x="18973" y="16026"/>
                  </a:cubicBezTo>
                  <a:cubicBezTo>
                    <a:pt x="18973" y="16026"/>
                    <a:pt x="18097" y="15852"/>
                    <a:pt x="18097" y="15329"/>
                  </a:cubicBezTo>
                  <a:cubicBezTo>
                    <a:pt x="18097" y="14806"/>
                    <a:pt x="18389" y="14458"/>
                    <a:pt x="17805" y="14458"/>
                  </a:cubicBezTo>
                  <a:cubicBezTo>
                    <a:pt x="16930" y="14458"/>
                    <a:pt x="16930" y="13935"/>
                    <a:pt x="17514" y="13587"/>
                  </a:cubicBezTo>
                  <a:cubicBezTo>
                    <a:pt x="18097" y="13413"/>
                    <a:pt x="16638" y="12716"/>
                    <a:pt x="17514" y="12716"/>
                  </a:cubicBezTo>
                  <a:cubicBezTo>
                    <a:pt x="18389" y="12716"/>
                    <a:pt x="17805" y="11845"/>
                    <a:pt x="18389" y="11671"/>
                  </a:cubicBezTo>
                  <a:cubicBezTo>
                    <a:pt x="18973" y="11671"/>
                    <a:pt x="19265" y="11497"/>
                    <a:pt x="19265" y="10974"/>
                  </a:cubicBezTo>
                  <a:cubicBezTo>
                    <a:pt x="19265" y="10626"/>
                    <a:pt x="20724" y="10277"/>
                    <a:pt x="21308" y="10277"/>
                  </a:cubicBezTo>
                  <a:cubicBezTo>
                    <a:pt x="21600" y="10103"/>
                    <a:pt x="21600" y="8884"/>
                    <a:pt x="21600" y="8884"/>
                  </a:cubicBezTo>
                  <a:cubicBezTo>
                    <a:pt x="21600" y="5226"/>
                    <a:pt x="21600" y="5226"/>
                    <a:pt x="21600" y="5226"/>
                  </a:cubicBezTo>
                  <a:cubicBezTo>
                    <a:pt x="21600" y="5226"/>
                    <a:pt x="21600" y="5226"/>
                    <a:pt x="21600" y="522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Google Shape;959;p79"/>
            <p:cNvSpPr/>
            <p:nvPr/>
          </p:nvSpPr>
          <p:spPr>
            <a:xfrm>
              <a:off x="3820424" y="1612309"/>
              <a:ext cx="209630" cy="2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extrusionOk="0">
                  <a:moveTo>
                    <a:pt x="19950" y="4533"/>
                  </a:moveTo>
                  <a:cubicBezTo>
                    <a:pt x="18330" y="1067"/>
                    <a:pt x="18330" y="1067"/>
                    <a:pt x="18330" y="1067"/>
                  </a:cubicBezTo>
                  <a:cubicBezTo>
                    <a:pt x="18330" y="1333"/>
                    <a:pt x="18330" y="1333"/>
                    <a:pt x="18330" y="1333"/>
                  </a:cubicBezTo>
                  <a:cubicBezTo>
                    <a:pt x="18060" y="1600"/>
                    <a:pt x="16980" y="1067"/>
                    <a:pt x="16170" y="1333"/>
                  </a:cubicBezTo>
                  <a:cubicBezTo>
                    <a:pt x="15360" y="1600"/>
                    <a:pt x="14550" y="1333"/>
                    <a:pt x="13740" y="800"/>
                  </a:cubicBezTo>
                  <a:cubicBezTo>
                    <a:pt x="12660" y="533"/>
                    <a:pt x="9690" y="800"/>
                    <a:pt x="9420" y="1600"/>
                  </a:cubicBezTo>
                  <a:cubicBezTo>
                    <a:pt x="9150" y="2133"/>
                    <a:pt x="8070" y="2133"/>
                    <a:pt x="7260" y="1600"/>
                  </a:cubicBezTo>
                  <a:cubicBezTo>
                    <a:pt x="6450" y="1333"/>
                    <a:pt x="5370" y="800"/>
                    <a:pt x="3750" y="800"/>
                  </a:cubicBezTo>
                  <a:cubicBezTo>
                    <a:pt x="2130" y="800"/>
                    <a:pt x="780" y="533"/>
                    <a:pt x="780" y="0"/>
                  </a:cubicBezTo>
                  <a:cubicBezTo>
                    <a:pt x="780" y="267"/>
                    <a:pt x="510" y="533"/>
                    <a:pt x="510" y="533"/>
                  </a:cubicBezTo>
                  <a:cubicBezTo>
                    <a:pt x="-30" y="1867"/>
                    <a:pt x="780" y="2133"/>
                    <a:pt x="240" y="2933"/>
                  </a:cubicBezTo>
                  <a:cubicBezTo>
                    <a:pt x="-300" y="3733"/>
                    <a:pt x="240" y="4533"/>
                    <a:pt x="240" y="5867"/>
                  </a:cubicBezTo>
                  <a:cubicBezTo>
                    <a:pt x="240" y="6933"/>
                    <a:pt x="240" y="15733"/>
                    <a:pt x="240" y="21067"/>
                  </a:cubicBezTo>
                  <a:cubicBezTo>
                    <a:pt x="12390" y="21067"/>
                    <a:pt x="12390" y="21067"/>
                    <a:pt x="12390" y="21067"/>
                  </a:cubicBezTo>
                  <a:cubicBezTo>
                    <a:pt x="12390" y="21067"/>
                    <a:pt x="12660" y="20800"/>
                    <a:pt x="12930" y="20533"/>
                  </a:cubicBezTo>
                  <a:cubicBezTo>
                    <a:pt x="13470" y="20267"/>
                    <a:pt x="14010" y="21067"/>
                    <a:pt x="14010" y="21067"/>
                  </a:cubicBezTo>
                  <a:cubicBezTo>
                    <a:pt x="16440" y="21067"/>
                    <a:pt x="16440" y="21067"/>
                    <a:pt x="16440" y="21067"/>
                  </a:cubicBezTo>
                  <a:cubicBezTo>
                    <a:pt x="16440" y="21067"/>
                    <a:pt x="16980" y="21600"/>
                    <a:pt x="17790" y="21600"/>
                  </a:cubicBezTo>
                  <a:cubicBezTo>
                    <a:pt x="18330" y="21600"/>
                    <a:pt x="18060" y="20533"/>
                    <a:pt x="18600" y="20533"/>
                  </a:cubicBezTo>
                  <a:cubicBezTo>
                    <a:pt x="19680" y="20533"/>
                    <a:pt x="19410" y="19200"/>
                    <a:pt x="20220" y="19200"/>
                  </a:cubicBezTo>
                  <a:cubicBezTo>
                    <a:pt x="20760" y="19200"/>
                    <a:pt x="20760" y="19467"/>
                    <a:pt x="21300" y="18667"/>
                  </a:cubicBezTo>
                  <a:cubicBezTo>
                    <a:pt x="21300" y="18400"/>
                    <a:pt x="21300" y="18400"/>
                    <a:pt x="21300" y="18400"/>
                  </a:cubicBezTo>
                  <a:cubicBezTo>
                    <a:pt x="21300" y="18133"/>
                    <a:pt x="21300" y="17867"/>
                    <a:pt x="21300" y="17600"/>
                  </a:cubicBezTo>
                  <a:cubicBezTo>
                    <a:pt x="21300" y="16533"/>
                    <a:pt x="20760" y="16800"/>
                    <a:pt x="20490" y="15467"/>
                  </a:cubicBezTo>
                  <a:cubicBezTo>
                    <a:pt x="19950" y="14133"/>
                    <a:pt x="18330" y="12267"/>
                    <a:pt x="18330" y="11467"/>
                  </a:cubicBezTo>
                  <a:cubicBezTo>
                    <a:pt x="18330" y="10667"/>
                    <a:pt x="17250" y="10133"/>
                    <a:pt x="17250" y="9600"/>
                  </a:cubicBezTo>
                  <a:cubicBezTo>
                    <a:pt x="17250" y="8533"/>
                    <a:pt x="16710" y="8533"/>
                    <a:pt x="15900" y="7200"/>
                  </a:cubicBezTo>
                  <a:cubicBezTo>
                    <a:pt x="15090" y="5867"/>
                    <a:pt x="14820" y="3733"/>
                    <a:pt x="15090" y="3733"/>
                  </a:cubicBezTo>
                  <a:cubicBezTo>
                    <a:pt x="15360" y="3733"/>
                    <a:pt x="15900" y="5600"/>
                    <a:pt x="16170" y="6133"/>
                  </a:cubicBezTo>
                  <a:cubicBezTo>
                    <a:pt x="16710" y="6933"/>
                    <a:pt x="17790" y="8800"/>
                    <a:pt x="18330" y="8800"/>
                  </a:cubicBezTo>
                  <a:cubicBezTo>
                    <a:pt x="18870" y="8800"/>
                    <a:pt x="19140" y="5867"/>
                    <a:pt x="19410" y="5867"/>
                  </a:cubicBezTo>
                  <a:cubicBezTo>
                    <a:pt x="19410" y="5867"/>
                    <a:pt x="19410" y="6133"/>
                    <a:pt x="19680" y="6133"/>
                  </a:cubicBezTo>
                  <a:cubicBezTo>
                    <a:pt x="19680" y="5600"/>
                    <a:pt x="19680" y="5600"/>
                    <a:pt x="19680" y="5600"/>
                  </a:cubicBezTo>
                  <a:cubicBezTo>
                    <a:pt x="19950" y="4533"/>
                    <a:pt x="19950" y="4533"/>
                    <a:pt x="19950" y="4533"/>
                  </a:cubicBezTo>
                  <a:cubicBezTo>
                    <a:pt x="19950" y="4533"/>
                    <a:pt x="19950" y="4533"/>
                    <a:pt x="19950" y="453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Google Shape;960;p79"/>
            <p:cNvSpPr/>
            <p:nvPr/>
          </p:nvSpPr>
          <p:spPr>
            <a:xfrm>
              <a:off x="3515918" y="2225518"/>
              <a:ext cx="110233" cy="12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600" extrusionOk="0">
                  <a:moveTo>
                    <a:pt x="9749" y="20221"/>
                  </a:moveTo>
                  <a:cubicBezTo>
                    <a:pt x="11758" y="20221"/>
                    <a:pt x="11256" y="19302"/>
                    <a:pt x="10251" y="17923"/>
                  </a:cubicBezTo>
                  <a:cubicBezTo>
                    <a:pt x="9749" y="16085"/>
                    <a:pt x="11758" y="16085"/>
                    <a:pt x="12763" y="16085"/>
                  </a:cubicBezTo>
                  <a:cubicBezTo>
                    <a:pt x="14270" y="16085"/>
                    <a:pt x="13767" y="14247"/>
                    <a:pt x="14772" y="14247"/>
                  </a:cubicBezTo>
                  <a:cubicBezTo>
                    <a:pt x="15777" y="14247"/>
                    <a:pt x="15777" y="16545"/>
                    <a:pt x="16279" y="16545"/>
                  </a:cubicBezTo>
                  <a:cubicBezTo>
                    <a:pt x="17284" y="16085"/>
                    <a:pt x="18288" y="17004"/>
                    <a:pt x="19293" y="17004"/>
                  </a:cubicBezTo>
                  <a:cubicBezTo>
                    <a:pt x="20800" y="16545"/>
                    <a:pt x="20800" y="14247"/>
                    <a:pt x="20800" y="12868"/>
                  </a:cubicBezTo>
                  <a:cubicBezTo>
                    <a:pt x="20800" y="11489"/>
                    <a:pt x="20800" y="10111"/>
                    <a:pt x="19795" y="9191"/>
                  </a:cubicBezTo>
                  <a:cubicBezTo>
                    <a:pt x="18288" y="8732"/>
                    <a:pt x="17284" y="7353"/>
                    <a:pt x="18791" y="6894"/>
                  </a:cubicBezTo>
                  <a:cubicBezTo>
                    <a:pt x="20298" y="5974"/>
                    <a:pt x="20800" y="4596"/>
                    <a:pt x="19293" y="3677"/>
                  </a:cubicBezTo>
                  <a:cubicBezTo>
                    <a:pt x="18288" y="3217"/>
                    <a:pt x="15777" y="4596"/>
                    <a:pt x="15777" y="3677"/>
                  </a:cubicBezTo>
                  <a:cubicBezTo>
                    <a:pt x="15777" y="3217"/>
                    <a:pt x="16279" y="1838"/>
                    <a:pt x="16279" y="460"/>
                  </a:cubicBezTo>
                  <a:cubicBezTo>
                    <a:pt x="13265" y="460"/>
                    <a:pt x="10251" y="0"/>
                    <a:pt x="10251" y="0"/>
                  </a:cubicBezTo>
                  <a:cubicBezTo>
                    <a:pt x="9749" y="460"/>
                    <a:pt x="9749" y="460"/>
                    <a:pt x="9749" y="460"/>
                  </a:cubicBezTo>
                  <a:cubicBezTo>
                    <a:pt x="9749" y="3217"/>
                    <a:pt x="9749" y="4596"/>
                    <a:pt x="9749" y="4596"/>
                  </a:cubicBezTo>
                  <a:cubicBezTo>
                    <a:pt x="9749" y="4596"/>
                    <a:pt x="5228" y="5055"/>
                    <a:pt x="4223" y="5055"/>
                  </a:cubicBezTo>
                  <a:cubicBezTo>
                    <a:pt x="4223" y="5055"/>
                    <a:pt x="3721" y="5055"/>
                    <a:pt x="3219" y="5055"/>
                  </a:cubicBezTo>
                  <a:cubicBezTo>
                    <a:pt x="2716" y="5515"/>
                    <a:pt x="2716" y="5515"/>
                    <a:pt x="2214" y="5974"/>
                  </a:cubicBezTo>
                  <a:cubicBezTo>
                    <a:pt x="1712" y="6434"/>
                    <a:pt x="3219" y="6894"/>
                    <a:pt x="3219" y="7813"/>
                  </a:cubicBezTo>
                  <a:cubicBezTo>
                    <a:pt x="3721" y="8272"/>
                    <a:pt x="1712" y="8272"/>
                    <a:pt x="1712" y="8732"/>
                  </a:cubicBezTo>
                  <a:cubicBezTo>
                    <a:pt x="1712" y="9651"/>
                    <a:pt x="707" y="10570"/>
                    <a:pt x="205" y="11030"/>
                  </a:cubicBezTo>
                  <a:cubicBezTo>
                    <a:pt x="-800" y="11489"/>
                    <a:pt x="2214" y="13328"/>
                    <a:pt x="2214" y="13787"/>
                  </a:cubicBezTo>
                  <a:cubicBezTo>
                    <a:pt x="2214" y="14706"/>
                    <a:pt x="2716" y="15166"/>
                    <a:pt x="4223" y="17464"/>
                  </a:cubicBezTo>
                  <a:cubicBezTo>
                    <a:pt x="6735" y="18843"/>
                    <a:pt x="5730" y="19302"/>
                    <a:pt x="8242" y="21600"/>
                  </a:cubicBezTo>
                  <a:cubicBezTo>
                    <a:pt x="8744" y="21140"/>
                    <a:pt x="9247" y="20221"/>
                    <a:pt x="9749" y="2022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Google Shape;961;p79"/>
            <p:cNvSpPr/>
            <p:nvPr/>
          </p:nvSpPr>
          <p:spPr>
            <a:xfrm>
              <a:off x="3524702" y="2228791"/>
              <a:ext cx="42580" cy="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extrusionOk="0">
                  <a:moveTo>
                    <a:pt x="19559" y="19440"/>
                  </a:moveTo>
                  <a:cubicBezTo>
                    <a:pt x="19559" y="19440"/>
                    <a:pt x="20830" y="10800"/>
                    <a:pt x="20830" y="0"/>
                  </a:cubicBezTo>
                  <a:cubicBezTo>
                    <a:pt x="18289" y="0"/>
                    <a:pt x="18289" y="0"/>
                    <a:pt x="18289" y="0"/>
                  </a:cubicBezTo>
                  <a:cubicBezTo>
                    <a:pt x="4312" y="0"/>
                    <a:pt x="4312" y="0"/>
                    <a:pt x="4312" y="0"/>
                  </a:cubicBezTo>
                  <a:cubicBezTo>
                    <a:pt x="5583" y="0"/>
                    <a:pt x="5583" y="0"/>
                    <a:pt x="5583" y="2160"/>
                  </a:cubicBezTo>
                  <a:cubicBezTo>
                    <a:pt x="6854" y="4320"/>
                    <a:pt x="5583" y="10800"/>
                    <a:pt x="3042" y="10800"/>
                  </a:cubicBezTo>
                  <a:cubicBezTo>
                    <a:pt x="-770" y="12960"/>
                    <a:pt x="-770" y="17280"/>
                    <a:pt x="1771" y="17280"/>
                  </a:cubicBezTo>
                  <a:cubicBezTo>
                    <a:pt x="4312" y="17280"/>
                    <a:pt x="3042" y="19440"/>
                    <a:pt x="3042" y="21600"/>
                  </a:cubicBezTo>
                  <a:cubicBezTo>
                    <a:pt x="5583" y="21600"/>
                    <a:pt x="6854" y="21600"/>
                    <a:pt x="6854" y="21600"/>
                  </a:cubicBezTo>
                  <a:cubicBezTo>
                    <a:pt x="9395" y="21600"/>
                    <a:pt x="19559" y="19440"/>
                    <a:pt x="19559" y="1944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Google Shape;962;p79"/>
            <p:cNvSpPr/>
            <p:nvPr/>
          </p:nvSpPr>
          <p:spPr>
            <a:xfrm>
              <a:off x="3557469" y="2199355"/>
              <a:ext cx="140632" cy="17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13" y="20603"/>
                  </a:moveTo>
                  <a:cubicBezTo>
                    <a:pt x="6521" y="20603"/>
                    <a:pt x="6928" y="21268"/>
                    <a:pt x="8151" y="20603"/>
                  </a:cubicBezTo>
                  <a:cubicBezTo>
                    <a:pt x="9374" y="19938"/>
                    <a:pt x="10596" y="19938"/>
                    <a:pt x="10596" y="20935"/>
                  </a:cubicBezTo>
                  <a:cubicBezTo>
                    <a:pt x="10596" y="21268"/>
                    <a:pt x="11004" y="21268"/>
                    <a:pt x="11819" y="20603"/>
                  </a:cubicBezTo>
                  <a:cubicBezTo>
                    <a:pt x="13042" y="19938"/>
                    <a:pt x="13857" y="20935"/>
                    <a:pt x="13857" y="19274"/>
                  </a:cubicBezTo>
                  <a:cubicBezTo>
                    <a:pt x="13857" y="17612"/>
                    <a:pt x="15079" y="18942"/>
                    <a:pt x="15079" y="17280"/>
                  </a:cubicBezTo>
                  <a:cubicBezTo>
                    <a:pt x="15079" y="15618"/>
                    <a:pt x="15079" y="13957"/>
                    <a:pt x="15079" y="12960"/>
                  </a:cubicBezTo>
                  <a:cubicBezTo>
                    <a:pt x="15079" y="12628"/>
                    <a:pt x="17932" y="11963"/>
                    <a:pt x="17932" y="10634"/>
                  </a:cubicBezTo>
                  <a:cubicBezTo>
                    <a:pt x="17932" y="9305"/>
                    <a:pt x="19970" y="6978"/>
                    <a:pt x="19970" y="5317"/>
                  </a:cubicBezTo>
                  <a:cubicBezTo>
                    <a:pt x="19970" y="3988"/>
                    <a:pt x="20377" y="3655"/>
                    <a:pt x="20785" y="2658"/>
                  </a:cubicBezTo>
                  <a:cubicBezTo>
                    <a:pt x="21600" y="1994"/>
                    <a:pt x="21600" y="997"/>
                    <a:pt x="21600" y="332"/>
                  </a:cubicBezTo>
                  <a:cubicBezTo>
                    <a:pt x="21600" y="332"/>
                    <a:pt x="21600" y="332"/>
                    <a:pt x="21600" y="332"/>
                  </a:cubicBezTo>
                  <a:cubicBezTo>
                    <a:pt x="19155" y="0"/>
                    <a:pt x="19155" y="0"/>
                    <a:pt x="19155" y="0"/>
                  </a:cubicBezTo>
                  <a:cubicBezTo>
                    <a:pt x="17525" y="332"/>
                    <a:pt x="17525" y="332"/>
                    <a:pt x="17525" y="332"/>
                  </a:cubicBezTo>
                  <a:cubicBezTo>
                    <a:pt x="15894" y="332"/>
                    <a:pt x="15894" y="332"/>
                    <a:pt x="15894" y="332"/>
                  </a:cubicBezTo>
                  <a:cubicBezTo>
                    <a:pt x="15894" y="332"/>
                    <a:pt x="15894" y="1329"/>
                    <a:pt x="15079" y="2326"/>
                  </a:cubicBezTo>
                  <a:cubicBezTo>
                    <a:pt x="14672" y="2991"/>
                    <a:pt x="14672" y="4652"/>
                    <a:pt x="14672" y="4652"/>
                  </a:cubicBezTo>
                  <a:cubicBezTo>
                    <a:pt x="14672" y="4652"/>
                    <a:pt x="11004" y="3323"/>
                    <a:pt x="9781" y="3655"/>
                  </a:cubicBezTo>
                  <a:cubicBezTo>
                    <a:pt x="9781" y="3655"/>
                    <a:pt x="8151" y="3655"/>
                    <a:pt x="6521" y="3655"/>
                  </a:cubicBezTo>
                  <a:cubicBezTo>
                    <a:pt x="6521" y="4652"/>
                    <a:pt x="6113" y="5649"/>
                    <a:pt x="6113" y="5982"/>
                  </a:cubicBezTo>
                  <a:cubicBezTo>
                    <a:pt x="6113" y="6646"/>
                    <a:pt x="8558" y="5317"/>
                    <a:pt x="9374" y="5982"/>
                  </a:cubicBezTo>
                  <a:cubicBezTo>
                    <a:pt x="10189" y="6646"/>
                    <a:pt x="9781" y="7643"/>
                    <a:pt x="8966" y="8308"/>
                  </a:cubicBezTo>
                  <a:cubicBezTo>
                    <a:pt x="7743" y="8640"/>
                    <a:pt x="8558" y="9637"/>
                    <a:pt x="9781" y="9969"/>
                  </a:cubicBezTo>
                  <a:cubicBezTo>
                    <a:pt x="10189" y="10634"/>
                    <a:pt x="10189" y="11631"/>
                    <a:pt x="10189" y="12628"/>
                  </a:cubicBezTo>
                  <a:cubicBezTo>
                    <a:pt x="10189" y="13625"/>
                    <a:pt x="10189" y="15286"/>
                    <a:pt x="9374" y="15618"/>
                  </a:cubicBezTo>
                  <a:cubicBezTo>
                    <a:pt x="8558" y="15618"/>
                    <a:pt x="7743" y="14954"/>
                    <a:pt x="6928" y="15286"/>
                  </a:cubicBezTo>
                  <a:cubicBezTo>
                    <a:pt x="6113" y="15286"/>
                    <a:pt x="6113" y="13625"/>
                    <a:pt x="5298" y="13625"/>
                  </a:cubicBezTo>
                  <a:cubicBezTo>
                    <a:pt x="4891" y="13625"/>
                    <a:pt x="4891" y="14954"/>
                    <a:pt x="4075" y="14954"/>
                  </a:cubicBezTo>
                  <a:cubicBezTo>
                    <a:pt x="3260" y="14954"/>
                    <a:pt x="1630" y="14954"/>
                    <a:pt x="2038" y="16283"/>
                  </a:cubicBezTo>
                  <a:cubicBezTo>
                    <a:pt x="2853" y="17280"/>
                    <a:pt x="3260" y="17945"/>
                    <a:pt x="1630" y="17945"/>
                  </a:cubicBezTo>
                  <a:cubicBezTo>
                    <a:pt x="815" y="17945"/>
                    <a:pt x="408" y="18609"/>
                    <a:pt x="0" y="18942"/>
                  </a:cubicBezTo>
                  <a:cubicBezTo>
                    <a:pt x="408" y="18942"/>
                    <a:pt x="408" y="18942"/>
                    <a:pt x="408" y="18942"/>
                  </a:cubicBezTo>
                  <a:cubicBezTo>
                    <a:pt x="2038" y="19938"/>
                    <a:pt x="2853" y="20935"/>
                    <a:pt x="3260" y="21600"/>
                  </a:cubicBezTo>
                  <a:cubicBezTo>
                    <a:pt x="4483" y="21268"/>
                    <a:pt x="5706" y="20603"/>
                    <a:pt x="6113" y="2060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Google Shape;963;p79"/>
            <p:cNvSpPr/>
            <p:nvPr/>
          </p:nvSpPr>
          <p:spPr>
            <a:xfrm>
              <a:off x="3762880" y="1797089"/>
              <a:ext cx="322773" cy="40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88" extrusionOk="0">
                  <a:moveTo>
                    <a:pt x="16928" y="424"/>
                  </a:moveTo>
                  <a:cubicBezTo>
                    <a:pt x="16401" y="424"/>
                    <a:pt x="16577" y="1129"/>
                    <a:pt x="16050" y="1129"/>
                  </a:cubicBezTo>
                  <a:cubicBezTo>
                    <a:pt x="15523" y="1129"/>
                    <a:pt x="15698" y="1694"/>
                    <a:pt x="15347" y="1694"/>
                  </a:cubicBezTo>
                  <a:cubicBezTo>
                    <a:pt x="14820" y="1694"/>
                    <a:pt x="14469" y="1412"/>
                    <a:pt x="14469" y="1412"/>
                  </a:cubicBezTo>
                  <a:cubicBezTo>
                    <a:pt x="12889" y="1412"/>
                    <a:pt x="12889" y="1412"/>
                    <a:pt x="12889" y="1412"/>
                  </a:cubicBezTo>
                  <a:cubicBezTo>
                    <a:pt x="12889" y="1412"/>
                    <a:pt x="12538" y="988"/>
                    <a:pt x="12186" y="1129"/>
                  </a:cubicBezTo>
                  <a:cubicBezTo>
                    <a:pt x="12011" y="1271"/>
                    <a:pt x="11835" y="1412"/>
                    <a:pt x="11835" y="1412"/>
                  </a:cubicBezTo>
                  <a:cubicBezTo>
                    <a:pt x="3757" y="1412"/>
                    <a:pt x="3757" y="1412"/>
                    <a:pt x="3757" y="1412"/>
                  </a:cubicBezTo>
                  <a:cubicBezTo>
                    <a:pt x="3757" y="2682"/>
                    <a:pt x="3757" y="3671"/>
                    <a:pt x="3757" y="3671"/>
                  </a:cubicBezTo>
                  <a:cubicBezTo>
                    <a:pt x="2703" y="3671"/>
                    <a:pt x="2703" y="3671"/>
                    <a:pt x="2703" y="3671"/>
                  </a:cubicBezTo>
                  <a:cubicBezTo>
                    <a:pt x="2703" y="7059"/>
                    <a:pt x="2703" y="7059"/>
                    <a:pt x="2703" y="7059"/>
                  </a:cubicBezTo>
                  <a:cubicBezTo>
                    <a:pt x="2703" y="7059"/>
                    <a:pt x="2703" y="8047"/>
                    <a:pt x="2528" y="8188"/>
                  </a:cubicBezTo>
                  <a:cubicBezTo>
                    <a:pt x="2177" y="8188"/>
                    <a:pt x="1298" y="8471"/>
                    <a:pt x="1298" y="8753"/>
                  </a:cubicBezTo>
                  <a:cubicBezTo>
                    <a:pt x="1298" y="9176"/>
                    <a:pt x="1298" y="9459"/>
                    <a:pt x="947" y="9459"/>
                  </a:cubicBezTo>
                  <a:cubicBezTo>
                    <a:pt x="420" y="9459"/>
                    <a:pt x="947" y="10165"/>
                    <a:pt x="245" y="10165"/>
                  </a:cubicBezTo>
                  <a:cubicBezTo>
                    <a:pt x="-282" y="10165"/>
                    <a:pt x="596" y="10729"/>
                    <a:pt x="245" y="11012"/>
                  </a:cubicBezTo>
                  <a:cubicBezTo>
                    <a:pt x="-106" y="11153"/>
                    <a:pt x="-106" y="11576"/>
                    <a:pt x="420" y="11576"/>
                  </a:cubicBezTo>
                  <a:cubicBezTo>
                    <a:pt x="772" y="11576"/>
                    <a:pt x="596" y="11859"/>
                    <a:pt x="596" y="12282"/>
                  </a:cubicBezTo>
                  <a:cubicBezTo>
                    <a:pt x="596" y="12706"/>
                    <a:pt x="1298" y="12847"/>
                    <a:pt x="1298" y="12847"/>
                  </a:cubicBezTo>
                  <a:cubicBezTo>
                    <a:pt x="1123" y="13412"/>
                    <a:pt x="1123" y="13412"/>
                    <a:pt x="1123" y="13412"/>
                  </a:cubicBezTo>
                  <a:cubicBezTo>
                    <a:pt x="1123" y="13412"/>
                    <a:pt x="2001" y="14259"/>
                    <a:pt x="2001" y="14541"/>
                  </a:cubicBezTo>
                  <a:cubicBezTo>
                    <a:pt x="2177" y="14682"/>
                    <a:pt x="2703" y="15106"/>
                    <a:pt x="2177" y="15388"/>
                  </a:cubicBezTo>
                  <a:cubicBezTo>
                    <a:pt x="1650" y="15529"/>
                    <a:pt x="2001" y="15812"/>
                    <a:pt x="2001" y="15812"/>
                  </a:cubicBezTo>
                  <a:cubicBezTo>
                    <a:pt x="2528" y="15812"/>
                    <a:pt x="2528" y="15812"/>
                    <a:pt x="2528" y="15812"/>
                  </a:cubicBezTo>
                  <a:cubicBezTo>
                    <a:pt x="2703" y="16235"/>
                    <a:pt x="2703" y="16235"/>
                    <a:pt x="2703" y="16235"/>
                  </a:cubicBezTo>
                  <a:cubicBezTo>
                    <a:pt x="2703" y="16235"/>
                    <a:pt x="3406" y="16235"/>
                    <a:pt x="3757" y="16518"/>
                  </a:cubicBezTo>
                  <a:cubicBezTo>
                    <a:pt x="4108" y="16941"/>
                    <a:pt x="4284" y="16941"/>
                    <a:pt x="4284" y="17224"/>
                  </a:cubicBezTo>
                  <a:cubicBezTo>
                    <a:pt x="4284" y="17365"/>
                    <a:pt x="4635" y="17506"/>
                    <a:pt x="5162" y="17788"/>
                  </a:cubicBezTo>
                  <a:cubicBezTo>
                    <a:pt x="5689" y="18071"/>
                    <a:pt x="5689" y="18212"/>
                    <a:pt x="5689" y="18494"/>
                  </a:cubicBezTo>
                  <a:cubicBezTo>
                    <a:pt x="5689" y="18635"/>
                    <a:pt x="6567" y="19059"/>
                    <a:pt x="6567" y="19059"/>
                  </a:cubicBezTo>
                  <a:cubicBezTo>
                    <a:pt x="6742" y="19624"/>
                    <a:pt x="6742" y="19624"/>
                    <a:pt x="6742" y="19624"/>
                  </a:cubicBezTo>
                  <a:cubicBezTo>
                    <a:pt x="6918" y="19765"/>
                    <a:pt x="7094" y="19765"/>
                    <a:pt x="7269" y="19906"/>
                  </a:cubicBezTo>
                  <a:cubicBezTo>
                    <a:pt x="7445" y="20188"/>
                    <a:pt x="7796" y="20329"/>
                    <a:pt x="7796" y="20329"/>
                  </a:cubicBezTo>
                  <a:cubicBezTo>
                    <a:pt x="7796" y="20329"/>
                    <a:pt x="8147" y="20612"/>
                    <a:pt x="8498" y="20329"/>
                  </a:cubicBezTo>
                  <a:cubicBezTo>
                    <a:pt x="8850" y="20047"/>
                    <a:pt x="9201" y="20471"/>
                    <a:pt x="9201" y="20471"/>
                  </a:cubicBezTo>
                  <a:cubicBezTo>
                    <a:pt x="9201" y="20471"/>
                    <a:pt x="9728" y="20188"/>
                    <a:pt x="9903" y="20329"/>
                  </a:cubicBezTo>
                  <a:cubicBezTo>
                    <a:pt x="9903" y="20329"/>
                    <a:pt x="10781" y="20894"/>
                    <a:pt x="11484" y="21459"/>
                  </a:cubicBezTo>
                  <a:cubicBezTo>
                    <a:pt x="11484" y="21318"/>
                    <a:pt x="12011" y="21176"/>
                    <a:pt x="12362" y="21176"/>
                  </a:cubicBezTo>
                  <a:cubicBezTo>
                    <a:pt x="12538" y="21176"/>
                    <a:pt x="13064" y="21600"/>
                    <a:pt x="13240" y="21459"/>
                  </a:cubicBezTo>
                  <a:cubicBezTo>
                    <a:pt x="13240" y="21318"/>
                    <a:pt x="13942" y="21035"/>
                    <a:pt x="14118" y="21176"/>
                  </a:cubicBezTo>
                  <a:cubicBezTo>
                    <a:pt x="14294" y="21176"/>
                    <a:pt x="14820" y="21318"/>
                    <a:pt x="14996" y="21035"/>
                  </a:cubicBezTo>
                  <a:cubicBezTo>
                    <a:pt x="14996" y="20894"/>
                    <a:pt x="15172" y="20894"/>
                    <a:pt x="15347" y="20753"/>
                  </a:cubicBezTo>
                  <a:cubicBezTo>
                    <a:pt x="15523" y="20612"/>
                    <a:pt x="15523" y="20612"/>
                    <a:pt x="15523" y="20471"/>
                  </a:cubicBezTo>
                  <a:cubicBezTo>
                    <a:pt x="15698" y="20329"/>
                    <a:pt x="16225" y="19906"/>
                    <a:pt x="16577" y="19906"/>
                  </a:cubicBezTo>
                  <a:cubicBezTo>
                    <a:pt x="16928" y="19906"/>
                    <a:pt x="17279" y="19906"/>
                    <a:pt x="17455" y="20047"/>
                  </a:cubicBezTo>
                  <a:cubicBezTo>
                    <a:pt x="17455" y="20047"/>
                    <a:pt x="17630" y="20188"/>
                    <a:pt x="17806" y="20188"/>
                  </a:cubicBezTo>
                  <a:cubicBezTo>
                    <a:pt x="17806" y="19624"/>
                    <a:pt x="17981" y="19341"/>
                    <a:pt x="17806" y="19341"/>
                  </a:cubicBezTo>
                  <a:cubicBezTo>
                    <a:pt x="17455" y="19341"/>
                    <a:pt x="16752" y="19059"/>
                    <a:pt x="16401" y="18494"/>
                  </a:cubicBezTo>
                  <a:cubicBezTo>
                    <a:pt x="16225" y="18071"/>
                    <a:pt x="15523" y="17647"/>
                    <a:pt x="15347" y="17365"/>
                  </a:cubicBezTo>
                  <a:cubicBezTo>
                    <a:pt x="15172" y="16941"/>
                    <a:pt x="14294" y="17082"/>
                    <a:pt x="14118" y="16800"/>
                  </a:cubicBezTo>
                  <a:cubicBezTo>
                    <a:pt x="14118" y="16518"/>
                    <a:pt x="14294" y="16518"/>
                    <a:pt x="14294" y="16235"/>
                  </a:cubicBezTo>
                  <a:cubicBezTo>
                    <a:pt x="14294" y="15953"/>
                    <a:pt x="15347" y="16094"/>
                    <a:pt x="15523" y="16094"/>
                  </a:cubicBezTo>
                  <a:cubicBezTo>
                    <a:pt x="15523" y="15953"/>
                    <a:pt x="15698" y="15247"/>
                    <a:pt x="15698" y="14824"/>
                  </a:cubicBezTo>
                  <a:cubicBezTo>
                    <a:pt x="15698" y="14541"/>
                    <a:pt x="16225" y="14118"/>
                    <a:pt x="16050" y="13976"/>
                  </a:cubicBezTo>
                  <a:cubicBezTo>
                    <a:pt x="15874" y="13694"/>
                    <a:pt x="16225" y="13694"/>
                    <a:pt x="16577" y="13412"/>
                  </a:cubicBezTo>
                  <a:cubicBezTo>
                    <a:pt x="16928" y="13271"/>
                    <a:pt x="16577" y="12706"/>
                    <a:pt x="16928" y="12424"/>
                  </a:cubicBezTo>
                  <a:cubicBezTo>
                    <a:pt x="17279" y="12141"/>
                    <a:pt x="17630" y="11576"/>
                    <a:pt x="17806" y="11576"/>
                  </a:cubicBezTo>
                  <a:cubicBezTo>
                    <a:pt x="18157" y="11576"/>
                    <a:pt x="18333" y="11294"/>
                    <a:pt x="18333" y="11153"/>
                  </a:cubicBezTo>
                  <a:cubicBezTo>
                    <a:pt x="18333" y="10871"/>
                    <a:pt x="18859" y="10306"/>
                    <a:pt x="18859" y="9882"/>
                  </a:cubicBezTo>
                  <a:cubicBezTo>
                    <a:pt x="18684" y="9459"/>
                    <a:pt x="18508" y="8894"/>
                    <a:pt x="18859" y="8471"/>
                  </a:cubicBezTo>
                  <a:cubicBezTo>
                    <a:pt x="19386" y="8047"/>
                    <a:pt x="19562" y="7624"/>
                    <a:pt x="19386" y="7482"/>
                  </a:cubicBezTo>
                  <a:cubicBezTo>
                    <a:pt x="19386" y="7059"/>
                    <a:pt x="19913" y="7059"/>
                    <a:pt x="20264" y="6776"/>
                  </a:cubicBezTo>
                  <a:cubicBezTo>
                    <a:pt x="20440" y="6635"/>
                    <a:pt x="20791" y="6494"/>
                    <a:pt x="21318" y="5929"/>
                  </a:cubicBezTo>
                  <a:cubicBezTo>
                    <a:pt x="20967" y="5647"/>
                    <a:pt x="20791" y="5365"/>
                    <a:pt x="20616" y="5365"/>
                  </a:cubicBezTo>
                  <a:cubicBezTo>
                    <a:pt x="20089" y="5082"/>
                    <a:pt x="19913" y="4376"/>
                    <a:pt x="19913" y="3671"/>
                  </a:cubicBezTo>
                  <a:cubicBezTo>
                    <a:pt x="19913" y="2824"/>
                    <a:pt x="19562" y="2259"/>
                    <a:pt x="19562" y="1976"/>
                  </a:cubicBezTo>
                  <a:cubicBezTo>
                    <a:pt x="19562" y="1694"/>
                    <a:pt x="18859" y="988"/>
                    <a:pt x="18333" y="706"/>
                  </a:cubicBezTo>
                  <a:cubicBezTo>
                    <a:pt x="17981" y="706"/>
                    <a:pt x="17806" y="424"/>
                    <a:pt x="17630" y="0"/>
                  </a:cubicBezTo>
                  <a:cubicBezTo>
                    <a:pt x="17630" y="141"/>
                    <a:pt x="17630" y="141"/>
                    <a:pt x="17630" y="141"/>
                  </a:cubicBezTo>
                  <a:cubicBezTo>
                    <a:pt x="17279" y="565"/>
                    <a:pt x="17279" y="424"/>
                    <a:pt x="16928" y="42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Google Shape;964;p79"/>
            <p:cNvSpPr/>
            <p:nvPr/>
          </p:nvSpPr>
          <p:spPr>
            <a:xfrm>
              <a:off x="4149999" y="2014576"/>
              <a:ext cx="34655" cy="4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3" h="21600" extrusionOk="0">
                  <a:moveTo>
                    <a:pt x="7423" y="2880"/>
                  </a:moveTo>
                  <a:cubicBezTo>
                    <a:pt x="7423" y="4320"/>
                    <a:pt x="4543" y="8640"/>
                    <a:pt x="1663" y="11520"/>
                  </a:cubicBezTo>
                  <a:cubicBezTo>
                    <a:pt x="-1217" y="12960"/>
                    <a:pt x="223" y="18720"/>
                    <a:pt x="1663" y="20160"/>
                  </a:cubicBezTo>
                  <a:cubicBezTo>
                    <a:pt x="1663" y="21600"/>
                    <a:pt x="5983" y="20160"/>
                    <a:pt x="7423" y="18720"/>
                  </a:cubicBezTo>
                  <a:cubicBezTo>
                    <a:pt x="8863" y="18720"/>
                    <a:pt x="10303" y="18720"/>
                    <a:pt x="11743" y="21600"/>
                  </a:cubicBezTo>
                  <a:cubicBezTo>
                    <a:pt x="13183" y="18720"/>
                    <a:pt x="14623" y="17280"/>
                    <a:pt x="17503" y="15840"/>
                  </a:cubicBezTo>
                  <a:cubicBezTo>
                    <a:pt x="14623" y="14400"/>
                    <a:pt x="11743" y="12960"/>
                    <a:pt x="10303" y="12960"/>
                  </a:cubicBezTo>
                  <a:cubicBezTo>
                    <a:pt x="8863" y="12960"/>
                    <a:pt x="14623" y="10080"/>
                    <a:pt x="17503" y="8640"/>
                  </a:cubicBezTo>
                  <a:cubicBezTo>
                    <a:pt x="20383" y="8640"/>
                    <a:pt x="18943" y="4320"/>
                    <a:pt x="16063" y="1440"/>
                  </a:cubicBezTo>
                  <a:cubicBezTo>
                    <a:pt x="16063" y="1440"/>
                    <a:pt x="16063" y="1440"/>
                    <a:pt x="14623" y="0"/>
                  </a:cubicBezTo>
                  <a:cubicBezTo>
                    <a:pt x="13183" y="1440"/>
                    <a:pt x="11743" y="2880"/>
                    <a:pt x="11743" y="2880"/>
                  </a:cubicBezTo>
                  <a:cubicBezTo>
                    <a:pt x="10303" y="4320"/>
                    <a:pt x="8863" y="2880"/>
                    <a:pt x="7423" y="288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Google Shape;965;p79"/>
            <p:cNvSpPr/>
            <p:nvPr/>
          </p:nvSpPr>
          <p:spPr>
            <a:xfrm>
              <a:off x="4045403" y="1908285"/>
              <a:ext cx="131823" cy="11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21" extrusionOk="0">
                  <a:moveTo>
                    <a:pt x="3955" y="3014"/>
                  </a:moveTo>
                  <a:cubicBezTo>
                    <a:pt x="3091" y="4019"/>
                    <a:pt x="1795" y="4019"/>
                    <a:pt x="1795" y="5526"/>
                  </a:cubicBezTo>
                  <a:cubicBezTo>
                    <a:pt x="2227" y="6530"/>
                    <a:pt x="1795" y="7535"/>
                    <a:pt x="499" y="9042"/>
                  </a:cubicBezTo>
                  <a:cubicBezTo>
                    <a:pt x="-365" y="10549"/>
                    <a:pt x="67" y="12056"/>
                    <a:pt x="499" y="14065"/>
                  </a:cubicBezTo>
                  <a:cubicBezTo>
                    <a:pt x="1795" y="13563"/>
                    <a:pt x="3091" y="13563"/>
                    <a:pt x="3091" y="14065"/>
                  </a:cubicBezTo>
                  <a:cubicBezTo>
                    <a:pt x="3955" y="14567"/>
                    <a:pt x="3955" y="14065"/>
                    <a:pt x="3955" y="13060"/>
                  </a:cubicBezTo>
                  <a:cubicBezTo>
                    <a:pt x="4387" y="12056"/>
                    <a:pt x="4819" y="12056"/>
                    <a:pt x="5683" y="12558"/>
                  </a:cubicBezTo>
                  <a:cubicBezTo>
                    <a:pt x="6115" y="13060"/>
                    <a:pt x="6547" y="14065"/>
                    <a:pt x="7843" y="13563"/>
                  </a:cubicBezTo>
                  <a:cubicBezTo>
                    <a:pt x="8707" y="12558"/>
                    <a:pt x="8707" y="13060"/>
                    <a:pt x="9139" y="13563"/>
                  </a:cubicBezTo>
                  <a:cubicBezTo>
                    <a:pt x="9139" y="13563"/>
                    <a:pt x="11299" y="13060"/>
                    <a:pt x="12163" y="13563"/>
                  </a:cubicBezTo>
                  <a:cubicBezTo>
                    <a:pt x="13027" y="13563"/>
                    <a:pt x="19075" y="21098"/>
                    <a:pt x="19075" y="21098"/>
                  </a:cubicBezTo>
                  <a:cubicBezTo>
                    <a:pt x="19075" y="21098"/>
                    <a:pt x="19075" y="21098"/>
                    <a:pt x="19075" y="21098"/>
                  </a:cubicBezTo>
                  <a:cubicBezTo>
                    <a:pt x="19939" y="21098"/>
                    <a:pt x="19939" y="21600"/>
                    <a:pt x="20371" y="21098"/>
                  </a:cubicBezTo>
                  <a:cubicBezTo>
                    <a:pt x="20371" y="21098"/>
                    <a:pt x="20803" y="20595"/>
                    <a:pt x="21235" y="20093"/>
                  </a:cubicBezTo>
                  <a:cubicBezTo>
                    <a:pt x="20371" y="19591"/>
                    <a:pt x="19507" y="18084"/>
                    <a:pt x="18211" y="16074"/>
                  </a:cubicBezTo>
                  <a:cubicBezTo>
                    <a:pt x="16051" y="13060"/>
                    <a:pt x="14323" y="12056"/>
                    <a:pt x="13027" y="12056"/>
                  </a:cubicBezTo>
                  <a:cubicBezTo>
                    <a:pt x="11731" y="12056"/>
                    <a:pt x="11731" y="9544"/>
                    <a:pt x="10867" y="9544"/>
                  </a:cubicBezTo>
                  <a:cubicBezTo>
                    <a:pt x="10003" y="9544"/>
                    <a:pt x="8707" y="6530"/>
                    <a:pt x="8707" y="4019"/>
                  </a:cubicBezTo>
                  <a:cubicBezTo>
                    <a:pt x="8707" y="3014"/>
                    <a:pt x="7843" y="1005"/>
                    <a:pt x="6547" y="0"/>
                  </a:cubicBezTo>
                  <a:cubicBezTo>
                    <a:pt x="5251" y="2009"/>
                    <a:pt x="3955" y="2512"/>
                    <a:pt x="3955" y="301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Google Shape;966;p79"/>
            <p:cNvSpPr/>
            <p:nvPr/>
          </p:nvSpPr>
          <p:spPr>
            <a:xfrm>
              <a:off x="3979637" y="1973398"/>
              <a:ext cx="290319" cy="23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76" extrusionOk="0">
                  <a:moveTo>
                    <a:pt x="1222" y="14028"/>
                  </a:moveTo>
                  <a:cubicBezTo>
                    <a:pt x="1417" y="14524"/>
                    <a:pt x="2390" y="15269"/>
                    <a:pt x="2584" y="16014"/>
                  </a:cubicBezTo>
                  <a:cubicBezTo>
                    <a:pt x="2779" y="17007"/>
                    <a:pt x="3557" y="17504"/>
                    <a:pt x="3946" y="17504"/>
                  </a:cubicBezTo>
                  <a:cubicBezTo>
                    <a:pt x="4141" y="17504"/>
                    <a:pt x="3946" y="18000"/>
                    <a:pt x="3946" y="18993"/>
                  </a:cubicBezTo>
                  <a:cubicBezTo>
                    <a:pt x="4141" y="18993"/>
                    <a:pt x="4336" y="19242"/>
                    <a:pt x="4336" y="19242"/>
                  </a:cubicBezTo>
                  <a:cubicBezTo>
                    <a:pt x="4530" y="19490"/>
                    <a:pt x="5503" y="19242"/>
                    <a:pt x="5698" y="19738"/>
                  </a:cubicBezTo>
                  <a:cubicBezTo>
                    <a:pt x="6087" y="19986"/>
                    <a:pt x="7255" y="20979"/>
                    <a:pt x="7449" y="20979"/>
                  </a:cubicBezTo>
                  <a:cubicBezTo>
                    <a:pt x="7644" y="20979"/>
                    <a:pt x="9006" y="21228"/>
                    <a:pt x="9201" y="21476"/>
                  </a:cubicBezTo>
                  <a:cubicBezTo>
                    <a:pt x="9395" y="21476"/>
                    <a:pt x="9590" y="20731"/>
                    <a:pt x="9979" y="20235"/>
                  </a:cubicBezTo>
                  <a:cubicBezTo>
                    <a:pt x="10563" y="19986"/>
                    <a:pt x="11341" y="19738"/>
                    <a:pt x="11341" y="19986"/>
                  </a:cubicBezTo>
                  <a:cubicBezTo>
                    <a:pt x="11536" y="20235"/>
                    <a:pt x="11925" y="20483"/>
                    <a:pt x="11925" y="20235"/>
                  </a:cubicBezTo>
                  <a:cubicBezTo>
                    <a:pt x="12119" y="20235"/>
                    <a:pt x="12314" y="20235"/>
                    <a:pt x="12703" y="19986"/>
                  </a:cubicBezTo>
                  <a:cubicBezTo>
                    <a:pt x="13287" y="19986"/>
                    <a:pt x="13871" y="19738"/>
                    <a:pt x="14065" y="19738"/>
                  </a:cubicBezTo>
                  <a:cubicBezTo>
                    <a:pt x="14065" y="19738"/>
                    <a:pt x="14844" y="18497"/>
                    <a:pt x="15817" y="18497"/>
                  </a:cubicBezTo>
                  <a:cubicBezTo>
                    <a:pt x="16595" y="18497"/>
                    <a:pt x="16984" y="18745"/>
                    <a:pt x="17374" y="18248"/>
                  </a:cubicBezTo>
                  <a:cubicBezTo>
                    <a:pt x="17763" y="17752"/>
                    <a:pt x="20876" y="13531"/>
                    <a:pt x="21265" y="13283"/>
                  </a:cubicBezTo>
                  <a:cubicBezTo>
                    <a:pt x="21460" y="13035"/>
                    <a:pt x="20876" y="12786"/>
                    <a:pt x="20876" y="12786"/>
                  </a:cubicBezTo>
                  <a:cubicBezTo>
                    <a:pt x="20487" y="12786"/>
                    <a:pt x="19709" y="12786"/>
                    <a:pt x="18736" y="12290"/>
                  </a:cubicBezTo>
                  <a:cubicBezTo>
                    <a:pt x="17763" y="11793"/>
                    <a:pt x="16206" y="11048"/>
                    <a:pt x="15817" y="11048"/>
                  </a:cubicBezTo>
                  <a:cubicBezTo>
                    <a:pt x="15622" y="10800"/>
                    <a:pt x="15038" y="10055"/>
                    <a:pt x="14844" y="9807"/>
                  </a:cubicBezTo>
                  <a:cubicBezTo>
                    <a:pt x="14649" y="9559"/>
                    <a:pt x="14065" y="8566"/>
                    <a:pt x="14065" y="8317"/>
                  </a:cubicBezTo>
                  <a:cubicBezTo>
                    <a:pt x="14065" y="8069"/>
                    <a:pt x="14065" y="7821"/>
                    <a:pt x="14065" y="7573"/>
                  </a:cubicBezTo>
                  <a:cubicBezTo>
                    <a:pt x="14065" y="7076"/>
                    <a:pt x="13871" y="7076"/>
                    <a:pt x="13482" y="7076"/>
                  </a:cubicBezTo>
                  <a:cubicBezTo>
                    <a:pt x="13287" y="7324"/>
                    <a:pt x="12703" y="7573"/>
                    <a:pt x="12703" y="7324"/>
                  </a:cubicBezTo>
                  <a:cubicBezTo>
                    <a:pt x="12509" y="7076"/>
                    <a:pt x="12314" y="6331"/>
                    <a:pt x="12703" y="5835"/>
                  </a:cubicBezTo>
                  <a:cubicBezTo>
                    <a:pt x="13092" y="5338"/>
                    <a:pt x="13482" y="4345"/>
                    <a:pt x="13482" y="4345"/>
                  </a:cubicBezTo>
                  <a:cubicBezTo>
                    <a:pt x="13482" y="4345"/>
                    <a:pt x="10757" y="621"/>
                    <a:pt x="10368" y="621"/>
                  </a:cubicBezTo>
                  <a:cubicBezTo>
                    <a:pt x="9979" y="373"/>
                    <a:pt x="9201" y="621"/>
                    <a:pt x="9006" y="621"/>
                  </a:cubicBezTo>
                  <a:cubicBezTo>
                    <a:pt x="8811" y="373"/>
                    <a:pt x="8811" y="373"/>
                    <a:pt x="8422" y="621"/>
                  </a:cubicBezTo>
                  <a:cubicBezTo>
                    <a:pt x="7838" y="869"/>
                    <a:pt x="7644" y="373"/>
                    <a:pt x="7449" y="373"/>
                  </a:cubicBezTo>
                  <a:cubicBezTo>
                    <a:pt x="7255" y="-124"/>
                    <a:pt x="7060" y="-124"/>
                    <a:pt x="6865" y="373"/>
                  </a:cubicBezTo>
                  <a:cubicBezTo>
                    <a:pt x="6671" y="869"/>
                    <a:pt x="6671" y="1117"/>
                    <a:pt x="6282" y="869"/>
                  </a:cubicBezTo>
                  <a:cubicBezTo>
                    <a:pt x="6282" y="621"/>
                    <a:pt x="5698" y="621"/>
                    <a:pt x="5114" y="869"/>
                  </a:cubicBezTo>
                  <a:cubicBezTo>
                    <a:pt x="5114" y="869"/>
                    <a:pt x="5114" y="869"/>
                    <a:pt x="5114" y="869"/>
                  </a:cubicBezTo>
                  <a:cubicBezTo>
                    <a:pt x="5114" y="1614"/>
                    <a:pt x="4725" y="2607"/>
                    <a:pt x="4725" y="3104"/>
                  </a:cubicBezTo>
                  <a:cubicBezTo>
                    <a:pt x="4725" y="3352"/>
                    <a:pt x="4336" y="3848"/>
                    <a:pt x="3946" y="3848"/>
                  </a:cubicBezTo>
                  <a:cubicBezTo>
                    <a:pt x="3752" y="3848"/>
                    <a:pt x="3363" y="4842"/>
                    <a:pt x="2974" y="5338"/>
                  </a:cubicBezTo>
                  <a:cubicBezTo>
                    <a:pt x="2779" y="5835"/>
                    <a:pt x="2974" y="6828"/>
                    <a:pt x="2779" y="7076"/>
                  </a:cubicBezTo>
                  <a:cubicBezTo>
                    <a:pt x="2390" y="7573"/>
                    <a:pt x="1806" y="7573"/>
                    <a:pt x="2001" y="8069"/>
                  </a:cubicBezTo>
                  <a:cubicBezTo>
                    <a:pt x="2390" y="8317"/>
                    <a:pt x="1611" y="9062"/>
                    <a:pt x="1611" y="9559"/>
                  </a:cubicBezTo>
                  <a:cubicBezTo>
                    <a:pt x="1611" y="10304"/>
                    <a:pt x="1417" y="11545"/>
                    <a:pt x="1417" y="11793"/>
                  </a:cubicBezTo>
                  <a:cubicBezTo>
                    <a:pt x="1222" y="11793"/>
                    <a:pt x="249" y="11545"/>
                    <a:pt x="249" y="12042"/>
                  </a:cubicBezTo>
                  <a:cubicBezTo>
                    <a:pt x="249" y="12538"/>
                    <a:pt x="-140" y="12538"/>
                    <a:pt x="55" y="13035"/>
                  </a:cubicBezTo>
                  <a:cubicBezTo>
                    <a:pt x="249" y="13531"/>
                    <a:pt x="1028" y="13283"/>
                    <a:pt x="1222" y="1402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Google Shape;967;p79"/>
            <p:cNvSpPr/>
            <p:nvPr/>
          </p:nvSpPr>
          <p:spPr>
            <a:xfrm>
              <a:off x="4021877" y="1548533"/>
              <a:ext cx="26270" cy="3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6" h="21600" extrusionOk="0">
                  <a:moveTo>
                    <a:pt x="17673" y="8308"/>
                  </a:moveTo>
                  <a:cubicBezTo>
                    <a:pt x="19636" y="6646"/>
                    <a:pt x="21600" y="0"/>
                    <a:pt x="11782" y="0"/>
                  </a:cubicBezTo>
                  <a:cubicBezTo>
                    <a:pt x="11782" y="1662"/>
                    <a:pt x="11782" y="1662"/>
                    <a:pt x="11782" y="1662"/>
                  </a:cubicBezTo>
                  <a:cubicBezTo>
                    <a:pt x="11782" y="3323"/>
                    <a:pt x="3927" y="13292"/>
                    <a:pt x="0" y="18277"/>
                  </a:cubicBezTo>
                  <a:cubicBezTo>
                    <a:pt x="7855" y="21600"/>
                    <a:pt x="7855" y="21600"/>
                    <a:pt x="7855" y="21600"/>
                  </a:cubicBezTo>
                  <a:cubicBezTo>
                    <a:pt x="11782" y="16615"/>
                    <a:pt x="15709" y="9969"/>
                    <a:pt x="17673" y="830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Google Shape;968;p79"/>
            <p:cNvSpPr/>
            <p:nvPr/>
          </p:nvSpPr>
          <p:spPr>
            <a:xfrm>
              <a:off x="4030053" y="1492935"/>
              <a:ext cx="138998" cy="10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2" y="13698"/>
                  </a:moveTo>
                  <a:cubicBezTo>
                    <a:pt x="2077" y="14224"/>
                    <a:pt x="831" y="16332"/>
                    <a:pt x="0" y="18439"/>
                  </a:cubicBezTo>
                  <a:cubicBezTo>
                    <a:pt x="0" y="18439"/>
                    <a:pt x="0" y="18439"/>
                    <a:pt x="0" y="18439"/>
                  </a:cubicBezTo>
                  <a:cubicBezTo>
                    <a:pt x="415" y="19493"/>
                    <a:pt x="415" y="19493"/>
                    <a:pt x="415" y="19493"/>
                  </a:cubicBezTo>
                  <a:cubicBezTo>
                    <a:pt x="3323" y="21600"/>
                    <a:pt x="3323" y="21600"/>
                    <a:pt x="3323" y="21600"/>
                  </a:cubicBezTo>
                  <a:cubicBezTo>
                    <a:pt x="3323" y="21600"/>
                    <a:pt x="5400" y="19493"/>
                    <a:pt x="6231" y="18966"/>
                  </a:cubicBezTo>
                  <a:cubicBezTo>
                    <a:pt x="7062" y="18966"/>
                    <a:pt x="17031" y="12644"/>
                    <a:pt x="17031" y="12644"/>
                  </a:cubicBezTo>
                  <a:cubicBezTo>
                    <a:pt x="17031" y="12644"/>
                    <a:pt x="17862" y="11063"/>
                    <a:pt x="17862" y="10537"/>
                  </a:cubicBezTo>
                  <a:cubicBezTo>
                    <a:pt x="17862" y="9483"/>
                    <a:pt x="17862" y="7902"/>
                    <a:pt x="17862" y="6849"/>
                  </a:cubicBezTo>
                  <a:cubicBezTo>
                    <a:pt x="18277" y="6849"/>
                    <a:pt x="17446" y="5268"/>
                    <a:pt x="17862" y="4215"/>
                  </a:cubicBezTo>
                  <a:cubicBezTo>
                    <a:pt x="17862" y="2634"/>
                    <a:pt x="19523" y="2107"/>
                    <a:pt x="19523" y="2107"/>
                  </a:cubicBezTo>
                  <a:cubicBezTo>
                    <a:pt x="21600" y="527"/>
                    <a:pt x="21600" y="527"/>
                    <a:pt x="21600" y="527"/>
                  </a:cubicBezTo>
                  <a:cubicBezTo>
                    <a:pt x="20354" y="0"/>
                    <a:pt x="20354" y="0"/>
                    <a:pt x="20354" y="0"/>
                  </a:cubicBezTo>
                  <a:cubicBezTo>
                    <a:pt x="20354" y="0"/>
                    <a:pt x="18692" y="527"/>
                    <a:pt x="17031" y="527"/>
                  </a:cubicBezTo>
                  <a:cubicBezTo>
                    <a:pt x="14954" y="527"/>
                    <a:pt x="14538" y="2107"/>
                    <a:pt x="12462" y="2107"/>
                  </a:cubicBezTo>
                  <a:cubicBezTo>
                    <a:pt x="10800" y="2107"/>
                    <a:pt x="9554" y="2634"/>
                    <a:pt x="9138" y="2107"/>
                  </a:cubicBezTo>
                  <a:cubicBezTo>
                    <a:pt x="8723" y="1054"/>
                    <a:pt x="8308" y="1580"/>
                    <a:pt x="7062" y="2634"/>
                  </a:cubicBezTo>
                  <a:cubicBezTo>
                    <a:pt x="5815" y="3161"/>
                    <a:pt x="4985" y="3161"/>
                    <a:pt x="4569" y="2634"/>
                  </a:cubicBezTo>
                  <a:cubicBezTo>
                    <a:pt x="3738" y="1580"/>
                    <a:pt x="3323" y="2634"/>
                    <a:pt x="2908" y="3161"/>
                  </a:cubicBezTo>
                  <a:cubicBezTo>
                    <a:pt x="2908" y="4215"/>
                    <a:pt x="3323" y="5795"/>
                    <a:pt x="1246" y="6322"/>
                  </a:cubicBezTo>
                  <a:cubicBezTo>
                    <a:pt x="831" y="6849"/>
                    <a:pt x="831" y="7376"/>
                    <a:pt x="1246" y="7902"/>
                  </a:cubicBezTo>
                  <a:cubicBezTo>
                    <a:pt x="1662" y="8956"/>
                    <a:pt x="831" y="9483"/>
                    <a:pt x="831" y="11063"/>
                  </a:cubicBezTo>
                  <a:cubicBezTo>
                    <a:pt x="3323" y="11063"/>
                    <a:pt x="2908" y="13171"/>
                    <a:pt x="2492" y="1369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Google Shape;969;p79"/>
            <p:cNvSpPr/>
            <p:nvPr/>
          </p:nvSpPr>
          <p:spPr>
            <a:xfrm>
              <a:off x="5811851" y="1468407"/>
              <a:ext cx="69288" cy="9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153" extrusionOk="0">
                  <a:moveTo>
                    <a:pt x="4137" y="1800"/>
                  </a:moveTo>
                  <a:cubicBezTo>
                    <a:pt x="4137" y="1800"/>
                    <a:pt x="2594" y="3000"/>
                    <a:pt x="1051" y="3600"/>
                  </a:cubicBezTo>
                  <a:cubicBezTo>
                    <a:pt x="1823" y="4200"/>
                    <a:pt x="1823" y="5400"/>
                    <a:pt x="3366" y="6000"/>
                  </a:cubicBezTo>
                  <a:cubicBezTo>
                    <a:pt x="4137" y="6000"/>
                    <a:pt x="4137" y="8400"/>
                    <a:pt x="2594" y="7800"/>
                  </a:cubicBezTo>
                  <a:cubicBezTo>
                    <a:pt x="1051" y="7200"/>
                    <a:pt x="1051" y="10200"/>
                    <a:pt x="2594" y="12000"/>
                  </a:cubicBezTo>
                  <a:cubicBezTo>
                    <a:pt x="4137" y="13800"/>
                    <a:pt x="-1263" y="16200"/>
                    <a:pt x="280" y="17400"/>
                  </a:cubicBezTo>
                  <a:cubicBezTo>
                    <a:pt x="1823" y="18600"/>
                    <a:pt x="1051" y="19800"/>
                    <a:pt x="1823" y="21000"/>
                  </a:cubicBezTo>
                  <a:cubicBezTo>
                    <a:pt x="1823" y="21600"/>
                    <a:pt x="8766" y="20400"/>
                    <a:pt x="12623" y="18000"/>
                  </a:cubicBezTo>
                  <a:cubicBezTo>
                    <a:pt x="14937" y="15000"/>
                    <a:pt x="15708" y="15600"/>
                    <a:pt x="18023" y="15600"/>
                  </a:cubicBezTo>
                  <a:cubicBezTo>
                    <a:pt x="19566" y="16200"/>
                    <a:pt x="20337" y="15000"/>
                    <a:pt x="20337" y="13800"/>
                  </a:cubicBezTo>
                  <a:cubicBezTo>
                    <a:pt x="19566" y="13200"/>
                    <a:pt x="18794" y="10800"/>
                    <a:pt x="18794" y="7200"/>
                  </a:cubicBezTo>
                  <a:cubicBezTo>
                    <a:pt x="18794" y="5400"/>
                    <a:pt x="15708" y="2400"/>
                    <a:pt x="12623" y="0"/>
                  </a:cubicBezTo>
                  <a:cubicBezTo>
                    <a:pt x="11851" y="600"/>
                    <a:pt x="11080" y="600"/>
                    <a:pt x="9537" y="600"/>
                  </a:cubicBezTo>
                  <a:cubicBezTo>
                    <a:pt x="7223" y="600"/>
                    <a:pt x="4908" y="600"/>
                    <a:pt x="4137" y="18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Google Shape;970;p79"/>
            <p:cNvSpPr/>
            <p:nvPr/>
          </p:nvSpPr>
          <p:spPr>
            <a:xfrm>
              <a:off x="5071538" y="1739180"/>
              <a:ext cx="81921" cy="11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0509" extrusionOk="0">
                  <a:moveTo>
                    <a:pt x="20039" y="17073"/>
                  </a:moveTo>
                  <a:cubicBezTo>
                    <a:pt x="19384" y="13636"/>
                    <a:pt x="19384" y="9709"/>
                    <a:pt x="18730" y="9709"/>
                  </a:cubicBezTo>
                  <a:cubicBezTo>
                    <a:pt x="17421" y="9709"/>
                    <a:pt x="16112" y="13145"/>
                    <a:pt x="14803" y="12654"/>
                  </a:cubicBezTo>
                  <a:cubicBezTo>
                    <a:pt x="12839" y="12654"/>
                    <a:pt x="12839" y="8727"/>
                    <a:pt x="14803" y="8727"/>
                  </a:cubicBezTo>
                  <a:cubicBezTo>
                    <a:pt x="16766" y="8727"/>
                    <a:pt x="18730" y="6273"/>
                    <a:pt x="18730" y="5291"/>
                  </a:cubicBezTo>
                  <a:cubicBezTo>
                    <a:pt x="18730" y="4309"/>
                    <a:pt x="17421" y="4309"/>
                    <a:pt x="15457" y="4309"/>
                  </a:cubicBezTo>
                  <a:cubicBezTo>
                    <a:pt x="13494" y="4309"/>
                    <a:pt x="10221" y="4309"/>
                    <a:pt x="10221" y="4309"/>
                  </a:cubicBezTo>
                  <a:cubicBezTo>
                    <a:pt x="10221" y="4309"/>
                    <a:pt x="7603" y="3818"/>
                    <a:pt x="7603" y="2345"/>
                  </a:cubicBezTo>
                  <a:cubicBezTo>
                    <a:pt x="7603" y="1364"/>
                    <a:pt x="6294" y="873"/>
                    <a:pt x="4330" y="873"/>
                  </a:cubicBezTo>
                  <a:cubicBezTo>
                    <a:pt x="2366" y="873"/>
                    <a:pt x="2366" y="-1091"/>
                    <a:pt x="403" y="873"/>
                  </a:cubicBezTo>
                  <a:cubicBezTo>
                    <a:pt x="-1561" y="2345"/>
                    <a:pt x="4330" y="2345"/>
                    <a:pt x="3675" y="3818"/>
                  </a:cubicBezTo>
                  <a:cubicBezTo>
                    <a:pt x="3021" y="5291"/>
                    <a:pt x="1057" y="4309"/>
                    <a:pt x="1057" y="5291"/>
                  </a:cubicBezTo>
                  <a:cubicBezTo>
                    <a:pt x="403" y="6273"/>
                    <a:pt x="1057" y="9218"/>
                    <a:pt x="2366" y="10691"/>
                  </a:cubicBezTo>
                  <a:cubicBezTo>
                    <a:pt x="3021" y="12164"/>
                    <a:pt x="3675" y="14618"/>
                    <a:pt x="3675" y="17564"/>
                  </a:cubicBezTo>
                  <a:cubicBezTo>
                    <a:pt x="4984" y="17073"/>
                    <a:pt x="5639" y="16582"/>
                    <a:pt x="6948" y="16582"/>
                  </a:cubicBezTo>
                  <a:cubicBezTo>
                    <a:pt x="8257" y="16582"/>
                    <a:pt x="10875" y="16582"/>
                    <a:pt x="10875" y="15109"/>
                  </a:cubicBezTo>
                  <a:cubicBezTo>
                    <a:pt x="10875" y="14127"/>
                    <a:pt x="12184" y="13636"/>
                    <a:pt x="13494" y="13636"/>
                  </a:cubicBezTo>
                  <a:cubicBezTo>
                    <a:pt x="14803" y="14127"/>
                    <a:pt x="16112" y="17073"/>
                    <a:pt x="16112" y="18545"/>
                  </a:cubicBezTo>
                  <a:cubicBezTo>
                    <a:pt x="16112" y="19036"/>
                    <a:pt x="16766" y="20018"/>
                    <a:pt x="17421" y="20509"/>
                  </a:cubicBezTo>
                  <a:cubicBezTo>
                    <a:pt x="18075" y="20018"/>
                    <a:pt x="18730" y="19527"/>
                    <a:pt x="18730" y="19527"/>
                  </a:cubicBezTo>
                  <a:cubicBezTo>
                    <a:pt x="18730" y="19527"/>
                    <a:pt x="19384" y="17564"/>
                    <a:pt x="20039" y="1707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Google Shape;971;p79"/>
            <p:cNvSpPr/>
            <p:nvPr/>
          </p:nvSpPr>
          <p:spPr>
            <a:xfrm>
              <a:off x="4687416" y="1535452"/>
              <a:ext cx="548414" cy="578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0" extrusionOk="0">
                  <a:moveTo>
                    <a:pt x="15443" y="9710"/>
                  </a:moveTo>
                  <a:cubicBezTo>
                    <a:pt x="15235" y="9413"/>
                    <a:pt x="15130" y="8818"/>
                    <a:pt x="15235" y="8620"/>
                  </a:cubicBezTo>
                  <a:cubicBezTo>
                    <a:pt x="15235" y="8422"/>
                    <a:pt x="15548" y="8620"/>
                    <a:pt x="15548" y="8323"/>
                  </a:cubicBezTo>
                  <a:cubicBezTo>
                    <a:pt x="15652" y="8026"/>
                    <a:pt x="14817" y="8026"/>
                    <a:pt x="15130" y="7728"/>
                  </a:cubicBezTo>
                  <a:cubicBezTo>
                    <a:pt x="15443" y="7332"/>
                    <a:pt x="15443" y="7728"/>
                    <a:pt x="15652" y="7728"/>
                  </a:cubicBezTo>
                  <a:cubicBezTo>
                    <a:pt x="16070" y="7728"/>
                    <a:pt x="16278" y="7828"/>
                    <a:pt x="16278" y="8026"/>
                  </a:cubicBezTo>
                  <a:cubicBezTo>
                    <a:pt x="16278" y="8323"/>
                    <a:pt x="16696" y="8422"/>
                    <a:pt x="16696" y="8422"/>
                  </a:cubicBezTo>
                  <a:cubicBezTo>
                    <a:pt x="16696" y="8422"/>
                    <a:pt x="17217" y="8422"/>
                    <a:pt x="17530" y="8422"/>
                  </a:cubicBezTo>
                  <a:cubicBezTo>
                    <a:pt x="17843" y="8422"/>
                    <a:pt x="18052" y="8422"/>
                    <a:pt x="18052" y="8620"/>
                  </a:cubicBezTo>
                  <a:cubicBezTo>
                    <a:pt x="18052" y="8818"/>
                    <a:pt x="17739" y="9314"/>
                    <a:pt x="17426" y="9314"/>
                  </a:cubicBezTo>
                  <a:cubicBezTo>
                    <a:pt x="17113" y="9314"/>
                    <a:pt x="17113" y="10106"/>
                    <a:pt x="17426" y="10106"/>
                  </a:cubicBezTo>
                  <a:cubicBezTo>
                    <a:pt x="17635" y="10106"/>
                    <a:pt x="17843" y="9512"/>
                    <a:pt x="18052" y="9512"/>
                  </a:cubicBezTo>
                  <a:cubicBezTo>
                    <a:pt x="18052" y="9512"/>
                    <a:pt x="18052" y="10206"/>
                    <a:pt x="18261" y="10998"/>
                  </a:cubicBezTo>
                  <a:cubicBezTo>
                    <a:pt x="18261" y="10899"/>
                    <a:pt x="18365" y="10899"/>
                    <a:pt x="18365" y="10899"/>
                  </a:cubicBezTo>
                  <a:cubicBezTo>
                    <a:pt x="18574" y="10899"/>
                    <a:pt x="18470" y="10206"/>
                    <a:pt x="18574" y="10106"/>
                  </a:cubicBezTo>
                  <a:cubicBezTo>
                    <a:pt x="18678" y="9908"/>
                    <a:pt x="18678" y="9314"/>
                    <a:pt x="18783" y="9314"/>
                  </a:cubicBezTo>
                  <a:cubicBezTo>
                    <a:pt x="18887" y="9314"/>
                    <a:pt x="19304" y="9512"/>
                    <a:pt x="19304" y="9413"/>
                  </a:cubicBezTo>
                  <a:cubicBezTo>
                    <a:pt x="19304" y="9215"/>
                    <a:pt x="19722" y="8818"/>
                    <a:pt x="19617" y="8521"/>
                  </a:cubicBezTo>
                  <a:cubicBezTo>
                    <a:pt x="19513" y="8224"/>
                    <a:pt x="19826" y="7927"/>
                    <a:pt x="19826" y="7629"/>
                  </a:cubicBezTo>
                  <a:cubicBezTo>
                    <a:pt x="19826" y="7332"/>
                    <a:pt x="20139" y="7233"/>
                    <a:pt x="20452" y="7035"/>
                  </a:cubicBezTo>
                  <a:cubicBezTo>
                    <a:pt x="20557" y="6837"/>
                    <a:pt x="20974" y="6539"/>
                    <a:pt x="20974" y="6738"/>
                  </a:cubicBezTo>
                  <a:cubicBezTo>
                    <a:pt x="21078" y="6837"/>
                    <a:pt x="21600" y="7035"/>
                    <a:pt x="21391" y="6738"/>
                  </a:cubicBezTo>
                  <a:cubicBezTo>
                    <a:pt x="21183" y="6539"/>
                    <a:pt x="21183" y="6341"/>
                    <a:pt x="21287" y="6242"/>
                  </a:cubicBezTo>
                  <a:cubicBezTo>
                    <a:pt x="21391" y="6242"/>
                    <a:pt x="21496" y="5945"/>
                    <a:pt x="21496" y="5945"/>
                  </a:cubicBezTo>
                  <a:cubicBezTo>
                    <a:pt x="21496" y="5945"/>
                    <a:pt x="21078" y="5846"/>
                    <a:pt x="20974" y="5648"/>
                  </a:cubicBezTo>
                  <a:cubicBezTo>
                    <a:pt x="20974" y="5450"/>
                    <a:pt x="20661" y="5350"/>
                    <a:pt x="20661" y="5251"/>
                  </a:cubicBezTo>
                  <a:cubicBezTo>
                    <a:pt x="20661" y="5053"/>
                    <a:pt x="20452" y="5152"/>
                    <a:pt x="20348" y="5251"/>
                  </a:cubicBezTo>
                  <a:cubicBezTo>
                    <a:pt x="20139" y="5350"/>
                    <a:pt x="19826" y="5053"/>
                    <a:pt x="19304" y="5350"/>
                  </a:cubicBezTo>
                  <a:cubicBezTo>
                    <a:pt x="18991" y="5450"/>
                    <a:pt x="18887" y="5648"/>
                    <a:pt x="18678" y="5648"/>
                  </a:cubicBezTo>
                  <a:cubicBezTo>
                    <a:pt x="18574" y="5648"/>
                    <a:pt x="18574" y="5846"/>
                    <a:pt x="18365" y="5945"/>
                  </a:cubicBezTo>
                  <a:cubicBezTo>
                    <a:pt x="18261" y="6143"/>
                    <a:pt x="18052" y="6341"/>
                    <a:pt x="18052" y="6341"/>
                  </a:cubicBezTo>
                  <a:cubicBezTo>
                    <a:pt x="17948" y="6341"/>
                    <a:pt x="17635" y="6440"/>
                    <a:pt x="17635" y="6440"/>
                  </a:cubicBezTo>
                  <a:cubicBezTo>
                    <a:pt x="17635" y="6440"/>
                    <a:pt x="17948" y="6837"/>
                    <a:pt x="17739" y="7035"/>
                  </a:cubicBezTo>
                  <a:cubicBezTo>
                    <a:pt x="17635" y="7332"/>
                    <a:pt x="17322" y="7035"/>
                    <a:pt x="16904" y="7134"/>
                  </a:cubicBezTo>
                  <a:cubicBezTo>
                    <a:pt x="16696" y="7233"/>
                    <a:pt x="16487" y="7035"/>
                    <a:pt x="16278" y="7134"/>
                  </a:cubicBezTo>
                  <a:cubicBezTo>
                    <a:pt x="15965" y="7134"/>
                    <a:pt x="15861" y="6936"/>
                    <a:pt x="15652" y="6936"/>
                  </a:cubicBezTo>
                  <a:cubicBezTo>
                    <a:pt x="15548" y="7035"/>
                    <a:pt x="15443" y="6738"/>
                    <a:pt x="15548" y="6539"/>
                  </a:cubicBezTo>
                  <a:cubicBezTo>
                    <a:pt x="15548" y="6242"/>
                    <a:pt x="15443" y="5945"/>
                    <a:pt x="15235" y="6143"/>
                  </a:cubicBezTo>
                  <a:cubicBezTo>
                    <a:pt x="15130" y="6341"/>
                    <a:pt x="14922" y="6242"/>
                    <a:pt x="14922" y="6539"/>
                  </a:cubicBezTo>
                  <a:cubicBezTo>
                    <a:pt x="14922" y="6738"/>
                    <a:pt x="15130" y="7035"/>
                    <a:pt x="14922" y="7233"/>
                  </a:cubicBezTo>
                  <a:cubicBezTo>
                    <a:pt x="14713" y="7431"/>
                    <a:pt x="13774" y="7530"/>
                    <a:pt x="13565" y="7332"/>
                  </a:cubicBezTo>
                  <a:cubicBezTo>
                    <a:pt x="13357" y="7233"/>
                    <a:pt x="12626" y="7134"/>
                    <a:pt x="12522" y="6936"/>
                  </a:cubicBezTo>
                  <a:cubicBezTo>
                    <a:pt x="12522" y="6837"/>
                    <a:pt x="12209" y="6539"/>
                    <a:pt x="12104" y="6539"/>
                  </a:cubicBezTo>
                  <a:cubicBezTo>
                    <a:pt x="11896" y="6539"/>
                    <a:pt x="11478" y="6738"/>
                    <a:pt x="11374" y="6639"/>
                  </a:cubicBezTo>
                  <a:cubicBezTo>
                    <a:pt x="11270" y="6539"/>
                    <a:pt x="10957" y="6341"/>
                    <a:pt x="10748" y="6341"/>
                  </a:cubicBezTo>
                  <a:cubicBezTo>
                    <a:pt x="10539" y="6341"/>
                    <a:pt x="10226" y="6143"/>
                    <a:pt x="10226" y="6044"/>
                  </a:cubicBezTo>
                  <a:cubicBezTo>
                    <a:pt x="10122" y="5945"/>
                    <a:pt x="9600" y="5846"/>
                    <a:pt x="9496" y="5747"/>
                  </a:cubicBezTo>
                  <a:cubicBezTo>
                    <a:pt x="9496" y="5549"/>
                    <a:pt x="9183" y="5549"/>
                    <a:pt x="9183" y="5450"/>
                  </a:cubicBezTo>
                  <a:cubicBezTo>
                    <a:pt x="9183" y="5350"/>
                    <a:pt x="9287" y="5053"/>
                    <a:pt x="9287" y="4954"/>
                  </a:cubicBezTo>
                  <a:cubicBezTo>
                    <a:pt x="9287" y="4756"/>
                    <a:pt x="9600" y="4558"/>
                    <a:pt x="9600" y="4360"/>
                  </a:cubicBezTo>
                  <a:cubicBezTo>
                    <a:pt x="9600" y="4261"/>
                    <a:pt x="9391" y="4161"/>
                    <a:pt x="9391" y="4161"/>
                  </a:cubicBezTo>
                  <a:cubicBezTo>
                    <a:pt x="9391" y="4161"/>
                    <a:pt x="9078" y="3765"/>
                    <a:pt x="8870" y="3765"/>
                  </a:cubicBezTo>
                  <a:cubicBezTo>
                    <a:pt x="8557" y="3765"/>
                    <a:pt x="8348" y="3270"/>
                    <a:pt x="8243" y="3270"/>
                  </a:cubicBezTo>
                  <a:cubicBezTo>
                    <a:pt x="8035" y="3270"/>
                    <a:pt x="8139" y="2873"/>
                    <a:pt x="7930" y="2774"/>
                  </a:cubicBezTo>
                  <a:cubicBezTo>
                    <a:pt x="7826" y="2576"/>
                    <a:pt x="7930" y="2180"/>
                    <a:pt x="8139" y="2378"/>
                  </a:cubicBezTo>
                  <a:cubicBezTo>
                    <a:pt x="8243" y="2576"/>
                    <a:pt x="8765" y="2378"/>
                    <a:pt x="8557" y="2081"/>
                  </a:cubicBezTo>
                  <a:cubicBezTo>
                    <a:pt x="8348" y="1883"/>
                    <a:pt x="8243" y="1684"/>
                    <a:pt x="8243" y="1486"/>
                  </a:cubicBezTo>
                  <a:cubicBezTo>
                    <a:pt x="8243" y="1387"/>
                    <a:pt x="8243" y="892"/>
                    <a:pt x="8139" y="793"/>
                  </a:cubicBezTo>
                  <a:cubicBezTo>
                    <a:pt x="7930" y="694"/>
                    <a:pt x="7722" y="594"/>
                    <a:pt x="7617" y="297"/>
                  </a:cubicBezTo>
                  <a:cubicBezTo>
                    <a:pt x="7617" y="99"/>
                    <a:pt x="7304" y="0"/>
                    <a:pt x="7304" y="0"/>
                  </a:cubicBezTo>
                  <a:cubicBezTo>
                    <a:pt x="6991" y="0"/>
                    <a:pt x="6991" y="0"/>
                    <a:pt x="6991" y="0"/>
                  </a:cubicBezTo>
                  <a:cubicBezTo>
                    <a:pt x="6991" y="0"/>
                    <a:pt x="6887" y="495"/>
                    <a:pt x="6783" y="594"/>
                  </a:cubicBezTo>
                  <a:cubicBezTo>
                    <a:pt x="6678" y="594"/>
                    <a:pt x="6157" y="594"/>
                    <a:pt x="5948" y="793"/>
                  </a:cubicBezTo>
                  <a:cubicBezTo>
                    <a:pt x="5739" y="892"/>
                    <a:pt x="5113" y="594"/>
                    <a:pt x="4800" y="594"/>
                  </a:cubicBezTo>
                  <a:cubicBezTo>
                    <a:pt x="4487" y="594"/>
                    <a:pt x="4278" y="892"/>
                    <a:pt x="4487" y="991"/>
                  </a:cubicBezTo>
                  <a:cubicBezTo>
                    <a:pt x="4591" y="1090"/>
                    <a:pt x="4591" y="1783"/>
                    <a:pt x="4591" y="1783"/>
                  </a:cubicBezTo>
                  <a:cubicBezTo>
                    <a:pt x="4591" y="1783"/>
                    <a:pt x="4696" y="2477"/>
                    <a:pt x="5009" y="2378"/>
                  </a:cubicBezTo>
                  <a:cubicBezTo>
                    <a:pt x="5322" y="2378"/>
                    <a:pt x="5635" y="2675"/>
                    <a:pt x="5426" y="2774"/>
                  </a:cubicBezTo>
                  <a:cubicBezTo>
                    <a:pt x="5113" y="2774"/>
                    <a:pt x="5009" y="2972"/>
                    <a:pt x="5009" y="3270"/>
                  </a:cubicBezTo>
                  <a:cubicBezTo>
                    <a:pt x="4904" y="3468"/>
                    <a:pt x="5009" y="3765"/>
                    <a:pt x="4800" y="3864"/>
                  </a:cubicBezTo>
                  <a:cubicBezTo>
                    <a:pt x="4591" y="3864"/>
                    <a:pt x="4487" y="3963"/>
                    <a:pt x="4487" y="4161"/>
                  </a:cubicBezTo>
                  <a:cubicBezTo>
                    <a:pt x="4487" y="4558"/>
                    <a:pt x="4070" y="4459"/>
                    <a:pt x="3965" y="4558"/>
                  </a:cubicBezTo>
                  <a:cubicBezTo>
                    <a:pt x="3965" y="4657"/>
                    <a:pt x="3757" y="5350"/>
                    <a:pt x="3652" y="5350"/>
                  </a:cubicBezTo>
                  <a:cubicBezTo>
                    <a:pt x="3548" y="5450"/>
                    <a:pt x="3130" y="5450"/>
                    <a:pt x="3130" y="5747"/>
                  </a:cubicBezTo>
                  <a:cubicBezTo>
                    <a:pt x="3026" y="6044"/>
                    <a:pt x="2817" y="6341"/>
                    <a:pt x="2609" y="6341"/>
                  </a:cubicBezTo>
                  <a:cubicBezTo>
                    <a:pt x="2504" y="6242"/>
                    <a:pt x="2191" y="6143"/>
                    <a:pt x="2087" y="6341"/>
                  </a:cubicBezTo>
                  <a:cubicBezTo>
                    <a:pt x="2087" y="6539"/>
                    <a:pt x="1670" y="6242"/>
                    <a:pt x="1565" y="6242"/>
                  </a:cubicBezTo>
                  <a:cubicBezTo>
                    <a:pt x="1461" y="6341"/>
                    <a:pt x="939" y="6738"/>
                    <a:pt x="939" y="6936"/>
                  </a:cubicBezTo>
                  <a:cubicBezTo>
                    <a:pt x="939" y="7233"/>
                    <a:pt x="1461" y="7233"/>
                    <a:pt x="1461" y="7530"/>
                  </a:cubicBezTo>
                  <a:cubicBezTo>
                    <a:pt x="1357" y="7728"/>
                    <a:pt x="1670" y="8026"/>
                    <a:pt x="1774" y="8224"/>
                  </a:cubicBezTo>
                  <a:cubicBezTo>
                    <a:pt x="1983" y="8422"/>
                    <a:pt x="2087" y="8719"/>
                    <a:pt x="2087" y="8917"/>
                  </a:cubicBezTo>
                  <a:cubicBezTo>
                    <a:pt x="1983" y="9017"/>
                    <a:pt x="1774" y="9116"/>
                    <a:pt x="1461" y="9017"/>
                  </a:cubicBezTo>
                  <a:cubicBezTo>
                    <a:pt x="1148" y="8917"/>
                    <a:pt x="1148" y="9116"/>
                    <a:pt x="730" y="9017"/>
                  </a:cubicBezTo>
                  <a:cubicBezTo>
                    <a:pt x="209" y="8917"/>
                    <a:pt x="209" y="9314"/>
                    <a:pt x="0" y="9512"/>
                  </a:cubicBezTo>
                  <a:cubicBezTo>
                    <a:pt x="0" y="9611"/>
                    <a:pt x="0" y="9611"/>
                    <a:pt x="0" y="9611"/>
                  </a:cubicBezTo>
                  <a:cubicBezTo>
                    <a:pt x="209" y="9809"/>
                    <a:pt x="313" y="10106"/>
                    <a:pt x="730" y="10206"/>
                  </a:cubicBezTo>
                  <a:cubicBezTo>
                    <a:pt x="1148" y="10404"/>
                    <a:pt x="1565" y="10007"/>
                    <a:pt x="1565" y="10206"/>
                  </a:cubicBezTo>
                  <a:cubicBezTo>
                    <a:pt x="1565" y="10602"/>
                    <a:pt x="522" y="10503"/>
                    <a:pt x="522" y="10602"/>
                  </a:cubicBezTo>
                  <a:cubicBezTo>
                    <a:pt x="417" y="10701"/>
                    <a:pt x="1565" y="11989"/>
                    <a:pt x="2087" y="11890"/>
                  </a:cubicBezTo>
                  <a:cubicBezTo>
                    <a:pt x="2713" y="11791"/>
                    <a:pt x="3130" y="11295"/>
                    <a:pt x="2922" y="11196"/>
                  </a:cubicBezTo>
                  <a:cubicBezTo>
                    <a:pt x="2817" y="11097"/>
                    <a:pt x="3026" y="10701"/>
                    <a:pt x="3235" y="10701"/>
                  </a:cubicBezTo>
                  <a:cubicBezTo>
                    <a:pt x="3339" y="10800"/>
                    <a:pt x="3235" y="11295"/>
                    <a:pt x="3339" y="11494"/>
                  </a:cubicBezTo>
                  <a:cubicBezTo>
                    <a:pt x="3443" y="11593"/>
                    <a:pt x="3443" y="11890"/>
                    <a:pt x="3339" y="12187"/>
                  </a:cubicBezTo>
                  <a:cubicBezTo>
                    <a:pt x="3339" y="12484"/>
                    <a:pt x="3443" y="13079"/>
                    <a:pt x="3443" y="13475"/>
                  </a:cubicBezTo>
                  <a:cubicBezTo>
                    <a:pt x="3548" y="13673"/>
                    <a:pt x="3757" y="14268"/>
                    <a:pt x="3861" y="14763"/>
                  </a:cubicBezTo>
                  <a:cubicBezTo>
                    <a:pt x="3965" y="15259"/>
                    <a:pt x="4278" y="16150"/>
                    <a:pt x="4591" y="16745"/>
                  </a:cubicBezTo>
                  <a:cubicBezTo>
                    <a:pt x="4904" y="17339"/>
                    <a:pt x="5113" y="18429"/>
                    <a:pt x="5322" y="18628"/>
                  </a:cubicBezTo>
                  <a:cubicBezTo>
                    <a:pt x="5530" y="18826"/>
                    <a:pt x="6052" y="19717"/>
                    <a:pt x="6052" y="20114"/>
                  </a:cubicBezTo>
                  <a:cubicBezTo>
                    <a:pt x="6052" y="20708"/>
                    <a:pt x="6678" y="21303"/>
                    <a:pt x="6887" y="21501"/>
                  </a:cubicBezTo>
                  <a:cubicBezTo>
                    <a:pt x="6991" y="21600"/>
                    <a:pt x="7409" y="21303"/>
                    <a:pt x="7513" y="21006"/>
                  </a:cubicBezTo>
                  <a:cubicBezTo>
                    <a:pt x="7617" y="20708"/>
                    <a:pt x="8243" y="20609"/>
                    <a:pt x="8243" y="20312"/>
                  </a:cubicBezTo>
                  <a:cubicBezTo>
                    <a:pt x="8243" y="20015"/>
                    <a:pt x="8348" y="19817"/>
                    <a:pt x="8557" y="19817"/>
                  </a:cubicBezTo>
                  <a:cubicBezTo>
                    <a:pt x="8765" y="19717"/>
                    <a:pt x="8765" y="19618"/>
                    <a:pt x="8765" y="19321"/>
                  </a:cubicBezTo>
                  <a:cubicBezTo>
                    <a:pt x="8765" y="19024"/>
                    <a:pt x="8765" y="18628"/>
                    <a:pt x="8974" y="18429"/>
                  </a:cubicBezTo>
                  <a:cubicBezTo>
                    <a:pt x="9183" y="18132"/>
                    <a:pt x="9287" y="17439"/>
                    <a:pt x="9183" y="17240"/>
                  </a:cubicBezTo>
                  <a:cubicBezTo>
                    <a:pt x="8974" y="16943"/>
                    <a:pt x="9078" y="16547"/>
                    <a:pt x="9183" y="16250"/>
                  </a:cubicBezTo>
                  <a:cubicBezTo>
                    <a:pt x="9287" y="16051"/>
                    <a:pt x="9287" y="15655"/>
                    <a:pt x="9496" y="15655"/>
                  </a:cubicBezTo>
                  <a:cubicBezTo>
                    <a:pt x="9600" y="15655"/>
                    <a:pt x="10017" y="15457"/>
                    <a:pt x="10226" y="15061"/>
                  </a:cubicBezTo>
                  <a:cubicBezTo>
                    <a:pt x="10435" y="14862"/>
                    <a:pt x="11165" y="14466"/>
                    <a:pt x="11374" y="14268"/>
                  </a:cubicBezTo>
                  <a:cubicBezTo>
                    <a:pt x="11687" y="14070"/>
                    <a:pt x="12417" y="13475"/>
                    <a:pt x="12626" y="13079"/>
                  </a:cubicBezTo>
                  <a:cubicBezTo>
                    <a:pt x="12939" y="12683"/>
                    <a:pt x="13461" y="12484"/>
                    <a:pt x="13774" y="12286"/>
                  </a:cubicBezTo>
                  <a:cubicBezTo>
                    <a:pt x="14191" y="11989"/>
                    <a:pt x="13983" y="11791"/>
                    <a:pt x="14087" y="11494"/>
                  </a:cubicBezTo>
                  <a:cubicBezTo>
                    <a:pt x="14191" y="11196"/>
                    <a:pt x="15130" y="11097"/>
                    <a:pt x="15443" y="11097"/>
                  </a:cubicBezTo>
                  <a:cubicBezTo>
                    <a:pt x="15548" y="11097"/>
                    <a:pt x="15548" y="11097"/>
                    <a:pt x="15548" y="11097"/>
                  </a:cubicBezTo>
                  <a:cubicBezTo>
                    <a:pt x="15548" y="10503"/>
                    <a:pt x="15548" y="10007"/>
                    <a:pt x="15443" y="971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Google Shape;972;p79"/>
            <p:cNvSpPr/>
            <p:nvPr/>
          </p:nvSpPr>
          <p:spPr>
            <a:xfrm>
              <a:off x="5065155" y="1128278"/>
              <a:ext cx="623026" cy="26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5" y="8982"/>
                  </a:moveTo>
                  <a:cubicBezTo>
                    <a:pt x="20492" y="8341"/>
                    <a:pt x="20123" y="8768"/>
                    <a:pt x="20031" y="9196"/>
                  </a:cubicBezTo>
                  <a:cubicBezTo>
                    <a:pt x="19938" y="9838"/>
                    <a:pt x="19754" y="8982"/>
                    <a:pt x="19385" y="8982"/>
                  </a:cubicBezTo>
                  <a:cubicBezTo>
                    <a:pt x="18923" y="8982"/>
                    <a:pt x="18923" y="9624"/>
                    <a:pt x="18646" y="8982"/>
                  </a:cubicBezTo>
                  <a:cubicBezTo>
                    <a:pt x="18369" y="8341"/>
                    <a:pt x="18738" y="7913"/>
                    <a:pt x="18738" y="7913"/>
                  </a:cubicBezTo>
                  <a:cubicBezTo>
                    <a:pt x="18738" y="7271"/>
                    <a:pt x="18738" y="7271"/>
                    <a:pt x="18738" y="7271"/>
                  </a:cubicBezTo>
                  <a:cubicBezTo>
                    <a:pt x="19385" y="4705"/>
                    <a:pt x="19385" y="4705"/>
                    <a:pt x="19385" y="4705"/>
                  </a:cubicBezTo>
                  <a:cubicBezTo>
                    <a:pt x="19200" y="4705"/>
                    <a:pt x="18923" y="4491"/>
                    <a:pt x="18831" y="4705"/>
                  </a:cubicBezTo>
                  <a:cubicBezTo>
                    <a:pt x="18646" y="4919"/>
                    <a:pt x="18277" y="4705"/>
                    <a:pt x="18277" y="4277"/>
                  </a:cubicBezTo>
                  <a:cubicBezTo>
                    <a:pt x="18185" y="4063"/>
                    <a:pt x="17538" y="4063"/>
                    <a:pt x="17354" y="4277"/>
                  </a:cubicBezTo>
                  <a:cubicBezTo>
                    <a:pt x="17262" y="4491"/>
                    <a:pt x="16892" y="4919"/>
                    <a:pt x="16800" y="5133"/>
                  </a:cubicBezTo>
                  <a:cubicBezTo>
                    <a:pt x="16800" y="5347"/>
                    <a:pt x="16431" y="5133"/>
                    <a:pt x="16246" y="5560"/>
                  </a:cubicBezTo>
                  <a:cubicBezTo>
                    <a:pt x="16154" y="5774"/>
                    <a:pt x="15415" y="5774"/>
                    <a:pt x="15415" y="5988"/>
                  </a:cubicBezTo>
                  <a:cubicBezTo>
                    <a:pt x="15323" y="6202"/>
                    <a:pt x="14585" y="6202"/>
                    <a:pt x="14492" y="5988"/>
                  </a:cubicBezTo>
                  <a:cubicBezTo>
                    <a:pt x="14308" y="5774"/>
                    <a:pt x="13754" y="5988"/>
                    <a:pt x="13662" y="5560"/>
                  </a:cubicBezTo>
                  <a:cubicBezTo>
                    <a:pt x="13569" y="5133"/>
                    <a:pt x="13200" y="5133"/>
                    <a:pt x="13200" y="4919"/>
                  </a:cubicBezTo>
                  <a:cubicBezTo>
                    <a:pt x="13200" y="4491"/>
                    <a:pt x="12738" y="4491"/>
                    <a:pt x="12738" y="4277"/>
                  </a:cubicBezTo>
                  <a:cubicBezTo>
                    <a:pt x="12646" y="3850"/>
                    <a:pt x="12185" y="3850"/>
                    <a:pt x="12185" y="3850"/>
                  </a:cubicBezTo>
                  <a:cubicBezTo>
                    <a:pt x="12092" y="4063"/>
                    <a:pt x="11723" y="3636"/>
                    <a:pt x="11538" y="3422"/>
                  </a:cubicBezTo>
                  <a:cubicBezTo>
                    <a:pt x="11446" y="3422"/>
                    <a:pt x="10985" y="3636"/>
                    <a:pt x="10892" y="3636"/>
                  </a:cubicBezTo>
                  <a:cubicBezTo>
                    <a:pt x="10708" y="3636"/>
                    <a:pt x="10615" y="4277"/>
                    <a:pt x="10431" y="4277"/>
                  </a:cubicBezTo>
                  <a:cubicBezTo>
                    <a:pt x="10246" y="4277"/>
                    <a:pt x="9877" y="3636"/>
                    <a:pt x="9785" y="3850"/>
                  </a:cubicBezTo>
                  <a:cubicBezTo>
                    <a:pt x="9692" y="4063"/>
                    <a:pt x="9508" y="3422"/>
                    <a:pt x="9415" y="2994"/>
                  </a:cubicBezTo>
                  <a:cubicBezTo>
                    <a:pt x="9323" y="2780"/>
                    <a:pt x="9415" y="2139"/>
                    <a:pt x="9323" y="1711"/>
                  </a:cubicBezTo>
                  <a:cubicBezTo>
                    <a:pt x="9231" y="1497"/>
                    <a:pt x="8769" y="1497"/>
                    <a:pt x="8585" y="1283"/>
                  </a:cubicBezTo>
                  <a:cubicBezTo>
                    <a:pt x="8492" y="1069"/>
                    <a:pt x="8308" y="855"/>
                    <a:pt x="8123" y="855"/>
                  </a:cubicBezTo>
                  <a:cubicBezTo>
                    <a:pt x="8031" y="855"/>
                    <a:pt x="7754" y="642"/>
                    <a:pt x="7662" y="428"/>
                  </a:cubicBezTo>
                  <a:cubicBezTo>
                    <a:pt x="7569" y="428"/>
                    <a:pt x="7385" y="214"/>
                    <a:pt x="7200" y="0"/>
                  </a:cubicBezTo>
                  <a:cubicBezTo>
                    <a:pt x="7108" y="0"/>
                    <a:pt x="7015" y="428"/>
                    <a:pt x="6923" y="642"/>
                  </a:cubicBezTo>
                  <a:cubicBezTo>
                    <a:pt x="6831" y="855"/>
                    <a:pt x="6646" y="855"/>
                    <a:pt x="6554" y="1283"/>
                  </a:cubicBezTo>
                  <a:cubicBezTo>
                    <a:pt x="6554" y="1497"/>
                    <a:pt x="6277" y="1711"/>
                    <a:pt x="6369" y="2139"/>
                  </a:cubicBezTo>
                  <a:cubicBezTo>
                    <a:pt x="6369" y="2352"/>
                    <a:pt x="6369" y="2994"/>
                    <a:pt x="6554" y="3208"/>
                  </a:cubicBezTo>
                  <a:cubicBezTo>
                    <a:pt x="6646" y="3422"/>
                    <a:pt x="6554" y="4063"/>
                    <a:pt x="6462" y="4277"/>
                  </a:cubicBezTo>
                  <a:cubicBezTo>
                    <a:pt x="6462" y="4491"/>
                    <a:pt x="6092" y="4705"/>
                    <a:pt x="6000" y="4919"/>
                  </a:cubicBezTo>
                  <a:cubicBezTo>
                    <a:pt x="5908" y="5133"/>
                    <a:pt x="5631" y="4919"/>
                    <a:pt x="5446" y="4705"/>
                  </a:cubicBezTo>
                  <a:cubicBezTo>
                    <a:pt x="5262" y="4277"/>
                    <a:pt x="5077" y="4491"/>
                    <a:pt x="4985" y="4705"/>
                  </a:cubicBezTo>
                  <a:cubicBezTo>
                    <a:pt x="4800" y="4919"/>
                    <a:pt x="4431" y="4277"/>
                    <a:pt x="4338" y="4277"/>
                  </a:cubicBezTo>
                  <a:cubicBezTo>
                    <a:pt x="4246" y="4063"/>
                    <a:pt x="4246" y="3208"/>
                    <a:pt x="4154" y="3208"/>
                  </a:cubicBezTo>
                  <a:cubicBezTo>
                    <a:pt x="4062" y="3208"/>
                    <a:pt x="3323" y="2994"/>
                    <a:pt x="3138" y="2780"/>
                  </a:cubicBezTo>
                  <a:cubicBezTo>
                    <a:pt x="3046" y="2780"/>
                    <a:pt x="2769" y="2780"/>
                    <a:pt x="2677" y="2994"/>
                  </a:cubicBezTo>
                  <a:cubicBezTo>
                    <a:pt x="2677" y="3208"/>
                    <a:pt x="2308" y="3208"/>
                    <a:pt x="2215" y="3422"/>
                  </a:cubicBezTo>
                  <a:cubicBezTo>
                    <a:pt x="2123" y="3850"/>
                    <a:pt x="1938" y="4063"/>
                    <a:pt x="1846" y="4277"/>
                  </a:cubicBezTo>
                  <a:cubicBezTo>
                    <a:pt x="1754" y="4491"/>
                    <a:pt x="1385" y="4491"/>
                    <a:pt x="1292" y="5133"/>
                  </a:cubicBezTo>
                  <a:cubicBezTo>
                    <a:pt x="1200" y="5347"/>
                    <a:pt x="831" y="5560"/>
                    <a:pt x="646" y="5560"/>
                  </a:cubicBezTo>
                  <a:cubicBezTo>
                    <a:pt x="554" y="5560"/>
                    <a:pt x="185" y="5774"/>
                    <a:pt x="185" y="5988"/>
                  </a:cubicBezTo>
                  <a:cubicBezTo>
                    <a:pt x="185" y="6202"/>
                    <a:pt x="92" y="6202"/>
                    <a:pt x="0" y="6202"/>
                  </a:cubicBezTo>
                  <a:cubicBezTo>
                    <a:pt x="0" y="6202"/>
                    <a:pt x="0" y="6202"/>
                    <a:pt x="92" y="6202"/>
                  </a:cubicBezTo>
                  <a:cubicBezTo>
                    <a:pt x="185" y="7485"/>
                    <a:pt x="369" y="7485"/>
                    <a:pt x="554" y="7913"/>
                  </a:cubicBezTo>
                  <a:cubicBezTo>
                    <a:pt x="831" y="8127"/>
                    <a:pt x="923" y="8554"/>
                    <a:pt x="1200" y="8554"/>
                  </a:cubicBezTo>
                  <a:cubicBezTo>
                    <a:pt x="1385" y="8554"/>
                    <a:pt x="1754" y="9196"/>
                    <a:pt x="1754" y="9624"/>
                  </a:cubicBezTo>
                  <a:cubicBezTo>
                    <a:pt x="1846" y="10265"/>
                    <a:pt x="1938" y="10693"/>
                    <a:pt x="2123" y="10907"/>
                  </a:cubicBezTo>
                  <a:cubicBezTo>
                    <a:pt x="2215" y="11121"/>
                    <a:pt x="2031" y="11976"/>
                    <a:pt x="2031" y="12618"/>
                  </a:cubicBezTo>
                  <a:cubicBezTo>
                    <a:pt x="2031" y="13259"/>
                    <a:pt x="1846" y="13259"/>
                    <a:pt x="1938" y="13687"/>
                  </a:cubicBezTo>
                  <a:cubicBezTo>
                    <a:pt x="2031" y="14329"/>
                    <a:pt x="3138" y="14756"/>
                    <a:pt x="3508" y="14756"/>
                  </a:cubicBezTo>
                  <a:cubicBezTo>
                    <a:pt x="3785" y="14756"/>
                    <a:pt x="3877" y="15398"/>
                    <a:pt x="4062" y="15398"/>
                  </a:cubicBezTo>
                  <a:cubicBezTo>
                    <a:pt x="4154" y="15612"/>
                    <a:pt x="4154" y="16040"/>
                    <a:pt x="4431" y="16253"/>
                  </a:cubicBezTo>
                  <a:cubicBezTo>
                    <a:pt x="4615" y="16253"/>
                    <a:pt x="4892" y="16467"/>
                    <a:pt x="4985" y="17537"/>
                  </a:cubicBezTo>
                  <a:cubicBezTo>
                    <a:pt x="5077" y="18392"/>
                    <a:pt x="5262" y="18820"/>
                    <a:pt x="5354" y="19248"/>
                  </a:cubicBezTo>
                  <a:cubicBezTo>
                    <a:pt x="5354" y="19461"/>
                    <a:pt x="5908" y="19248"/>
                    <a:pt x="6277" y="19248"/>
                  </a:cubicBezTo>
                  <a:cubicBezTo>
                    <a:pt x="6554" y="19248"/>
                    <a:pt x="7569" y="19248"/>
                    <a:pt x="7846" y="19248"/>
                  </a:cubicBezTo>
                  <a:cubicBezTo>
                    <a:pt x="8123" y="19461"/>
                    <a:pt x="8769" y="19248"/>
                    <a:pt x="9138" y="20103"/>
                  </a:cubicBezTo>
                  <a:cubicBezTo>
                    <a:pt x="9508" y="20745"/>
                    <a:pt x="9600" y="20103"/>
                    <a:pt x="9785" y="20531"/>
                  </a:cubicBezTo>
                  <a:cubicBezTo>
                    <a:pt x="10062" y="20745"/>
                    <a:pt x="10246" y="20958"/>
                    <a:pt x="10615" y="20958"/>
                  </a:cubicBezTo>
                  <a:cubicBezTo>
                    <a:pt x="10800" y="20745"/>
                    <a:pt x="10800" y="21386"/>
                    <a:pt x="11077" y="21600"/>
                  </a:cubicBezTo>
                  <a:cubicBezTo>
                    <a:pt x="11354" y="21600"/>
                    <a:pt x="11723" y="20745"/>
                    <a:pt x="12277" y="20103"/>
                  </a:cubicBezTo>
                  <a:cubicBezTo>
                    <a:pt x="12923" y="19248"/>
                    <a:pt x="13477" y="19889"/>
                    <a:pt x="13846" y="19889"/>
                  </a:cubicBezTo>
                  <a:cubicBezTo>
                    <a:pt x="14123" y="20103"/>
                    <a:pt x="14677" y="19675"/>
                    <a:pt x="15046" y="18820"/>
                  </a:cubicBezTo>
                  <a:cubicBezTo>
                    <a:pt x="15415" y="17750"/>
                    <a:pt x="15877" y="17964"/>
                    <a:pt x="15877" y="17109"/>
                  </a:cubicBezTo>
                  <a:cubicBezTo>
                    <a:pt x="15969" y="16467"/>
                    <a:pt x="15508" y="16040"/>
                    <a:pt x="15692" y="15398"/>
                  </a:cubicBezTo>
                  <a:cubicBezTo>
                    <a:pt x="15877" y="14543"/>
                    <a:pt x="16154" y="14756"/>
                    <a:pt x="16338" y="14970"/>
                  </a:cubicBezTo>
                  <a:cubicBezTo>
                    <a:pt x="16523" y="15184"/>
                    <a:pt x="17077" y="15398"/>
                    <a:pt x="17446" y="14756"/>
                  </a:cubicBezTo>
                  <a:cubicBezTo>
                    <a:pt x="17908" y="13901"/>
                    <a:pt x="18092" y="14115"/>
                    <a:pt x="18462" y="13901"/>
                  </a:cubicBezTo>
                  <a:cubicBezTo>
                    <a:pt x="18923" y="13687"/>
                    <a:pt x="18831" y="13259"/>
                    <a:pt x="19108" y="12618"/>
                  </a:cubicBezTo>
                  <a:cubicBezTo>
                    <a:pt x="19385" y="11976"/>
                    <a:pt x="19662" y="11762"/>
                    <a:pt x="19938" y="11762"/>
                  </a:cubicBezTo>
                  <a:cubicBezTo>
                    <a:pt x="20215" y="11762"/>
                    <a:pt x="20492" y="11121"/>
                    <a:pt x="20769" y="11335"/>
                  </a:cubicBezTo>
                  <a:cubicBezTo>
                    <a:pt x="21138" y="11549"/>
                    <a:pt x="21508" y="11762"/>
                    <a:pt x="21600" y="11121"/>
                  </a:cubicBezTo>
                  <a:cubicBezTo>
                    <a:pt x="21600" y="10693"/>
                    <a:pt x="20862" y="9624"/>
                    <a:pt x="20585" y="898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Google Shape;973;p79"/>
            <p:cNvSpPr/>
            <p:nvPr/>
          </p:nvSpPr>
          <p:spPr>
            <a:xfrm>
              <a:off x="4018798" y="1597591"/>
              <a:ext cx="12702" cy="2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1964"/>
                    <a:pt x="0" y="9818"/>
                    <a:pt x="0" y="11782"/>
                  </a:cubicBezTo>
                  <a:cubicBezTo>
                    <a:pt x="0" y="13745"/>
                    <a:pt x="5400" y="17673"/>
                    <a:pt x="16200" y="21600"/>
                  </a:cubicBezTo>
                  <a:cubicBezTo>
                    <a:pt x="21600" y="15709"/>
                    <a:pt x="21600" y="5891"/>
                    <a:pt x="21600" y="3927"/>
                  </a:cubicBezTo>
                  <a:cubicBezTo>
                    <a:pt x="21600" y="1964"/>
                    <a:pt x="21600" y="1964"/>
                    <a:pt x="21600" y="0"/>
                  </a:cubicBezTo>
                  <a:cubicBezTo>
                    <a:pt x="162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Google Shape;974;p79"/>
            <p:cNvSpPr/>
            <p:nvPr/>
          </p:nvSpPr>
          <p:spPr>
            <a:xfrm>
              <a:off x="4000618" y="1581237"/>
              <a:ext cx="29437" cy="8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20903"/>
                  </a:moveTo>
                  <a:cubicBezTo>
                    <a:pt x="11782" y="20903"/>
                    <a:pt x="11782" y="21600"/>
                    <a:pt x="13745" y="21600"/>
                  </a:cubicBezTo>
                  <a:cubicBezTo>
                    <a:pt x="13745" y="18116"/>
                    <a:pt x="15709" y="14632"/>
                    <a:pt x="17673" y="13935"/>
                  </a:cubicBezTo>
                  <a:cubicBezTo>
                    <a:pt x="19636" y="13239"/>
                    <a:pt x="19636" y="12542"/>
                    <a:pt x="19636" y="11148"/>
                  </a:cubicBezTo>
                  <a:cubicBezTo>
                    <a:pt x="15709" y="9755"/>
                    <a:pt x="13745" y="9058"/>
                    <a:pt x="13745" y="8361"/>
                  </a:cubicBezTo>
                  <a:cubicBezTo>
                    <a:pt x="13745" y="7665"/>
                    <a:pt x="15709" y="4877"/>
                    <a:pt x="17673" y="4181"/>
                  </a:cubicBezTo>
                  <a:cubicBezTo>
                    <a:pt x="17673" y="4181"/>
                    <a:pt x="19636" y="4181"/>
                    <a:pt x="21600" y="4181"/>
                  </a:cubicBezTo>
                  <a:cubicBezTo>
                    <a:pt x="21600" y="3484"/>
                    <a:pt x="21600" y="2090"/>
                    <a:pt x="21600" y="1394"/>
                  </a:cubicBezTo>
                  <a:cubicBezTo>
                    <a:pt x="15709" y="0"/>
                    <a:pt x="15709" y="0"/>
                    <a:pt x="15709" y="0"/>
                  </a:cubicBezTo>
                  <a:cubicBezTo>
                    <a:pt x="13745" y="697"/>
                    <a:pt x="13745" y="2090"/>
                    <a:pt x="13745" y="2090"/>
                  </a:cubicBezTo>
                  <a:cubicBezTo>
                    <a:pt x="11782" y="4877"/>
                    <a:pt x="3927" y="9755"/>
                    <a:pt x="0" y="11148"/>
                  </a:cubicBezTo>
                  <a:cubicBezTo>
                    <a:pt x="11782" y="20206"/>
                    <a:pt x="11782" y="20206"/>
                    <a:pt x="11782" y="20206"/>
                  </a:cubicBezTo>
                  <a:cubicBezTo>
                    <a:pt x="11782" y="20903"/>
                    <a:pt x="11782" y="20903"/>
                    <a:pt x="11782" y="20903"/>
                  </a:cubicBezTo>
                  <a:cubicBezTo>
                    <a:pt x="11782" y="20903"/>
                    <a:pt x="11782" y="20903"/>
                    <a:pt x="11782" y="2090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Google Shape;975;p79"/>
            <p:cNvSpPr/>
            <p:nvPr/>
          </p:nvSpPr>
          <p:spPr>
            <a:xfrm>
              <a:off x="4020242" y="1581237"/>
              <a:ext cx="80129" cy="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0" y="0"/>
                  </a:moveTo>
                  <a:cubicBezTo>
                    <a:pt x="17280" y="1271"/>
                    <a:pt x="13680" y="1906"/>
                    <a:pt x="13680" y="1906"/>
                  </a:cubicBezTo>
                  <a:cubicBezTo>
                    <a:pt x="12240" y="2541"/>
                    <a:pt x="8640" y="5082"/>
                    <a:pt x="8640" y="5082"/>
                  </a:cubicBezTo>
                  <a:cubicBezTo>
                    <a:pt x="4320" y="2541"/>
                    <a:pt x="4320" y="2541"/>
                    <a:pt x="4320" y="2541"/>
                  </a:cubicBezTo>
                  <a:cubicBezTo>
                    <a:pt x="3600" y="1271"/>
                    <a:pt x="3600" y="1271"/>
                    <a:pt x="3600" y="1271"/>
                  </a:cubicBezTo>
                  <a:cubicBezTo>
                    <a:pt x="3600" y="1271"/>
                    <a:pt x="3600" y="1271"/>
                    <a:pt x="3600" y="1271"/>
                  </a:cubicBezTo>
                  <a:cubicBezTo>
                    <a:pt x="3600" y="2541"/>
                    <a:pt x="2880" y="4447"/>
                    <a:pt x="2880" y="5082"/>
                  </a:cubicBezTo>
                  <a:cubicBezTo>
                    <a:pt x="2880" y="6353"/>
                    <a:pt x="2880" y="11435"/>
                    <a:pt x="1440" y="12706"/>
                  </a:cubicBezTo>
                  <a:cubicBezTo>
                    <a:pt x="720" y="13341"/>
                    <a:pt x="0" y="16518"/>
                    <a:pt x="0" y="19694"/>
                  </a:cubicBezTo>
                  <a:cubicBezTo>
                    <a:pt x="1440" y="20329"/>
                    <a:pt x="3600" y="21600"/>
                    <a:pt x="5040" y="21600"/>
                  </a:cubicBezTo>
                  <a:cubicBezTo>
                    <a:pt x="6480" y="21600"/>
                    <a:pt x="8640" y="19694"/>
                    <a:pt x="8640" y="18424"/>
                  </a:cubicBezTo>
                  <a:cubicBezTo>
                    <a:pt x="8640" y="17153"/>
                    <a:pt x="10800" y="17153"/>
                    <a:pt x="12240" y="17153"/>
                  </a:cubicBezTo>
                  <a:cubicBezTo>
                    <a:pt x="13680" y="17153"/>
                    <a:pt x="13680" y="15882"/>
                    <a:pt x="15120" y="15247"/>
                  </a:cubicBezTo>
                  <a:cubicBezTo>
                    <a:pt x="16560" y="14612"/>
                    <a:pt x="12960" y="11435"/>
                    <a:pt x="11520" y="10800"/>
                  </a:cubicBezTo>
                  <a:cubicBezTo>
                    <a:pt x="10080" y="10165"/>
                    <a:pt x="12240" y="8259"/>
                    <a:pt x="16560" y="8259"/>
                  </a:cubicBezTo>
                  <a:cubicBezTo>
                    <a:pt x="20880" y="8259"/>
                    <a:pt x="20160" y="6353"/>
                    <a:pt x="21600" y="6353"/>
                  </a:cubicBezTo>
                  <a:cubicBezTo>
                    <a:pt x="21600" y="6353"/>
                    <a:pt x="21600" y="6353"/>
                    <a:pt x="21600" y="6353"/>
                  </a:cubicBezTo>
                  <a:cubicBezTo>
                    <a:pt x="21600" y="5082"/>
                    <a:pt x="20880" y="2541"/>
                    <a:pt x="20880" y="1906"/>
                  </a:cubicBezTo>
                  <a:cubicBezTo>
                    <a:pt x="20880" y="1271"/>
                    <a:pt x="20880" y="635"/>
                    <a:pt x="2088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Google Shape;976;p79"/>
            <p:cNvSpPr/>
            <p:nvPr/>
          </p:nvSpPr>
          <p:spPr>
            <a:xfrm>
              <a:off x="4707650" y="1355605"/>
              <a:ext cx="216878" cy="8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770" extrusionOk="0">
                  <a:moveTo>
                    <a:pt x="19798" y="3317"/>
                  </a:moveTo>
                  <a:cubicBezTo>
                    <a:pt x="19007" y="1465"/>
                    <a:pt x="18744" y="2700"/>
                    <a:pt x="17954" y="2083"/>
                  </a:cubicBezTo>
                  <a:cubicBezTo>
                    <a:pt x="16900" y="2083"/>
                    <a:pt x="13476" y="1465"/>
                    <a:pt x="12685" y="2083"/>
                  </a:cubicBezTo>
                  <a:cubicBezTo>
                    <a:pt x="11895" y="2083"/>
                    <a:pt x="10841" y="848"/>
                    <a:pt x="10315" y="231"/>
                  </a:cubicBezTo>
                  <a:cubicBezTo>
                    <a:pt x="9788" y="-386"/>
                    <a:pt x="8471" y="231"/>
                    <a:pt x="8207" y="2083"/>
                  </a:cubicBezTo>
                  <a:cubicBezTo>
                    <a:pt x="8207" y="3317"/>
                    <a:pt x="7417" y="3317"/>
                    <a:pt x="6363" y="2083"/>
                  </a:cubicBezTo>
                  <a:cubicBezTo>
                    <a:pt x="5573" y="1465"/>
                    <a:pt x="3729" y="1465"/>
                    <a:pt x="3729" y="2083"/>
                  </a:cubicBezTo>
                  <a:cubicBezTo>
                    <a:pt x="3729" y="3934"/>
                    <a:pt x="2939" y="5168"/>
                    <a:pt x="2676" y="5785"/>
                  </a:cubicBezTo>
                  <a:cubicBezTo>
                    <a:pt x="2676" y="5785"/>
                    <a:pt x="2412" y="7020"/>
                    <a:pt x="2149" y="8254"/>
                  </a:cubicBezTo>
                  <a:cubicBezTo>
                    <a:pt x="2412" y="8871"/>
                    <a:pt x="2676" y="8871"/>
                    <a:pt x="2676" y="9488"/>
                  </a:cubicBezTo>
                  <a:cubicBezTo>
                    <a:pt x="2939" y="10723"/>
                    <a:pt x="4256" y="10723"/>
                    <a:pt x="4256" y="9488"/>
                  </a:cubicBezTo>
                  <a:cubicBezTo>
                    <a:pt x="4519" y="8871"/>
                    <a:pt x="5837" y="10723"/>
                    <a:pt x="6890" y="12574"/>
                  </a:cubicBezTo>
                  <a:cubicBezTo>
                    <a:pt x="7944" y="14425"/>
                    <a:pt x="6363" y="13191"/>
                    <a:pt x="6100" y="15043"/>
                  </a:cubicBezTo>
                  <a:cubicBezTo>
                    <a:pt x="5837" y="16277"/>
                    <a:pt x="4519" y="15043"/>
                    <a:pt x="4256" y="15660"/>
                  </a:cubicBezTo>
                  <a:cubicBezTo>
                    <a:pt x="3993" y="16277"/>
                    <a:pt x="2149" y="16277"/>
                    <a:pt x="1358" y="16277"/>
                  </a:cubicBezTo>
                  <a:cubicBezTo>
                    <a:pt x="832" y="16277"/>
                    <a:pt x="-222" y="18128"/>
                    <a:pt x="41" y="19363"/>
                  </a:cubicBezTo>
                  <a:cubicBezTo>
                    <a:pt x="41" y="19980"/>
                    <a:pt x="2149" y="18745"/>
                    <a:pt x="2676" y="19363"/>
                  </a:cubicBezTo>
                  <a:cubicBezTo>
                    <a:pt x="3466" y="20597"/>
                    <a:pt x="4256" y="18745"/>
                    <a:pt x="4519" y="19980"/>
                  </a:cubicBezTo>
                  <a:cubicBezTo>
                    <a:pt x="5046" y="21214"/>
                    <a:pt x="5837" y="19980"/>
                    <a:pt x="6100" y="20597"/>
                  </a:cubicBezTo>
                  <a:cubicBezTo>
                    <a:pt x="6627" y="21214"/>
                    <a:pt x="8734" y="19980"/>
                    <a:pt x="8998" y="19980"/>
                  </a:cubicBezTo>
                  <a:cubicBezTo>
                    <a:pt x="8998" y="19363"/>
                    <a:pt x="8998" y="18745"/>
                    <a:pt x="8998" y="17511"/>
                  </a:cubicBezTo>
                  <a:cubicBezTo>
                    <a:pt x="8998" y="16277"/>
                    <a:pt x="9524" y="16894"/>
                    <a:pt x="9788" y="16277"/>
                  </a:cubicBezTo>
                  <a:cubicBezTo>
                    <a:pt x="10315" y="16277"/>
                    <a:pt x="10578" y="15043"/>
                    <a:pt x="11105" y="15043"/>
                  </a:cubicBezTo>
                  <a:cubicBezTo>
                    <a:pt x="11368" y="15043"/>
                    <a:pt x="11895" y="13808"/>
                    <a:pt x="12158" y="14425"/>
                  </a:cubicBezTo>
                  <a:cubicBezTo>
                    <a:pt x="12422" y="14425"/>
                    <a:pt x="12949" y="16277"/>
                    <a:pt x="13476" y="15043"/>
                  </a:cubicBezTo>
                  <a:cubicBezTo>
                    <a:pt x="13739" y="14425"/>
                    <a:pt x="14002" y="15043"/>
                    <a:pt x="14793" y="13191"/>
                  </a:cubicBezTo>
                  <a:cubicBezTo>
                    <a:pt x="15056" y="11340"/>
                    <a:pt x="15583" y="11957"/>
                    <a:pt x="16373" y="11957"/>
                  </a:cubicBezTo>
                  <a:cubicBezTo>
                    <a:pt x="17427" y="12574"/>
                    <a:pt x="17690" y="11340"/>
                    <a:pt x="17954" y="10105"/>
                  </a:cubicBezTo>
                  <a:cubicBezTo>
                    <a:pt x="18217" y="8871"/>
                    <a:pt x="19007" y="8871"/>
                    <a:pt x="19271" y="8254"/>
                  </a:cubicBezTo>
                  <a:cubicBezTo>
                    <a:pt x="19798" y="7637"/>
                    <a:pt x="20851" y="6403"/>
                    <a:pt x="21378" y="5785"/>
                  </a:cubicBezTo>
                  <a:cubicBezTo>
                    <a:pt x="21378" y="5785"/>
                    <a:pt x="21378" y="5785"/>
                    <a:pt x="21378" y="5168"/>
                  </a:cubicBezTo>
                  <a:cubicBezTo>
                    <a:pt x="20588" y="3317"/>
                    <a:pt x="20324" y="5168"/>
                    <a:pt x="19798" y="331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Google Shape;977;p79"/>
            <p:cNvSpPr/>
            <p:nvPr/>
          </p:nvSpPr>
          <p:spPr>
            <a:xfrm>
              <a:off x="4115084" y="1342826"/>
              <a:ext cx="136865" cy="6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0917" extrusionOk="0">
                  <a:moveTo>
                    <a:pt x="8723" y="16221"/>
                  </a:moveTo>
                  <a:cubicBezTo>
                    <a:pt x="9554" y="15282"/>
                    <a:pt x="9969" y="17160"/>
                    <a:pt x="10800" y="19978"/>
                  </a:cubicBezTo>
                  <a:cubicBezTo>
                    <a:pt x="10800" y="19978"/>
                    <a:pt x="10800" y="20917"/>
                    <a:pt x="11215" y="20917"/>
                  </a:cubicBezTo>
                  <a:cubicBezTo>
                    <a:pt x="12462" y="19978"/>
                    <a:pt x="12877" y="19039"/>
                    <a:pt x="14123" y="19039"/>
                  </a:cubicBezTo>
                  <a:cubicBezTo>
                    <a:pt x="14954" y="19039"/>
                    <a:pt x="16200" y="19039"/>
                    <a:pt x="17031" y="19978"/>
                  </a:cubicBezTo>
                  <a:cubicBezTo>
                    <a:pt x="16615" y="19039"/>
                    <a:pt x="16615" y="18100"/>
                    <a:pt x="16615" y="18100"/>
                  </a:cubicBezTo>
                  <a:cubicBezTo>
                    <a:pt x="17031" y="17160"/>
                    <a:pt x="18277" y="19039"/>
                    <a:pt x="18692" y="19978"/>
                  </a:cubicBezTo>
                  <a:cubicBezTo>
                    <a:pt x="19108" y="20917"/>
                    <a:pt x="20769" y="20917"/>
                    <a:pt x="21185" y="19978"/>
                  </a:cubicBezTo>
                  <a:cubicBezTo>
                    <a:pt x="21600" y="19039"/>
                    <a:pt x="20354" y="18100"/>
                    <a:pt x="19938" y="17160"/>
                  </a:cubicBezTo>
                  <a:cubicBezTo>
                    <a:pt x="19938" y="16221"/>
                    <a:pt x="20354" y="16221"/>
                    <a:pt x="20769" y="15282"/>
                  </a:cubicBezTo>
                  <a:cubicBezTo>
                    <a:pt x="19938" y="14343"/>
                    <a:pt x="19108" y="12465"/>
                    <a:pt x="18692" y="12465"/>
                  </a:cubicBezTo>
                  <a:cubicBezTo>
                    <a:pt x="18277" y="12465"/>
                    <a:pt x="18277" y="7769"/>
                    <a:pt x="17862" y="7769"/>
                  </a:cubicBezTo>
                  <a:cubicBezTo>
                    <a:pt x="17031" y="7769"/>
                    <a:pt x="17031" y="6830"/>
                    <a:pt x="17031" y="6830"/>
                  </a:cubicBezTo>
                  <a:cubicBezTo>
                    <a:pt x="16200" y="6830"/>
                    <a:pt x="14123" y="6830"/>
                    <a:pt x="13708" y="7769"/>
                  </a:cubicBezTo>
                  <a:cubicBezTo>
                    <a:pt x="12877" y="8708"/>
                    <a:pt x="12462" y="5891"/>
                    <a:pt x="12046" y="5891"/>
                  </a:cubicBezTo>
                  <a:cubicBezTo>
                    <a:pt x="11215" y="5891"/>
                    <a:pt x="10385" y="4952"/>
                    <a:pt x="9969" y="3074"/>
                  </a:cubicBezTo>
                  <a:cubicBezTo>
                    <a:pt x="9554" y="2134"/>
                    <a:pt x="6231" y="4013"/>
                    <a:pt x="4985" y="2134"/>
                  </a:cubicBezTo>
                  <a:cubicBezTo>
                    <a:pt x="4154" y="1195"/>
                    <a:pt x="2492" y="-683"/>
                    <a:pt x="1662" y="256"/>
                  </a:cubicBezTo>
                  <a:cubicBezTo>
                    <a:pt x="1246" y="256"/>
                    <a:pt x="831" y="256"/>
                    <a:pt x="0" y="1195"/>
                  </a:cubicBezTo>
                  <a:cubicBezTo>
                    <a:pt x="2077" y="4013"/>
                    <a:pt x="4569" y="3074"/>
                    <a:pt x="4985" y="6830"/>
                  </a:cubicBezTo>
                  <a:cubicBezTo>
                    <a:pt x="5400" y="12465"/>
                    <a:pt x="6646" y="9647"/>
                    <a:pt x="6231" y="14343"/>
                  </a:cubicBezTo>
                  <a:cubicBezTo>
                    <a:pt x="6231" y="15282"/>
                    <a:pt x="5815" y="16221"/>
                    <a:pt x="5400" y="16221"/>
                  </a:cubicBezTo>
                  <a:cubicBezTo>
                    <a:pt x="7062" y="16221"/>
                    <a:pt x="7892" y="16221"/>
                    <a:pt x="8723" y="1622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Google Shape;978;p79"/>
            <p:cNvSpPr/>
            <p:nvPr/>
          </p:nvSpPr>
          <p:spPr>
            <a:xfrm>
              <a:off x="3844653" y="1377886"/>
              <a:ext cx="368549" cy="14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14" extrusionOk="0">
                  <a:moveTo>
                    <a:pt x="20829" y="14657"/>
                  </a:moveTo>
                  <a:cubicBezTo>
                    <a:pt x="20675" y="14657"/>
                    <a:pt x="20983" y="11957"/>
                    <a:pt x="20829" y="11571"/>
                  </a:cubicBezTo>
                  <a:cubicBezTo>
                    <a:pt x="20829" y="11185"/>
                    <a:pt x="20675" y="9257"/>
                    <a:pt x="20829" y="9257"/>
                  </a:cubicBezTo>
                  <a:cubicBezTo>
                    <a:pt x="21137" y="9257"/>
                    <a:pt x="20829" y="7714"/>
                    <a:pt x="21137" y="7714"/>
                  </a:cubicBezTo>
                  <a:cubicBezTo>
                    <a:pt x="21137" y="6943"/>
                    <a:pt x="20983" y="6943"/>
                    <a:pt x="20983" y="6943"/>
                  </a:cubicBezTo>
                  <a:cubicBezTo>
                    <a:pt x="20675" y="6557"/>
                    <a:pt x="20366" y="6943"/>
                    <a:pt x="20057" y="5785"/>
                  </a:cubicBezTo>
                  <a:cubicBezTo>
                    <a:pt x="19903" y="4628"/>
                    <a:pt x="20057" y="4243"/>
                    <a:pt x="19749" y="3085"/>
                  </a:cubicBezTo>
                  <a:cubicBezTo>
                    <a:pt x="19440" y="1928"/>
                    <a:pt x="19286" y="1157"/>
                    <a:pt x="18977" y="1928"/>
                  </a:cubicBezTo>
                  <a:cubicBezTo>
                    <a:pt x="18823" y="1928"/>
                    <a:pt x="18360" y="1928"/>
                    <a:pt x="17743" y="1928"/>
                  </a:cubicBezTo>
                  <a:cubicBezTo>
                    <a:pt x="17126" y="2700"/>
                    <a:pt x="16046" y="3857"/>
                    <a:pt x="15583" y="3471"/>
                  </a:cubicBezTo>
                  <a:cubicBezTo>
                    <a:pt x="15120" y="3085"/>
                    <a:pt x="14349" y="3471"/>
                    <a:pt x="13577" y="3471"/>
                  </a:cubicBezTo>
                  <a:cubicBezTo>
                    <a:pt x="13115" y="3471"/>
                    <a:pt x="12806" y="2314"/>
                    <a:pt x="12343" y="2314"/>
                  </a:cubicBezTo>
                  <a:cubicBezTo>
                    <a:pt x="11726" y="2314"/>
                    <a:pt x="11726" y="1543"/>
                    <a:pt x="11263" y="1543"/>
                  </a:cubicBezTo>
                  <a:cubicBezTo>
                    <a:pt x="10800" y="1543"/>
                    <a:pt x="11263" y="771"/>
                    <a:pt x="9566" y="385"/>
                  </a:cubicBezTo>
                  <a:cubicBezTo>
                    <a:pt x="7869" y="-386"/>
                    <a:pt x="6635" y="1928"/>
                    <a:pt x="6017" y="2700"/>
                  </a:cubicBezTo>
                  <a:cubicBezTo>
                    <a:pt x="5555" y="3857"/>
                    <a:pt x="3703" y="2700"/>
                    <a:pt x="3549" y="3085"/>
                  </a:cubicBezTo>
                  <a:cubicBezTo>
                    <a:pt x="3395" y="3471"/>
                    <a:pt x="3549" y="5014"/>
                    <a:pt x="3086" y="5400"/>
                  </a:cubicBezTo>
                  <a:cubicBezTo>
                    <a:pt x="2315" y="6171"/>
                    <a:pt x="1080" y="5400"/>
                    <a:pt x="617" y="6171"/>
                  </a:cubicBezTo>
                  <a:cubicBezTo>
                    <a:pt x="0" y="6557"/>
                    <a:pt x="-154" y="8100"/>
                    <a:pt x="309" y="8100"/>
                  </a:cubicBezTo>
                  <a:cubicBezTo>
                    <a:pt x="772" y="7714"/>
                    <a:pt x="926" y="8485"/>
                    <a:pt x="772" y="8871"/>
                  </a:cubicBezTo>
                  <a:cubicBezTo>
                    <a:pt x="617" y="9257"/>
                    <a:pt x="1235" y="10800"/>
                    <a:pt x="926" y="11185"/>
                  </a:cubicBezTo>
                  <a:cubicBezTo>
                    <a:pt x="617" y="11571"/>
                    <a:pt x="617" y="12343"/>
                    <a:pt x="926" y="13114"/>
                  </a:cubicBezTo>
                  <a:cubicBezTo>
                    <a:pt x="1235" y="13500"/>
                    <a:pt x="1389" y="14657"/>
                    <a:pt x="926" y="14657"/>
                  </a:cubicBezTo>
                  <a:cubicBezTo>
                    <a:pt x="617" y="14657"/>
                    <a:pt x="1543" y="15814"/>
                    <a:pt x="1543" y="16200"/>
                  </a:cubicBezTo>
                  <a:cubicBezTo>
                    <a:pt x="1543" y="16585"/>
                    <a:pt x="2315" y="16971"/>
                    <a:pt x="2315" y="16971"/>
                  </a:cubicBezTo>
                  <a:cubicBezTo>
                    <a:pt x="2315" y="17743"/>
                    <a:pt x="2469" y="17743"/>
                    <a:pt x="2932" y="17357"/>
                  </a:cubicBezTo>
                  <a:cubicBezTo>
                    <a:pt x="3240" y="17357"/>
                    <a:pt x="3395" y="18514"/>
                    <a:pt x="3549" y="19671"/>
                  </a:cubicBezTo>
                  <a:cubicBezTo>
                    <a:pt x="3703" y="20443"/>
                    <a:pt x="5092" y="19671"/>
                    <a:pt x="5092" y="18900"/>
                  </a:cubicBezTo>
                  <a:cubicBezTo>
                    <a:pt x="5092" y="17743"/>
                    <a:pt x="5555" y="17357"/>
                    <a:pt x="5863" y="17743"/>
                  </a:cubicBezTo>
                  <a:cubicBezTo>
                    <a:pt x="6480" y="17743"/>
                    <a:pt x="7252" y="19671"/>
                    <a:pt x="7406" y="20057"/>
                  </a:cubicBezTo>
                  <a:cubicBezTo>
                    <a:pt x="7715" y="20443"/>
                    <a:pt x="8332" y="19671"/>
                    <a:pt x="8795" y="19671"/>
                  </a:cubicBezTo>
                  <a:cubicBezTo>
                    <a:pt x="9103" y="19671"/>
                    <a:pt x="9566" y="18128"/>
                    <a:pt x="9720" y="17743"/>
                  </a:cubicBezTo>
                  <a:cubicBezTo>
                    <a:pt x="10029" y="17357"/>
                    <a:pt x="10337" y="18900"/>
                    <a:pt x="10646" y="18514"/>
                  </a:cubicBezTo>
                  <a:cubicBezTo>
                    <a:pt x="11109" y="17743"/>
                    <a:pt x="11263" y="17357"/>
                    <a:pt x="11572" y="17743"/>
                  </a:cubicBezTo>
                  <a:cubicBezTo>
                    <a:pt x="11726" y="18128"/>
                    <a:pt x="11109" y="19285"/>
                    <a:pt x="11263" y="20057"/>
                  </a:cubicBezTo>
                  <a:cubicBezTo>
                    <a:pt x="11263" y="20443"/>
                    <a:pt x="11263" y="20828"/>
                    <a:pt x="11263" y="21214"/>
                  </a:cubicBezTo>
                  <a:cubicBezTo>
                    <a:pt x="12035" y="20828"/>
                    <a:pt x="11880" y="19671"/>
                    <a:pt x="11880" y="18900"/>
                  </a:cubicBezTo>
                  <a:cubicBezTo>
                    <a:pt x="12035" y="18514"/>
                    <a:pt x="12189" y="17743"/>
                    <a:pt x="12497" y="18514"/>
                  </a:cubicBezTo>
                  <a:cubicBezTo>
                    <a:pt x="12652" y="18900"/>
                    <a:pt x="12960" y="18900"/>
                    <a:pt x="13423" y="18514"/>
                  </a:cubicBezTo>
                  <a:cubicBezTo>
                    <a:pt x="13886" y="17743"/>
                    <a:pt x="14040" y="17357"/>
                    <a:pt x="14195" y="18128"/>
                  </a:cubicBezTo>
                  <a:cubicBezTo>
                    <a:pt x="14349" y="18514"/>
                    <a:pt x="14812" y="18128"/>
                    <a:pt x="15429" y="18128"/>
                  </a:cubicBezTo>
                  <a:cubicBezTo>
                    <a:pt x="16200" y="18128"/>
                    <a:pt x="16355" y="16971"/>
                    <a:pt x="16972" y="16971"/>
                  </a:cubicBezTo>
                  <a:cubicBezTo>
                    <a:pt x="17743" y="16971"/>
                    <a:pt x="18360" y="16585"/>
                    <a:pt x="18360" y="16585"/>
                  </a:cubicBezTo>
                  <a:cubicBezTo>
                    <a:pt x="18823" y="16971"/>
                    <a:pt x="18823" y="16971"/>
                    <a:pt x="18823" y="16971"/>
                  </a:cubicBezTo>
                  <a:cubicBezTo>
                    <a:pt x="18823" y="16585"/>
                    <a:pt x="18823" y="16200"/>
                    <a:pt x="19132" y="16200"/>
                  </a:cubicBezTo>
                  <a:cubicBezTo>
                    <a:pt x="19749" y="15814"/>
                    <a:pt x="20057" y="16971"/>
                    <a:pt x="20366" y="16585"/>
                  </a:cubicBezTo>
                  <a:cubicBezTo>
                    <a:pt x="20520" y="16200"/>
                    <a:pt x="21446" y="18514"/>
                    <a:pt x="21446" y="16971"/>
                  </a:cubicBezTo>
                  <a:cubicBezTo>
                    <a:pt x="21446" y="16585"/>
                    <a:pt x="21137" y="14657"/>
                    <a:pt x="20829" y="14657"/>
                  </a:cubicBezTo>
                  <a:close/>
                  <a:moveTo>
                    <a:pt x="1697" y="3471"/>
                  </a:moveTo>
                  <a:cubicBezTo>
                    <a:pt x="2160" y="3085"/>
                    <a:pt x="3240" y="3857"/>
                    <a:pt x="3395" y="3085"/>
                  </a:cubicBezTo>
                  <a:cubicBezTo>
                    <a:pt x="3549" y="2700"/>
                    <a:pt x="2777" y="1928"/>
                    <a:pt x="2469" y="1543"/>
                  </a:cubicBezTo>
                  <a:cubicBezTo>
                    <a:pt x="2315" y="1157"/>
                    <a:pt x="2160" y="771"/>
                    <a:pt x="2160" y="0"/>
                  </a:cubicBezTo>
                  <a:cubicBezTo>
                    <a:pt x="2006" y="385"/>
                    <a:pt x="1852" y="385"/>
                    <a:pt x="1697" y="385"/>
                  </a:cubicBezTo>
                  <a:cubicBezTo>
                    <a:pt x="1543" y="0"/>
                    <a:pt x="772" y="0"/>
                    <a:pt x="617" y="385"/>
                  </a:cubicBezTo>
                  <a:cubicBezTo>
                    <a:pt x="463" y="385"/>
                    <a:pt x="617" y="1543"/>
                    <a:pt x="617" y="1928"/>
                  </a:cubicBezTo>
                  <a:cubicBezTo>
                    <a:pt x="617" y="2700"/>
                    <a:pt x="309" y="3085"/>
                    <a:pt x="309" y="3471"/>
                  </a:cubicBezTo>
                  <a:cubicBezTo>
                    <a:pt x="309" y="3857"/>
                    <a:pt x="155" y="4243"/>
                    <a:pt x="0" y="4628"/>
                  </a:cubicBezTo>
                  <a:cubicBezTo>
                    <a:pt x="309" y="5014"/>
                    <a:pt x="463" y="5400"/>
                    <a:pt x="772" y="5400"/>
                  </a:cubicBezTo>
                  <a:cubicBezTo>
                    <a:pt x="1235" y="5400"/>
                    <a:pt x="1389" y="3857"/>
                    <a:pt x="1697" y="347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Google Shape;979;p79"/>
            <p:cNvSpPr/>
            <p:nvPr/>
          </p:nvSpPr>
          <p:spPr>
            <a:xfrm>
              <a:off x="4878739" y="1527275"/>
              <a:ext cx="45789" cy="4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5" y="0"/>
                  </a:moveTo>
                  <a:cubicBezTo>
                    <a:pt x="7624" y="0"/>
                    <a:pt x="1271" y="2700"/>
                    <a:pt x="0" y="5400"/>
                  </a:cubicBezTo>
                  <a:cubicBezTo>
                    <a:pt x="1271" y="6750"/>
                    <a:pt x="1271" y="8100"/>
                    <a:pt x="1271" y="8100"/>
                  </a:cubicBezTo>
                  <a:cubicBezTo>
                    <a:pt x="2541" y="12150"/>
                    <a:pt x="5082" y="13500"/>
                    <a:pt x="7624" y="14850"/>
                  </a:cubicBezTo>
                  <a:cubicBezTo>
                    <a:pt x="8894" y="16200"/>
                    <a:pt x="8894" y="18900"/>
                    <a:pt x="8894" y="21600"/>
                  </a:cubicBezTo>
                  <a:cubicBezTo>
                    <a:pt x="8894" y="20250"/>
                    <a:pt x="11435" y="20250"/>
                    <a:pt x="11435" y="20250"/>
                  </a:cubicBezTo>
                  <a:cubicBezTo>
                    <a:pt x="15247" y="20250"/>
                    <a:pt x="21600" y="12150"/>
                    <a:pt x="21600" y="9450"/>
                  </a:cubicBezTo>
                  <a:cubicBezTo>
                    <a:pt x="21600" y="6750"/>
                    <a:pt x="13976" y="0"/>
                    <a:pt x="1016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Google Shape;980;p79"/>
            <p:cNvSpPr/>
            <p:nvPr/>
          </p:nvSpPr>
          <p:spPr>
            <a:xfrm>
              <a:off x="5769942" y="1360484"/>
              <a:ext cx="138997" cy="12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extrusionOk="0">
                  <a:moveTo>
                    <a:pt x="20354" y="900"/>
                  </a:moveTo>
                  <a:cubicBezTo>
                    <a:pt x="19108" y="1350"/>
                    <a:pt x="18692" y="0"/>
                    <a:pt x="17862" y="0"/>
                  </a:cubicBezTo>
                  <a:cubicBezTo>
                    <a:pt x="17031" y="0"/>
                    <a:pt x="17446" y="2700"/>
                    <a:pt x="16200" y="2700"/>
                  </a:cubicBezTo>
                  <a:cubicBezTo>
                    <a:pt x="14954" y="2700"/>
                    <a:pt x="15369" y="4050"/>
                    <a:pt x="13708" y="4050"/>
                  </a:cubicBezTo>
                  <a:cubicBezTo>
                    <a:pt x="12877" y="4500"/>
                    <a:pt x="12462" y="4500"/>
                    <a:pt x="12877" y="5400"/>
                  </a:cubicBezTo>
                  <a:cubicBezTo>
                    <a:pt x="13292" y="6750"/>
                    <a:pt x="12046" y="6300"/>
                    <a:pt x="10800" y="6300"/>
                  </a:cubicBezTo>
                  <a:cubicBezTo>
                    <a:pt x="9554" y="6300"/>
                    <a:pt x="9554" y="5400"/>
                    <a:pt x="8723" y="5400"/>
                  </a:cubicBezTo>
                  <a:cubicBezTo>
                    <a:pt x="8308" y="5400"/>
                    <a:pt x="7477" y="6750"/>
                    <a:pt x="7062" y="7650"/>
                  </a:cubicBezTo>
                  <a:cubicBezTo>
                    <a:pt x="6231" y="9000"/>
                    <a:pt x="2492" y="10350"/>
                    <a:pt x="1246" y="11250"/>
                  </a:cubicBezTo>
                  <a:cubicBezTo>
                    <a:pt x="831" y="11250"/>
                    <a:pt x="415" y="12150"/>
                    <a:pt x="0" y="12600"/>
                  </a:cubicBezTo>
                  <a:cubicBezTo>
                    <a:pt x="1662" y="13050"/>
                    <a:pt x="3323" y="13950"/>
                    <a:pt x="3323" y="14850"/>
                  </a:cubicBezTo>
                  <a:cubicBezTo>
                    <a:pt x="4569" y="15750"/>
                    <a:pt x="2908" y="17100"/>
                    <a:pt x="2077" y="18450"/>
                  </a:cubicBezTo>
                  <a:cubicBezTo>
                    <a:pt x="1246" y="19350"/>
                    <a:pt x="2492" y="19350"/>
                    <a:pt x="2492" y="20250"/>
                  </a:cubicBezTo>
                  <a:cubicBezTo>
                    <a:pt x="2492" y="21150"/>
                    <a:pt x="3323" y="21600"/>
                    <a:pt x="3738" y="20700"/>
                  </a:cubicBezTo>
                  <a:cubicBezTo>
                    <a:pt x="4154" y="20250"/>
                    <a:pt x="4985" y="20250"/>
                    <a:pt x="6231" y="20250"/>
                  </a:cubicBezTo>
                  <a:cubicBezTo>
                    <a:pt x="6646" y="20250"/>
                    <a:pt x="7062" y="20700"/>
                    <a:pt x="7062" y="20700"/>
                  </a:cubicBezTo>
                  <a:cubicBezTo>
                    <a:pt x="7892" y="20250"/>
                    <a:pt x="8308" y="19800"/>
                    <a:pt x="8723" y="19800"/>
                  </a:cubicBezTo>
                  <a:cubicBezTo>
                    <a:pt x="9138" y="18900"/>
                    <a:pt x="10385" y="18900"/>
                    <a:pt x="11631" y="18900"/>
                  </a:cubicBezTo>
                  <a:cubicBezTo>
                    <a:pt x="12462" y="18900"/>
                    <a:pt x="12877" y="18900"/>
                    <a:pt x="13292" y="18450"/>
                  </a:cubicBezTo>
                  <a:cubicBezTo>
                    <a:pt x="12462" y="16650"/>
                    <a:pt x="11215" y="15750"/>
                    <a:pt x="10385" y="15300"/>
                  </a:cubicBezTo>
                  <a:cubicBezTo>
                    <a:pt x="9554" y="14850"/>
                    <a:pt x="9969" y="13050"/>
                    <a:pt x="11631" y="12600"/>
                  </a:cubicBezTo>
                  <a:cubicBezTo>
                    <a:pt x="12877" y="12150"/>
                    <a:pt x="15785" y="9450"/>
                    <a:pt x="17031" y="9000"/>
                  </a:cubicBezTo>
                  <a:cubicBezTo>
                    <a:pt x="17446" y="8550"/>
                    <a:pt x="17446" y="6300"/>
                    <a:pt x="17862" y="4500"/>
                  </a:cubicBezTo>
                  <a:cubicBezTo>
                    <a:pt x="18277" y="4050"/>
                    <a:pt x="19938" y="2700"/>
                    <a:pt x="21600" y="1350"/>
                  </a:cubicBezTo>
                  <a:cubicBezTo>
                    <a:pt x="21185" y="900"/>
                    <a:pt x="20769" y="900"/>
                    <a:pt x="20354" y="9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Google Shape;981;p79"/>
            <p:cNvSpPr/>
            <p:nvPr/>
          </p:nvSpPr>
          <p:spPr>
            <a:xfrm>
              <a:off x="4921254" y="1649348"/>
              <a:ext cx="149412" cy="8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767" extrusionOk="0">
                  <a:moveTo>
                    <a:pt x="21221" y="13721"/>
                  </a:moveTo>
                  <a:cubicBezTo>
                    <a:pt x="20842" y="13721"/>
                    <a:pt x="20463" y="13721"/>
                    <a:pt x="20463" y="13721"/>
                  </a:cubicBezTo>
                  <a:cubicBezTo>
                    <a:pt x="18947" y="13721"/>
                    <a:pt x="17811" y="12451"/>
                    <a:pt x="16674" y="12451"/>
                  </a:cubicBezTo>
                  <a:cubicBezTo>
                    <a:pt x="15537" y="12451"/>
                    <a:pt x="12505" y="10545"/>
                    <a:pt x="11368" y="8639"/>
                  </a:cubicBezTo>
                  <a:cubicBezTo>
                    <a:pt x="10232" y="6733"/>
                    <a:pt x="6442" y="2921"/>
                    <a:pt x="5305" y="1651"/>
                  </a:cubicBezTo>
                  <a:cubicBezTo>
                    <a:pt x="4926" y="-255"/>
                    <a:pt x="3411" y="-255"/>
                    <a:pt x="3411" y="380"/>
                  </a:cubicBezTo>
                  <a:cubicBezTo>
                    <a:pt x="3411" y="1651"/>
                    <a:pt x="2653" y="1651"/>
                    <a:pt x="1516" y="1651"/>
                  </a:cubicBezTo>
                  <a:cubicBezTo>
                    <a:pt x="1137" y="2286"/>
                    <a:pt x="0" y="3557"/>
                    <a:pt x="0" y="4827"/>
                  </a:cubicBezTo>
                  <a:cubicBezTo>
                    <a:pt x="0" y="5463"/>
                    <a:pt x="0" y="6733"/>
                    <a:pt x="0" y="8004"/>
                  </a:cubicBezTo>
                  <a:cubicBezTo>
                    <a:pt x="0" y="8639"/>
                    <a:pt x="758" y="8639"/>
                    <a:pt x="1137" y="9910"/>
                  </a:cubicBezTo>
                  <a:cubicBezTo>
                    <a:pt x="1516" y="10545"/>
                    <a:pt x="3411" y="11180"/>
                    <a:pt x="3789" y="11816"/>
                  </a:cubicBezTo>
                  <a:cubicBezTo>
                    <a:pt x="3789" y="12451"/>
                    <a:pt x="4926" y="13721"/>
                    <a:pt x="5684" y="13721"/>
                  </a:cubicBezTo>
                  <a:cubicBezTo>
                    <a:pt x="6442" y="13721"/>
                    <a:pt x="7579" y="14992"/>
                    <a:pt x="7958" y="15627"/>
                  </a:cubicBezTo>
                  <a:cubicBezTo>
                    <a:pt x="8337" y="16263"/>
                    <a:pt x="10232" y="14992"/>
                    <a:pt x="10611" y="14992"/>
                  </a:cubicBezTo>
                  <a:cubicBezTo>
                    <a:pt x="10989" y="14992"/>
                    <a:pt x="12126" y="16898"/>
                    <a:pt x="12126" y="17533"/>
                  </a:cubicBezTo>
                  <a:cubicBezTo>
                    <a:pt x="12505" y="18804"/>
                    <a:pt x="15158" y="19439"/>
                    <a:pt x="15916" y="20074"/>
                  </a:cubicBezTo>
                  <a:cubicBezTo>
                    <a:pt x="16674" y="21345"/>
                    <a:pt x="20084" y="20710"/>
                    <a:pt x="20842" y="19439"/>
                  </a:cubicBezTo>
                  <a:cubicBezTo>
                    <a:pt x="21600" y="18169"/>
                    <a:pt x="20842" y="16263"/>
                    <a:pt x="20842" y="14992"/>
                  </a:cubicBezTo>
                  <a:cubicBezTo>
                    <a:pt x="20842" y="14357"/>
                    <a:pt x="20842" y="13721"/>
                    <a:pt x="21221" y="1372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Google Shape;982;p79"/>
            <p:cNvSpPr/>
            <p:nvPr/>
          </p:nvSpPr>
          <p:spPr>
            <a:xfrm>
              <a:off x="5142010" y="1692411"/>
              <a:ext cx="165161" cy="37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extrusionOk="0">
                  <a:moveTo>
                    <a:pt x="17419" y="19655"/>
                  </a:moveTo>
                  <a:cubicBezTo>
                    <a:pt x="17419" y="19037"/>
                    <a:pt x="17071" y="19037"/>
                    <a:pt x="17071" y="18729"/>
                  </a:cubicBezTo>
                  <a:cubicBezTo>
                    <a:pt x="17071" y="18266"/>
                    <a:pt x="17071" y="17803"/>
                    <a:pt x="15677" y="17340"/>
                  </a:cubicBezTo>
                  <a:cubicBezTo>
                    <a:pt x="14632" y="16877"/>
                    <a:pt x="14284" y="16415"/>
                    <a:pt x="14981" y="16106"/>
                  </a:cubicBezTo>
                  <a:cubicBezTo>
                    <a:pt x="15329" y="15952"/>
                    <a:pt x="14981" y="15180"/>
                    <a:pt x="15329" y="15180"/>
                  </a:cubicBezTo>
                  <a:cubicBezTo>
                    <a:pt x="15677" y="15335"/>
                    <a:pt x="16026" y="14872"/>
                    <a:pt x="15329" y="14717"/>
                  </a:cubicBezTo>
                  <a:cubicBezTo>
                    <a:pt x="14632" y="14563"/>
                    <a:pt x="15329" y="14100"/>
                    <a:pt x="14981" y="13946"/>
                  </a:cubicBezTo>
                  <a:cubicBezTo>
                    <a:pt x="14284" y="13946"/>
                    <a:pt x="13239" y="13020"/>
                    <a:pt x="13239" y="12866"/>
                  </a:cubicBezTo>
                  <a:cubicBezTo>
                    <a:pt x="13239" y="12712"/>
                    <a:pt x="13239" y="11323"/>
                    <a:pt x="13239" y="11015"/>
                  </a:cubicBezTo>
                  <a:cubicBezTo>
                    <a:pt x="13239" y="10860"/>
                    <a:pt x="14632" y="10860"/>
                    <a:pt x="14981" y="10860"/>
                  </a:cubicBezTo>
                  <a:cubicBezTo>
                    <a:pt x="15329" y="10860"/>
                    <a:pt x="16374" y="10860"/>
                    <a:pt x="17071" y="10552"/>
                  </a:cubicBezTo>
                  <a:cubicBezTo>
                    <a:pt x="17419" y="10243"/>
                    <a:pt x="18813" y="10089"/>
                    <a:pt x="19161" y="9935"/>
                  </a:cubicBezTo>
                  <a:cubicBezTo>
                    <a:pt x="19510" y="9626"/>
                    <a:pt x="20555" y="9626"/>
                    <a:pt x="20555" y="9317"/>
                  </a:cubicBezTo>
                  <a:cubicBezTo>
                    <a:pt x="20555" y="9163"/>
                    <a:pt x="21600" y="8392"/>
                    <a:pt x="21600" y="8392"/>
                  </a:cubicBezTo>
                  <a:cubicBezTo>
                    <a:pt x="21600" y="8392"/>
                    <a:pt x="21600" y="8392"/>
                    <a:pt x="21600" y="8392"/>
                  </a:cubicBezTo>
                  <a:cubicBezTo>
                    <a:pt x="21600" y="8392"/>
                    <a:pt x="21600" y="8392"/>
                    <a:pt x="20903" y="8546"/>
                  </a:cubicBezTo>
                  <a:cubicBezTo>
                    <a:pt x="19510" y="8855"/>
                    <a:pt x="18813" y="8546"/>
                    <a:pt x="19161" y="8237"/>
                  </a:cubicBezTo>
                  <a:cubicBezTo>
                    <a:pt x="19161" y="7775"/>
                    <a:pt x="18116" y="7775"/>
                    <a:pt x="17419" y="7775"/>
                  </a:cubicBezTo>
                  <a:cubicBezTo>
                    <a:pt x="17071" y="7775"/>
                    <a:pt x="17419" y="7312"/>
                    <a:pt x="17419" y="7157"/>
                  </a:cubicBezTo>
                  <a:cubicBezTo>
                    <a:pt x="17768" y="6849"/>
                    <a:pt x="17419" y="6695"/>
                    <a:pt x="16723" y="6540"/>
                  </a:cubicBezTo>
                  <a:cubicBezTo>
                    <a:pt x="16026" y="6540"/>
                    <a:pt x="15677" y="5769"/>
                    <a:pt x="16026" y="5615"/>
                  </a:cubicBezTo>
                  <a:cubicBezTo>
                    <a:pt x="16374" y="5460"/>
                    <a:pt x="14284" y="5306"/>
                    <a:pt x="13239" y="5460"/>
                  </a:cubicBezTo>
                  <a:cubicBezTo>
                    <a:pt x="12890" y="5615"/>
                    <a:pt x="13239" y="5152"/>
                    <a:pt x="13239" y="4997"/>
                  </a:cubicBezTo>
                  <a:cubicBezTo>
                    <a:pt x="12890" y="4689"/>
                    <a:pt x="13935" y="3763"/>
                    <a:pt x="15329" y="3300"/>
                  </a:cubicBezTo>
                  <a:cubicBezTo>
                    <a:pt x="16374" y="2837"/>
                    <a:pt x="16026" y="2066"/>
                    <a:pt x="16026" y="1757"/>
                  </a:cubicBezTo>
                  <a:cubicBezTo>
                    <a:pt x="16026" y="1140"/>
                    <a:pt x="15329" y="1140"/>
                    <a:pt x="14632" y="1140"/>
                  </a:cubicBezTo>
                  <a:cubicBezTo>
                    <a:pt x="14284" y="1140"/>
                    <a:pt x="14284" y="677"/>
                    <a:pt x="14284" y="369"/>
                  </a:cubicBezTo>
                  <a:cubicBezTo>
                    <a:pt x="14284" y="60"/>
                    <a:pt x="13239" y="-94"/>
                    <a:pt x="12542" y="60"/>
                  </a:cubicBezTo>
                  <a:cubicBezTo>
                    <a:pt x="12542" y="60"/>
                    <a:pt x="12194" y="60"/>
                    <a:pt x="12194" y="215"/>
                  </a:cubicBezTo>
                  <a:cubicBezTo>
                    <a:pt x="12194" y="215"/>
                    <a:pt x="12194" y="215"/>
                    <a:pt x="12194" y="215"/>
                  </a:cubicBezTo>
                  <a:cubicBezTo>
                    <a:pt x="12194" y="215"/>
                    <a:pt x="11845" y="677"/>
                    <a:pt x="11497" y="677"/>
                  </a:cubicBezTo>
                  <a:cubicBezTo>
                    <a:pt x="11148" y="832"/>
                    <a:pt x="11148" y="1140"/>
                    <a:pt x="11845" y="1603"/>
                  </a:cubicBezTo>
                  <a:cubicBezTo>
                    <a:pt x="12542" y="1912"/>
                    <a:pt x="10800" y="1757"/>
                    <a:pt x="10452" y="1603"/>
                  </a:cubicBezTo>
                  <a:cubicBezTo>
                    <a:pt x="10452" y="1295"/>
                    <a:pt x="9058" y="1757"/>
                    <a:pt x="8710" y="1912"/>
                  </a:cubicBezTo>
                  <a:cubicBezTo>
                    <a:pt x="7665" y="2220"/>
                    <a:pt x="6619" y="2375"/>
                    <a:pt x="6619" y="2837"/>
                  </a:cubicBezTo>
                  <a:cubicBezTo>
                    <a:pt x="6619" y="3455"/>
                    <a:pt x="5574" y="3763"/>
                    <a:pt x="5923" y="4226"/>
                  </a:cubicBezTo>
                  <a:cubicBezTo>
                    <a:pt x="6271" y="4689"/>
                    <a:pt x="4877" y="5460"/>
                    <a:pt x="4877" y="5615"/>
                  </a:cubicBezTo>
                  <a:cubicBezTo>
                    <a:pt x="4877" y="5769"/>
                    <a:pt x="3484" y="5460"/>
                    <a:pt x="3135" y="5460"/>
                  </a:cubicBezTo>
                  <a:cubicBezTo>
                    <a:pt x="2787" y="5460"/>
                    <a:pt x="2787" y="6386"/>
                    <a:pt x="2439" y="6695"/>
                  </a:cubicBezTo>
                  <a:cubicBezTo>
                    <a:pt x="2090" y="7003"/>
                    <a:pt x="2439" y="7929"/>
                    <a:pt x="1742" y="7929"/>
                  </a:cubicBezTo>
                  <a:cubicBezTo>
                    <a:pt x="1045" y="7929"/>
                    <a:pt x="348" y="8855"/>
                    <a:pt x="348" y="8855"/>
                  </a:cubicBezTo>
                  <a:cubicBezTo>
                    <a:pt x="348" y="8855"/>
                    <a:pt x="348" y="9009"/>
                    <a:pt x="0" y="9163"/>
                  </a:cubicBezTo>
                  <a:cubicBezTo>
                    <a:pt x="348" y="9626"/>
                    <a:pt x="1045" y="10089"/>
                    <a:pt x="2090" y="10243"/>
                  </a:cubicBezTo>
                  <a:cubicBezTo>
                    <a:pt x="3832" y="10552"/>
                    <a:pt x="4529" y="11940"/>
                    <a:pt x="4877" y="12712"/>
                  </a:cubicBezTo>
                  <a:cubicBezTo>
                    <a:pt x="5574" y="13329"/>
                    <a:pt x="5226" y="14100"/>
                    <a:pt x="4529" y="14563"/>
                  </a:cubicBezTo>
                  <a:cubicBezTo>
                    <a:pt x="4181" y="14717"/>
                    <a:pt x="4877" y="14872"/>
                    <a:pt x="5574" y="15026"/>
                  </a:cubicBezTo>
                  <a:cubicBezTo>
                    <a:pt x="6619" y="15180"/>
                    <a:pt x="7665" y="15335"/>
                    <a:pt x="8361" y="14872"/>
                  </a:cubicBezTo>
                  <a:cubicBezTo>
                    <a:pt x="8710" y="14563"/>
                    <a:pt x="10103" y="14255"/>
                    <a:pt x="10452" y="13792"/>
                  </a:cubicBezTo>
                  <a:cubicBezTo>
                    <a:pt x="10800" y="13329"/>
                    <a:pt x="11497" y="13946"/>
                    <a:pt x="11845" y="14255"/>
                  </a:cubicBezTo>
                  <a:cubicBezTo>
                    <a:pt x="12542" y="14563"/>
                    <a:pt x="12890" y="14872"/>
                    <a:pt x="12890" y="15489"/>
                  </a:cubicBezTo>
                  <a:cubicBezTo>
                    <a:pt x="13239" y="16106"/>
                    <a:pt x="13239" y="17495"/>
                    <a:pt x="14284" y="17957"/>
                  </a:cubicBezTo>
                  <a:cubicBezTo>
                    <a:pt x="15329" y="18420"/>
                    <a:pt x="15677" y="19500"/>
                    <a:pt x="15329" y="19809"/>
                  </a:cubicBezTo>
                  <a:cubicBezTo>
                    <a:pt x="14981" y="20117"/>
                    <a:pt x="15677" y="20735"/>
                    <a:pt x="15677" y="21197"/>
                  </a:cubicBezTo>
                  <a:cubicBezTo>
                    <a:pt x="15677" y="21197"/>
                    <a:pt x="15329" y="21352"/>
                    <a:pt x="15329" y="21506"/>
                  </a:cubicBezTo>
                  <a:cubicBezTo>
                    <a:pt x="16374" y="21506"/>
                    <a:pt x="17419" y="19655"/>
                    <a:pt x="17419" y="1965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Google Shape;983;p79"/>
            <p:cNvSpPr/>
            <p:nvPr/>
          </p:nvSpPr>
          <p:spPr>
            <a:xfrm>
              <a:off x="5083143" y="1696628"/>
              <a:ext cx="59439" cy="3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18562" extrusionOk="0">
                  <a:moveTo>
                    <a:pt x="20661" y="7185"/>
                  </a:moveTo>
                  <a:cubicBezTo>
                    <a:pt x="15965" y="-529"/>
                    <a:pt x="15026" y="5642"/>
                    <a:pt x="11270" y="2557"/>
                  </a:cubicBezTo>
                  <a:cubicBezTo>
                    <a:pt x="9391" y="-529"/>
                    <a:pt x="7513" y="-529"/>
                    <a:pt x="6574" y="1014"/>
                  </a:cubicBezTo>
                  <a:cubicBezTo>
                    <a:pt x="4696" y="2557"/>
                    <a:pt x="2817" y="2557"/>
                    <a:pt x="939" y="8728"/>
                  </a:cubicBezTo>
                  <a:cubicBezTo>
                    <a:pt x="939" y="8728"/>
                    <a:pt x="0" y="11814"/>
                    <a:pt x="0" y="13357"/>
                  </a:cubicBezTo>
                  <a:cubicBezTo>
                    <a:pt x="0" y="14900"/>
                    <a:pt x="939" y="16442"/>
                    <a:pt x="939" y="14900"/>
                  </a:cubicBezTo>
                  <a:cubicBezTo>
                    <a:pt x="2817" y="14900"/>
                    <a:pt x="3757" y="17985"/>
                    <a:pt x="6574" y="17985"/>
                  </a:cubicBezTo>
                  <a:cubicBezTo>
                    <a:pt x="8452" y="16442"/>
                    <a:pt x="10330" y="19528"/>
                    <a:pt x="12209" y="17985"/>
                  </a:cubicBezTo>
                  <a:cubicBezTo>
                    <a:pt x="15965" y="16442"/>
                    <a:pt x="18783" y="21071"/>
                    <a:pt x="19722" y="16442"/>
                  </a:cubicBezTo>
                  <a:cubicBezTo>
                    <a:pt x="21600" y="13357"/>
                    <a:pt x="18783" y="7185"/>
                    <a:pt x="18783" y="7185"/>
                  </a:cubicBezTo>
                  <a:cubicBezTo>
                    <a:pt x="18783" y="7185"/>
                    <a:pt x="19722" y="7185"/>
                    <a:pt x="20661" y="718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Google Shape;984;p79"/>
            <p:cNvSpPr/>
            <p:nvPr/>
          </p:nvSpPr>
          <p:spPr>
            <a:xfrm>
              <a:off x="5331698" y="1800862"/>
              <a:ext cx="140370" cy="30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62" extrusionOk="0">
                  <a:moveTo>
                    <a:pt x="16400" y="2480"/>
                  </a:moveTo>
                  <a:cubicBezTo>
                    <a:pt x="15600" y="2480"/>
                    <a:pt x="13200" y="1728"/>
                    <a:pt x="13200" y="1353"/>
                  </a:cubicBezTo>
                  <a:cubicBezTo>
                    <a:pt x="13200" y="1165"/>
                    <a:pt x="14400" y="601"/>
                    <a:pt x="12400" y="601"/>
                  </a:cubicBezTo>
                  <a:cubicBezTo>
                    <a:pt x="10800" y="601"/>
                    <a:pt x="10400" y="226"/>
                    <a:pt x="10000" y="38"/>
                  </a:cubicBezTo>
                  <a:cubicBezTo>
                    <a:pt x="9600" y="-150"/>
                    <a:pt x="8000" y="413"/>
                    <a:pt x="7600" y="601"/>
                  </a:cubicBezTo>
                  <a:cubicBezTo>
                    <a:pt x="7200" y="1165"/>
                    <a:pt x="6800" y="601"/>
                    <a:pt x="5600" y="789"/>
                  </a:cubicBezTo>
                  <a:cubicBezTo>
                    <a:pt x="4400" y="1165"/>
                    <a:pt x="3600" y="601"/>
                    <a:pt x="2800" y="789"/>
                  </a:cubicBezTo>
                  <a:cubicBezTo>
                    <a:pt x="2800" y="1165"/>
                    <a:pt x="1600" y="601"/>
                    <a:pt x="800" y="977"/>
                  </a:cubicBezTo>
                  <a:cubicBezTo>
                    <a:pt x="800" y="1165"/>
                    <a:pt x="400" y="1165"/>
                    <a:pt x="0" y="1353"/>
                  </a:cubicBezTo>
                  <a:cubicBezTo>
                    <a:pt x="400" y="1540"/>
                    <a:pt x="1200" y="1916"/>
                    <a:pt x="1200" y="2104"/>
                  </a:cubicBezTo>
                  <a:cubicBezTo>
                    <a:pt x="1200" y="2480"/>
                    <a:pt x="2800" y="2667"/>
                    <a:pt x="2800" y="3043"/>
                  </a:cubicBezTo>
                  <a:cubicBezTo>
                    <a:pt x="2800" y="3419"/>
                    <a:pt x="4400" y="3982"/>
                    <a:pt x="5200" y="3794"/>
                  </a:cubicBezTo>
                  <a:cubicBezTo>
                    <a:pt x="5600" y="3419"/>
                    <a:pt x="7200" y="3231"/>
                    <a:pt x="7200" y="3982"/>
                  </a:cubicBezTo>
                  <a:cubicBezTo>
                    <a:pt x="7600" y="4733"/>
                    <a:pt x="8000" y="4733"/>
                    <a:pt x="8000" y="5109"/>
                  </a:cubicBezTo>
                  <a:cubicBezTo>
                    <a:pt x="8000" y="5485"/>
                    <a:pt x="6400" y="5297"/>
                    <a:pt x="6000" y="5673"/>
                  </a:cubicBezTo>
                  <a:cubicBezTo>
                    <a:pt x="5600" y="6048"/>
                    <a:pt x="8800" y="6612"/>
                    <a:pt x="8800" y="6987"/>
                  </a:cubicBezTo>
                  <a:cubicBezTo>
                    <a:pt x="8800" y="7363"/>
                    <a:pt x="10000" y="7739"/>
                    <a:pt x="10400" y="8114"/>
                  </a:cubicBezTo>
                  <a:cubicBezTo>
                    <a:pt x="10800" y="8678"/>
                    <a:pt x="12400" y="9241"/>
                    <a:pt x="12800" y="9805"/>
                  </a:cubicBezTo>
                  <a:cubicBezTo>
                    <a:pt x="13200" y="10180"/>
                    <a:pt x="14800" y="10556"/>
                    <a:pt x="15600" y="10744"/>
                  </a:cubicBezTo>
                  <a:cubicBezTo>
                    <a:pt x="16000" y="11120"/>
                    <a:pt x="16400" y="11683"/>
                    <a:pt x="16000" y="12247"/>
                  </a:cubicBezTo>
                  <a:cubicBezTo>
                    <a:pt x="16000" y="12622"/>
                    <a:pt x="16000" y="13749"/>
                    <a:pt x="16800" y="14500"/>
                  </a:cubicBezTo>
                  <a:cubicBezTo>
                    <a:pt x="18000" y="15252"/>
                    <a:pt x="15600" y="15627"/>
                    <a:pt x="14800" y="16191"/>
                  </a:cubicBezTo>
                  <a:cubicBezTo>
                    <a:pt x="14000" y="16567"/>
                    <a:pt x="14400" y="17130"/>
                    <a:pt x="12000" y="16942"/>
                  </a:cubicBezTo>
                  <a:cubicBezTo>
                    <a:pt x="10000" y="16754"/>
                    <a:pt x="12400" y="17881"/>
                    <a:pt x="12000" y="18257"/>
                  </a:cubicBezTo>
                  <a:cubicBezTo>
                    <a:pt x="12000" y="18633"/>
                    <a:pt x="8800" y="17881"/>
                    <a:pt x="8800" y="18257"/>
                  </a:cubicBezTo>
                  <a:cubicBezTo>
                    <a:pt x="8800" y="18445"/>
                    <a:pt x="7600" y="18633"/>
                    <a:pt x="7200" y="18820"/>
                  </a:cubicBezTo>
                  <a:cubicBezTo>
                    <a:pt x="7600" y="19196"/>
                    <a:pt x="7600" y="19196"/>
                    <a:pt x="8000" y="19196"/>
                  </a:cubicBezTo>
                  <a:cubicBezTo>
                    <a:pt x="8800" y="19384"/>
                    <a:pt x="7600" y="19760"/>
                    <a:pt x="7600" y="20511"/>
                  </a:cubicBezTo>
                  <a:cubicBezTo>
                    <a:pt x="7600" y="21262"/>
                    <a:pt x="8400" y="21450"/>
                    <a:pt x="8800" y="21074"/>
                  </a:cubicBezTo>
                  <a:cubicBezTo>
                    <a:pt x="9200" y="20887"/>
                    <a:pt x="11200" y="20135"/>
                    <a:pt x="12000" y="20135"/>
                  </a:cubicBezTo>
                  <a:cubicBezTo>
                    <a:pt x="12000" y="19947"/>
                    <a:pt x="12000" y="19572"/>
                    <a:pt x="12000" y="19572"/>
                  </a:cubicBezTo>
                  <a:cubicBezTo>
                    <a:pt x="12800" y="19572"/>
                    <a:pt x="12800" y="19196"/>
                    <a:pt x="13200" y="18820"/>
                  </a:cubicBezTo>
                  <a:cubicBezTo>
                    <a:pt x="13200" y="18633"/>
                    <a:pt x="14000" y="18633"/>
                    <a:pt x="15200" y="18820"/>
                  </a:cubicBezTo>
                  <a:cubicBezTo>
                    <a:pt x="16000" y="18820"/>
                    <a:pt x="17200" y="18257"/>
                    <a:pt x="19200" y="17693"/>
                  </a:cubicBezTo>
                  <a:cubicBezTo>
                    <a:pt x="20800" y="17318"/>
                    <a:pt x="20800" y="17130"/>
                    <a:pt x="21200" y="16003"/>
                  </a:cubicBezTo>
                  <a:cubicBezTo>
                    <a:pt x="21600" y="14500"/>
                    <a:pt x="20800" y="12998"/>
                    <a:pt x="20800" y="12622"/>
                  </a:cubicBezTo>
                  <a:cubicBezTo>
                    <a:pt x="20800" y="12247"/>
                    <a:pt x="18400" y="10368"/>
                    <a:pt x="17600" y="10368"/>
                  </a:cubicBezTo>
                  <a:cubicBezTo>
                    <a:pt x="16800" y="10368"/>
                    <a:pt x="13600" y="8866"/>
                    <a:pt x="12800" y="8490"/>
                  </a:cubicBezTo>
                  <a:cubicBezTo>
                    <a:pt x="12400" y="8302"/>
                    <a:pt x="12400" y="7739"/>
                    <a:pt x="12000" y="7551"/>
                  </a:cubicBezTo>
                  <a:cubicBezTo>
                    <a:pt x="10800" y="7175"/>
                    <a:pt x="10800" y="6236"/>
                    <a:pt x="11200" y="5485"/>
                  </a:cubicBezTo>
                  <a:cubicBezTo>
                    <a:pt x="11200" y="5109"/>
                    <a:pt x="13200" y="4921"/>
                    <a:pt x="12800" y="4358"/>
                  </a:cubicBezTo>
                  <a:cubicBezTo>
                    <a:pt x="12800" y="3982"/>
                    <a:pt x="13200" y="3607"/>
                    <a:pt x="14400" y="3607"/>
                  </a:cubicBezTo>
                  <a:cubicBezTo>
                    <a:pt x="15200" y="3419"/>
                    <a:pt x="16400" y="3043"/>
                    <a:pt x="16400" y="2855"/>
                  </a:cubicBezTo>
                  <a:cubicBezTo>
                    <a:pt x="16400" y="2855"/>
                    <a:pt x="16400" y="2855"/>
                    <a:pt x="16800" y="2855"/>
                  </a:cubicBezTo>
                  <a:cubicBezTo>
                    <a:pt x="16400" y="2667"/>
                    <a:pt x="16400" y="2667"/>
                    <a:pt x="16400" y="248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Google Shape;985;p79"/>
            <p:cNvSpPr/>
            <p:nvPr/>
          </p:nvSpPr>
          <p:spPr>
            <a:xfrm>
              <a:off x="5336119" y="1983506"/>
              <a:ext cx="109182" cy="8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6" h="21600" extrusionOk="0">
                  <a:moveTo>
                    <a:pt x="9760" y="19575"/>
                  </a:moveTo>
                  <a:cubicBezTo>
                    <a:pt x="9760" y="18225"/>
                    <a:pt x="13600" y="20925"/>
                    <a:pt x="14080" y="19575"/>
                  </a:cubicBezTo>
                  <a:cubicBezTo>
                    <a:pt x="14080" y="18225"/>
                    <a:pt x="11200" y="14175"/>
                    <a:pt x="14080" y="14850"/>
                  </a:cubicBezTo>
                  <a:cubicBezTo>
                    <a:pt x="16480" y="15525"/>
                    <a:pt x="16000" y="13500"/>
                    <a:pt x="16960" y="12150"/>
                  </a:cubicBezTo>
                  <a:cubicBezTo>
                    <a:pt x="17920" y="10125"/>
                    <a:pt x="20800" y="8775"/>
                    <a:pt x="19360" y="6750"/>
                  </a:cubicBezTo>
                  <a:cubicBezTo>
                    <a:pt x="18880" y="4050"/>
                    <a:pt x="18400" y="2025"/>
                    <a:pt x="18400" y="0"/>
                  </a:cubicBezTo>
                  <a:cubicBezTo>
                    <a:pt x="17440" y="675"/>
                    <a:pt x="16480" y="675"/>
                    <a:pt x="15520" y="675"/>
                  </a:cubicBezTo>
                  <a:cubicBezTo>
                    <a:pt x="15040" y="0"/>
                    <a:pt x="13600" y="0"/>
                    <a:pt x="13600" y="2025"/>
                  </a:cubicBezTo>
                  <a:cubicBezTo>
                    <a:pt x="13600" y="3375"/>
                    <a:pt x="12160" y="4050"/>
                    <a:pt x="12160" y="3375"/>
                  </a:cubicBezTo>
                  <a:cubicBezTo>
                    <a:pt x="12640" y="2025"/>
                    <a:pt x="11200" y="2700"/>
                    <a:pt x="10240" y="675"/>
                  </a:cubicBezTo>
                  <a:cubicBezTo>
                    <a:pt x="9280" y="0"/>
                    <a:pt x="6880" y="1350"/>
                    <a:pt x="5440" y="675"/>
                  </a:cubicBezTo>
                  <a:cubicBezTo>
                    <a:pt x="4000" y="0"/>
                    <a:pt x="2080" y="2025"/>
                    <a:pt x="640" y="4725"/>
                  </a:cubicBezTo>
                  <a:cubicBezTo>
                    <a:pt x="-800" y="6750"/>
                    <a:pt x="640" y="6750"/>
                    <a:pt x="640" y="8775"/>
                  </a:cubicBezTo>
                  <a:cubicBezTo>
                    <a:pt x="640" y="10800"/>
                    <a:pt x="1600" y="10800"/>
                    <a:pt x="1120" y="12825"/>
                  </a:cubicBezTo>
                  <a:cubicBezTo>
                    <a:pt x="1120" y="12825"/>
                    <a:pt x="1120" y="12825"/>
                    <a:pt x="1120" y="12825"/>
                  </a:cubicBezTo>
                  <a:cubicBezTo>
                    <a:pt x="2560" y="14175"/>
                    <a:pt x="2080" y="15525"/>
                    <a:pt x="2080" y="16875"/>
                  </a:cubicBezTo>
                  <a:cubicBezTo>
                    <a:pt x="2560" y="18900"/>
                    <a:pt x="3520" y="17550"/>
                    <a:pt x="4000" y="17550"/>
                  </a:cubicBezTo>
                  <a:cubicBezTo>
                    <a:pt x="4960" y="17550"/>
                    <a:pt x="3520" y="19575"/>
                    <a:pt x="4480" y="20925"/>
                  </a:cubicBezTo>
                  <a:cubicBezTo>
                    <a:pt x="4960" y="21600"/>
                    <a:pt x="6880" y="19575"/>
                    <a:pt x="7360" y="20925"/>
                  </a:cubicBezTo>
                  <a:cubicBezTo>
                    <a:pt x="7360" y="21600"/>
                    <a:pt x="7840" y="21600"/>
                    <a:pt x="7840" y="21600"/>
                  </a:cubicBezTo>
                  <a:cubicBezTo>
                    <a:pt x="8320" y="20925"/>
                    <a:pt x="9760" y="20250"/>
                    <a:pt x="9760" y="1957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Google Shape;986;p79"/>
            <p:cNvSpPr/>
            <p:nvPr/>
          </p:nvSpPr>
          <p:spPr>
            <a:xfrm>
              <a:off x="5290818" y="1819982"/>
              <a:ext cx="147172" cy="17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extrusionOk="0">
                  <a:moveTo>
                    <a:pt x="14531" y="9672"/>
                  </a:moveTo>
                  <a:cubicBezTo>
                    <a:pt x="14531" y="9027"/>
                    <a:pt x="11389" y="8060"/>
                    <a:pt x="11782" y="7415"/>
                  </a:cubicBezTo>
                  <a:cubicBezTo>
                    <a:pt x="12175" y="6770"/>
                    <a:pt x="13745" y="7415"/>
                    <a:pt x="13745" y="6448"/>
                  </a:cubicBezTo>
                  <a:cubicBezTo>
                    <a:pt x="13745" y="5803"/>
                    <a:pt x="12960" y="5803"/>
                    <a:pt x="12567" y="4513"/>
                  </a:cubicBezTo>
                  <a:cubicBezTo>
                    <a:pt x="12567" y="3546"/>
                    <a:pt x="11389" y="3869"/>
                    <a:pt x="10996" y="4191"/>
                  </a:cubicBezTo>
                  <a:cubicBezTo>
                    <a:pt x="10211" y="4513"/>
                    <a:pt x="8247" y="3869"/>
                    <a:pt x="8247" y="3224"/>
                  </a:cubicBezTo>
                  <a:cubicBezTo>
                    <a:pt x="8247" y="2257"/>
                    <a:pt x="7069" y="1934"/>
                    <a:pt x="7069" y="1290"/>
                  </a:cubicBezTo>
                  <a:cubicBezTo>
                    <a:pt x="7069" y="967"/>
                    <a:pt x="6284" y="322"/>
                    <a:pt x="5891" y="0"/>
                  </a:cubicBezTo>
                  <a:cubicBezTo>
                    <a:pt x="5498" y="0"/>
                    <a:pt x="4713" y="0"/>
                    <a:pt x="4713" y="0"/>
                  </a:cubicBezTo>
                  <a:cubicBezTo>
                    <a:pt x="4320" y="0"/>
                    <a:pt x="3927" y="967"/>
                    <a:pt x="4320" y="1290"/>
                  </a:cubicBezTo>
                  <a:cubicBezTo>
                    <a:pt x="4713" y="1612"/>
                    <a:pt x="5105" y="3546"/>
                    <a:pt x="3927" y="3224"/>
                  </a:cubicBezTo>
                  <a:cubicBezTo>
                    <a:pt x="3535" y="3224"/>
                    <a:pt x="3535" y="1934"/>
                    <a:pt x="2749" y="1934"/>
                  </a:cubicBezTo>
                  <a:cubicBezTo>
                    <a:pt x="2749" y="1934"/>
                    <a:pt x="1178" y="3546"/>
                    <a:pt x="1178" y="3869"/>
                  </a:cubicBezTo>
                  <a:cubicBezTo>
                    <a:pt x="1178" y="4191"/>
                    <a:pt x="393" y="4513"/>
                    <a:pt x="0" y="4513"/>
                  </a:cubicBezTo>
                  <a:cubicBezTo>
                    <a:pt x="393" y="4836"/>
                    <a:pt x="785" y="5158"/>
                    <a:pt x="785" y="5158"/>
                  </a:cubicBezTo>
                  <a:cubicBezTo>
                    <a:pt x="1178" y="5481"/>
                    <a:pt x="393" y="6448"/>
                    <a:pt x="785" y="7093"/>
                  </a:cubicBezTo>
                  <a:cubicBezTo>
                    <a:pt x="1571" y="7737"/>
                    <a:pt x="2749" y="6770"/>
                    <a:pt x="3142" y="7415"/>
                  </a:cubicBezTo>
                  <a:cubicBezTo>
                    <a:pt x="3535" y="8704"/>
                    <a:pt x="2749" y="9027"/>
                    <a:pt x="2749" y="10316"/>
                  </a:cubicBezTo>
                  <a:cubicBezTo>
                    <a:pt x="2749" y="11284"/>
                    <a:pt x="1964" y="11284"/>
                    <a:pt x="1964" y="11928"/>
                  </a:cubicBezTo>
                  <a:cubicBezTo>
                    <a:pt x="2356" y="12896"/>
                    <a:pt x="3535" y="11606"/>
                    <a:pt x="4320" y="11284"/>
                  </a:cubicBezTo>
                  <a:cubicBezTo>
                    <a:pt x="5498" y="10639"/>
                    <a:pt x="6284" y="10961"/>
                    <a:pt x="6676" y="11284"/>
                  </a:cubicBezTo>
                  <a:cubicBezTo>
                    <a:pt x="7069" y="11284"/>
                    <a:pt x="8247" y="11284"/>
                    <a:pt x="8247" y="10961"/>
                  </a:cubicBezTo>
                  <a:cubicBezTo>
                    <a:pt x="8640" y="10316"/>
                    <a:pt x="10604" y="9994"/>
                    <a:pt x="11389" y="10639"/>
                  </a:cubicBezTo>
                  <a:cubicBezTo>
                    <a:pt x="12175" y="11284"/>
                    <a:pt x="12567" y="11928"/>
                    <a:pt x="13353" y="12251"/>
                  </a:cubicBezTo>
                  <a:cubicBezTo>
                    <a:pt x="14138" y="12573"/>
                    <a:pt x="12567" y="14830"/>
                    <a:pt x="13745" y="15152"/>
                  </a:cubicBezTo>
                  <a:cubicBezTo>
                    <a:pt x="14531" y="15152"/>
                    <a:pt x="15709" y="16442"/>
                    <a:pt x="15709" y="17731"/>
                  </a:cubicBezTo>
                  <a:cubicBezTo>
                    <a:pt x="15709" y="18699"/>
                    <a:pt x="16495" y="19343"/>
                    <a:pt x="15316" y="20310"/>
                  </a:cubicBezTo>
                  <a:cubicBezTo>
                    <a:pt x="16102" y="20633"/>
                    <a:pt x="16887" y="20633"/>
                    <a:pt x="16495" y="21278"/>
                  </a:cubicBezTo>
                  <a:cubicBezTo>
                    <a:pt x="16495" y="21600"/>
                    <a:pt x="17280" y="21278"/>
                    <a:pt x="17280" y="20633"/>
                  </a:cubicBezTo>
                  <a:cubicBezTo>
                    <a:pt x="17280" y="19666"/>
                    <a:pt x="18851" y="19666"/>
                    <a:pt x="19244" y="19988"/>
                  </a:cubicBezTo>
                  <a:cubicBezTo>
                    <a:pt x="20029" y="19988"/>
                    <a:pt x="20815" y="19988"/>
                    <a:pt x="21600" y="19666"/>
                  </a:cubicBezTo>
                  <a:cubicBezTo>
                    <a:pt x="21600" y="19021"/>
                    <a:pt x="21600" y="18699"/>
                    <a:pt x="21600" y="18699"/>
                  </a:cubicBezTo>
                  <a:cubicBezTo>
                    <a:pt x="21600" y="17731"/>
                    <a:pt x="21600" y="16764"/>
                    <a:pt x="21207" y="16119"/>
                  </a:cubicBezTo>
                  <a:cubicBezTo>
                    <a:pt x="20422" y="15797"/>
                    <a:pt x="18851" y="15152"/>
                    <a:pt x="18458" y="14507"/>
                  </a:cubicBezTo>
                  <a:cubicBezTo>
                    <a:pt x="18065" y="13540"/>
                    <a:pt x="16495" y="12573"/>
                    <a:pt x="16102" y="11606"/>
                  </a:cubicBezTo>
                  <a:cubicBezTo>
                    <a:pt x="15709" y="11284"/>
                    <a:pt x="14531" y="10316"/>
                    <a:pt x="14531" y="967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Google Shape;987;p79"/>
            <p:cNvSpPr/>
            <p:nvPr/>
          </p:nvSpPr>
          <p:spPr>
            <a:xfrm>
              <a:off x="5243397" y="1857593"/>
              <a:ext cx="156658" cy="30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58" extrusionOk="0">
                  <a:moveTo>
                    <a:pt x="12960" y="11368"/>
                  </a:moveTo>
                  <a:cubicBezTo>
                    <a:pt x="12960" y="10800"/>
                    <a:pt x="11880" y="10800"/>
                    <a:pt x="12960" y="10232"/>
                  </a:cubicBezTo>
                  <a:cubicBezTo>
                    <a:pt x="13680" y="9474"/>
                    <a:pt x="15480" y="8905"/>
                    <a:pt x="16560" y="9095"/>
                  </a:cubicBezTo>
                  <a:cubicBezTo>
                    <a:pt x="17280" y="9284"/>
                    <a:pt x="19440" y="8716"/>
                    <a:pt x="20160" y="9095"/>
                  </a:cubicBezTo>
                  <a:cubicBezTo>
                    <a:pt x="20160" y="9284"/>
                    <a:pt x="20520" y="9284"/>
                    <a:pt x="20520" y="9284"/>
                  </a:cubicBezTo>
                  <a:cubicBezTo>
                    <a:pt x="21600" y="8716"/>
                    <a:pt x="20880" y="8526"/>
                    <a:pt x="20880" y="7768"/>
                  </a:cubicBezTo>
                  <a:cubicBezTo>
                    <a:pt x="20880" y="7011"/>
                    <a:pt x="19800" y="6253"/>
                    <a:pt x="19080" y="6253"/>
                  </a:cubicBezTo>
                  <a:cubicBezTo>
                    <a:pt x="18000" y="6063"/>
                    <a:pt x="19440" y="4737"/>
                    <a:pt x="18720" y="4547"/>
                  </a:cubicBezTo>
                  <a:cubicBezTo>
                    <a:pt x="17640" y="4358"/>
                    <a:pt x="17280" y="3789"/>
                    <a:pt x="16920" y="3600"/>
                  </a:cubicBezTo>
                  <a:cubicBezTo>
                    <a:pt x="16200" y="3221"/>
                    <a:pt x="14400" y="3411"/>
                    <a:pt x="14040" y="3600"/>
                  </a:cubicBezTo>
                  <a:cubicBezTo>
                    <a:pt x="14040" y="3789"/>
                    <a:pt x="12960" y="3979"/>
                    <a:pt x="12600" y="3789"/>
                  </a:cubicBezTo>
                  <a:cubicBezTo>
                    <a:pt x="12240" y="3600"/>
                    <a:pt x="11520" y="3600"/>
                    <a:pt x="10440" y="3789"/>
                  </a:cubicBezTo>
                  <a:cubicBezTo>
                    <a:pt x="9720" y="4168"/>
                    <a:pt x="8640" y="4926"/>
                    <a:pt x="8280" y="4358"/>
                  </a:cubicBezTo>
                  <a:cubicBezTo>
                    <a:pt x="8280" y="3789"/>
                    <a:pt x="8640" y="3789"/>
                    <a:pt x="8640" y="3411"/>
                  </a:cubicBezTo>
                  <a:cubicBezTo>
                    <a:pt x="8640" y="2653"/>
                    <a:pt x="9360" y="2463"/>
                    <a:pt x="9000" y="1705"/>
                  </a:cubicBezTo>
                  <a:cubicBezTo>
                    <a:pt x="8640" y="1137"/>
                    <a:pt x="7920" y="1895"/>
                    <a:pt x="7200" y="1326"/>
                  </a:cubicBezTo>
                  <a:cubicBezTo>
                    <a:pt x="6840" y="1137"/>
                    <a:pt x="7560" y="568"/>
                    <a:pt x="7200" y="379"/>
                  </a:cubicBezTo>
                  <a:cubicBezTo>
                    <a:pt x="7200" y="379"/>
                    <a:pt x="6840" y="189"/>
                    <a:pt x="6480" y="0"/>
                  </a:cubicBezTo>
                  <a:cubicBezTo>
                    <a:pt x="6480" y="189"/>
                    <a:pt x="6120" y="189"/>
                    <a:pt x="6120" y="379"/>
                  </a:cubicBezTo>
                  <a:cubicBezTo>
                    <a:pt x="5760" y="568"/>
                    <a:pt x="4320" y="758"/>
                    <a:pt x="3960" y="1137"/>
                  </a:cubicBezTo>
                  <a:cubicBezTo>
                    <a:pt x="3240" y="1326"/>
                    <a:pt x="2160" y="1326"/>
                    <a:pt x="1800" y="1326"/>
                  </a:cubicBezTo>
                  <a:cubicBezTo>
                    <a:pt x="1440" y="1326"/>
                    <a:pt x="0" y="1326"/>
                    <a:pt x="0" y="1705"/>
                  </a:cubicBezTo>
                  <a:cubicBezTo>
                    <a:pt x="0" y="2084"/>
                    <a:pt x="0" y="3600"/>
                    <a:pt x="0" y="3979"/>
                  </a:cubicBezTo>
                  <a:cubicBezTo>
                    <a:pt x="0" y="4168"/>
                    <a:pt x="1080" y="5305"/>
                    <a:pt x="1800" y="5305"/>
                  </a:cubicBezTo>
                  <a:cubicBezTo>
                    <a:pt x="2160" y="5495"/>
                    <a:pt x="1440" y="6063"/>
                    <a:pt x="2160" y="6253"/>
                  </a:cubicBezTo>
                  <a:cubicBezTo>
                    <a:pt x="2880" y="6442"/>
                    <a:pt x="2520" y="7011"/>
                    <a:pt x="2160" y="6821"/>
                  </a:cubicBezTo>
                  <a:cubicBezTo>
                    <a:pt x="1800" y="6821"/>
                    <a:pt x="2160" y="7768"/>
                    <a:pt x="1800" y="7958"/>
                  </a:cubicBezTo>
                  <a:cubicBezTo>
                    <a:pt x="1080" y="8337"/>
                    <a:pt x="1440" y="8905"/>
                    <a:pt x="2520" y="9474"/>
                  </a:cubicBezTo>
                  <a:cubicBezTo>
                    <a:pt x="3960" y="10042"/>
                    <a:pt x="3960" y="10800"/>
                    <a:pt x="3960" y="11179"/>
                  </a:cubicBezTo>
                  <a:cubicBezTo>
                    <a:pt x="3960" y="11558"/>
                    <a:pt x="4320" y="11558"/>
                    <a:pt x="4320" y="12316"/>
                  </a:cubicBezTo>
                  <a:cubicBezTo>
                    <a:pt x="4320" y="12316"/>
                    <a:pt x="3240" y="14589"/>
                    <a:pt x="2160" y="14589"/>
                  </a:cubicBezTo>
                  <a:cubicBezTo>
                    <a:pt x="2160" y="15158"/>
                    <a:pt x="1800" y="16105"/>
                    <a:pt x="1440" y="16674"/>
                  </a:cubicBezTo>
                  <a:cubicBezTo>
                    <a:pt x="1080" y="17242"/>
                    <a:pt x="720" y="18000"/>
                    <a:pt x="1440" y="18000"/>
                  </a:cubicBezTo>
                  <a:cubicBezTo>
                    <a:pt x="2520" y="18000"/>
                    <a:pt x="3960" y="18758"/>
                    <a:pt x="5040" y="19705"/>
                  </a:cubicBezTo>
                  <a:cubicBezTo>
                    <a:pt x="5400" y="19895"/>
                    <a:pt x="5760" y="20274"/>
                    <a:pt x="5760" y="20463"/>
                  </a:cubicBezTo>
                  <a:cubicBezTo>
                    <a:pt x="6480" y="20463"/>
                    <a:pt x="7200" y="20463"/>
                    <a:pt x="7560" y="20463"/>
                  </a:cubicBezTo>
                  <a:cubicBezTo>
                    <a:pt x="8640" y="20653"/>
                    <a:pt x="8640" y="21032"/>
                    <a:pt x="8640" y="21221"/>
                  </a:cubicBezTo>
                  <a:cubicBezTo>
                    <a:pt x="8640" y="21600"/>
                    <a:pt x="10440" y="21411"/>
                    <a:pt x="10800" y="21411"/>
                  </a:cubicBezTo>
                  <a:cubicBezTo>
                    <a:pt x="11160" y="21411"/>
                    <a:pt x="10800" y="21032"/>
                    <a:pt x="11880" y="20842"/>
                  </a:cubicBezTo>
                  <a:cubicBezTo>
                    <a:pt x="11160" y="20463"/>
                    <a:pt x="9720" y="20084"/>
                    <a:pt x="8640" y="19895"/>
                  </a:cubicBezTo>
                  <a:cubicBezTo>
                    <a:pt x="7560" y="19895"/>
                    <a:pt x="6840" y="18758"/>
                    <a:pt x="6840" y="18379"/>
                  </a:cubicBezTo>
                  <a:cubicBezTo>
                    <a:pt x="6840" y="17811"/>
                    <a:pt x="5760" y="17432"/>
                    <a:pt x="5760" y="17053"/>
                  </a:cubicBezTo>
                  <a:cubicBezTo>
                    <a:pt x="5760" y="16484"/>
                    <a:pt x="5040" y="16484"/>
                    <a:pt x="4320" y="16295"/>
                  </a:cubicBezTo>
                  <a:cubicBezTo>
                    <a:pt x="3240" y="16105"/>
                    <a:pt x="4320" y="14589"/>
                    <a:pt x="4320" y="14021"/>
                  </a:cubicBezTo>
                  <a:cubicBezTo>
                    <a:pt x="4320" y="13453"/>
                    <a:pt x="6480" y="11747"/>
                    <a:pt x="5760" y="11179"/>
                  </a:cubicBezTo>
                  <a:cubicBezTo>
                    <a:pt x="5400" y="10800"/>
                    <a:pt x="7920" y="10232"/>
                    <a:pt x="8280" y="10989"/>
                  </a:cubicBezTo>
                  <a:cubicBezTo>
                    <a:pt x="8640" y="11368"/>
                    <a:pt x="8640" y="11747"/>
                    <a:pt x="10080" y="11558"/>
                  </a:cubicBezTo>
                  <a:cubicBezTo>
                    <a:pt x="11880" y="11558"/>
                    <a:pt x="11880" y="12316"/>
                    <a:pt x="12960" y="12505"/>
                  </a:cubicBezTo>
                  <a:cubicBezTo>
                    <a:pt x="12960" y="12505"/>
                    <a:pt x="12960" y="12505"/>
                    <a:pt x="12960" y="12505"/>
                  </a:cubicBezTo>
                  <a:cubicBezTo>
                    <a:pt x="12960" y="12505"/>
                    <a:pt x="12960" y="12505"/>
                    <a:pt x="12960" y="12505"/>
                  </a:cubicBezTo>
                  <a:cubicBezTo>
                    <a:pt x="13320" y="11937"/>
                    <a:pt x="12960" y="11937"/>
                    <a:pt x="12960" y="113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Google Shape;988;p79"/>
            <p:cNvSpPr/>
            <p:nvPr/>
          </p:nvSpPr>
          <p:spPr>
            <a:xfrm>
              <a:off x="3618581" y="1050134"/>
              <a:ext cx="189084" cy="15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27" extrusionOk="0">
                  <a:moveTo>
                    <a:pt x="346" y="4486"/>
                  </a:moveTo>
                  <a:cubicBezTo>
                    <a:pt x="346" y="4486"/>
                    <a:pt x="646" y="6317"/>
                    <a:pt x="346" y="7049"/>
                  </a:cubicBezTo>
                  <a:cubicBezTo>
                    <a:pt x="-254" y="7781"/>
                    <a:pt x="46" y="8147"/>
                    <a:pt x="346" y="8147"/>
                  </a:cubicBezTo>
                  <a:cubicBezTo>
                    <a:pt x="646" y="8513"/>
                    <a:pt x="946" y="8880"/>
                    <a:pt x="946" y="9246"/>
                  </a:cubicBezTo>
                  <a:cubicBezTo>
                    <a:pt x="946" y="9978"/>
                    <a:pt x="1246" y="9612"/>
                    <a:pt x="1246" y="10710"/>
                  </a:cubicBezTo>
                  <a:cubicBezTo>
                    <a:pt x="1246" y="12174"/>
                    <a:pt x="1546" y="12907"/>
                    <a:pt x="1846" y="13273"/>
                  </a:cubicBezTo>
                  <a:cubicBezTo>
                    <a:pt x="2146" y="13273"/>
                    <a:pt x="2146" y="13639"/>
                    <a:pt x="1846" y="14371"/>
                  </a:cubicBezTo>
                  <a:cubicBezTo>
                    <a:pt x="2446" y="14737"/>
                    <a:pt x="2746" y="15103"/>
                    <a:pt x="3346" y="15103"/>
                  </a:cubicBezTo>
                  <a:cubicBezTo>
                    <a:pt x="4246" y="15835"/>
                    <a:pt x="4546" y="16202"/>
                    <a:pt x="4546" y="16568"/>
                  </a:cubicBezTo>
                  <a:cubicBezTo>
                    <a:pt x="4546" y="16934"/>
                    <a:pt x="5746" y="17666"/>
                    <a:pt x="5746" y="17300"/>
                  </a:cubicBezTo>
                  <a:cubicBezTo>
                    <a:pt x="6046" y="16568"/>
                    <a:pt x="6646" y="16934"/>
                    <a:pt x="6946" y="16934"/>
                  </a:cubicBezTo>
                  <a:cubicBezTo>
                    <a:pt x="7546" y="16934"/>
                    <a:pt x="7546" y="17666"/>
                    <a:pt x="7546" y="17666"/>
                  </a:cubicBezTo>
                  <a:cubicBezTo>
                    <a:pt x="7546" y="18032"/>
                    <a:pt x="8746" y="17666"/>
                    <a:pt x="9046" y="18032"/>
                  </a:cubicBezTo>
                  <a:cubicBezTo>
                    <a:pt x="9646" y="18398"/>
                    <a:pt x="9646" y="19496"/>
                    <a:pt x="10246" y="19863"/>
                  </a:cubicBezTo>
                  <a:cubicBezTo>
                    <a:pt x="10546" y="20229"/>
                    <a:pt x="11146" y="19496"/>
                    <a:pt x="11446" y="19496"/>
                  </a:cubicBezTo>
                  <a:cubicBezTo>
                    <a:pt x="11746" y="19863"/>
                    <a:pt x="12946" y="20229"/>
                    <a:pt x="13546" y="19863"/>
                  </a:cubicBezTo>
                  <a:cubicBezTo>
                    <a:pt x="14146" y="19496"/>
                    <a:pt x="14146" y="20229"/>
                    <a:pt x="15046" y="20229"/>
                  </a:cubicBezTo>
                  <a:cubicBezTo>
                    <a:pt x="15946" y="20229"/>
                    <a:pt x="16846" y="20595"/>
                    <a:pt x="17146" y="20595"/>
                  </a:cubicBezTo>
                  <a:cubicBezTo>
                    <a:pt x="17146" y="20961"/>
                    <a:pt x="17746" y="20961"/>
                    <a:pt x="18046" y="21327"/>
                  </a:cubicBezTo>
                  <a:cubicBezTo>
                    <a:pt x="18346" y="20595"/>
                    <a:pt x="18046" y="19496"/>
                    <a:pt x="18046" y="19130"/>
                  </a:cubicBezTo>
                  <a:cubicBezTo>
                    <a:pt x="18046" y="18764"/>
                    <a:pt x="20146" y="17300"/>
                    <a:pt x="20446" y="16934"/>
                  </a:cubicBezTo>
                  <a:cubicBezTo>
                    <a:pt x="20746" y="16202"/>
                    <a:pt x="21046" y="16202"/>
                    <a:pt x="21346" y="15835"/>
                  </a:cubicBezTo>
                  <a:cubicBezTo>
                    <a:pt x="21346" y="15103"/>
                    <a:pt x="20746" y="13273"/>
                    <a:pt x="20446" y="13273"/>
                  </a:cubicBezTo>
                  <a:cubicBezTo>
                    <a:pt x="20146" y="12907"/>
                    <a:pt x="20146" y="11442"/>
                    <a:pt x="20146" y="10710"/>
                  </a:cubicBezTo>
                  <a:cubicBezTo>
                    <a:pt x="20446" y="9978"/>
                    <a:pt x="19546" y="9612"/>
                    <a:pt x="19546" y="9246"/>
                  </a:cubicBezTo>
                  <a:cubicBezTo>
                    <a:pt x="19546" y="8880"/>
                    <a:pt x="20446" y="8147"/>
                    <a:pt x="20746" y="8147"/>
                  </a:cubicBezTo>
                  <a:cubicBezTo>
                    <a:pt x="21346" y="7781"/>
                    <a:pt x="21046" y="5951"/>
                    <a:pt x="20746" y="5585"/>
                  </a:cubicBezTo>
                  <a:cubicBezTo>
                    <a:pt x="20446" y="4852"/>
                    <a:pt x="20146" y="4486"/>
                    <a:pt x="20446" y="3754"/>
                  </a:cubicBezTo>
                  <a:cubicBezTo>
                    <a:pt x="20746" y="2656"/>
                    <a:pt x="18646" y="1924"/>
                    <a:pt x="18646" y="1924"/>
                  </a:cubicBezTo>
                  <a:cubicBezTo>
                    <a:pt x="18346" y="1924"/>
                    <a:pt x="18346" y="1924"/>
                    <a:pt x="18346" y="1924"/>
                  </a:cubicBezTo>
                  <a:cubicBezTo>
                    <a:pt x="17146" y="2290"/>
                    <a:pt x="12946" y="1558"/>
                    <a:pt x="12646" y="1558"/>
                  </a:cubicBezTo>
                  <a:cubicBezTo>
                    <a:pt x="12646" y="1558"/>
                    <a:pt x="12046" y="1191"/>
                    <a:pt x="11446" y="825"/>
                  </a:cubicBezTo>
                  <a:cubicBezTo>
                    <a:pt x="11446" y="1558"/>
                    <a:pt x="10846" y="1924"/>
                    <a:pt x="10546" y="1924"/>
                  </a:cubicBezTo>
                  <a:cubicBezTo>
                    <a:pt x="9346" y="1924"/>
                    <a:pt x="9346" y="459"/>
                    <a:pt x="9346" y="93"/>
                  </a:cubicBezTo>
                  <a:cubicBezTo>
                    <a:pt x="9346" y="-273"/>
                    <a:pt x="5446" y="459"/>
                    <a:pt x="4546" y="1924"/>
                  </a:cubicBezTo>
                  <a:cubicBezTo>
                    <a:pt x="3346" y="3022"/>
                    <a:pt x="946" y="2656"/>
                    <a:pt x="946" y="3388"/>
                  </a:cubicBezTo>
                  <a:cubicBezTo>
                    <a:pt x="946" y="3754"/>
                    <a:pt x="646" y="4120"/>
                    <a:pt x="346" y="4120"/>
                  </a:cubicBezTo>
                  <a:cubicBezTo>
                    <a:pt x="346" y="4120"/>
                    <a:pt x="346" y="4120"/>
                    <a:pt x="346" y="448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Google Shape;989;p79"/>
            <p:cNvSpPr/>
            <p:nvPr/>
          </p:nvSpPr>
          <p:spPr>
            <a:xfrm>
              <a:off x="3647406" y="1301847"/>
              <a:ext cx="67215" cy="6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02" extrusionOk="0">
                  <a:moveTo>
                    <a:pt x="15785" y="18510"/>
                  </a:moveTo>
                  <a:cubicBezTo>
                    <a:pt x="15785" y="17679"/>
                    <a:pt x="19938" y="11033"/>
                    <a:pt x="20769" y="11033"/>
                  </a:cubicBezTo>
                  <a:cubicBezTo>
                    <a:pt x="20769" y="11033"/>
                    <a:pt x="21600" y="6048"/>
                    <a:pt x="20769" y="3556"/>
                  </a:cubicBezTo>
                  <a:cubicBezTo>
                    <a:pt x="18277" y="1064"/>
                    <a:pt x="15785" y="1064"/>
                    <a:pt x="15785" y="1064"/>
                  </a:cubicBezTo>
                  <a:cubicBezTo>
                    <a:pt x="15785" y="1064"/>
                    <a:pt x="7477" y="1064"/>
                    <a:pt x="6646" y="233"/>
                  </a:cubicBezTo>
                  <a:cubicBezTo>
                    <a:pt x="4985" y="-598"/>
                    <a:pt x="3323" y="1064"/>
                    <a:pt x="2492" y="1064"/>
                  </a:cubicBezTo>
                  <a:cubicBezTo>
                    <a:pt x="831" y="233"/>
                    <a:pt x="0" y="1064"/>
                    <a:pt x="0" y="1894"/>
                  </a:cubicBezTo>
                  <a:cubicBezTo>
                    <a:pt x="0" y="3556"/>
                    <a:pt x="2492" y="4387"/>
                    <a:pt x="2492" y="6879"/>
                  </a:cubicBezTo>
                  <a:cubicBezTo>
                    <a:pt x="2492" y="8540"/>
                    <a:pt x="7477" y="11033"/>
                    <a:pt x="7477" y="12694"/>
                  </a:cubicBezTo>
                  <a:cubicBezTo>
                    <a:pt x="7477" y="13525"/>
                    <a:pt x="9969" y="15187"/>
                    <a:pt x="12462" y="18510"/>
                  </a:cubicBezTo>
                  <a:cubicBezTo>
                    <a:pt x="13292" y="19340"/>
                    <a:pt x="14954" y="20171"/>
                    <a:pt x="15785" y="21002"/>
                  </a:cubicBezTo>
                  <a:cubicBezTo>
                    <a:pt x="15785" y="20171"/>
                    <a:pt x="15785" y="19340"/>
                    <a:pt x="15785" y="1851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Google Shape;990;p79"/>
            <p:cNvSpPr/>
            <p:nvPr/>
          </p:nvSpPr>
          <p:spPr>
            <a:xfrm>
              <a:off x="3609797" y="1268910"/>
              <a:ext cx="104658" cy="9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38" y="17788"/>
                  </a:moveTo>
                  <a:cubicBezTo>
                    <a:pt x="12738" y="16518"/>
                    <a:pt x="9415" y="13976"/>
                    <a:pt x="9415" y="13341"/>
                  </a:cubicBezTo>
                  <a:cubicBezTo>
                    <a:pt x="9415" y="11435"/>
                    <a:pt x="7200" y="10800"/>
                    <a:pt x="7200" y="9529"/>
                  </a:cubicBezTo>
                  <a:cubicBezTo>
                    <a:pt x="7200" y="8259"/>
                    <a:pt x="8308" y="7624"/>
                    <a:pt x="9415" y="8259"/>
                  </a:cubicBezTo>
                  <a:cubicBezTo>
                    <a:pt x="9969" y="8894"/>
                    <a:pt x="11077" y="6988"/>
                    <a:pt x="12185" y="7624"/>
                  </a:cubicBezTo>
                  <a:cubicBezTo>
                    <a:pt x="12738" y="8259"/>
                    <a:pt x="18277" y="8259"/>
                    <a:pt x="18277" y="8259"/>
                  </a:cubicBezTo>
                  <a:cubicBezTo>
                    <a:pt x="18277" y="8259"/>
                    <a:pt x="19938" y="8894"/>
                    <a:pt x="21600" y="10800"/>
                  </a:cubicBezTo>
                  <a:cubicBezTo>
                    <a:pt x="21600" y="10165"/>
                    <a:pt x="21600" y="9529"/>
                    <a:pt x="21600" y="9529"/>
                  </a:cubicBezTo>
                  <a:cubicBezTo>
                    <a:pt x="21600" y="8259"/>
                    <a:pt x="21600" y="6988"/>
                    <a:pt x="20492" y="6353"/>
                  </a:cubicBezTo>
                  <a:cubicBezTo>
                    <a:pt x="19938" y="6353"/>
                    <a:pt x="19938" y="4447"/>
                    <a:pt x="19385" y="3176"/>
                  </a:cubicBezTo>
                  <a:cubicBezTo>
                    <a:pt x="18831" y="3812"/>
                    <a:pt x="18277" y="3812"/>
                    <a:pt x="18277" y="3812"/>
                  </a:cubicBezTo>
                  <a:cubicBezTo>
                    <a:pt x="16615" y="4447"/>
                    <a:pt x="14400" y="3812"/>
                    <a:pt x="13846" y="2541"/>
                  </a:cubicBezTo>
                  <a:cubicBezTo>
                    <a:pt x="13292" y="1906"/>
                    <a:pt x="11077" y="635"/>
                    <a:pt x="10523" y="0"/>
                  </a:cubicBezTo>
                  <a:cubicBezTo>
                    <a:pt x="9969" y="635"/>
                    <a:pt x="8308" y="1271"/>
                    <a:pt x="7754" y="1906"/>
                  </a:cubicBezTo>
                  <a:cubicBezTo>
                    <a:pt x="7200" y="1906"/>
                    <a:pt x="7200" y="4447"/>
                    <a:pt x="7200" y="4447"/>
                  </a:cubicBezTo>
                  <a:cubicBezTo>
                    <a:pt x="6092" y="4447"/>
                    <a:pt x="5538" y="5718"/>
                    <a:pt x="5538" y="6353"/>
                  </a:cubicBezTo>
                  <a:cubicBezTo>
                    <a:pt x="5538" y="6988"/>
                    <a:pt x="3323" y="5718"/>
                    <a:pt x="2769" y="6353"/>
                  </a:cubicBezTo>
                  <a:cubicBezTo>
                    <a:pt x="2215" y="6353"/>
                    <a:pt x="554" y="6988"/>
                    <a:pt x="0" y="6988"/>
                  </a:cubicBezTo>
                  <a:cubicBezTo>
                    <a:pt x="554" y="7624"/>
                    <a:pt x="0" y="8259"/>
                    <a:pt x="554" y="8259"/>
                  </a:cubicBezTo>
                  <a:cubicBezTo>
                    <a:pt x="1662" y="8259"/>
                    <a:pt x="3877" y="8259"/>
                    <a:pt x="3877" y="10165"/>
                  </a:cubicBezTo>
                  <a:cubicBezTo>
                    <a:pt x="3877" y="12071"/>
                    <a:pt x="6646" y="15247"/>
                    <a:pt x="7200" y="16518"/>
                  </a:cubicBezTo>
                  <a:cubicBezTo>
                    <a:pt x="8308" y="17788"/>
                    <a:pt x="10523" y="17788"/>
                    <a:pt x="11077" y="19059"/>
                  </a:cubicBezTo>
                  <a:cubicBezTo>
                    <a:pt x="11077" y="19694"/>
                    <a:pt x="12738" y="20329"/>
                    <a:pt x="14400" y="20329"/>
                  </a:cubicBezTo>
                  <a:cubicBezTo>
                    <a:pt x="14400" y="20965"/>
                    <a:pt x="15508" y="20965"/>
                    <a:pt x="16062" y="21600"/>
                  </a:cubicBezTo>
                  <a:cubicBezTo>
                    <a:pt x="14400" y="19694"/>
                    <a:pt x="12738" y="18424"/>
                    <a:pt x="12738" y="1778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Google Shape;991;p79"/>
            <p:cNvSpPr/>
            <p:nvPr/>
          </p:nvSpPr>
          <p:spPr>
            <a:xfrm>
              <a:off x="3711181" y="1368659"/>
              <a:ext cx="37614" cy="6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18277"/>
                  </a:moveTo>
                  <a:cubicBezTo>
                    <a:pt x="16971" y="17446"/>
                    <a:pt x="15429" y="17446"/>
                    <a:pt x="18514" y="16615"/>
                  </a:cubicBezTo>
                  <a:cubicBezTo>
                    <a:pt x="20057" y="14954"/>
                    <a:pt x="20057" y="13292"/>
                    <a:pt x="20057" y="12462"/>
                  </a:cubicBezTo>
                  <a:cubicBezTo>
                    <a:pt x="21600" y="12462"/>
                    <a:pt x="21600" y="12462"/>
                    <a:pt x="21600" y="12462"/>
                  </a:cubicBezTo>
                  <a:cubicBezTo>
                    <a:pt x="18514" y="10800"/>
                    <a:pt x="16971" y="9969"/>
                    <a:pt x="15429" y="9138"/>
                  </a:cubicBezTo>
                  <a:cubicBezTo>
                    <a:pt x="13886" y="7477"/>
                    <a:pt x="15429" y="4154"/>
                    <a:pt x="16971" y="2492"/>
                  </a:cubicBezTo>
                  <a:cubicBezTo>
                    <a:pt x="13886" y="1662"/>
                    <a:pt x="7714" y="0"/>
                    <a:pt x="6171" y="0"/>
                  </a:cubicBezTo>
                  <a:cubicBezTo>
                    <a:pt x="4629" y="0"/>
                    <a:pt x="1543" y="1662"/>
                    <a:pt x="0" y="3323"/>
                  </a:cubicBezTo>
                  <a:cubicBezTo>
                    <a:pt x="4629" y="4985"/>
                    <a:pt x="6171" y="5815"/>
                    <a:pt x="3086" y="7477"/>
                  </a:cubicBezTo>
                  <a:cubicBezTo>
                    <a:pt x="0" y="9138"/>
                    <a:pt x="0" y="14954"/>
                    <a:pt x="3086" y="16615"/>
                  </a:cubicBezTo>
                  <a:cubicBezTo>
                    <a:pt x="6171" y="17446"/>
                    <a:pt x="7714" y="20769"/>
                    <a:pt x="10800" y="21600"/>
                  </a:cubicBezTo>
                  <a:cubicBezTo>
                    <a:pt x="12343" y="19938"/>
                    <a:pt x="12343" y="18277"/>
                    <a:pt x="15429" y="1827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Google Shape;992;p79"/>
            <p:cNvSpPr/>
            <p:nvPr/>
          </p:nvSpPr>
          <p:spPr>
            <a:xfrm>
              <a:off x="3531675" y="1208406"/>
              <a:ext cx="145168" cy="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17770" y="900"/>
                  </a:moveTo>
                  <a:cubicBezTo>
                    <a:pt x="17378" y="0"/>
                    <a:pt x="15021" y="0"/>
                    <a:pt x="15021" y="0"/>
                  </a:cubicBezTo>
                  <a:cubicBezTo>
                    <a:pt x="15021" y="0"/>
                    <a:pt x="15021" y="900"/>
                    <a:pt x="14629" y="1800"/>
                  </a:cubicBezTo>
                  <a:cubicBezTo>
                    <a:pt x="14236" y="2700"/>
                    <a:pt x="13058" y="2700"/>
                    <a:pt x="12272" y="2700"/>
                  </a:cubicBezTo>
                  <a:cubicBezTo>
                    <a:pt x="11880" y="3600"/>
                    <a:pt x="10701" y="3600"/>
                    <a:pt x="10701" y="5400"/>
                  </a:cubicBezTo>
                  <a:cubicBezTo>
                    <a:pt x="10309" y="6300"/>
                    <a:pt x="9130" y="5400"/>
                    <a:pt x="9130" y="9900"/>
                  </a:cubicBezTo>
                  <a:cubicBezTo>
                    <a:pt x="9916" y="12600"/>
                    <a:pt x="8738" y="11700"/>
                    <a:pt x="8345" y="11700"/>
                  </a:cubicBezTo>
                  <a:cubicBezTo>
                    <a:pt x="7952" y="10800"/>
                    <a:pt x="5596" y="11700"/>
                    <a:pt x="5203" y="12600"/>
                  </a:cubicBezTo>
                  <a:cubicBezTo>
                    <a:pt x="5203" y="13500"/>
                    <a:pt x="4418" y="13500"/>
                    <a:pt x="3632" y="12600"/>
                  </a:cubicBezTo>
                  <a:cubicBezTo>
                    <a:pt x="3240" y="11700"/>
                    <a:pt x="2454" y="11700"/>
                    <a:pt x="2061" y="13500"/>
                  </a:cubicBezTo>
                  <a:cubicBezTo>
                    <a:pt x="1276" y="14400"/>
                    <a:pt x="883" y="11700"/>
                    <a:pt x="490" y="11700"/>
                  </a:cubicBezTo>
                  <a:cubicBezTo>
                    <a:pt x="-295" y="12600"/>
                    <a:pt x="98" y="15300"/>
                    <a:pt x="98" y="16200"/>
                  </a:cubicBezTo>
                  <a:cubicBezTo>
                    <a:pt x="98" y="16200"/>
                    <a:pt x="883" y="18900"/>
                    <a:pt x="1276" y="18000"/>
                  </a:cubicBezTo>
                  <a:cubicBezTo>
                    <a:pt x="2061" y="17100"/>
                    <a:pt x="2847" y="18000"/>
                    <a:pt x="3240" y="18900"/>
                  </a:cubicBezTo>
                  <a:cubicBezTo>
                    <a:pt x="4025" y="19800"/>
                    <a:pt x="4810" y="18000"/>
                    <a:pt x="5203" y="17100"/>
                  </a:cubicBezTo>
                  <a:cubicBezTo>
                    <a:pt x="5203" y="16200"/>
                    <a:pt x="7167" y="16200"/>
                    <a:pt x="7560" y="16200"/>
                  </a:cubicBezTo>
                  <a:cubicBezTo>
                    <a:pt x="7560" y="16200"/>
                    <a:pt x="7560" y="18900"/>
                    <a:pt x="7952" y="19800"/>
                  </a:cubicBezTo>
                  <a:cubicBezTo>
                    <a:pt x="8345" y="19800"/>
                    <a:pt x="9130" y="20700"/>
                    <a:pt x="10309" y="20700"/>
                  </a:cubicBezTo>
                  <a:cubicBezTo>
                    <a:pt x="11487" y="20700"/>
                    <a:pt x="13058" y="21600"/>
                    <a:pt x="13450" y="21600"/>
                  </a:cubicBezTo>
                  <a:cubicBezTo>
                    <a:pt x="14236" y="21600"/>
                    <a:pt x="15021" y="19800"/>
                    <a:pt x="16200" y="19800"/>
                  </a:cubicBezTo>
                  <a:cubicBezTo>
                    <a:pt x="17378" y="19800"/>
                    <a:pt x="17770" y="18000"/>
                    <a:pt x="18163" y="18000"/>
                  </a:cubicBezTo>
                  <a:cubicBezTo>
                    <a:pt x="18163" y="18000"/>
                    <a:pt x="18163" y="18000"/>
                    <a:pt x="18163" y="18000"/>
                  </a:cubicBezTo>
                  <a:cubicBezTo>
                    <a:pt x="18163" y="17100"/>
                    <a:pt x="18163" y="16200"/>
                    <a:pt x="18556" y="16200"/>
                  </a:cubicBezTo>
                  <a:cubicBezTo>
                    <a:pt x="18949" y="16200"/>
                    <a:pt x="18949" y="14400"/>
                    <a:pt x="18949" y="13500"/>
                  </a:cubicBezTo>
                  <a:cubicBezTo>
                    <a:pt x="19341" y="12600"/>
                    <a:pt x="18949" y="10800"/>
                    <a:pt x="19341" y="11700"/>
                  </a:cubicBezTo>
                  <a:cubicBezTo>
                    <a:pt x="20127" y="11700"/>
                    <a:pt x="20912" y="11700"/>
                    <a:pt x="20912" y="9900"/>
                  </a:cubicBezTo>
                  <a:cubicBezTo>
                    <a:pt x="20912" y="9000"/>
                    <a:pt x="20912" y="8100"/>
                    <a:pt x="21305" y="7200"/>
                  </a:cubicBezTo>
                  <a:cubicBezTo>
                    <a:pt x="20520" y="5400"/>
                    <a:pt x="20127" y="1800"/>
                    <a:pt x="20127" y="1800"/>
                  </a:cubicBezTo>
                  <a:cubicBezTo>
                    <a:pt x="20127" y="1800"/>
                    <a:pt x="18556" y="2700"/>
                    <a:pt x="17770" y="9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Google Shape;993;p79"/>
            <p:cNvSpPr/>
            <p:nvPr/>
          </p:nvSpPr>
          <p:spPr>
            <a:xfrm>
              <a:off x="3658853" y="1213312"/>
              <a:ext cx="126636" cy="7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31" extrusionOk="0">
                  <a:moveTo>
                    <a:pt x="20700" y="4629"/>
                  </a:moveTo>
                  <a:cubicBezTo>
                    <a:pt x="20700" y="3857"/>
                    <a:pt x="20250" y="3857"/>
                    <a:pt x="19800" y="3086"/>
                  </a:cubicBezTo>
                  <a:cubicBezTo>
                    <a:pt x="18900" y="3086"/>
                    <a:pt x="18000" y="2314"/>
                    <a:pt x="18000" y="2314"/>
                  </a:cubicBezTo>
                  <a:cubicBezTo>
                    <a:pt x="17550" y="771"/>
                    <a:pt x="15300" y="771"/>
                    <a:pt x="14850" y="0"/>
                  </a:cubicBezTo>
                  <a:cubicBezTo>
                    <a:pt x="14400" y="0"/>
                    <a:pt x="12600" y="3857"/>
                    <a:pt x="12150" y="3857"/>
                  </a:cubicBezTo>
                  <a:cubicBezTo>
                    <a:pt x="11250" y="3857"/>
                    <a:pt x="8100" y="4629"/>
                    <a:pt x="8100" y="5400"/>
                  </a:cubicBezTo>
                  <a:cubicBezTo>
                    <a:pt x="8100" y="6943"/>
                    <a:pt x="4950" y="6943"/>
                    <a:pt x="3600" y="5400"/>
                  </a:cubicBezTo>
                  <a:cubicBezTo>
                    <a:pt x="3600" y="5400"/>
                    <a:pt x="3150" y="5400"/>
                    <a:pt x="3150" y="4629"/>
                  </a:cubicBezTo>
                  <a:cubicBezTo>
                    <a:pt x="2700" y="5400"/>
                    <a:pt x="2700" y="5400"/>
                    <a:pt x="2700" y="6171"/>
                  </a:cubicBezTo>
                  <a:cubicBezTo>
                    <a:pt x="2700" y="7714"/>
                    <a:pt x="1800" y="7714"/>
                    <a:pt x="1350" y="7714"/>
                  </a:cubicBezTo>
                  <a:cubicBezTo>
                    <a:pt x="900" y="6943"/>
                    <a:pt x="1350" y="9257"/>
                    <a:pt x="900" y="10029"/>
                  </a:cubicBezTo>
                  <a:cubicBezTo>
                    <a:pt x="900" y="10800"/>
                    <a:pt x="900" y="12343"/>
                    <a:pt x="450" y="12343"/>
                  </a:cubicBezTo>
                  <a:cubicBezTo>
                    <a:pt x="0" y="12343"/>
                    <a:pt x="0" y="13114"/>
                    <a:pt x="0" y="13886"/>
                  </a:cubicBezTo>
                  <a:cubicBezTo>
                    <a:pt x="900" y="15429"/>
                    <a:pt x="900" y="15429"/>
                    <a:pt x="900" y="15429"/>
                  </a:cubicBezTo>
                  <a:cubicBezTo>
                    <a:pt x="900" y="15429"/>
                    <a:pt x="900" y="15429"/>
                    <a:pt x="900" y="15429"/>
                  </a:cubicBezTo>
                  <a:cubicBezTo>
                    <a:pt x="1350" y="16200"/>
                    <a:pt x="2700" y="18514"/>
                    <a:pt x="3150" y="19286"/>
                  </a:cubicBezTo>
                  <a:cubicBezTo>
                    <a:pt x="4050" y="20829"/>
                    <a:pt x="5850" y="21600"/>
                    <a:pt x="7200" y="20829"/>
                  </a:cubicBezTo>
                  <a:cubicBezTo>
                    <a:pt x="7650" y="20829"/>
                    <a:pt x="11700" y="18514"/>
                    <a:pt x="11700" y="18514"/>
                  </a:cubicBezTo>
                  <a:cubicBezTo>
                    <a:pt x="11700" y="18514"/>
                    <a:pt x="12600" y="19286"/>
                    <a:pt x="12600" y="19286"/>
                  </a:cubicBezTo>
                  <a:cubicBezTo>
                    <a:pt x="12600" y="19286"/>
                    <a:pt x="13050" y="19286"/>
                    <a:pt x="13500" y="19286"/>
                  </a:cubicBezTo>
                  <a:cubicBezTo>
                    <a:pt x="13950" y="19286"/>
                    <a:pt x="14850" y="18514"/>
                    <a:pt x="15750" y="16971"/>
                  </a:cubicBezTo>
                  <a:cubicBezTo>
                    <a:pt x="17100" y="15429"/>
                    <a:pt x="18000" y="8486"/>
                    <a:pt x="18900" y="8486"/>
                  </a:cubicBezTo>
                  <a:cubicBezTo>
                    <a:pt x="19350" y="7714"/>
                    <a:pt x="20250" y="6171"/>
                    <a:pt x="21150" y="5400"/>
                  </a:cubicBezTo>
                  <a:cubicBezTo>
                    <a:pt x="21600" y="5400"/>
                    <a:pt x="21600" y="4629"/>
                    <a:pt x="20700" y="462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Google Shape;994;p79"/>
            <p:cNvSpPr/>
            <p:nvPr/>
          </p:nvSpPr>
          <p:spPr>
            <a:xfrm>
              <a:off x="3581934" y="1155465"/>
              <a:ext cx="124344" cy="6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700" extrusionOk="0">
                  <a:moveTo>
                    <a:pt x="19952" y="9000"/>
                  </a:moveTo>
                  <a:cubicBezTo>
                    <a:pt x="19493" y="8100"/>
                    <a:pt x="17654" y="9000"/>
                    <a:pt x="17654" y="8100"/>
                  </a:cubicBezTo>
                  <a:cubicBezTo>
                    <a:pt x="17654" y="7200"/>
                    <a:pt x="17654" y="5400"/>
                    <a:pt x="16735" y="5400"/>
                  </a:cubicBezTo>
                  <a:cubicBezTo>
                    <a:pt x="16276" y="5400"/>
                    <a:pt x="15357" y="4500"/>
                    <a:pt x="14897" y="6300"/>
                  </a:cubicBezTo>
                  <a:cubicBezTo>
                    <a:pt x="14897" y="8100"/>
                    <a:pt x="13059" y="5400"/>
                    <a:pt x="13059" y="4500"/>
                  </a:cubicBezTo>
                  <a:cubicBezTo>
                    <a:pt x="13059" y="4500"/>
                    <a:pt x="12599" y="3600"/>
                    <a:pt x="10761" y="1800"/>
                  </a:cubicBezTo>
                  <a:cubicBezTo>
                    <a:pt x="10301" y="1800"/>
                    <a:pt x="9842" y="900"/>
                    <a:pt x="8922" y="0"/>
                  </a:cubicBezTo>
                  <a:cubicBezTo>
                    <a:pt x="8922" y="0"/>
                    <a:pt x="8922" y="0"/>
                    <a:pt x="8922" y="0"/>
                  </a:cubicBezTo>
                  <a:cubicBezTo>
                    <a:pt x="8463" y="900"/>
                    <a:pt x="7544" y="-900"/>
                    <a:pt x="6625" y="900"/>
                  </a:cubicBezTo>
                  <a:cubicBezTo>
                    <a:pt x="6165" y="1800"/>
                    <a:pt x="5246" y="1800"/>
                    <a:pt x="4327" y="3600"/>
                  </a:cubicBezTo>
                  <a:cubicBezTo>
                    <a:pt x="3408" y="4500"/>
                    <a:pt x="1569" y="4500"/>
                    <a:pt x="191" y="5400"/>
                  </a:cubicBezTo>
                  <a:cubicBezTo>
                    <a:pt x="-269" y="5400"/>
                    <a:pt x="191" y="7200"/>
                    <a:pt x="650" y="9000"/>
                  </a:cubicBezTo>
                  <a:cubicBezTo>
                    <a:pt x="1110" y="10800"/>
                    <a:pt x="1110" y="14400"/>
                    <a:pt x="2029" y="15300"/>
                  </a:cubicBezTo>
                  <a:cubicBezTo>
                    <a:pt x="2488" y="15300"/>
                    <a:pt x="5246" y="18900"/>
                    <a:pt x="5246" y="19800"/>
                  </a:cubicBezTo>
                  <a:cubicBezTo>
                    <a:pt x="5246" y="19800"/>
                    <a:pt x="5246" y="19800"/>
                    <a:pt x="5246" y="20700"/>
                  </a:cubicBezTo>
                  <a:cubicBezTo>
                    <a:pt x="6165" y="20700"/>
                    <a:pt x="8003" y="20700"/>
                    <a:pt x="8463" y="19800"/>
                  </a:cubicBezTo>
                  <a:cubicBezTo>
                    <a:pt x="8922" y="18900"/>
                    <a:pt x="8922" y="17100"/>
                    <a:pt x="8922" y="17100"/>
                  </a:cubicBezTo>
                  <a:cubicBezTo>
                    <a:pt x="8922" y="17100"/>
                    <a:pt x="11220" y="17100"/>
                    <a:pt x="12140" y="18900"/>
                  </a:cubicBezTo>
                  <a:cubicBezTo>
                    <a:pt x="13059" y="20700"/>
                    <a:pt x="14897" y="19800"/>
                    <a:pt x="14897" y="19800"/>
                  </a:cubicBezTo>
                  <a:cubicBezTo>
                    <a:pt x="14897" y="19800"/>
                    <a:pt x="14897" y="19800"/>
                    <a:pt x="14897" y="20700"/>
                  </a:cubicBezTo>
                  <a:cubicBezTo>
                    <a:pt x="15357" y="19800"/>
                    <a:pt x="15816" y="18900"/>
                    <a:pt x="16276" y="18900"/>
                  </a:cubicBezTo>
                  <a:cubicBezTo>
                    <a:pt x="16735" y="18000"/>
                    <a:pt x="18114" y="18000"/>
                    <a:pt x="19033" y="15300"/>
                  </a:cubicBezTo>
                  <a:cubicBezTo>
                    <a:pt x="19952" y="14400"/>
                    <a:pt x="20412" y="13500"/>
                    <a:pt x="21331" y="12600"/>
                  </a:cubicBezTo>
                  <a:cubicBezTo>
                    <a:pt x="20871" y="11700"/>
                    <a:pt x="20412" y="9900"/>
                    <a:pt x="19952" y="90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Google Shape;995;p79"/>
            <p:cNvSpPr/>
            <p:nvPr/>
          </p:nvSpPr>
          <p:spPr>
            <a:xfrm>
              <a:off x="3668666" y="1192053"/>
              <a:ext cx="109563" cy="4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extrusionOk="0">
                  <a:moveTo>
                    <a:pt x="16332" y="2400"/>
                  </a:moveTo>
                  <a:cubicBezTo>
                    <a:pt x="15278" y="2400"/>
                    <a:pt x="14751" y="0"/>
                    <a:pt x="13698" y="1200"/>
                  </a:cubicBezTo>
                  <a:cubicBezTo>
                    <a:pt x="12644" y="2400"/>
                    <a:pt x="10537" y="1200"/>
                    <a:pt x="10010" y="0"/>
                  </a:cubicBezTo>
                  <a:cubicBezTo>
                    <a:pt x="10010" y="0"/>
                    <a:pt x="8956" y="2400"/>
                    <a:pt x="7902" y="1200"/>
                  </a:cubicBezTo>
                  <a:cubicBezTo>
                    <a:pt x="7376" y="0"/>
                    <a:pt x="7376" y="0"/>
                    <a:pt x="7376" y="0"/>
                  </a:cubicBezTo>
                  <a:cubicBezTo>
                    <a:pt x="6322" y="1200"/>
                    <a:pt x="5795" y="2400"/>
                    <a:pt x="4741" y="4800"/>
                  </a:cubicBezTo>
                  <a:cubicBezTo>
                    <a:pt x="3688" y="7200"/>
                    <a:pt x="2634" y="7200"/>
                    <a:pt x="1580" y="8400"/>
                  </a:cubicBezTo>
                  <a:cubicBezTo>
                    <a:pt x="1054" y="8400"/>
                    <a:pt x="527" y="9600"/>
                    <a:pt x="0" y="10800"/>
                  </a:cubicBezTo>
                  <a:cubicBezTo>
                    <a:pt x="527" y="13200"/>
                    <a:pt x="1580" y="16800"/>
                    <a:pt x="2107" y="19200"/>
                  </a:cubicBezTo>
                  <a:cubicBezTo>
                    <a:pt x="3688" y="21600"/>
                    <a:pt x="7376" y="21600"/>
                    <a:pt x="7376" y="19200"/>
                  </a:cubicBezTo>
                  <a:cubicBezTo>
                    <a:pt x="7376" y="16800"/>
                    <a:pt x="10537" y="15600"/>
                    <a:pt x="11590" y="15600"/>
                  </a:cubicBezTo>
                  <a:cubicBezTo>
                    <a:pt x="12117" y="15600"/>
                    <a:pt x="14751" y="9600"/>
                    <a:pt x="15278" y="9600"/>
                  </a:cubicBezTo>
                  <a:cubicBezTo>
                    <a:pt x="15805" y="10800"/>
                    <a:pt x="17912" y="10800"/>
                    <a:pt x="18439" y="13200"/>
                  </a:cubicBezTo>
                  <a:cubicBezTo>
                    <a:pt x="18966" y="13200"/>
                    <a:pt x="20020" y="14400"/>
                    <a:pt x="21073" y="14400"/>
                  </a:cubicBezTo>
                  <a:cubicBezTo>
                    <a:pt x="20546" y="14400"/>
                    <a:pt x="20546" y="13200"/>
                    <a:pt x="20546" y="12000"/>
                  </a:cubicBezTo>
                  <a:cubicBezTo>
                    <a:pt x="20546" y="9600"/>
                    <a:pt x="21600" y="6000"/>
                    <a:pt x="21600" y="6000"/>
                  </a:cubicBezTo>
                  <a:cubicBezTo>
                    <a:pt x="21600" y="6000"/>
                    <a:pt x="21600" y="6000"/>
                    <a:pt x="21600" y="6000"/>
                  </a:cubicBezTo>
                  <a:cubicBezTo>
                    <a:pt x="21073" y="4800"/>
                    <a:pt x="20020" y="4800"/>
                    <a:pt x="20020" y="3600"/>
                  </a:cubicBezTo>
                  <a:cubicBezTo>
                    <a:pt x="19493" y="3600"/>
                    <a:pt x="17912" y="2400"/>
                    <a:pt x="16332" y="24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Google Shape;996;p79"/>
            <p:cNvSpPr/>
            <p:nvPr/>
          </p:nvSpPr>
          <p:spPr>
            <a:xfrm>
              <a:off x="3151636" y="1376537"/>
              <a:ext cx="63843" cy="12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370" extrusionOk="0">
                  <a:moveTo>
                    <a:pt x="14615" y="17234"/>
                  </a:moveTo>
                  <a:cubicBezTo>
                    <a:pt x="17015" y="16774"/>
                    <a:pt x="13815" y="15855"/>
                    <a:pt x="13015" y="15396"/>
                  </a:cubicBezTo>
                  <a:cubicBezTo>
                    <a:pt x="12215" y="15396"/>
                    <a:pt x="13015" y="13557"/>
                    <a:pt x="14615" y="13557"/>
                  </a:cubicBezTo>
                  <a:cubicBezTo>
                    <a:pt x="16215" y="13557"/>
                    <a:pt x="14615" y="12638"/>
                    <a:pt x="13015" y="11719"/>
                  </a:cubicBezTo>
                  <a:cubicBezTo>
                    <a:pt x="10615" y="10800"/>
                    <a:pt x="13015" y="10340"/>
                    <a:pt x="14615" y="10340"/>
                  </a:cubicBezTo>
                  <a:cubicBezTo>
                    <a:pt x="16215" y="10340"/>
                    <a:pt x="13815" y="8961"/>
                    <a:pt x="15415" y="8042"/>
                  </a:cubicBezTo>
                  <a:cubicBezTo>
                    <a:pt x="17015" y="7123"/>
                    <a:pt x="15415" y="5744"/>
                    <a:pt x="15415" y="4825"/>
                  </a:cubicBezTo>
                  <a:cubicBezTo>
                    <a:pt x="15415" y="3906"/>
                    <a:pt x="17015" y="3906"/>
                    <a:pt x="18615" y="2527"/>
                  </a:cubicBezTo>
                  <a:cubicBezTo>
                    <a:pt x="20215" y="2068"/>
                    <a:pt x="17815" y="2527"/>
                    <a:pt x="17815" y="1608"/>
                  </a:cubicBezTo>
                  <a:cubicBezTo>
                    <a:pt x="17815" y="689"/>
                    <a:pt x="15415" y="689"/>
                    <a:pt x="13815" y="1149"/>
                  </a:cubicBezTo>
                  <a:cubicBezTo>
                    <a:pt x="12215" y="2068"/>
                    <a:pt x="12215" y="1149"/>
                    <a:pt x="11415" y="1149"/>
                  </a:cubicBezTo>
                  <a:cubicBezTo>
                    <a:pt x="9815" y="1149"/>
                    <a:pt x="8215" y="1608"/>
                    <a:pt x="8215" y="689"/>
                  </a:cubicBezTo>
                  <a:cubicBezTo>
                    <a:pt x="8215" y="-230"/>
                    <a:pt x="6615" y="-230"/>
                    <a:pt x="5815" y="689"/>
                  </a:cubicBezTo>
                  <a:cubicBezTo>
                    <a:pt x="5015" y="689"/>
                    <a:pt x="5015" y="1149"/>
                    <a:pt x="4215" y="1149"/>
                  </a:cubicBezTo>
                  <a:cubicBezTo>
                    <a:pt x="3415" y="2068"/>
                    <a:pt x="3415" y="2527"/>
                    <a:pt x="4215" y="2987"/>
                  </a:cubicBezTo>
                  <a:cubicBezTo>
                    <a:pt x="5015" y="4366"/>
                    <a:pt x="2615" y="9881"/>
                    <a:pt x="1015" y="11259"/>
                  </a:cubicBezTo>
                  <a:cubicBezTo>
                    <a:pt x="-1385" y="13098"/>
                    <a:pt x="1015" y="13557"/>
                    <a:pt x="2615" y="14476"/>
                  </a:cubicBezTo>
                  <a:cubicBezTo>
                    <a:pt x="5015" y="15396"/>
                    <a:pt x="3415" y="19532"/>
                    <a:pt x="3415" y="20451"/>
                  </a:cubicBezTo>
                  <a:cubicBezTo>
                    <a:pt x="3415" y="21370"/>
                    <a:pt x="5815" y="21370"/>
                    <a:pt x="8215" y="21370"/>
                  </a:cubicBezTo>
                  <a:cubicBezTo>
                    <a:pt x="9815" y="21370"/>
                    <a:pt x="11415" y="20910"/>
                    <a:pt x="13015" y="20451"/>
                  </a:cubicBezTo>
                  <a:cubicBezTo>
                    <a:pt x="12215" y="19991"/>
                    <a:pt x="12215" y="19532"/>
                    <a:pt x="12215" y="19532"/>
                  </a:cubicBezTo>
                  <a:cubicBezTo>
                    <a:pt x="12215" y="18613"/>
                    <a:pt x="12215" y="17234"/>
                    <a:pt x="14615" y="1723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Google Shape;997;p79"/>
            <p:cNvSpPr/>
            <p:nvPr/>
          </p:nvSpPr>
          <p:spPr>
            <a:xfrm>
              <a:off x="3402122" y="1089035"/>
              <a:ext cx="82725" cy="7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extrusionOk="0">
                  <a:moveTo>
                    <a:pt x="6271" y="16000"/>
                  </a:moveTo>
                  <a:cubicBezTo>
                    <a:pt x="7665" y="15200"/>
                    <a:pt x="9058" y="16000"/>
                    <a:pt x="10452" y="16800"/>
                  </a:cubicBezTo>
                  <a:cubicBezTo>
                    <a:pt x="11148" y="18400"/>
                    <a:pt x="12542" y="18400"/>
                    <a:pt x="13935" y="20000"/>
                  </a:cubicBezTo>
                  <a:cubicBezTo>
                    <a:pt x="13935" y="20800"/>
                    <a:pt x="14632" y="20800"/>
                    <a:pt x="14632" y="21600"/>
                  </a:cubicBezTo>
                  <a:cubicBezTo>
                    <a:pt x="14632" y="20000"/>
                    <a:pt x="14632" y="17600"/>
                    <a:pt x="15329" y="16800"/>
                  </a:cubicBezTo>
                  <a:cubicBezTo>
                    <a:pt x="16026" y="15200"/>
                    <a:pt x="14632" y="14400"/>
                    <a:pt x="16026" y="14400"/>
                  </a:cubicBezTo>
                  <a:cubicBezTo>
                    <a:pt x="16723" y="14400"/>
                    <a:pt x="18813" y="14400"/>
                    <a:pt x="18813" y="12800"/>
                  </a:cubicBezTo>
                  <a:cubicBezTo>
                    <a:pt x="18813" y="10400"/>
                    <a:pt x="19510" y="11200"/>
                    <a:pt x="20206" y="10400"/>
                  </a:cubicBezTo>
                  <a:cubicBezTo>
                    <a:pt x="20206" y="9600"/>
                    <a:pt x="18813" y="7200"/>
                    <a:pt x="18116" y="7200"/>
                  </a:cubicBezTo>
                  <a:cubicBezTo>
                    <a:pt x="18116" y="6400"/>
                    <a:pt x="19510" y="6400"/>
                    <a:pt x="20903" y="4800"/>
                  </a:cubicBezTo>
                  <a:cubicBezTo>
                    <a:pt x="21600" y="4000"/>
                    <a:pt x="21600" y="2400"/>
                    <a:pt x="20903" y="0"/>
                  </a:cubicBezTo>
                  <a:cubicBezTo>
                    <a:pt x="20903" y="800"/>
                    <a:pt x="20206" y="1600"/>
                    <a:pt x="19510" y="800"/>
                  </a:cubicBezTo>
                  <a:cubicBezTo>
                    <a:pt x="18116" y="0"/>
                    <a:pt x="16026" y="800"/>
                    <a:pt x="13935" y="1600"/>
                  </a:cubicBezTo>
                  <a:cubicBezTo>
                    <a:pt x="11845" y="1600"/>
                    <a:pt x="11148" y="4800"/>
                    <a:pt x="11845" y="4800"/>
                  </a:cubicBezTo>
                  <a:cubicBezTo>
                    <a:pt x="13239" y="6400"/>
                    <a:pt x="9755" y="6400"/>
                    <a:pt x="9755" y="4800"/>
                  </a:cubicBezTo>
                  <a:cubicBezTo>
                    <a:pt x="9058" y="4000"/>
                    <a:pt x="6968" y="4800"/>
                    <a:pt x="6968" y="6400"/>
                  </a:cubicBezTo>
                  <a:cubicBezTo>
                    <a:pt x="6968" y="8800"/>
                    <a:pt x="4877" y="9600"/>
                    <a:pt x="4877" y="12000"/>
                  </a:cubicBezTo>
                  <a:cubicBezTo>
                    <a:pt x="5574" y="14400"/>
                    <a:pt x="2787" y="16000"/>
                    <a:pt x="697" y="16800"/>
                  </a:cubicBezTo>
                  <a:cubicBezTo>
                    <a:pt x="0" y="17600"/>
                    <a:pt x="0" y="17600"/>
                    <a:pt x="0" y="17600"/>
                  </a:cubicBezTo>
                  <a:cubicBezTo>
                    <a:pt x="697" y="18400"/>
                    <a:pt x="1394" y="18400"/>
                    <a:pt x="2090" y="18400"/>
                  </a:cubicBezTo>
                  <a:cubicBezTo>
                    <a:pt x="3484" y="18400"/>
                    <a:pt x="6271" y="17600"/>
                    <a:pt x="6271" y="160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Google Shape;998;p79"/>
            <p:cNvSpPr/>
            <p:nvPr/>
          </p:nvSpPr>
          <p:spPr>
            <a:xfrm>
              <a:off x="3454641" y="1175701"/>
              <a:ext cx="12702" cy="1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0" y="3086"/>
                    <a:pt x="0" y="9257"/>
                    <a:pt x="0" y="18514"/>
                  </a:cubicBezTo>
                  <a:cubicBezTo>
                    <a:pt x="0" y="18514"/>
                    <a:pt x="16200" y="18514"/>
                    <a:pt x="21600" y="21600"/>
                  </a:cubicBezTo>
                  <a:cubicBezTo>
                    <a:pt x="21600" y="9257"/>
                    <a:pt x="10800" y="6171"/>
                    <a:pt x="10800" y="3086"/>
                  </a:cubicBezTo>
                  <a:cubicBezTo>
                    <a:pt x="5400" y="3086"/>
                    <a:pt x="10800" y="3086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Google Shape;999;p79"/>
            <p:cNvSpPr/>
            <p:nvPr/>
          </p:nvSpPr>
          <p:spPr>
            <a:xfrm>
              <a:off x="3389041" y="1142861"/>
              <a:ext cx="74948" cy="5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144" extrusionOk="0">
                  <a:moveTo>
                    <a:pt x="0" y="4800"/>
                  </a:moveTo>
                  <a:cubicBezTo>
                    <a:pt x="0" y="6960"/>
                    <a:pt x="1490" y="10200"/>
                    <a:pt x="2234" y="8040"/>
                  </a:cubicBezTo>
                  <a:cubicBezTo>
                    <a:pt x="2979" y="6960"/>
                    <a:pt x="4469" y="10200"/>
                    <a:pt x="5214" y="10200"/>
                  </a:cubicBezTo>
                  <a:cubicBezTo>
                    <a:pt x="6703" y="11280"/>
                    <a:pt x="8938" y="12360"/>
                    <a:pt x="8938" y="13440"/>
                  </a:cubicBezTo>
                  <a:cubicBezTo>
                    <a:pt x="8938" y="14520"/>
                    <a:pt x="9683" y="16680"/>
                    <a:pt x="10428" y="16680"/>
                  </a:cubicBezTo>
                  <a:cubicBezTo>
                    <a:pt x="11172" y="15600"/>
                    <a:pt x="12662" y="12360"/>
                    <a:pt x="12662" y="14520"/>
                  </a:cubicBezTo>
                  <a:cubicBezTo>
                    <a:pt x="12662" y="15600"/>
                    <a:pt x="13407" y="18840"/>
                    <a:pt x="14152" y="18840"/>
                  </a:cubicBezTo>
                  <a:cubicBezTo>
                    <a:pt x="15641" y="17760"/>
                    <a:pt x="16386" y="21000"/>
                    <a:pt x="17876" y="19920"/>
                  </a:cubicBezTo>
                  <a:cubicBezTo>
                    <a:pt x="17876" y="19920"/>
                    <a:pt x="17876" y="19920"/>
                    <a:pt x="18621" y="19920"/>
                  </a:cubicBezTo>
                  <a:cubicBezTo>
                    <a:pt x="18621" y="16680"/>
                    <a:pt x="19366" y="14520"/>
                    <a:pt x="20110" y="13440"/>
                  </a:cubicBezTo>
                  <a:cubicBezTo>
                    <a:pt x="20110" y="13440"/>
                    <a:pt x="20855" y="12360"/>
                    <a:pt x="20855" y="11280"/>
                  </a:cubicBezTo>
                  <a:cubicBezTo>
                    <a:pt x="21600" y="10200"/>
                    <a:pt x="20110" y="8040"/>
                    <a:pt x="20110" y="6960"/>
                  </a:cubicBezTo>
                  <a:cubicBezTo>
                    <a:pt x="20110" y="6960"/>
                    <a:pt x="20110" y="6960"/>
                    <a:pt x="20110" y="6960"/>
                  </a:cubicBezTo>
                  <a:cubicBezTo>
                    <a:pt x="20110" y="5880"/>
                    <a:pt x="19366" y="5880"/>
                    <a:pt x="18621" y="4800"/>
                  </a:cubicBezTo>
                  <a:cubicBezTo>
                    <a:pt x="17131" y="2640"/>
                    <a:pt x="15641" y="2640"/>
                    <a:pt x="14897" y="480"/>
                  </a:cubicBezTo>
                  <a:cubicBezTo>
                    <a:pt x="13407" y="480"/>
                    <a:pt x="11917" y="-600"/>
                    <a:pt x="10428" y="480"/>
                  </a:cubicBezTo>
                  <a:cubicBezTo>
                    <a:pt x="10428" y="1560"/>
                    <a:pt x="7448" y="2640"/>
                    <a:pt x="5959" y="2640"/>
                  </a:cubicBezTo>
                  <a:cubicBezTo>
                    <a:pt x="5214" y="2640"/>
                    <a:pt x="4469" y="2640"/>
                    <a:pt x="3724" y="1560"/>
                  </a:cubicBezTo>
                  <a:cubicBezTo>
                    <a:pt x="2234" y="2640"/>
                    <a:pt x="745" y="3720"/>
                    <a:pt x="0" y="3720"/>
                  </a:cubicBezTo>
                  <a:cubicBezTo>
                    <a:pt x="0" y="4800"/>
                    <a:pt x="0" y="4800"/>
                    <a:pt x="0" y="48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Google Shape;1000;p79"/>
            <p:cNvSpPr/>
            <p:nvPr/>
          </p:nvSpPr>
          <p:spPr>
            <a:xfrm>
              <a:off x="3737347" y="1221487"/>
              <a:ext cx="178243" cy="11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43" y="14236"/>
                  </a:moveTo>
                  <a:cubicBezTo>
                    <a:pt x="19021" y="14236"/>
                    <a:pt x="18054" y="13745"/>
                    <a:pt x="18376" y="13255"/>
                  </a:cubicBezTo>
                  <a:cubicBezTo>
                    <a:pt x="18376" y="13255"/>
                    <a:pt x="18376" y="13255"/>
                    <a:pt x="18376" y="13255"/>
                  </a:cubicBezTo>
                  <a:cubicBezTo>
                    <a:pt x="17731" y="12764"/>
                    <a:pt x="17731" y="9818"/>
                    <a:pt x="18054" y="9327"/>
                  </a:cubicBezTo>
                  <a:cubicBezTo>
                    <a:pt x="18699" y="8345"/>
                    <a:pt x="17087" y="5400"/>
                    <a:pt x="16764" y="4418"/>
                  </a:cubicBezTo>
                  <a:cubicBezTo>
                    <a:pt x="16442" y="3436"/>
                    <a:pt x="15797" y="1964"/>
                    <a:pt x="15152" y="0"/>
                  </a:cubicBezTo>
                  <a:cubicBezTo>
                    <a:pt x="14507" y="491"/>
                    <a:pt x="13863" y="982"/>
                    <a:pt x="13863" y="982"/>
                  </a:cubicBezTo>
                  <a:cubicBezTo>
                    <a:pt x="13540" y="1964"/>
                    <a:pt x="12896" y="1964"/>
                    <a:pt x="12573" y="1964"/>
                  </a:cubicBezTo>
                  <a:cubicBezTo>
                    <a:pt x="12251" y="1964"/>
                    <a:pt x="11606" y="1964"/>
                    <a:pt x="11284" y="1964"/>
                  </a:cubicBezTo>
                  <a:cubicBezTo>
                    <a:pt x="10961" y="2455"/>
                    <a:pt x="10316" y="2945"/>
                    <a:pt x="10316" y="2455"/>
                  </a:cubicBezTo>
                  <a:cubicBezTo>
                    <a:pt x="9994" y="1964"/>
                    <a:pt x="9027" y="1964"/>
                    <a:pt x="8704" y="1964"/>
                  </a:cubicBezTo>
                  <a:cubicBezTo>
                    <a:pt x="8382" y="1964"/>
                    <a:pt x="6770" y="1473"/>
                    <a:pt x="6448" y="1473"/>
                  </a:cubicBezTo>
                  <a:cubicBezTo>
                    <a:pt x="6125" y="1473"/>
                    <a:pt x="5803" y="1473"/>
                    <a:pt x="5481" y="1964"/>
                  </a:cubicBezTo>
                  <a:cubicBezTo>
                    <a:pt x="5481" y="1964"/>
                    <a:pt x="5481" y="1964"/>
                    <a:pt x="5158" y="1964"/>
                  </a:cubicBezTo>
                  <a:cubicBezTo>
                    <a:pt x="4513" y="2455"/>
                    <a:pt x="4191" y="3436"/>
                    <a:pt x="3869" y="3927"/>
                  </a:cubicBezTo>
                  <a:cubicBezTo>
                    <a:pt x="3224" y="3927"/>
                    <a:pt x="2257" y="7855"/>
                    <a:pt x="1290" y="9327"/>
                  </a:cubicBezTo>
                  <a:cubicBezTo>
                    <a:pt x="645" y="10309"/>
                    <a:pt x="0" y="10800"/>
                    <a:pt x="0" y="11291"/>
                  </a:cubicBezTo>
                  <a:cubicBezTo>
                    <a:pt x="0" y="11291"/>
                    <a:pt x="645" y="12764"/>
                    <a:pt x="645" y="13255"/>
                  </a:cubicBezTo>
                  <a:cubicBezTo>
                    <a:pt x="645" y="13745"/>
                    <a:pt x="967" y="14236"/>
                    <a:pt x="1612" y="14236"/>
                  </a:cubicBezTo>
                  <a:cubicBezTo>
                    <a:pt x="2257" y="14236"/>
                    <a:pt x="1612" y="16691"/>
                    <a:pt x="1934" y="16691"/>
                  </a:cubicBezTo>
                  <a:cubicBezTo>
                    <a:pt x="2257" y="16691"/>
                    <a:pt x="4513" y="17182"/>
                    <a:pt x="4513" y="18164"/>
                  </a:cubicBezTo>
                  <a:cubicBezTo>
                    <a:pt x="4513" y="18655"/>
                    <a:pt x="4836" y="19145"/>
                    <a:pt x="4513" y="19145"/>
                  </a:cubicBezTo>
                  <a:cubicBezTo>
                    <a:pt x="5158" y="19636"/>
                    <a:pt x="5803" y="21109"/>
                    <a:pt x="6125" y="20618"/>
                  </a:cubicBezTo>
                  <a:cubicBezTo>
                    <a:pt x="6448" y="20618"/>
                    <a:pt x="8382" y="21109"/>
                    <a:pt x="8382" y="21109"/>
                  </a:cubicBezTo>
                  <a:cubicBezTo>
                    <a:pt x="9027" y="21109"/>
                    <a:pt x="10639" y="21109"/>
                    <a:pt x="11284" y="21109"/>
                  </a:cubicBezTo>
                  <a:cubicBezTo>
                    <a:pt x="11928" y="21600"/>
                    <a:pt x="12573" y="21109"/>
                    <a:pt x="12896" y="20127"/>
                  </a:cubicBezTo>
                  <a:cubicBezTo>
                    <a:pt x="13218" y="19145"/>
                    <a:pt x="15152" y="19145"/>
                    <a:pt x="15797" y="19145"/>
                  </a:cubicBezTo>
                  <a:cubicBezTo>
                    <a:pt x="16442" y="19636"/>
                    <a:pt x="17409" y="19636"/>
                    <a:pt x="17731" y="20127"/>
                  </a:cubicBezTo>
                  <a:cubicBezTo>
                    <a:pt x="17731" y="20618"/>
                    <a:pt x="18376" y="21109"/>
                    <a:pt x="19021" y="21600"/>
                  </a:cubicBezTo>
                  <a:cubicBezTo>
                    <a:pt x="19343" y="20618"/>
                    <a:pt x="19021" y="20127"/>
                    <a:pt x="19021" y="19145"/>
                  </a:cubicBezTo>
                  <a:cubicBezTo>
                    <a:pt x="19343" y="18655"/>
                    <a:pt x="19666" y="16691"/>
                    <a:pt x="20310" y="16691"/>
                  </a:cubicBezTo>
                  <a:cubicBezTo>
                    <a:pt x="20955" y="16691"/>
                    <a:pt x="21600" y="16691"/>
                    <a:pt x="21600" y="14727"/>
                  </a:cubicBezTo>
                  <a:cubicBezTo>
                    <a:pt x="21600" y="14236"/>
                    <a:pt x="21600" y="14236"/>
                    <a:pt x="21600" y="14236"/>
                  </a:cubicBezTo>
                  <a:cubicBezTo>
                    <a:pt x="20955" y="13745"/>
                    <a:pt x="20633" y="13255"/>
                    <a:pt x="20633" y="13255"/>
                  </a:cubicBezTo>
                  <a:cubicBezTo>
                    <a:pt x="20633" y="13255"/>
                    <a:pt x="19666" y="14236"/>
                    <a:pt x="19343" y="142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Google Shape;1001;p79"/>
            <p:cNvSpPr/>
            <p:nvPr/>
          </p:nvSpPr>
          <p:spPr>
            <a:xfrm>
              <a:off x="3863257" y="1218216"/>
              <a:ext cx="58871" cy="7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5400"/>
                  </a:moveTo>
                  <a:cubicBezTo>
                    <a:pt x="15709" y="3857"/>
                    <a:pt x="12764" y="3086"/>
                    <a:pt x="10800" y="3086"/>
                  </a:cubicBezTo>
                  <a:cubicBezTo>
                    <a:pt x="8836" y="3086"/>
                    <a:pt x="6873" y="0"/>
                    <a:pt x="4909" y="0"/>
                  </a:cubicBezTo>
                  <a:cubicBezTo>
                    <a:pt x="3927" y="0"/>
                    <a:pt x="1964" y="771"/>
                    <a:pt x="0" y="771"/>
                  </a:cubicBezTo>
                  <a:cubicBezTo>
                    <a:pt x="1964" y="3857"/>
                    <a:pt x="3927" y="6171"/>
                    <a:pt x="4909" y="7714"/>
                  </a:cubicBezTo>
                  <a:cubicBezTo>
                    <a:pt x="6873" y="9257"/>
                    <a:pt x="10800" y="13886"/>
                    <a:pt x="8836" y="15429"/>
                  </a:cubicBezTo>
                  <a:cubicBezTo>
                    <a:pt x="7855" y="16200"/>
                    <a:pt x="7855" y="20057"/>
                    <a:pt x="9818" y="21600"/>
                  </a:cubicBezTo>
                  <a:cubicBezTo>
                    <a:pt x="10800" y="20829"/>
                    <a:pt x="14727" y="17743"/>
                    <a:pt x="14727" y="16971"/>
                  </a:cubicBezTo>
                  <a:cubicBezTo>
                    <a:pt x="14727" y="15429"/>
                    <a:pt x="14727" y="13114"/>
                    <a:pt x="17673" y="13886"/>
                  </a:cubicBezTo>
                  <a:cubicBezTo>
                    <a:pt x="19636" y="14657"/>
                    <a:pt x="21600" y="15429"/>
                    <a:pt x="21600" y="14657"/>
                  </a:cubicBezTo>
                  <a:cubicBezTo>
                    <a:pt x="21600" y="13886"/>
                    <a:pt x="21600" y="11571"/>
                    <a:pt x="20618" y="11571"/>
                  </a:cubicBezTo>
                  <a:cubicBezTo>
                    <a:pt x="18655" y="10800"/>
                    <a:pt x="17673" y="7714"/>
                    <a:pt x="16691" y="54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Google Shape;1002;p79"/>
            <p:cNvSpPr/>
            <p:nvPr/>
          </p:nvSpPr>
          <p:spPr>
            <a:xfrm>
              <a:off x="3771684" y="1326142"/>
              <a:ext cx="122646" cy="7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4" y="0"/>
                  </a:moveTo>
                  <a:cubicBezTo>
                    <a:pt x="15965" y="0"/>
                    <a:pt x="13148" y="0"/>
                    <a:pt x="12678" y="1600"/>
                  </a:cubicBezTo>
                  <a:cubicBezTo>
                    <a:pt x="12209" y="3200"/>
                    <a:pt x="11270" y="4000"/>
                    <a:pt x="10330" y="3200"/>
                  </a:cubicBezTo>
                  <a:cubicBezTo>
                    <a:pt x="9391" y="3200"/>
                    <a:pt x="7043" y="3200"/>
                    <a:pt x="6574" y="3200"/>
                  </a:cubicBezTo>
                  <a:cubicBezTo>
                    <a:pt x="6104" y="3200"/>
                    <a:pt x="3287" y="2400"/>
                    <a:pt x="2817" y="2400"/>
                  </a:cubicBezTo>
                  <a:cubicBezTo>
                    <a:pt x="2348" y="3200"/>
                    <a:pt x="1409" y="800"/>
                    <a:pt x="470" y="0"/>
                  </a:cubicBezTo>
                  <a:cubicBezTo>
                    <a:pt x="470" y="800"/>
                    <a:pt x="470" y="800"/>
                    <a:pt x="470" y="800"/>
                  </a:cubicBezTo>
                  <a:cubicBezTo>
                    <a:pt x="0" y="1600"/>
                    <a:pt x="0" y="4000"/>
                    <a:pt x="470" y="5600"/>
                  </a:cubicBezTo>
                  <a:cubicBezTo>
                    <a:pt x="939" y="6400"/>
                    <a:pt x="2348" y="9600"/>
                    <a:pt x="1409" y="9600"/>
                  </a:cubicBezTo>
                  <a:cubicBezTo>
                    <a:pt x="470" y="9600"/>
                    <a:pt x="0" y="10400"/>
                    <a:pt x="0" y="11200"/>
                  </a:cubicBezTo>
                  <a:cubicBezTo>
                    <a:pt x="470" y="12000"/>
                    <a:pt x="0" y="13600"/>
                    <a:pt x="0" y="14400"/>
                  </a:cubicBezTo>
                  <a:cubicBezTo>
                    <a:pt x="470" y="14400"/>
                    <a:pt x="2348" y="17600"/>
                    <a:pt x="2348" y="18400"/>
                  </a:cubicBezTo>
                  <a:cubicBezTo>
                    <a:pt x="2348" y="19200"/>
                    <a:pt x="3287" y="19200"/>
                    <a:pt x="2817" y="20000"/>
                  </a:cubicBezTo>
                  <a:cubicBezTo>
                    <a:pt x="4226" y="20000"/>
                    <a:pt x="7043" y="20000"/>
                    <a:pt x="7513" y="20000"/>
                  </a:cubicBezTo>
                  <a:cubicBezTo>
                    <a:pt x="8452" y="20800"/>
                    <a:pt x="11739" y="21600"/>
                    <a:pt x="11739" y="21600"/>
                  </a:cubicBezTo>
                  <a:cubicBezTo>
                    <a:pt x="12678" y="21600"/>
                    <a:pt x="12678" y="20800"/>
                    <a:pt x="12678" y="20000"/>
                  </a:cubicBezTo>
                  <a:cubicBezTo>
                    <a:pt x="12678" y="19200"/>
                    <a:pt x="13617" y="18400"/>
                    <a:pt x="14557" y="18400"/>
                  </a:cubicBezTo>
                  <a:cubicBezTo>
                    <a:pt x="14087" y="17600"/>
                    <a:pt x="14087" y="16800"/>
                    <a:pt x="14557" y="16800"/>
                  </a:cubicBezTo>
                  <a:cubicBezTo>
                    <a:pt x="15026" y="16000"/>
                    <a:pt x="17374" y="16000"/>
                    <a:pt x="18313" y="16800"/>
                  </a:cubicBezTo>
                  <a:cubicBezTo>
                    <a:pt x="18783" y="16800"/>
                    <a:pt x="19252" y="16800"/>
                    <a:pt x="19252" y="16000"/>
                  </a:cubicBezTo>
                  <a:cubicBezTo>
                    <a:pt x="19252" y="15200"/>
                    <a:pt x="19252" y="14400"/>
                    <a:pt x="19252" y="14400"/>
                  </a:cubicBezTo>
                  <a:cubicBezTo>
                    <a:pt x="18783" y="14400"/>
                    <a:pt x="17843" y="10400"/>
                    <a:pt x="18313" y="10400"/>
                  </a:cubicBezTo>
                  <a:cubicBezTo>
                    <a:pt x="19252" y="10400"/>
                    <a:pt x="19722" y="5600"/>
                    <a:pt x="21130" y="4800"/>
                  </a:cubicBezTo>
                  <a:cubicBezTo>
                    <a:pt x="21600" y="4800"/>
                    <a:pt x="21600" y="4000"/>
                    <a:pt x="21600" y="4000"/>
                  </a:cubicBezTo>
                  <a:cubicBezTo>
                    <a:pt x="20661" y="3200"/>
                    <a:pt x="19722" y="2400"/>
                    <a:pt x="19722" y="1600"/>
                  </a:cubicBezTo>
                  <a:cubicBezTo>
                    <a:pt x="19252" y="800"/>
                    <a:pt x="17843" y="800"/>
                    <a:pt x="16904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Google Shape;1003;p79"/>
            <p:cNvSpPr/>
            <p:nvPr/>
          </p:nvSpPr>
          <p:spPr>
            <a:xfrm>
              <a:off x="3737259" y="1370295"/>
              <a:ext cx="52143" cy="3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600" extrusionOk="0">
                  <a:moveTo>
                    <a:pt x="5568" y="21600"/>
                  </a:moveTo>
                  <a:cubicBezTo>
                    <a:pt x="5568" y="21600"/>
                    <a:pt x="5568" y="21600"/>
                    <a:pt x="5568" y="21600"/>
                  </a:cubicBezTo>
                  <a:cubicBezTo>
                    <a:pt x="5568" y="21600"/>
                    <a:pt x="5568" y="21600"/>
                    <a:pt x="5568" y="21600"/>
                  </a:cubicBezTo>
                  <a:cubicBezTo>
                    <a:pt x="5568" y="21600"/>
                    <a:pt x="5568" y="21600"/>
                    <a:pt x="5568" y="21600"/>
                  </a:cubicBezTo>
                  <a:cubicBezTo>
                    <a:pt x="5568" y="21600"/>
                    <a:pt x="5568" y="21600"/>
                    <a:pt x="5568" y="21600"/>
                  </a:cubicBezTo>
                  <a:cubicBezTo>
                    <a:pt x="6597" y="21600"/>
                    <a:pt x="6597" y="21600"/>
                    <a:pt x="6597" y="21600"/>
                  </a:cubicBezTo>
                  <a:cubicBezTo>
                    <a:pt x="6597" y="21600"/>
                    <a:pt x="6597" y="21600"/>
                    <a:pt x="7626" y="21600"/>
                  </a:cubicBezTo>
                  <a:cubicBezTo>
                    <a:pt x="7626" y="21600"/>
                    <a:pt x="7626" y="21600"/>
                    <a:pt x="7626" y="21600"/>
                  </a:cubicBezTo>
                  <a:cubicBezTo>
                    <a:pt x="8654" y="21600"/>
                    <a:pt x="8654" y="21600"/>
                    <a:pt x="8654" y="21600"/>
                  </a:cubicBezTo>
                  <a:cubicBezTo>
                    <a:pt x="8654" y="21600"/>
                    <a:pt x="8654" y="21600"/>
                    <a:pt x="8654" y="21600"/>
                  </a:cubicBezTo>
                  <a:cubicBezTo>
                    <a:pt x="8654" y="20057"/>
                    <a:pt x="9683" y="20057"/>
                    <a:pt x="9683" y="20057"/>
                  </a:cubicBezTo>
                  <a:cubicBezTo>
                    <a:pt x="11740" y="20057"/>
                    <a:pt x="12768" y="16971"/>
                    <a:pt x="13797" y="16971"/>
                  </a:cubicBezTo>
                  <a:cubicBezTo>
                    <a:pt x="14826" y="18514"/>
                    <a:pt x="19968" y="13886"/>
                    <a:pt x="19968" y="13886"/>
                  </a:cubicBezTo>
                  <a:cubicBezTo>
                    <a:pt x="19968" y="12343"/>
                    <a:pt x="19968" y="12343"/>
                    <a:pt x="19968" y="12343"/>
                  </a:cubicBezTo>
                  <a:cubicBezTo>
                    <a:pt x="20997" y="10800"/>
                    <a:pt x="18940" y="10800"/>
                    <a:pt x="18940" y="9257"/>
                  </a:cubicBezTo>
                  <a:cubicBezTo>
                    <a:pt x="18940" y="7714"/>
                    <a:pt x="15854" y="1543"/>
                    <a:pt x="14826" y="1543"/>
                  </a:cubicBezTo>
                  <a:cubicBezTo>
                    <a:pt x="14826" y="1543"/>
                    <a:pt x="14826" y="1543"/>
                    <a:pt x="14826" y="0"/>
                  </a:cubicBezTo>
                  <a:cubicBezTo>
                    <a:pt x="14826" y="0"/>
                    <a:pt x="14826" y="0"/>
                    <a:pt x="14826" y="0"/>
                  </a:cubicBezTo>
                  <a:cubicBezTo>
                    <a:pt x="14826" y="0"/>
                    <a:pt x="14826" y="0"/>
                    <a:pt x="14826" y="0"/>
                  </a:cubicBezTo>
                  <a:cubicBezTo>
                    <a:pt x="9683" y="0"/>
                    <a:pt x="1454" y="3086"/>
                    <a:pt x="1454" y="3086"/>
                  </a:cubicBezTo>
                  <a:cubicBezTo>
                    <a:pt x="1454" y="3086"/>
                    <a:pt x="1454" y="3086"/>
                    <a:pt x="1454" y="3086"/>
                  </a:cubicBezTo>
                  <a:cubicBezTo>
                    <a:pt x="426" y="6171"/>
                    <a:pt x="-603" y="12343"/>
                    <a:pt x="426" y="13886"/>
                  </a:cubicBezTo>
                  <a:cubicBezTo>
                    <a:pt x="1454" y="16971"/>
                    <a:pt x="2483" y="18514"/>
                    <a:pt x="5568" y="216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Google Shape;1004;p79"/>
            <p:cNvSpPr/>
            <p:nvPr/>
          </p:nvSpPr>
          <p:spPr>
            <a:xfrm>
              <a:off x="3771684" y="1117193"/>
              <a:ext cx="351577" cy="20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extrusionOk="0">
                  <a:moveTo>
                    <a:pt x="19145" y="13084"/>
                  </a:moveTo>
                  <a:cubicBezTo>
                    <a:pt x="19473" y="13084"/>
                    <a:pt x="19800" y="11977"/>
                    <a:pt x="20127" y="11977"/>
                  </a:cubicBezTo>
                  <a:cubicBezTo>
                    <a:pt x="20291" y="11977"/>
                    <a:pt x="21109" y="12254"/>
                    <a:pt x="21109" y="11977"/>
                  </a:cubicBezTo>
                  <a:cubicBezTo>
                    <a:pt x="21109" y="11977"/>
                    <a:pt x="21436" y="11146"/>
                    <a:pt x="21436" y="10869"/>
                  </a:cubicBezTo>
                  <a:cubicBezTo>
                    <a:pt x="21273" y="10869"/>
                    <a:pt x="20945" y="10315"/>
                    <a:pt x="21109" y="10038"/>
                  </a:cubicBezTo>
                  <a:cubicBezTo>
                    <a:pt x="21109" y="10038"/>
                    <a:pt x="21600" y="10038"/>
                    <a:pt x="21600" y="9484"/>
                  </a:cubicBezTo>
                  <a:cubicBezTo>
                    <a:pt x="21600" y="9207"/>
                    <a:pt x="21273" y="9207"/>
                    <a:pt x="21273" y="8930"/>
                  </a:cubicBezTo>
                  <a:cubicBezTo>
                    <a:pt x="21273" y="8654"/>
                    <a:pt x="21600" y="8654"/>
                    <a:pt x="21600" y="8377"/>
                  </a:cubicBezTo>
                  <a:cubicBezTo>
                    <a:pt x="21600" y="7823"/>
                    <a:pt x="21273" y="7823"/>
                    <a:pt x="20782" y="7546"/>
                  </a:cubicBezTo>
                  <a:cubicBezTo>
                    <a:pt x="20455" y="7269"/>
                    <a:pt x="20127" y="7269"/>
                    <a:pt x="19800" y="6992"/>
                  </a:cubicBezTo>
                  <a:cubicBezTo>
                    <a:pt x="19473" y="6715"/>
                    <a:pt x="18818" y="6992"/>
                    <a:pt x="18818" y="6715"/>
                  </a:cubicBezTo>
                  <a:cubicBezTo>
                    <a:pt x="18818" y="6438"/>
                    <a:pt x="18327" y="5884"/>
                    <a:pt x="18164" y="5607"/>
                  </a:cubicBezTo>
                  <a:cubicBezTo>
                    <a:pt x="18164" y="5330"/>
                    <a:pt x="17673" y="5330"/>
                    <a:pt x="17673" y="5607"/>
                  </a:cubicBezTo>
                  <a:cubicBezTo>
                    <a:pt x="17509" y="5884"/>
                    <a:pt x="17182" y="5884"/>
                    <a:pt x="17018" y="5607"/>
                  </a:cubicBezTo>
                  <a:cubicBezTo>
                    <a:pt x="16691" y="5607"/>
                    <a:pt x="16527" y="5054"/>
                    <a:pt x="16364" y="5330"/>
                  </a:cubicBezTo>
                  <a:cubicBezTo>
                    <a:pt x="16200" y="5330"/>
                    <a:pt x="15709" y="5330"/>
                    <a:pt x="15873" y="5054"/>
                  </a:cubicBezTo>
                  <a:cubicBezTo>
                    <a:pt x="15873" y="4500"/>
                    <a:pt x="15709" y="3392"/>
                    <a:pt x="15382" y="3392"/>
                  </a:cubicBezTo>
                  <a:cubicBezTo>
                    <a:pt x="15218" y="3115"/>
                    <a:pt x="14564" y="3392"/>
                    <a:pt x="14400" y="2838"/>
                  </a:cubicBezTo>
                  <a:cubicBezTo>
                    <a:pt x="14400" y="2561"/>
                    <a:pt x="14073" y="2007"/>
                    <a:pt x="14236" y="1730"/>
                  </a:cubicBezTo>
                  <a:cubicBezTo>
                    <a:pt x="14236" y="1730"/>
                    <a:pt x="14073" y="623"/>
                    <a:pt x="14073" y="346"/>
                  </a:cubicBezTo>
                  <a:cubicBezTo>
                    <a:pt x="13909" y="-208"/>
                    <a:pt x="13255" y="69"/>
                    <a:pt x="13091" y="69"/>
                  </a:cubicBezTo>
                  <a:cubicBezTo>
                    <a:pt x="12927" y="346"/>
                    <a:pt x="12436" y="69"/>
                    <a:pt x="12273" y="69"/>
                  </a:cubicBezTo>
                  <a:cubicBezTo>
                    <a:pt x="11945" y="346"/>
                    <a:pt x="11945" y="623"/>
                    <a:pt x="11782" y="623"/>
                  </a:cubicBezTo>
                  <a:cubicBezTo>
                    <a:pt x="11618" y="623"/>
                    <a:pt x="11455" y="623"/>
                    <a:pt x="11455" y="346"/>
                  </a:cubicBezTo>
                  <a:cubicBezTo>
                    <a:pt x="11127" y="623"/>
                    <a:pt x="10636" y="623"/>
                    <a:pt x="10636" y="623"/>
                  </a:cubicBezTo>
                  <a:cubicBezTo>
                    <a:pt x="10636" y="623"/>
                    <a:pt x="9818" y="1730"/>
                    <a:pt x="9818" y="2007"/>
                  </a:cubicBezTo>
                  <a:cubicBezTo>
                    <a:pt x="9818" y="2284"/>
                    <a:pt x="9818" y="3115"/>
                    <a:pt x="9655" y="2561"/>
                  </a:cubicBezTo>
                  <a:cubicBezTo>
                    <a:pt x="9491" y="2284"/>
                    <a:pt x="8673" y="2284"/>
                    <a:pt x="8509" y="2561"/>
                  </a:cubicBezTo>
                  <a:cubicBezTo>
                    <a:pt x="8345" y="2838"/>
                    <a:pt x="8018" y="1730"/>
                    <a:pt x="7855" y="2007"/>
                  </a:cubicBezTo>
                  <a:cubicBezTo>
                    <a:pt x="7527" y="2284"/>
                    <a:pt x="7036" y="1730"/>
                    <a:pt x="6873" y="2007"/>
                  </a:cubicBezTo>
                  <a:cubicBezTo>
                    <a:pt x="6873" y="2284"/>
                    <a:pt x="6382" y="2007"/>
                    <a:pt x="6055" y="1730"/>
                  </a:cubicBezTo>
                  <a:cubicBezTo>
                    <a:pt x="5891" y="1730"/>
                    <a:pt x="5236" y="1730"/>
                    <a:pt x="5073" y="1730"/>
                  </a:cubicBezTo>
                  <a:cubicBezTo>
                    <a:pt x="4745" y="1177"/>
                    <a:pt x="3436" y="1177"/>
                    <a:pt x="2945" y="1177"/>
                  </a:cubicBezTo>
                  <a:cubicBezTo>
                    <a:pt x="2455" y="1177"/>
                    <a:pt x="2291" y="1730"/>
                    <a:pt x="2127" y="1730"/>
                  </a:cubicBezTo>
                  <a:cubicBezTo>
                    <a:pt x="1964" y="2284"/>
                    <a:pt x="1800" y="2007"/>
                    <a:pt x="1473" y="2007"/>
                  </a:cubicBezTo>
                  <a:cubicBezTo>
                    <a:pt x="1473" y="2284"/>
                    <a:pt x="1636" y="2561"/>
                    <a:pt x="1636" y="2838"/>
                  </a:cubicBezTo>
                  <a:cubicBezTo>
                    <a:pt x="1800" y="3115"/>
                    <a:pt x="2127" y="4500"/>
                    <a:pt x="1964" y="5054"/>
                  </a:cubicBezTo>
                  <a:cubicBezTo>
                    <a:pt x="1964" y="5054"/>
                    <a:pt x="1800" y="5054"/>
                    <a:pt x="1636" y="5607"/>
                  </a:cubicBezTo>
                  <a:cubicBezTo>
                    <a:pt x="1473" y="5884"/>
                    <a:pt x="327" y="7269"/>
                    <a:pt x="327" y="7546"/>
                  </a:cubicBezTo>
                  <a:cubicBezTo>
                    <a:pt x="327" y="7823"/>
                    <a:pt x="491" y="8654"/>
                    <a:pt x="327" y="8930"/>
                  </a:cubicBezTo>
                  <a:cubicBezTo>
                    <a:pt x="164" y="9207"/>
                    <a:pt x="0" y="10038"/>
                    <a:pt x="0" y="10592"/>
                  </a:cubicBezTo>
                  <a:cubicBezTo>
                    <a:pt x="0" y="10869"/>
                    <a:pt x="164" y="11423"/>
                    <a:pt x="327" y="11700"/>
                  </a:cubicBezTo>
                  <a:cubicBezTo>
                    <a:pt x="491" y="11700"/>
                    <a:pt x="491" y="11700"/>
                    <a:pt x="655" y="11977"/>
                  </a:cubicBezTo>
                  <a:cubicBezTo>
                    <a:pt x="818" y="11700"/>
                    <a:pt x="982" y="11700"/>
                    <a:pt x="1145" y="11700"/>
                  </a:cubicBezTo>
                  <a:cubicBezTo>
                    <a:pt x="1309" y="11700"/>
                    <a:pt x="1964" y="11977"/>
                    <a:pt x="2291" y="11977"/>
                  </a:cubicBezTo>
                  <a:cubicBezTo>
                    <a:pt x="2455" y="11977"/>
                    <a:pt x="2945" y="11977"/>
                    <a:pt x="3109" y="12254"/>
                  </a:cubicBezTo>
                  <a:cubicBezTo>
                    <a:pt x="3109" y="12530"/>
                    <a:pt x="3436" y="12254"/>
                    <a:pt x="3600" y="11977"/>
                  </a:cubicBezTo>
                  <a:cubicBezTo>
                    <a:pt x="3764" y="11977"/>
                    <a:pt x="3927" y="11977"/>
                    <a:pt x="4091" y="11977"/>
                  </a:cubicBezTo>
                  <a:cubicBezTo>
                    <a:pt x="4418" y="11977"/>
                    <a:pt x="4745" y="11977"/>
                    <a:pt x="4909" y="11423"/>
                  </a:cubicBezTo>
                  <a:cubicBezTo>
                    <a:pt x="4909" y="11146"/>
                    <a:pt x="6055" y="10592"/>
                    <a:pt x="6218" y="10592"/>
                  </a:cubicBezTo>
                  <a:cubicBezTo>
                    <a:pt x="6545" y="10592"/>
                    <a:pt x="7036" y="11700"/>
                    <a:pt x="7364" y="11700"/>
                  </a:cubicBezTo>
                  <a:cubicBezTo>
                    <a:pt x="7691" y="11700"/>
                    <a:pt x="8018" y="11977"/>
                    <a:pt x="8182" y="12530"/>
                  </a:cubicBezTo>
                  <a:cubicBezTo>
                    <a:pt x="8345" y="13361"/>
                    <a:pt x="8673" y="14469"/>
                    <a:pt x="9000" y="14746"/>
                  </a:cubicBezTo>
                  <a:cubicBezTo>
                    <a:pt x="9164" y="15023"/>
                    <a:pt x="9164" y="15577"/>
                    <a:pt x="9164" y="15854"/>
                  </a:cubicBezTo>
                  <a:cubicBezTo>
                    <a:pt x="9164" y="16130"/>
                    <a:pt x="8836" y="15854"/>
                    <a:pt x="8345" y="15577"/>
                  </a:cubicBezTo>
                  <a:cubicBezTo>
                    <a:pt x="7855" y="15577"/>
                    <a:pt x="7855" y="16130"/>
                    <a:pt x="7855" y="16684"/>
                  </a:cubicBezTo>
                  <a:cubicBezTo>
                    <a:pt x="7855" y="16961"/>
                    <a:pt x="7364" y="18346"/>
                    <a:pt x="7200" y="18623"/>
                  </a:cubicBezTo>
                  <a:cubicBezTo>
                    <a:pt x="7036" y="18900"/>
                    <a:pt x="7527" y="18900"/>
                    <a:pt x="7691" y="18900"/>
                  </a:cubicBezTo>
                  <a:cubicBezTo>
                    <a:pt x="7855" y="18900"/>
                    <a:pt x="8182" y="18623"/>
                    <a:pt x="8345" y="18623"/>
                  </a:cubicBezTo>
                  <a:cubicBezTo>
                    <a:pt x="8345" y="18623"/>
                    <a:pt x="8509" y="18900"/>
                    <a:pt x="8836" y="18900"/>
                  </a:cubicBezTo>
                  <a:cubicBezTo>
                    <a:pt x="8673" y="18069"/>
                    <a:pt x="8836" y="18346"/>
                    <a:pt x="9327" y="17515"/>
                  </a:cubicBezTo>
                  <a:cubicBezTo>
                    <a:pt x="9818" y="16684"/>
                    <a:pt x="9818" y="15577"/>
                    <a:pt x="10309" y="15577"/>
                  </a:cubicBezTo>
                  <a:cubicBezTo>
                    <a:pt x="10800" y="15300"/>
                    <a:pt x="11127" y="15023"/>
                    <a:pt x="11782" y="15300"/>
                  </a:cubicBezTo>
                  <a:cubicBezTo>
                    <a:pt x="12436" y="15300"/>
                    <a:pt x="11455" y="15854"/>
                    <a:pt x="11782" y="16407"/>
                  </a:cubicBezTo>
                  <a:cubicBezTo>
                    <a:pt x="12273" y="16961"/>
                    <a:pt x="13745" y="16130"/>
                    <a:pt x="13745" y="16961"/>
                  </a:cubicBezTo>
                  <a:cubicBezTo>
                    <a:pt x="13909" y="17515"/>
                    <a:pt x="12109" y="18346"/>
                    <a:pt x="12109" y="18623"/>
                  </a:cubicBezTo>
                  <a:cubicBezTo>
                    <a:pt x="12273" y="18900"/>
                    <a:pt x="13255" y="18900"/>
                    <a:pt x="13582" y="19177"/>
                  </a:cubicBezTo>
                  <a:cubicBezTo>
                    <a:pt x="13745" y="19730"/>
                    <a:pt x="13418" y="20561"/>
                    <a:pt x="13582" y="21115"/>
                  </a:cubicBezTo>
                  <a:cubicBezTo>
                    <a:pt x="13745" y="21392"/>
                    <a:pt x="14073" y="21115"/>
                    <a:pt x="14400" y="20561"/>
                  </a:cubicBezTo>
                  <a:cubicBezTo>
                    <a:pt x="14891" y="20007"/>
                    <a:pt x="15218" y="20284"/>
                    <a:pt x="15709" y="19730"/>
                  </a:cubicBezTo>
                  <a:cubicBezTo>
                    <a:pt x="16036" y="19177"/>
                    <a:pt x="17182" y="19730"/>
                    <a:pt x="17345" y="19177"/>
                  </a:cubicBezTo>
                  <a:cubicBezTo>
                    <a:pt x="17509" y="18900"/>
                    <a:pt x="17018" y="18900"/>
                    <a:pt x="16036" y="18900"/>
                  </a:cubicBezTo>
                  <a:cubicBezTo>
                    <a:pt x="15218" y="18900"/>
                    <a:pt x="15055" y="17515"/>
                    <a:pt x="15055" y="17238"/>
                  </a:cubicBezTo>
                  <a:cubicBezTo>
                    <a:pt x="15055" y="16684"/>
                    <a:pt x="16036" y="15577"/>
                    <a:pt x="16527" y="15577"/>
                  </a:cubicBezTo>
                  <a:cubicBezTo>
                    <a:pt x="17182" y="15577"/>
                    <a:pt x="17673" y="15300"/>
                    <a:pt x="18164" y="14746"/>
                  </a:cubicBezTo>
                  <a:cubicBezTo>
                    <a:pt x="18327" y="14469"/>
                    <a:pt x="18818" y="14469"/>
                    <a:pt x="19145" y="14192"/>
                  </a:cubicBezTo>
                  <a:cubicBezTo>
                    <a:pt x="19145" y="13915"/>
                    <a:pt x="18982" y="13361"/>
                    <a:pt x="19145" y="1308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Google Shape;1005;p79"/>
            <p:cNvSpPr/>
            <p:nvPr/>
          </p:nvSpPr>
          <p:spPr>
            <a:xfrm>
              <a:off x="3791309" y="1013813"/>
              <a:ext cx="186418" cy="12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extrusionOk="0">
                  <a:moveTo>
                    <a:pt x="20366" y="10368"/>
                  </a:moveTo>
                  <a:cubicBezTo>
                    <a:pt x="19749" y="9936"/>
                    <a:pt x="19440" y="9072"/>
                    <a:pt x="18823" y="8640"/>
                  </a:cubicBezTo>
                  <a:cubicBezTo>
                    <a:pt x="18514" y="8208"/>
                    <a:pt x="18514" y="6912"/>
                    <a:pt x="17897" y="6480"/>
                  </a:cubicBezTo>
                  <a:cubicBezTo>
                    <a:pt x="17280" y="6048"/>
                    <a:pt x="17589" y="5184"/>
                    <a:pt x="17589" y="4320"/>
                  </a:cubicBezTo>
                  <a:cubicBezTo>
                    <a:pt x="17589" y="3456"/>
                    <a:pt x="17897" y="2160"/>
                    <a:pt x="17589" y="2160"/>
                  </a:cubicBezTo>
                  <a:cubicBezTo>
                    <a:pt x="17280" y="1728"/>
                    <a:pt x="15737" y="864"/>
                    <a:pt x="15120" y="1296"/>
                  </a:cubicBezTo>
                  <a:cubicBezTo>
                    <a:pt x="14811" y="1728"/>
                    <a:pt x="14503" y="1728"/>
                    <a:pt x="14194" y="1296"/>
                  </a:cubicBezTo>
                  <a:cubicBezTo>
                    <a:pt x="13886" y="432"/>
                    <a:pt x="13577" y="432"/>
                    <a:pt x="12960" y="432"/>
                  </a:cubicBezTo>
                  <a:cubicBezTo>
                    <a:pt x="12343" y="432"/>
                    <a:pt x="12034" y="432"/>
                    <a:pt x="11417" y="432"/>
                  </a:cubicBezTo>
                  <a:cubicBezTo>
                    <a:pt x="11417" y="0"/>
                    <a:pt x="11417" y="0"/>
                    <a:pt x="11417" y="0"/>
                  </a:cubicBezTo>
                  <a:cubicBezTo>
                    <a:pt x="11109" y="0"/>
                    <a:pt x="11109" y="0"/>
                    <a:pt x="11109" y="432"/>
                  </a:cubicBezTo>
                  <a:cubicBezTo>
                    <a:pt x="10491" y="432"/>
                    <a:pt x="10491" y="1296"/>
                    <a:pt x="9874" y="1296"/>
                  </a:cubicBezTo>
                  <a:cubicBezTo>
                    <a:pt x="9566" y="1296"/>
                    <a:pt x="8949" y="864"/>
                    <a:pt x="8331" y="1728"/>
                  </a:cubicBezTo>
                  <a:cubicBezTo>
                    <a:pt x="7714" y="2160"/>
                    <a:pt x="7714" y="3024"/>
                    <a:pt x="7714" y="3456"/>
                  </a:cubicBezTo>
                  <a:cubicBezTo>
                    <a:pt x="7714" y="3888"/>
                    <a:pt x="7714" y="4752"/>
                    <a:pt x="7406" y="4752"/>
                  </a:cubicBezTo>
                  <a:cubicBezTo>
                    <a:pt x="7097" y="4752"/>
                    <a:pt x="7097" y="5184"/>
                    <a:pt x="6789" y="5184"/>
                  </a:cubicBezTo>
                  <a:cubicBezTo>
                    <a:pt x="6480" y="5616"/>
                    <a:pt x="5554" y="6480"/>
                    <a:pt x="5554" y="6912"/>
                  </a:cubicBezTo>
                  <a:cubicBezTo>
                    <a:pt x="5554" y="7344"/>
                    <a:pt x="5554" y="8640"/>
                    <a:pt x="5246" y="8640"/>
                  </a:cubicBezTo>
                  <a:cubicBezTo>
                    <a:pt x="4937" y="8640"/>
                    <a:pt x="4011" y="8640"/>
                    <a:pt x="3703" y="9072"/>
                  </a:cubicBezTo>
                  <a:cubicBezTo>
                    <a:pt x="3394" y="9936"/>
                    <a:pt x="3086" y="9936"/>
                    <a:pt x="2777" y="9936"/>
                  </a:cubicBezTo>
                  <a:cubicBezTo>
                    <a:pt x="2469" y="9936"/>
                    <a:pt x="1543" y="9936"/>
                    <a:pt x="926" y="9936"/>
                  </a:cubicBezTo>
                  <a:cubicBezTo>
                    <a:pt x="926" y="9936"/>
                    <a:pt x="926" y="9936"/>
                    <a:pt x="926" y="9936"/>
                  </a:cubicBezTo>
                  <a:cubicBezTo>
                    <a:pt x="617" y="10800"/>
                    <a:pt x="926" y="11664"/>
                    <a:pt x="1234" y="12528"/>
                  </a:cubicBezTo>
                  <a:cubicBezTo>
                    <a:pt x="1543" y="12960"/>
                    <a:pt x="1851" y="14688"/>
                    <a:pt x="1234" y="15120"/>
                  </a:cubicBezTo>
                  <a:cubicBezTo>
                    <a:pt x="926" y="15120"/>
                    <a:pt x="0" y="15984"/>
                    <a:pt x="0" y="16848"/>
                  </a:cubicBezTo>
                  <a:cubicBezTo>
                    <a:pt x="0" y="17280"/>
                    <a:pt x="926" y="17712"/>
                    <a:pt x="617" y="18576"/>
                  </a:cubicBezTo>
                  <a:cubicBezTo>
                    <a:pt x="617" y="19008"/>
                    <a:pt x="617" y="19440"/>
                    <a:pt x="617" y="19872"/>
                  </a:cubicBezTo>
                  <a:cubicBezTo>
                    <a:pt x="1234" y="19872"/>
                    <a:pt x="1543" y="20304"/>
                    <a:pt x="2160" y="19440"/>
                  </a:cubicBezTo>
                  <a:cubicBezTo>
                    <a:pt x="2469" y="19440"/>
                    <a:pt x="2777" y="18576"/>
                    <a:pt x="3394" y="18576"/>
                  </a:cubicBezTo>
                  <a:cubicBezTo>
                    <a:pt x="4320" y="18576"/>
                    <a:pt x="7097" y="18576"/>
                    <a:pt x="7406" y="19440"/>
                  </a:cubicBezTo>
                  <a:cubicBezTo>
                    <a:pt x="7714" y="19440"/>
                    <a:pt x="8949" y="19440"/>
                    <a:pt x="9566" y="19440"/>
                  </a:cubicBezTo>
                  <a:cubicBezTo>
                    <a:pt x="10183" y="19872"/>
                    <a:pt x="11109" y="20304"/>
                    <a:pt x="11109" y="19872"/>
                  </a:cubicBezTo>
                  <a:cubicBezTo>
                    <a:pt x="11109" y="19440"/>
                    <a:pt x="12034" y="20304"/>
                    <a:pt x="12651" y="19872"/>
                  </a:cubicBezTo>
                  <a:cubicBezTo>
                    <a:pt x="13269" y="19440"/>
                    <a:pt x="13886" y="21168"/>
                    <a:pt x="14194" y="20736"/>
                  </a:cubicBezTo>
                  <a:cubicBezTo>
                    <a:pt x="14503" y="20304"/>
                    <a:pt x="15737" y="20304"/>
                    <a:pt x="16046" y="20736"/>
                  </a:cubicBezTo>
                  <a:cubicBezTo>
                    <a:pt x="16663" y="21600"/>
                    <a:pt x="16663" y="20304"/>
                    <a:pt x="16663" y="19872"/>
                  </a:cubicBezTo>
                  <a:cubicBezTo>
                    <a:pt x="16663" y="19440"/>
                    <a:pt x="18206" y="17712"/>
                    <a:pt x="18206" y="17712"/>
                  </a:cubicBezTo>
                  <a:cubicBezTo>
                    <a:pt x="18206" y="17712"/>
                    <a:pt x="18823" y="17712"/>
                    <a:pt x="19440" y="17280"/>
                  </a:cubicBezTo>
                  <a:cubicBezTo>
                    <a:pt x="19131" y="17280"/>
                    <a:pt x="19131" y="16848"/>
                    <a:pt x="18823" y="15984"/>
                  </a:cubicBezTo>
                  <a:cubicBezTo>
                    <a:pt x="18823" y="14688"/>
                    <a:pt x="18514" y="13824"/>
                    <a:pt x="18823" y="13392"/>
                  </a:cubicBezTo>
                  <a:cubicBezTo>
                    <a:pt x="18823" y="12528"/>
                    <a:pt x="19749" y="13824"/>
                    <a:pt x="20366" y="13392"/>
                  </a:cubicBezTo>
                  <a:cubicBezTo>
                    <a:pt x="20983" y="13392"/>
                    <a:pt x="21600" y="12528"/>
                    <a:pt x="21600" y="12096"/>
                  </a:cubicBezTo>
                  <a:cubicBezTo>
                    <a:pt x="21600" y="11232"/>
                    <a:pt x="20674" y="10368"/>
                    <a:pt x="20366" y="103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Google Shape;1006;p79"/>
            <p:cNvSpPr/>
            <p:nvPr/>
          </p:nvSpPr>
          <p:spPr>
            <a:xfrm>
              <a:off x="3746295" y="958876"/>
              <a:ext cx="143130" cy="6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92" extrusionOk="0">
                  <a:moveTo>
                    <a:pt x="7105" y="15577"/>
                  </a:moveTo>
                  <a:cubicBezTo>
                    <a:pt x="7890" y="15577"/>
                    <a:pt x="9854" y="15577"/>
                    <a:pt x="10639" y="15577"/>
                  </a:cubicBezTo>
                  <a:cubicBezTo>
                    <a:pt x="11818" y="14746"/>
                    <a:pt x="11818" y="16407"/>
                    <a:pt x="12603" y="16407"/>
                  </a:cubicBezTo>
                  <a:cubicBezTo>
                    <a:pt x="13388" y="15577"/>
                    <a:pt x="14567" y="18069"/>
                    <a:pt x="14959" y="19730"/>
                  </a:cubicBezTo>
                  <a:cubicBezTo>
                    <a:pt x="15745" y="20561"/>
                    <a:pt x="16138" y="20561"/>
                    <a:pt x="16530" y="21392"/>
                  </a:cubicBezTo>
                  <a:cubicBezTo>
                    <a:pt x="16923" y="21392"/>
                    <a:pt x="16923" y="20561"/>
                    <a:pt x="17316" y="20561"/>
                  </a:cubicBezTo>
                  <a:cubicBezTo>
                    <a:pt x="18101" y="18900"/>
                    <a:pt x="18887" y="19730"/>
                    <a:pt x="19279" y="19730"/>
                  </a:cubicBezTo>
                  <a:cubicBezTo>
                    <a:pt x="19672" y="19730"/>
                    <a:pt x="19672" y="18069"/>
                    <a:pt x="20458" y="17238"/>
                  </a:cubicBezTo>
                  <a:cubicBezTo>
                    <a:pt x="20458" y="16407"/>
                    <a:pt x="20850" y="16407"/>
                    <a:pt x="21243" y="16407"/>
                  </a:cubicBezTo>
                  <a:cubicBezTo>
                    <a:pt x="20850" y="15577"/>
                    <a:pt x="20850" y="13915"/>
                    <a:pt x="20458" y="13084"/>
                  </a:cubicBezTo>
                  <a:cubicBezTo>
                    <a:pt x="20065" y="12254"/>
                    <a:pt x="19672" y="10592"/>
                    <a:pt x="19672" y="8930"/>
                  </a:cubicBezTo>
                  <a:cubicBezTo>
                    <a:pt x="19672" y="8100"/>
                    <a:pt x="19672" y="6438"/>
                    <a:pt x="19672" y="5607"/>
                  </a:cubicBezTo>
                  <a:cubicBezTo>
                    <a:pt x="19279" y="4777"/>
                    <a:pt x="19279" y="4777"/>
                    <a:pt x="19279" y="4777"/>
                  </a:cubicBezTo>
                  <a:cubicBezTo>
                    <a:pt x="18101" y="4777"/>
                    <a:pt x="16530" y="3946"/>
                    <a:pt x="16138" y="3946"/>
                  </a:cubicBezTo>
                  <a:cubicBezTo>
                    <a:pt x="15352" y="4777"/>
                    <a:pt x="13781" y="623"/>
                    <a:pt x="13388" y="623"/>
                  </a:cubicBezTo>
                  <a:cubicBezTo>
                    <a:pt x="12996" y="-208"/>
                    <a:pt x="11425" y="-208"/>
                    <a:pt x="9854" y="623"/>
                  </a:cubicBezTo>
                  <a:cubicBezTo>
                    <a:pt x="9461" y="2284"/>
                    <a:pt x="9854" y="3946"/>
                    <a:pt x="9854" y="6438"/>
                  </a:cubicBezTo>
                  <a:cubicBezTo>
                    <a:pt x="9854" y="9761"/>
                    <a:pt x="8283" y="8930"/>
                    <a:pt x="7498" y="8930"/>
                  </a:cubicBezTo>
                  <a:cubicBezTo>
                    <a:pt x="6712" y="8930"/>
                    <a:pt x="5141" y="3946"/>
                    <a:pt x="4748" y="2284"/>
                  </a:cubicBezTo>
                  <a:cubicBezTo>
                    <a:pt x="4748" y="1454"/>
                    <a:pt x="3178" y="3946"/>
                    <a:pt x="1999" y="4777"/>
                  </a:cubicBezTo>
                  <a:cubicBezTo>
                    <a:pt x="821" y="6438"/>
                    <a:pt x="1607" y="8930"/>
                    <a:pt x="821" y="9761"/>
                  </a:cubicBezTo>
                  <a:cubicBezTo>
                    <a:pt x="36" y="11423"/>
                    <a:pt x="-357" y="13915"/>
                    <a:pt x="428" y="15577"/>
                  </a:cubicBezTo>
                  <a:cubicBezTo>
                    <a:pt x="428" y="15577"/>
                    <a:pt x="428" y="15577"/>
                    <a:pt x="428" y="16407"/>
                  </a:cubicBezTo>
                  <a:cubicBezTo>
                    <a:pt x="1214" y="15577"/>
                    <a:pt x="2392" y="15577"/>
                    <a:pt x="2785" y="15577"/>
                  </a:cubicBezTo>
                  <a:cubicBezTo>
                    <a:pt x="3963" y="13915"/>
                    <a:pt x="6319" y="15577"/>
                    <a:pt x="7105" y="1557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Google Shape;1007;p79"/>
            <p:cNvSpPr/>
            <p:nvPr/>
          </p:nvSpPr>
          <p:spPr>
            <a:xfrm>
              <a:off x="3744549" y="1003676"/>
              <a:ext cx="113807" cy="7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320" extrusionOk="0">
                  <a:moveTo>
                    <a:pt x="2888" y="9600"/>
                  </a:moveTo>
                  <a:cubicBezTo>
                    <a:pt x="3390" y="10344"/>
                    <a:pt x="4897" y="11089"/>
                    <a:pt x="5400" y="11089"/>
                  </a:cubicBezTo>
                  <a:cubicBezTo>
                    <a:pt x="5902" y="10344"/>
                    <a:pt x="7409" y="11834"/>
                    <a:pt x="7409" y="12579"/>
                  </a:cubicBezTo>
                  <a:cubicBezTo>
                    <a:pt x="7409" y="14069"/>
                    <a:pt x="6907" y="17048"/>
                    <a:pt x="7409" y="17048"/>
                  </a:cubicBezTo>
                  <a:cubicBezTo>
                    <a:pt x="7409" y="17048"/>
                    <a:pt x="10423" y="18538"/>
                    <a:pt x="10423" y="20027"/>
                  </a:cubicBezTo>
                  <a:cubicBezTo>
                    <a:pt x="11427" y="20027"/>
                    <a:pt x="12934" y="20027"/>
                    <a:pt x="12934" y="20027"/>
                  </a:cubicBezTo>
                  <a:cubicBezTo>
                    <a:pt x="13939" y="20772"/>
                    <a:pt x="14441" y="20027"/>
                    <a:pt x="14944" y="18538"/>
                  </a:cubicBezTo>
                  <a:cubicBezTo>
                    <a:pt x="15446" y="17793"/>
                    <a:pt x="16953" y="17793"/>
                    <a:pt x="17455" y="17793"/>
                  </a:cubicBezTo>
                  <a:cubicBezTo>
                    <a:pt x="17958" y="17793"/>
                    <a:pt x="17958" y="15558"/>
                    <a:pt x="17958" y="14813"/>
                  </a:cubicBezTo>
                  <a:cubicBezTo>
                    <a:pt x="17958" y="14069"/>
                    <a:pt x="19465" y="12579"/>
                    <a:pt x="19465" y="11834"/>
                  </a:cubicBezTo>
                  <a:cubicBezTo>
                    <a:pt x="20469" y="11834"/>
                    <a:pt x="19967" y="10344"/>
                    <a:pt x="20972" y="10344"/>
                  </a:cubicBezTo>
                  <a:cubicBezTo>
                    <a:pt x="21474" y="10344"/>
                    <a:pt x="21474" y="9600"/>
                    <a:pt x="21474" y="8855"/>
                  </a:cubicBezTo>
                  <a:cubicBezTo>
                    <a:pt x="21474" y="8110"/>
                    <a:pt x="21474" y="7365"/>
                    <a:pt x="21474" y="6620"/>
                  </a:cubicBezTo>
                  <a:cubicBezTo>
                    <a:pt x="20972" y="5875"/>
                    <a:pt x="20469" y="5875"/>
                    <a:pt x="19465" y="5131"/>
                  </a:cubicBezTo>
                  <a:cubicBezTo>
                    <a:pt x="18962" y="3641"/>
                    <a:pt x="17455" y="1406"/>
                    <a:pt x="16451" y="2151"/>
                  </a:cubicBezTo>
                  <a:cubicBezTo>
                    <a:pt x="15446" y="2151"/>
                    <a:pt x="15446" y="-83"/>
                    <a:pt x="13939" y="662"/>
                  </a:cubicBezTo>
                  <a:cubicBezTo>
                    <a:pt x="12934" y="1406"/>
                    <a:pt x="10423" y="662"/>
                    <a:pt x="9418" y="662"/>
                  </a:cubicBezTo>
                  <a:cubicBezTo>
                    <a:pt x="8414" y="662"/>
                    <a:pt x="5400" y="-828"/>
                    <a:pt x="3893" y="662"/>
                  </a:cubicBezTo>
                  <a:cubicBezTo>
                    <a:pt x="3390" y="1406"/>
                    <a:pt x="1883" y="1406"/>
                    <a:pt x="879" y="2151"/>
                  </a:cubicBezTo>
                  <a:cubicBezTo>
                    <a:pt x="1381" y="4386"/>
                    <a:pt x="1381" y="6620"/>
                    <a:pt x="376" y="8110"/>
                  </a:cubicBezTo>
                  <a:cubicBezTo>
                    <a:pt x="-126" y="9600"/>
                    <a:pt x="-126" y="9600"/>
                    <a:pt x="376" y="9600"/>
                  </a:cubicBezTo>
                  <a:cubicBezTo>
                    <a:pt x="1381" y="9600"/>
                    <a:pt x="2888" y="9600"/>
                    <a:pt x="2888" y="96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Google Shape;1008;p79"/>
            <p:cNvSpPr/>
            <p:nvPr/>
          </p:nvSpPr>
          <p:spPr>
            <a:xfrm>
              <a:off x="3461897" y="1242746"/>
              <a:ext cx="89033" cy="4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667" extrusionOk="0">
                  <a:moveTo>
                    <a:pt x="18841" y="8894"/>
                  </a:moveTo>
                  <a:cubicBezTo>
                    <a:pt x="18206" y="10165"/>
                    <a:pt x="16300" y="6353"/>
                    <a:pt x="16300" y="6353"/>
                  </a:cubicBezTo>
                  <a:cubicBezTo>
                    <a:pt x="16300" y="5082"/>
                    <a:pt x="16300" y="2541"/>
                    <a:pt x="16300" y="1271"/>
                  </a:cubicBezTo>
                  <a:cubicBezTo>
                    <a:pt x="15664" y="1271"/>
                    <a:pt x="14394" y="0"/>
                    <a:pt x="13758" y="0"/>
                  </a:cubicBezTo>
                  <a:cubicBezTo>
                    <a:pt x="12488" y="0"/>
                    <a:pt x="11853" y="0"/>
                    <a:pt x="10582" y="0"/>
                  </a:cubicBezTo>
                  <a:cubicBezTo>
                    <a:pt x="9947" y="0"/>
                    <a:pt x="7406" y="0"/>
                    <a:pt x="6770" y="0"/>
                  </a:cubicBezTo>
                  <a:cubicBezTo>
                    <a:pt x="6770" y="0"/>
                    <a:pt x="6770" y="1271"/>
                    <a:pt x="6135" y="1271"/>
                  </a:cubicBezTo>
                  <a:cubicBezTo>
                    <a:pt x="4864" y="1271"/>
                    <a:pt x="3594" y="3812"/>
                    <a:pt x="3594" y="5082"/>
                  </a:cubicBezTo>
                  <a:cubicBezTo>
                    <a:pt x="3594" y="7624"/>
                    <a:pt x="1053" y="10165"/>
                    <a:pt x="417" y="12706"/>
                  </a:cubicBezTo>
                  <a:cubicBezTo>
                    <a:pt x="-218" y="16518"/>
                    <a:pt x="-218" y="17788"/>
                    <a:pt x="1053" y="15247"/>
                  </a:cubicBezTo>
                  <a:cubicBezTo>
                    <a:pt x="1688" y="12706"/>
                    <a:pt x="2958" y="13976"/>
                    <a:pt x="2958" y="16518"/>
                  </a:cubicBezTo>
                  <a:cubicBezTo>
                    <a:pt x="2958" y="17788"/>
                    <a:pt x="4864" y="19059"/>
                    <a:pt x="4229" y="20329"/>
                  </a:cubicBezTo>
                  <a:cubicBezTo>
                    <a:pt x="4229" y="20329"/>
                    <a:pt x="4229" y="20329"/>
                    <a:pt x="4229" y="20329"/>
                  </a:cubicBezTo>
                  <a:cubicBezTo>
                    <a:pt x="5500" y="20329"/>
                    <a:pt x="7406" y="20329"/>
                    <a:pt x="8041" y="20329"/>
                  </a:cubicBezTo>
                  <a:cubicBezTo>
                    <a:pt x="8676" y="20329"/>
                    <a:pt x="9947" y="13976"/>
                    <a:pt x="10582" y="13976"/>
                  </a:cubicBezTo>
                  <a:cubicBezTo>
                    <a:pt x="10582" y="12706"/>
                    <a:pt x="11853" y="17788"/>
                    <a:pt x="13123" y="20329"/>
                  </a:cubicBezTo>
                  <a:cubicBezTo>
                    <a:pt x="13758" y="21600"/>
                    <a:pt x="13758" y="19059"/>
                    <a:pt x="13758" y="16518"/>
                  </a:cubicBezTo>
                  <a:cubicBezTo>
                    <a:pt x="13758" y="15247"/>
                    <a:pt x="15029" y="13976"/>
                    <a:pt x="15664" y="15247"/>
                  </a:cubicBezTo>
                  <a:cubicBezTo>
                    <a:pt x="16300" y="15247"/>
                    <a:pt x="18206" y="15247"/>
                    <a:pt x="18206" y="13976"/>
                  </a:cubicBezTo>
                  <a:cubicBezTo>
                    <a:pt x="18206" y="11435"/>
                    <a:pt x="18841" y="12706"/>
                    <a:pt x="19476" y="12706"/>
                  </a:cubicBezTo>
                  <a:cubicBezTo>
                    <a:pt x="20111" y="12706"/>
                    <a:pt x="20747" y="10165"/>
                    <a:pt x="20747" y="10165"/>
                  </a:cubicBezTo>
                  <a:cubicBezTo>
                    <a:pt x="21382" y="8894"/>
                    <a:pt x="21382" y="8894"/>
                    <a:pt x="21382" y="8894"/>
                  </a:cubicBezTo>
                  <a:cubicBezTo>
                    <a:pt x="20747" y="8894"/>
                    <a:pt x="19476" y="7624"/>
                    <a:pt x="18841" y="889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Google Shape;1009;p79"/>
            <p:cNvSpPr/>
            <p:nvPr/>
          </p:nvSpPr>
          <p:spPr>
            <a:xfrm>
              <a:off x="3459355" y="1051423"/>
              <a:ext cx="176767" cy="19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71" extrusionOk="0">
                  <a:moveTo>
                    <a:pt x="2901" y="5472"/>
                  </a:moveTo>
                  <a:cubicBezTo>
                    <a:pt x="2257" y="6336"/>
                    <a:pt x="1612" y="6336"/>
                    <a:pt x="1612" y="6624"/>
                  </a:cubicBezTo>
                  <a:cubicBezTo>
                    <a:pt x="1934" y="6624"/>
                    <a:pt x="2579" y="7488"/>
                    <a:pt x="2579" y="7776"/>
                  </a:cubicBezTo>
                  <a:cubicBezTo>
                    <a:pt x="2257" y="8064"/>
                    <a:pt x="1934" y="7776"/>
                    <a:pt x="1934" y="8640"/>
                  </a:cubicBezTo>
                  <a:cubicBezTo>
                    <a:pt x="1934" y="8928"/>
                    <a:pt x="967" y="8928"/>
                    <a:pt x="645" y="8928"/>
                  </a:cubicBezTo>
                  <a:cubicBezTo>
                    <a:pt x="0" y="8928"/>
                    <a:pt x="645" y="9504"/>
                    <a:pt x="322" y="10080"/>
                  </a:cubicBezTo>
                  <a:cubicBezTo>
                    <a:pt x="0" y="10368"/>
                    <a:pt x="0" y="11520"/>
                    <a:pt x="0" y="11808"/>
                  </a:cubicBezTo>
                  <a:cubicBezTo>
                    <a:pt x="0" y="12096"/>
                    <a:pt x="967" y="12672"/>
                    <a:pt x="645" y="12960"/>
                  </a:cubicBezTo>
                  <a:cubicBezTo>
                    <a:pt x="645" y="13248"/>
                    <a:pt x="0" y="13536"/>
                    <a:pt x="322" y="13824"/>
                  </a:cubicBezTo>
                  <a:cubicBezTo>
                    <a:pt x="322" y="14112"/>
                    <a:pt x="967" y="14400"/>
                    <a:pt x="967" y="15840"/>
                  </a:cubicBezTo>
                  <a:cubicBezTo>
                    <a:pt x="1290" y="15840"/>
                    <a:pt x="1612" y="15840"/>
                    <a:pt x="1612" y="16128"/>
                  </a:cubicBezTo>
                  <a:cubicBezTo>
                    <a:pt x="1934" y="16128"/>
                    <a:pt x="2579" y="16416"/>
                    <a:pt x="3224" y="16416"/>
                  </a:cubicBezTo>
                  <a:cubicBezTo>
                    <a:pt x="3869" y="16416"/>
                    <a:pt x="3869" y="16992"/>
                    <a:pt x="4191" y="16992"/>
                  </a:cubicBezTo>
                  <a:cubicBezTo>
                    <a:pt x="4513" y="16704"/>
                    <a:pt x="5481" y="16992"/>
                    <a:pt x="4836" y="17568"/>
                  </a:cubicBezTo>
                  <a:cubicBezTo>
                    <a:pt x="4191" y="18144"/>
                    <a:pt x="3869" y="19008"/>
                    <a:pt x="3869" y="19584"/>
                  </a:cubicBezTo>
                  <a:cubicBezTo>
                    <a:pt x="3869" y="19584"/>
                    <a:pt x="3869" y="20160"/>
                    <a:pt x="3869" y="20736"/>
                  </a:cubicBezTo>
                  <a:cubicBezTo>
                    <a:pt x="4191" y="20736"/>
                    <a:pt x="5481" y="20736"/>
                    <a:pt x="5803" y="20448"/>
                  </a:cubicBezTo>
                  <a:cubicBezTo>
                    <a:pt x="6448" y="20448"/>
                    <a:pt x="6770" y="20448"/>
                    <a:pt x="7415" y="20448"/>
                  </a:cubicBezTo>
                  <a:cubicBezTo>
                    <a:pt x="8060" y="20736"/>
                    <a:pt x="8382" y="21024"/>
                    <a:pt x="8704" y="21024"/>
                  </a:cubicBezTo>
                  <a:cubicBezTo>
                    <a:pt x="8704" y="21024"/>
                    <a:pt x="8704" y="20736"/>
                    <a:pt x="9027" y="20736"/>
                  </a:cubicBezTo>
                  <a:cubicBezTo>
                    <a:pt x="9672" y="20736"/>
                    <a:pt x="9994" y="21600"/>
                    <a:pt x="10639" y="21312"/>
                  </a:cubicBezTo>
                  <a:cubicBezTo>
                    <a:pt x="10961" y="20736"/>
                    <a:pt x="11606" y="20736"/>
                    <a:pt x="11928" y="21024"/>
                  </a:cubicBezTo>
                  <a:cubicBezTo>
                    <a:pt x="12251" y="21312"/>
                    <a:pt x="12896" y="21312"/>
                    <a:pt x="13218" y="21024"/>
                  </a:cubicBezTo>
                  <a:cubicBezTo>
                    <a:pt x="13540" y="20448"/>
                    <a:pt x="15475" y="20160"/>
                    <a:pt x="15797" y="20448"/>
                  </a:cubicBezTo>
                  <a:cubicBezTo>
                    <a:pt x="16119" y="20448"/>
                    <a:pt x="17087" y="21024"/>
                    <a:pt x="16442" y="19872"/>
                  </a:cubicBezTo>
                  <a:cubicBezTo>
                    <a:pt x="16119" y="18720"/>
                    <a:pt x="17409" y="19008"/>
                    <a:pt x="17731" y="18720"/>
                  </a:cubicBezTo>
                  <a:cubicBezTo>
                    <a:pt x="17731" y="18144"/>
                    <a:pt x="19343" y="17856"/>
                    <a:pt x="19021" y="17568"/>
                  </a:cubicBezTo>
                  <a:cubicBezTo>
                    <a:pt x="18699" y="17280"/>
                    <a:pt x="16764" y="16128"/>
                    <a:pt x="16442" y="16128"/>
                  </a:cubicBezTo>
                  <a:cubicBezTo>
                    <a:pt x="16119" y="15840"/>
                    <a:pt x="16119" y="14688"/>
                    <a:pt x="15797" y="14112"/>
                  </a:cubicBezTo>
                  <a:cubicBezTo>
                    <a:pt x="15475" y="13536"/>
                    <a:pt x="14830" y="12960"/>
                    <a:pt x="15475" y="12960"/>
                  </a:cubicBezTo>
                  <a:cubicBezTo>
                    <a:pt x="16119" y="12672"/>
                    <a:pt x="17409" y="12672"/>
                    <a:pt x="18054" y="12384"/>
                  </a:cubicBezTo>
                  <a:cubicBezTo>
                    <a:pt x="18699" y="11808"/>
                    <a:pt x="19666" y="11808"/>
                    <a:pt x="19988" y="11520"/>
                  </a:cubicBezTo>
                  <a:cubicBezTo>
                    <a:pt x="20310" y="10944"/>
                    <a:pt x="20955" y="11520"/>
                    <a:pt x="21278" y="11232"/>
                  </a:cubicBezTo>
                  <a:cubicBezTo>
                    <a:pt x="21278" y="10944"/>
                    <a:pt x="21600" y="10368"/>
                    <a:pt x="21278" y="10080"/>
                  </a:cubicBezTo>
                  <a:cubicBezTo>
                    <a:pt x="20955" y="9792"/>
                    <a:pt x="20633" y="9216"/>
                    <a:pt x="20633" y="8352"/>
                  </a:cubicBezTo>
                  <a:cubicBezTo>
                    <a:pt x="20633" y="7488"/>
                    <a:pt x="20310" y="7776"/>
                    <a:pt x="20310" y="7200"/>
                  </a:cubicBezTo>
                  <a:cubicBezTo>
                    <a:pt x="20310" y="6912"/>
                    <a:pt x="20310" y="6336"/>
                    <a:pt x="19988" y="6048"/>
                  </a:cubicBezTo>
                  <a:cubicBezTo>
                    <a:pt x="19666" y="6048"/>
                    <a:pt x="19343" y="5760"/>
                    <a:pt x="19988" y="5472"/>
                  </a:cubicBezTo>
                  <a:cubicBezTo>
                    <a:pt x="20310" y="4896"/>
                    <a:pt x="19988" y="3456"/>
                    <a:pt x="19988" y="3168"/>
                  </a:cubicBezTo>
                  <a:cubicBezTo>
                    <a:pt x="19988" y="2880"/>
                    <a:pt x="19988" y="2880"/>
                    <a:pt x="19988" y="2880"/>
                  </a:cubicBezTo>
                  <a:cubicBezTo>
                    <a:pt x="19666" y="2880"/>
                    <a:pt x="19666" y="2592"/>
                    <a:pt x="19666" y="2592"/>
                  </a:cubicBezTo>
                  <a:cubicBezTo>
                    <a:pt x="19666" y="2016"/>
                    <a:pt x="19021" y="2016"/>
                    <a:pt x="18054" y="2016"/>
                  </a:cubicBezTo>
                  <a:cubicBezTo>
                    <a:pt x="17087" y="2016"/>
                    <a:pt x="18699" y="1152"/>
                    <a:pt x="18376" y="576"/>
                  </a:cubicBezTo>
                  <a:cubicBezTo>
                    <a:pt x="18054" y="288"/>
                    <a:pt x="17087" y="1440"/>
                    <a:pt x="16119" y="1152"/>
                  </a:cubicBezTo>
                  <a:cubicBezTo>
                    <a:pt x="15475" y="864"/>
                    <a:pt x="14185" y="2016"/>
                    <a:pt x="13540" y="2592"/>
                  </a:cubicBezTo>
                  <a:cubicBezTo>
                    <a:pt x="12573" y="3168"/>
                    <a:pt x="11928" y="2304"/>
                    <a:pt x="12251" y="2016"/>
                  </a:cubicBezTo>
                  <a:cubicBezTo>
                    <a:pt x="12896" y="1152"/>
                    <a:pt x="12251" y="1152"/>
                    <a:pt x="11606" y="1440"/>
                  </a:cubicBezTo>
                  <a:cubicBezTo>
                    <a:pt x="10639" y="1728"/>
                    <a:pt x="9672" y="1440"/>
                    <a:pt x="9672" y="576"/>
                  </a:cubicBezTo>
                  <a:cubicBezTo>
                    <a:pt x="9672" y="576"/>
                    <a:pt x="9672" y="288"/>
                    <a:pt x="9349" y="0"/>
                  </a:cubicBezTo>
                  <a:cubicBezTo>
                    <a:pt x="9027" y="288"/>
                    <a:pt x="8704" y="288"/>
                    <a:pt x="8382" y="0"/>
                  </a:cubicBezTo>
                  <a:cubicBezTo>
                    <a:pt x="8060" y="0"/>
                    <a:pt x="7415" y="0"/>
                    <a:pt x="6448" y="0"/>
                  </a:cubicBezTo>
                  <a:cubicBezTo>
                    <a:pt x="6770" y="288"/>
                    <a:pt x="7093" y="576"/>
                    <a:pt x="6770" y="1152"/>
                  </a:cubicBezTo>
                  <a:cubicBezTo>
                    <a:pt x="6448" y="1728"/>
                    <a:pt x="7093" y="2016"/>
                    <a:pt x="7737" y="2592"/>
                  </a:cubicBezTo>
                  <a:cubicBezTo>
                    <a:pt x="8060" y="3456"/>
                    <a:pt x="6448" y="3168"/>
                    <a:pt x="6448" y="3744"/>
                  </a:cubicBezTo>
                  <a:cubicBezTo>
                    <a:pt x="6448" y="4320"/>
                    <a:pt x="5158" y="3744"/>
                    <a:pt x="4513" y="3456"/>
                  </a:cubicBezTo>
                  <a:cubicBezTo>
                    <a:pt x="4191" y="3168"/>
                    <a:pt x="2901" y="3456"/>
                    <a:pt x="2901" y="3744"/>
                  </a:cubicBezTo>
                  <a:cubicBezTo>
                    <a:pt x="2901" y="4032"/>
                    <a:pt x="2901" y="4032"/>
                    <a:pt x="2901" y="4032"/>
                  </a:cubicBezTo>
                  <a:cubicBezTo>
                    <a:pt x="3224" y="4896"/>
                    <a:pt x="3224" y="5472"/>
                    <a:pt x="2901" y="547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Google Shape;1010;p79"/>
            <p:cNvSpPr/>
            <p:nvPr/>
          </p:nvSpPr>
          <p:spPr>
            <a:xfrm>
              <a:off x="3745521" y="572794"/>
              <a:ext cx="209876" cy="32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53" extrusionOk="0">
                  <a:moveTo>
                    <a:pt x="18319" y="17869"/>
                  </a:moveTo>
                  <a:cubicBezTo>
                    <a:pt x="18866" y="17172"/>
                    <a:pt x="21053" y="16824"/>
                    <a:pt x="21327" y="16127"/>
                  </a:cubicBezTo>
                  <a:cubicBezTo>
                    <a:pt x="21600" y="15779"/>
                    <a:pt x="21600" y="15605"/>
                    <a:pt x="20780" y="15256"/>
                  </a:cubicBezTo>
                  <a:cubicBezTo>
                    <a:pt x="20233" y="14559"/>
                    <a:pt x="18319" y="14211"/>
                    <a:pt x="18319" y="13863"/>
                  </a:cubicBezTo>
                  <a:cubicBezTo>
                    <a:pt x="18046" y="13514"/>
                    <a:pt x="19686" y="13514"/>
                    <a:pt x="19686" y="13166"/>
                  </a:cubicBezTo>
                  <a:cubicBezTo>
                    <a:pt x="19413" y="12818"/>
                    <a:pt x="18866" y="12818"/>
                    <a:pt x="18319" y="12469"/>
                  </a:cubicBezTo>
                  <a:cubicBezTo>
                    <a:pt x="18046" y="12121"/>
                    <a:pt x="18866" y="11947"/>
                    <a:pt x="18866" y="11772"/>
                  </a:cubicBezTo>
                  <a:cubicBezTo>
                    <a:pt x="18592" y="11598"/>
                    <a:pt x="17772" y="11598"/>
                    <a:pt x="17772" y="11250"/>
                  </a:cubicBezTo>
                  <a:cubicBezTo>
                    <a:pt x="17499" y="11076"/>
                    <a:pt x="18319" y="11076"/>
                    <a:pt x="18046" y="11076"/>
                  </a:cubicBezTo>
                  <a:cubicBezTo>
                    <a:pt x="18046" y="10901"/>
                    <a:pt x="17499" y="10379"/>
                    <a:pt x="17772" y="10030"/>
                  </a:cubicBezTo>
                  <a:cubicBezTo>
                    <a:pt x="18319" y="9682"/>
                    <a:pt x="19413" y="10030"/>
                    <a:pt x="18592" y="9159"/>
                  </a:cubicBezTo>
                  <a:cubicBezTo>
                    <a:pt x="17772" y="8463"/>
                    <a:pt x="16952" y="7418"/>
                    <a:pt x="16678" y="7243"/>
                  </a:cubicBezTo>
                  <a:cubicBezTo>
                    <a:pt x="16405" y="7069"/>
                    <a:pt x="16952" y="6721"/>
                    <a:pt x="17225" y="6547"/>
                  </a:cubicBezTo>
                  <a:cubicBezTo>
                    <a:pt x="17499" y="6372"/>
                    <a:pt x="18592" y="5850"/>
                    <a:pt x="18592" y="5501"/>
                  </a:cubicBezTo>
                  <a:cubicBezTo>
                    <a:pt x="18592" y="5327"/>
                    <a:pt x="17225" y="4805"/>
                    <a:pt x="16952" y="4630"/>
                  </a:cubicBezTo>
                  <a:cubicBezTo>
                    <a:pt x="16952" y="4630"/>
                    <a:pt x="16132" y="4630"/>
                    <a:pt x="15858" y="4108"/>
                  </a:cubicBezTo>
                  <a:cubicBezTo>
                    <a:pt x="15585" y="3759"/>
                    <a:pt x="15311" y="3585"/>
                    <a:pt x="15585" y="3411"/>
                  </a:cubicBezTo>
                  <a:cubicBezTo>
                    <a:pt x="15858" y="3063"/>
                    <a:pt x="15858" y="3063"/>
                    <a:pt x="15858" y="2888"/>
                  </a:cubicBezTo>
                  <a:cubicBezTo>
                    <a:pt x="15858" y="2540"/>
                    <a:pt x="16678" y="2714"/>
                    <a:pt x="16678" y="2366"/>
                  </a:cubicBezTo>
                  <a:cubicBezTo>
                    <a:pt x="16678" y="2192"/>
                    <a:pt x="16952" y="2018"/>
                    <a:pt x="16952" y="1843"/>
                  </a:cubicBezTo>
                  <a:cubicBezTo>
                    <a:pt x="16952" y="1669"/>
                    <a:pt x="16952" y="1321"/>
                    <a:pt x="16952" y="1147"/>
                  </a:cubicBezTo>
                  <a:cubicBezTo>
                    <a:pt x="16952" y="972"/>
                    <a:pt x="15311" y="798"/>
                    <a:pt x="14765" y="276"/>
                  </a:cubicBezTo>
                  <a:cubicBezTo>
                    <a:pt x="14491" y="-247"/>
                    <a:pt x="13671" y="101"/>
                    <a:pt x="13397" y="276"/>
                  </a:cubicBezTo>
                  <a:cubicBezTo>
                    <a:pt x="13124" y="624"/>
                    <a:pt x="11210" y="276"/>
                    <a:pt x="11210" y="624"/>
                  </a:cubicBezTo>
                  <a:cubicBezTo>
                    <a:pt x="11210" y="972"/>
                    <a:pt x="10116" y="972"/>
                    <a:pt x="10116" y="1321"/>
                  </a:cubicBezTo>
                  <a:cubicBezTo>
                    <a:pt x="10116" y="1843"/>
                    <a:pt x="10390" y="2714"/>
                    <a:pt x="9570" y="2540"/>
                  </a:cubicBezTo>
                  <a:cubicBezTo>
                    <a:pt x="8749" y="2540"/>
                    <a:pt x="9296" y="2888"/>
                    <a:pt x="8749" y="3237"/>
                  </a:cubicBezTo>
                  <a:cubicBezTo>
                    <a:pt x="8203" y="3759"/>
                    <a:pt x="8203" y="3063"/>
                    <a:pt x="7382" y="3063"/>
                  </a:cubicBezTo>
                  <a:cubicBezTo>
                    <a:pt x="6835" y="3063"/>
                    <a:pt x="6289" y="2714"/>
                    <a:pt x="6015" y="3063"/>
                  </a:cubicBezTo>
                  <a:cubicBezTo>
                    <a:pt x="5742" y="3237"/>
                    <a:pt x="4648" y="3063"/>
                    <a:pt x="3554" y="3063"/>
                  </a:cubicBezTo>
                  <a:cubicBezTo>
                    <a:pt x="3008" y="2888"/>
                    <a:pt x="2461" y="2018"/>
                    <a:pt x="1641" y="1843"/>
                  </a:cubicBezTo>
                  <a:cubicBezTo>
                    <a:pt x="1094" y="1843"/>
                    <a:pt x="273" y="2192"/>
                    <a:pt x="0" y="2540"/>
                  </a:cubicBezTo>
                  <a:cubicBezTo>
                    <a:pt x="820" y="2888"/>
                    <a:pt x="1367" y="3237"/>
                    <a:pt x="2461" y="3585"/>
                  </a:cubicBezTo>
                  <a:cubicBezTo>
                    <a:pt x="3281" y="3934"/>
                    <a:pt x="5468" y="4282"/>
                    <a:pt x="5468" y="4805"/>
                  </a:cubicBezTo>
                  <a:cubicBezTo>
                    <a:pt x="5195" y="4979"/>
                    <a:pt x="4922" y="5676"/>
                    <a:pt x="5468" y="5850"/>
                  </a:cubicBezTo>
                  <a:cubicBezTo>
                    <a:pt x="6015" y="6024"/>
                    <a:pt x="5468" y="6895"/>
                    <a:pt x="6015" y="7069"/>
                  </a:cubicBezTo>
                  <a:cubicBezTo>
                    <a:pt x="6562" y="7243"/>
                    <a:pt x="6289" y="8114"/>
                    <a:pt x="6015" y="8114"/>
                  </a:cubicBezTo>
                  <a:cubicBezTo>
                    <a:pt x="5468" y="8114"/>
                    <a:pt x="6015" y="8637"/>
                    <a:pt x="6289" y="8985"/>
                  </a:cubicBezTo>
                  <a:cubicBezTo>
                    <a:pt x="6562" y="8985"/>
                    <a:pt x="6562" y="9159"/>
                    <a:pt x="6562" y="9508"/>
                  </a:cubicBezTo>
                  <a:cubicBezTo>
                    <a:pt x="7109" y="9508"/>
                    <a:pt x="7656" y="9682"/>
                    <a:pt x="8203" y="9856"/>
                  </a:cubicBezTo>
                  <a:cubicBezTo>
                    <a:pt x="9023" y="10205"/>
                    <a:pt x="8749" y="10553"/>
                    <a:pt x="8749" y="10901"/>
                  </a:cubicBezTo>
                  <a:cubicBezTo>
                    <a:pt x="9023" y="11250"/>
                    <a:pt x="9023" y="11424"/>
                    <a:pt x="8476" y="11250"/>
                  </a:cubicBezTo>
                  <a:cubicBezTo>
                    <a:pt x="7929" y="11076"/>
                    <a:pt x="7656" y="11250"/>
                    <a:pt x="7382" y="11947"/>
                  </a:cubicBezTo>
                  <a:cubicBezTo>
                    <a:pt x="7109" y="12469"/>
                    <a:pt x="6015" y="13166"/>
                    <a:pt x="5195" y="13166"/>
                  </a:cubicBezTo>
                  <a:cubicBezTo>
                    <a:pt x="4648" y="13166"/>
                    <a:pt x="4648" y="13688"/>
                    <a:pt x="4101" y="13863"/>
                  </a:cubicBezTo>
                  <a:cubicBezTo>
                    <a:pt x="3281" y="13863"/>
                    <a:pt x="3008" y="14037"/>
                    <a:pt x="3008" y="14559"/>
                  </a:cubicBezTo>
                  <a:cubicBezTo>
                    <a:pt x="3281" y="14908"/>
                    <a:pt x="2187" y="15082"/>
                    <a:pt x="1641" y="15082"/>
                  </a:cubicBezTo>
                  <a:cubicBezTo>
                    <a:pt x="1094" y="15082"/>
                    <a:pt x="1094" y="15605"/>
                    <a:pt x="547" y="15779"/>
                  </a:cubicBezTo>
                  <a:cubicBezTo>
                    <a:pt x="0" y="15953"/>
                    <a:pt x="273" y="16127"/>
                    <a:pt x="820" y="16476"/>
                  </a:cubicBezTo>
                  <a:cubicBezTo>
                    <a:pt x="1094" y="16998"/>
                    <a:pt x="820" y="17172"/>
                    <a:pt x="820" y="17347"/>
                  </a:cubicBezTo>
                  <a:cubicBezTo>
                    <a:pt x="1094" y="17695"/>
                    <a:pt x="1914" y="18218"/>
                    <a:pt x="1367" y="18914"/>
                  </a:cubicBezTo>
                  <a:cubicBezTo>
                    <a:pt x="820" y="19437"/>
                    <a:pt x="273" y="20308"/>
                    <a:pt x="820" y="20134"/>
                  </a:cubicBezTo>
                  <a:cubicBezTo>
                    <a:pt x="1094" y="20134"/>
                    <a:pt x="2187" y="20830"/>
                    <a:pt x="2734" y="20656"/>
                  </a:cubicBezTo>
                  <a:cubicBezTo>
                    <a:pt x="3281" y="20656"/>
                    <a:pt x="3281" y="21179"/>
                    <a:pt x="3828" y="21179"/>
                  </a:cubicBezTo>
                  <a:cubicBezTo>
                    <a:pt x="4375" y="21005"/>
                    <a:pt x="4375" y="21353"/>
                    <a:pt x="6289" y="21353"/>
                  </a:cubicBezTo>
                  <a:cubicBezTo>
                    <a:pt x="7656" y="21353"/>
                    <a:pt x="11210" y="20482"/>
                    <a:pt x="12577" y="20482"/>
                  </a:cubicBezTo>
                  <a:cubicBezTo>
                    <a:pt x="13397" y="20482"/>
                    <a:pt x="13671" y="20482"/>
                    <a:pt x="14218" y="20308"/>
                  </a:cubicBezTo>
                  <a:cubicBezTo>
                    <a:pt x="14491" y="20134"/>
                    <a:pt x="14765" y="19785"/>
                    <a:pt x="15311" y="19437"/>
                  </a:cubicBezTo>
                  <a:cubicBezTo>
                    <a:pt x="16132" y="19088"/>
                    <a:pt x="17772" y="18740"/>
                    <a:pt x="18319" y="1786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Google Shape;1011;p79"/>
            <p:cNvSpPr/>
            <p:nvPr/>
          </p:nvSpPr>
          <p:spPr>
            <a:xfrm>
              <a:off x="4014063" y="1607401"/>
              <a:ext cx="414988" cy="33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2829" y="4629"/>
                  </a:moveTo>
                  <a:cubicBezTo>
                    <a:pt x="12829" y="4629"/>
                    <a:pt x="11179" y="4286"/>
                    <a:pt x="11041" y="4286"/>
                  </a:cubicBezTo>
                  <a:cubicBezTo>
                    <a:pt x="10903" y="4286"/>
                    <a:pt x="10215" y="4114"/>
                    <a:pt x="9803" y="3771"/>
                  </a:cubicBezTo>
                  <a:cubicBezTo>
                    <a:pt x="9528" y="3257"/>
                    <a:pt x="7739" y="1714"/>
                    <a:pt x="7464" y="1543"/>
                  </a:cubicBezTo>
                  <a:cubicBezTo>
                    <a:pt x="7051" y="1200"/>
                    <a:pt x="5813" y="171"/>
                    <a:pt x="5400" y="0"/>
                  </a:cubicBezTo>
                  <a:cubicBezTo>
                    <a:pt x="4987" y="0"/>
                    <a:pt x="4987" y="0"/>
                    <a:pt x="4575" y="0"/>
                  </a:cubicBezTo>
                  <a:cubicBezTo>
                    <a:pt x="4162" y="0"/>
                    <a:pt x="4300" y="514"/>
                    <a:pt x="3474" y="514"/>
                  </a:cubicBezTo>
                  <a:cubicBezTo>
                    <a:pt x="2649" y="514"/>
                    <a:pt x="2236" y="1029"/>
                    <a:pt x="2511" y="1200"/>
                  </a:cubicBezTo>
                  <a:cubicBezTo>
                    <a:pt x="2786" y="1371"/>
                    <a:pt x="3474" y="2229"/>
                    <a:pt x="3199" y="2400"/>
                  </a:cubicBezTo>
                  <a:cubicBezTo>
                    <a:pt x="2924" y="2571"/>
                    <a:pt x="2924" y="2914"/>
                    <a:pt x="2649" y="2914"/>
                  </a:cubicBezTo>
                  <a:cubicBezTo>
                    <a:pt x="2373" y="2914"/>
                    <a:pt x="1961" y="2914"/>
                    <a:pt x="1961" y="3257"/>
                  </a:cubicBezTo>
                  <a:cubicBezTo>
                    <a:pt x="1961" y="3600"/>
                    <a:pt x="1548" y="4114"/>
                    <a:pt x="1273" y="4114"/>
                  </a:cubicBezTo>
                  <a:cubicBezTo>
                    <a:pt x="998" y="4114"/>
                    <a:pt x="447" y="3771"/>
                    <a:pt x="172" y="3429"/>
                  </a:cubicBezTo>
                  <a:cubicBezTo>
                    <a:pt x="35" y="3943"/>
                    <a:pt x="35" y="3943"/>
                    <a:pt x="35" y="3943"/>
                  </a:cubicBezTo>
                  <a:cubicBezTo>
                    <a:pt x="35" y="4286"/>
                    <a:pt x="35" y="4286"/>
                    <a:pt x="35" y="4286"/>
                  </a:cubicBezTo>
                  <a:cubicBezTo>
                    <a:pt x="35" y="4457"/>
                    <a:pt x="-103" y="5486"/>
                    <a:pt x="172" y="5657"/>
                  </a:cubicBezTo>
                  <a:cubicBezTo>
                    <a:pt x="447" y="5829"/>
                    <a:pt x="585" y="6343"/>
                    <a:pt x="998" y="7029"/>
                  </a:cubicBezTo>
                  <a:cubicBezTo>
                    <a:pt x="1410" y="7543"/>
                    <a:pt x="2511" y="9257"/>
                    <a:pt x="2511" y="9771"/>
                  </a:cubicBezTo>
                  <a:cubicBezTo>
                    <a:pt x="2511" y="10286"/>
                    <a:pt x="2649" y="10800"/>
                    <a:pt x="3199" y="11314"/>
                  </a:cubicBezTo>
                  <a:cubicBezTo>
                    <a:pt x="3887" y="11657"/>
                    <a:pt x="3887" y="12343"/>
                    <a:pt x="4162" y="12686"/>
                  </a:cubicBezTo>
                  <a:cubicBezTo>
                    <a:pt x="4575" y="13029"/>
                    <a:pt x="4437" y="13371"/>
                    <a:pt x="4575" y="14057"/>
                  </a:cubicBezTo>
                  <a:cubicBezTo>
                    <a:pt x="4575" y="14914"/>
                    <a:pt x="4712" y="15771"/>
                    <a:pt x="5263" y="16114"/>
                  </a:cubicBezTo>
                  <a:cubicBezTo>
                    <a:pt x="5813" y="16629"/>
                    <a:pt x="6226" y="17143"/>
                    <a:pt x="6363" y="17829"/>
                  </a:cubicBezTo>
                  <a:cubicBezTo>
                    <a:pt x="6638" y="18686"/>
                    <a:pt x="7051" y="19371"/>
                    <a:pt x="7464" y="19714"/>
                  </a:cubicBezTo>
                  <a:cubicBezTo>
                    <a:pt x="7739" y="20229"/>
                    <a:pt x="7601" y="20400"/>
                    <a:pt x="7739" y="20743"/>
                  </a:cubicBezTo>
                  <a:cubicBezTo>
                    <a:pt x="7877" y="20914"/>
                    <a:pt x="7877" y="21257"/>
                    <a:pt x="8014" y="21600"/>
                  </a:cubicBezTo>
                  <a:cubicBezTo>
                    <a:pt x="8289" y="21429"/>
                    <a:pt x="8565" y="21257"/>
                    <a:pt x="8565" y="21257"/>
                  </a:cubicBezTo>
                  <a:cubicBezTo>
                    <a:pt x="8565" y="21086"/>
                    <a:pt x="8427" y="20743"/>
                    <a:pt x="8565" y="20571"/>
                  </a:cubicBezTo>
                  <a:cubicBezTo>
                    <a:pt x="8565" y="20400"/>
                    <a:pt x="8840" y="20057"/>
                    <a:pt x="8977" y="20057"/>
                  </a:cubicBezTo>
                  <a:cubicBezTo>
                    <a:pt x="9115" y="19886"/>
                    <a:pt x="9390" y="20229"/>
                    <a:pt x="9665" y="20229"/>
                  </a:cubicBezTo>
                  <a:cubicBezTo>
                    <a:pt x="10078" y="20057"/>
                    <a:pt x="10903" y="20229"/>
                    <a:pt x="11041" y="20400"/>
                  </a:cubicBezTo>
                  <a:cubicBezTo>
                    <a:pt x="11179" y="20400"/>
                    <a:pt x="12142" y="20400"/>
                    <a:pt x="12417" y="20571"/>
                  </a:cubicBezTo>
                  <a:cubicBezTo>
                    <a:pt x="12692" y="20914"/>
                    <a:pt x="12829" y="20743"/>
                    <a:pt x="13105" y="20229"/>
                  </a:cubicBezTo>
                  <a:cubicBezTo>
                    <a:pt x="13242" y="19714"/>
                    <a:pt x="14480" y="18686"/>
                    <a:pt x="14618" y="18514"/>
                  </a:cubicBezTo>
                  <a:cubicBezTo>
                    <a:pt x="14756" y="18514"/>
                    <a:pt x="16131" y="18514"/>
                    <a:pt x="16682" y="18514"/>
                  </a:cubicBezTo>
                  <a:cubicBezTo>
                    <a:pt x="17232" y="18343"/>
                    <a:pt x="20672" y="16971"/>
                    <a:pt x="20809" y="16800"/>
                  </a:cubicBezTo>
                  <a:cubicBezTo>
                    <a:pt x="20947" y="16629"/>
                    <a:pt x="21497" y="14400"/>
                    <a:pt x="21497" y="14057"/>
                  </a:cubicBezTo>
                  <a:cubicBezTo>
                    <a:pt x="21497" y="13886"/>
                    <a:pt x="21222" y="13200"/>
                    <a:pt x="21084" y="13200"/>
                  </a:cubicBezTo>
                  <a:cubicBezTo>
                    <a:pt x="20809" y="13371"/>
                    <a:pt x="18608" y="13029"/>
                    <a:pt x="18333" y="12857"/>
                  </a:cubicBezTo>
                  <a:cubicBezTo>
                    <a:pt x="18333" y="12857"/>
                    <a:pt x="17782" y="12171"/>
                    <a:pt x="17645" y="11486"/>
                  </a:cubicBezTo>
                  <a:cubicBezTo>
                    <a:pt x="17507" y="11314"/>
                    <a:pt x="17370" y="10971"/>
                    <a:pt x="17232" y="10629"/>
                  </a:cubicBezTo>
                  <a:cubicBezTo>
                    <a:pt x="16957" y="10800"/>
                    <a:pt x="16544" y="10629"/>
                    <a:pt x="16269" y="9943"/>
                  </a:cubicBezTo>
                  <a:cubicBezTo>
                    <a:pt x="16131" y="9771"/>
                    <a:pt x="15719" y="8914"/>
                    <a:pt x="15856" y="8571"/>
                  </a:cubicBezTo>
                  <a:cubicBezTo>
                    <a:pt x="16131" y="8229"/>
                    <a:pt x="15719" y="7543"/>
                    <a:pt x="15306" y="7029"/>
                  </a:cubicBezTo>
                  <a:cubicBezTo>
                    <a:pt x="15031" y="6857"/>
                    <a:pt x="14480" y="6171"/>
                    <a:pt x="14343" y="5657"/>
                  </a:cubicBezTo>
                  <a:cubicBezTo>
                    <a:pt x="14343" y="5486"/>
                    <a:pt x="14343" y="5314"/>
                    <a:pt x="14205" y="4971"/>
                  </a:cubicBezTo>
                  <a:cubicBezTo>
                    <a:pt x="13380" y="4971"/>
                    <a:pt x="13380" y="4971"/>
                    <a:pt x="13380" y="4971"/>
                  </a:cubicBezTo>
                  <a:cubicBezTo>
                    <a:pt x="12829" y="4629"/>
                    <a:pt x="12829" y="4629"/>
                    <a:pt x="12829" y="4629"/>
                  </a:cubicBezTo>
                  <a:cubicBezTo>
                    <a:pt x="12829" y="4629"/>
                    <a:pt x="12829" y="4629"/>
                    <a:pt x="12829" y="462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Google Shape;1012;p79"/>
            <p:cNvSpPr/>
            <p:nvPr/>
          </p:nvSpPr>
          <p:spPr>
            <a:xfrm>
              <a:off x="4355464" y="1762750"/>
              <a:ext cx="156985" cy="17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3" y="322"/>
                  </a:moveTo>
                  <a:cubicBezTo>
                    <a:pt x="10983" y="1934"/>
                    <a:pt x="10983" y="1934"/>
                    <a:pt x="10983" y="1934"/>
                  </a:cubicBezTo>
                  <a:cubicBezTo>
                    <a:pt x="9153" y="4191"/>
                    <a:pt x="9153" y="4191"/>
                    <a:pt x="9153" y="4191"/>
                  </a:cubicBezTo>
                  <a:cubicBezTo>
                    <a:pt x="8420" y="5803"/>
                    <a:pt x="8420" y="5803"/>
                    <a:pt x="8420" y="5803"/>
                  </a:cubicBezTo>
                  <a:cubicBezTo>
                    <a:pt x="8420" y="5803"/>
                    <a:pt x="8420" y="6125"/>
                    <a:pt x="8786" y="5803"/>
                  </a:cubicBezTo>
                  <a:cubicBezTo>
                    <a:pt x="9519" y="5803"/>
                    <a:pt x="10251" y="7415"/>
                    <a:pt x="10251" y="7737"/>
                  </a:cubicBezTo>
                  <a:cubicBezTo>
                    <a:pt x="10251" y="8382"/>
                    <a:pt x="8420" y="12573"/>
                    <a:pt x="8420" y="12896"/>
                  </a:cubicBezTo>
                  <a:cubicBezTo>
                    <a:pt x="8054" y="13218"/>
                    <a:pt x="3295" y="14185"/>
                    <a:pt x="0" y="15152"/>
                  </a:cubicBezTo>
                  <a:cubicBezTo>
                    <a:pt x="732" y="16764"/>
                    <a:pt x="2197" y="19021"/>
                    <a:pt x="3661" y="21600"/>
                  </a:cubicBezTo>
                  <a:cubicBezTo>
                    <a:pt x="3661" y="21278"/>
                    <a:pt x="4027" y="21278"/>
                    <a:pt x="4027" y="21278"/>
                  </a:cubicBezTo>
                  <a:cubicBezTo>
                    <a:pt x="5492" y="20310"/>
                    <a:pt x="7322" y="20633"/>
                    <a:pt x="8420" y="20310"/>
                  </a:cubicBezTo>
                  <a:cubicBezTo>
                    <a:pt x="9519" y="19988"/>
                    <a:pt x="8420" y="19343"/>
                    <a:pt x="9519" y="18376"/>
                  </a:cubicBezTo>
                  <a:cubicBezTo>
                    <a:pt x="10617" y="18054"/>
                    <a:pt x="12081" y="18054"/>
                    <a:pt x="12814" y="18054"/>
                  </a:cubicBezTo>
                  <a:cubicBezTo>
                    <a:pt x="12814" y="18054"/>
                    <a:pt x="13180" y="16119"/>
                    <a:pt x="14278" y="15797"/>
                  </a:cubicBezTo>
                  <a:cubicBezTo>
                    <a:pt x="15010" y="15475"/>
                    <a:pt x="16108" y="15797"/>
                    <a:pt x="16108" y="15152"/>
                  </a:cubicBezTo>
                  <a:cubicBezTo>
                    <a:pt x="16108" y="14185"/>
                    <a:pt x="16108" y="11928"/>
                    <a:pt x="17207" y="11928"/>
                  </a:cubicBezTo>
                  <a:cubicBezTo>
                    <a:pt x="17573" y="11606"/>
                    <a:pt x="19037" y="10961"/>
                    <a:pt x="19037" y="10316"/>
                  </a:cubicBezTo>
                  <a:cubicBezTo>
                    <a:pt x="19037" y="9994"/>
                    <a:pt x="20868" y="8704"/>
                    <a:pt x="21600" y="7737"/>
                  </a:cubicBezTo>
                  <a:cubicBezTo>
                    <a:pt x="21600" y="6770"/>
                    <a:pt x="21600" y="6448"/>
                    <a:pt x="21234" y="6448"/>
                  </a:cubicBezTo>
                  <a:cubicBezTo>
                    <a:pt x="20502" y="6125"/>
                    <a:pt x="19037" y="4513"/>
                    <a:pt x="18671" y="3869"/>
                  </a:cubicBezTo>
                  <a:cubicBezTo>
                    <a:pt x="18305" y="3224"/>
                    <a:pt x="16475" y="3546"/>
                    <a:pt x="14278" y="2257"/>
                  </a:cubicBezTo>
                  <a:cubicBezTo>
                    <a:pt x="13546" y="1934"/>
                    <a:pt x="12814" y="967"/>
                    <a:pt x="12814" y="0"/>
                  </a:cubicBezTo>
                  <a:cubicBezTo>
                    <a:pt x="12081" y="322"/>
                    <a:pt x="12081" y="322"/>
                    <a:pt x="12081" y="322"/>
                  </a:cubicBezTo>
                  <a:cubicBezTo>
                    <a:pt x="10983" y="322"/>
                    <a:pt x="10983" y="322"/>
                    <a:pt x="10983" y="322"/>
                  </a:cubicBezTo>
                  <a:cubicBezTo>
                    <a:pt x="10983" y="322"/>
                    <a:pt x="10983" y="322"/>
                    <a:pt x="10983" y="32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Google Shape;1013;p79"/>
            <p:cNvSpPr/>
            <p:nvPr/>
          </p:nvSpPr>
          <p:spPr>
            <a:xfrm>
              <a:off x="4327663" y="1743839"/>
              <a:ext cx="22879" cy="3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19061" extrusionOk="0">
                  <a:moveTo>
                    <a:pt x="16800" y="18461"/>
                  </a:moveTo>
                  <a:cubicBezTo>
                    <a:pt x="16800" y="18461"/>
                    <a:pt x="16800" y="16800"/>
                    <a:pt x="16800" y="15138"/>
                  </a:cubicBezTo>
                  <a:cubicBezTo>
                    <a:pt x="21600" y="11815"/>
                    <a:pt x="21600" y="1846"/>
                    <a:pt x="14400" y="185"/>
                  </a:cubicBezTo>
                  <a:cubicBezTo>
                    <a:pt x="7200" y="-1477"/>
                    <a:pt x="2400" y="8492"/>
                    <a:pt x="2400" y="11815"/>
                  </a:cubicBezTo>
                  <a:cubicBezTo>
                    <a:pt x="2400" y="11815"/>
                    <a:pt x="2400" y="11815"/>
                    <a:pt x="0" y="11815"/>
                  </a:cubicBezTo>
                  <a:cubicBezTo>
                    <a:pt x="4800" y="18461"/>
                    <a:pt x="12000" y="20123"/>
                    <a:pt x="16800" y="1846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Google Shape;1014;p79"/>
            <p:cNvSpPr/>
            <p:nvPr/>
          </p:nvSpPr>
          <p:spPr>
            <a:xfrm>
              <a:off x="4352192" y="1737359"/>
              <a:ext cx="96481" cy="7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7" extrusionOk="0">
                  <a:moveTo>
                    <a:pt x="3600" y="19447"/>
                  </a:moveTo>
                  <a:cubicBezTo>
                    <a:pt x="4200" y="20192"/>
                    <a:pt x="11400" y="20937"/>
                    <a:pt x="14400" y="20937"/>
                  </a:cubicBezTo>
                  <a:cubicBezTo>
                    <a:pt x="15600" y="16468"/>
                    <a:pt x="15600" y="16468"/>
                    <a:pt x="15600" y="16468"/>
                  </a:cubicBezTo>
                  <a:cubicBezTo>
                    <a:pt x="18600" y="11999"/>
                    <a:pt x="18600" y="11999"/>
                    <a:pt x="18600" y="11999"/>
                  </a:cubicBezTo>
                  <a:cubicBezTo>
                    <a:pt x="18600" y="7530"/>
                    <a:pt x="18600" y="7530"/>
                    <a:pt x="18600" y="7530"/>
                  </a:cubicBezTo>
                  <a:cubicBezTo>
                    <a:pt x="20400" y="7530"/>
                    <a:pt x="20400" y="7530"/>
                    <a:pt x="20400" y="7530"/>
                  </a:cubicBezTo>
                  <a:cubicBezTo>
                    <a:pt x="21600" y="6785"/>
                    <a:pt x="21600" y="6785"/>
                    <a:pt x="21600" y="6785"/>
                  </a:cubicBezTo>
                  <a:cubicBezTo>
                    <a:pt x="21000" y="3061"/>
                    <a:pt x="21000" y="82"/>
                    <a:pt x="20400" y="82"/>
                  </a:cubicBezTo>
                  <a:cubicBezTo>
                    <a:pt x="19800" y="-663"/>
                    <a:pt x="16200" y="3806"/>
                    <a:pt x="15000" y="6785"/>
                  </a:cubicBezTo>
                  <a:cubicBezTo>
                    <a:pt x="13800" y="10509"/>
                    <a:pt x="10200" y="12744"/>
                    <a:pt x="7200" y="12744"/>
                  </a:cubicBezTo>
                  <a:cubicBezTo>
                    <a:pt x="3600" y="11254"/>
                    <a:pt x="2400" y="12744"/>
                    <a:pt x="1200" y="13489"/>
                  </a:cubicBezTo>
                  <a:cubicBezTo>
                    <a:pt x="1200" y="13489"/>
                    <a:pt x="600" y="13489"/>
                    <a:pt x="0" y="13489"/>
                  </a:cubicBezTo>
                  <a:cubicBezTo>
                    <a:pt x="600" y="16468"/>
                    <a:pt x="3600" y="19447"/>
                    <a:pt x="3600" y="1944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Google Shape;1015;p79"/>
            <p:cNvSpPr/>
            <p:nvPr/>
          </p:nvSpPr>
          <p:spPr>
            <a:xfrm>
              <a:off x="5285910" y="2143758"/>
              <a:ext cx="383668" cy="11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88" extrusionOk="0">
                  <a:moveTo>
                    <a:pt x="4022" y="7364"/>
                  </a:moveTo>
                  <a:cubicBezTo>
                    <a:pt x="4022" y="5400"/>
                    <a:pt x="3277" y="5400"/>
                    <a:pt x="3128" y="3927"/>
                  </a:cubicBezTo>
                  <a:cubicBezTo>
                    <a:pt x="2979" y="1964"/>
                    <a:pt x="2681" y="2945"/>
                    <a:pt x="2681" y="1964"/>
                  </a:cubicBezTo>
                  <a:cubicBezTo>
                    <a:pt x="2532" y="1964"/>
                    <a:pt x="2532" y="1473"/>
                    <a:pt x="2532" y="1473"/>
                  </a:cubicBezTo>
                  <a:cubicBezTo>
                    <a:pt x="2086" y="1964"/>
                    <a:pt x="2234" y="2945"/>
                    <a:pt x="2086" y="2945"/>
                  </a:cubicBezTo>
                  <a:cubicBezTo>
                    <a:pt x="1937" y="2945"/>
                    <a:pt x="1341" y="3436"/>
                    <a:pt x="1341" y="2455"/>
                  </a:cubicBezTo>
                  <a:cubicBezTo>
                    <a:pt x="1341" y="1964"/>
                    <a:pt x="1192" y="491"/>
                    <a:pt x="745" y="0"/>
                  </a:cubicBezTo>
                  <a:cubicBezTo>
                    <a:pt x="596" y="0"/>
                    <a:pt x="298" y="0"/>
                    <a:pt x="0" y="0"/>
                  </a:cubicBezTo>
                  <a:cubicBezTo>
                    <a:pt x="298" y="1964"/>
                    <a:pt x="447" y="4418"/>
                    <a:pt x="447" y="5891"/>
                  </a:cubicBezTo>
                  <a:cubicBezTo>
                    <a:pt x="447" y="7855"/>
                    <a:pt x="1490" y="11782"/>
                    <a:pt x="1490" y="12764"/>
                  </a:cubicBezTo>
                  <a:cubicBezTo>
                    <a:pt x="1639" y="14236"/>
                    <a:pt x="1937" y="14727"/>
                    <a:pt x="2681" y="16200"/>
                  </a:cubicBezTo>
                  <a:cubicBezTo>
                    <a:pt x="3277" y="18164"/>
                    <a:pt x="4469" y="20127"/>
                    <a:pt x="4767" y="19636"/>
                  </a:cubicBezTo>
                  <a:cubicBezTo>
                    <a:pt x="5065" y="19145"/>
                    <a:pt x="4320" y="15709"/>
                    <a:pt x="4022" y="14727"/>
                  </a:cubicBezTo>
                  <a:cubicBezTo>
                    <a:pt x="3575" y="13255"/>
                    <a:pt x="3873" y="10309"/>
                    <a:pt x="4022" y="7364"/>
                  </a:cubicBezTo>
                  <a:close/>
                  <a:moveTo>
                    <a:pt x="20706" y="3436"/>
                  </a:moveTo>
                  <a:cubicBezTo>
                    <a:pt x="20408" y="3927"/>
                    <a:pt x="19663" y="3436"/>
                    <a:pt x="19663" y="2455"/>
                  </a:cubicBezTo>
                  <a:cubicBezTo>
                    <a:pt x="19663" y="1473"/>
                    <a:pt x="19217" y="0"/>
                    <a:pt x="18770" y="0"/>
                  </a:cubicBezTo>
                  <a:cubicBezTo>
                    <a:pt x="18323" y="0"/>
                    <a:pt x="17876" y="2455"/>
                    <a:pt x="17727" y="3436"/>
                  </a:cubicBezTo>
                  <a:cubicBezTo>
                    <a:pt x="17727" y="4418"/>
                    <a:pt x="17280" y="4418"/>
                    <a:pt x="17280" y="6382"/>
                  </a:cubicBezTo>
                  <a:cubicBezTo>
                    <a:pt x="17280" y="6382"/>
                    <a:pt x="17131" y="6382"/>
                    <a:pt x="16982" y="6873"/>
                  </a:cubicBezTo>
                  <a:cubicBezTo>
                    <a:pt x="17131" y="8345"/>
                    <a:pt x="17131" y="9327"/>
                    <a:pt x="16982" y="8836"/>
                  </a:cubicBezTo>
                  <a:cubicBezTo>
                    <a:pt x="16684" y="8836"/>
                    <a:pt x="16684" y="9818"/>
                    <a:pt x="16237" y="9818"/>
                  </a:cubicBezTo>
                  <a:cubicBezTo>
                    <a:pt x="16088" y="9818"/>
                    <a:pt x="15939" y="8836"/>
                    <a:pt x="15790" y="7364"/>
                  </a:cubicBezTo>
                  <a:cubicBezTo>
                    <a:pt x="15790" y="7364"/>
                    <a:pt x="15790" y="7364"/>
                    <a:pt x="15790" y="7364"/>
                  </a:cubicBezTo>
                  <a:cubicBezTo>
                    <a:pt x="15492" y="7364"/>
                    <a:pt x="14748" y="10309"/>
                    <a:pt x="14599" y="12764"/>
                  </a:cubicBezTo>
                  <a:cubicBezTo>
                    <a:pt x="14599" y="14236"/>
                    <a:pt x="14003" y="13745"/>
                    <a:pt x="13109" y="13745"/>
                  </a:cubicBezTo>
                  <a:cubicBezTo>
                    <a:pt x="12215" y="14236"/>
                    <a:pt x="12513" y="17673"/>
                    <a:pt x="12364" y="19145"/>
                  </a:cubicBezTo>
                  <a:cubicBezTo>
                    <a:pt x="12215" y="19636"/>
                    <a:pt x="11172" y="17673"/>
                    <a:pt x="10726" y="17673"/>
                  </a:cubicBezTo>
                  <a:cubicBezTo>
                    <a:pt x="10726" y="18655"/>
                    <a:pt x="10874" y="19636"/>
                    <a:pt x="11023" y="19636"/>
                  </a:cubicBezTo>
                  <a:cubicBezTo>
                    <a:pt x="11321" y="19636"/>
                    <a:pt x="11768" y="21600"/>
                    <a:pt x="12066" y="21109"/>
                  </a:cubicBezTo>
                  <a:cubicBezTo>
                    <a:pt x="12215" y="20618"/>
                    <a:pt x="12960" y="21109"/>
                    <a:pt x="13407" y="20618"/>
                  </a:cubicBezTo>
                  <a:cubicBezTo>
                    <a:pt x="13854" y="20127"/>
                    <a:pt x="14003" y="19145"/>
                    <a:pt x="14450" y="19145"/>
                  </a:cubicBezTo>
                  <a:cubicBezTo>
                    <a:pt x="15194" y="19145"/>
                    <a:pt x="14897" y="21109"/>
                    <a:pt x="15641" y="19636"/>
                  </a:cubicBezTo>
                  <a:cubicBezTo>
                    <a:pt x="16237" y="19145"/>
                    <a:pt x="16684" y="19636"/>
                    <a:pt x="16535" y="17673"/>
                  </a:cubicBezTo>
                  <a:cubicBezTo>
                    <a:pt x="16535" y="15709"/>
                    <a:pt x="16982" y="15709"/>
                    <a:pt x="16833" y="14236"/>
                  </a:cubicBezTo>
                  <a:cubicBezTo>
                    <a:pt x="16833" y="12764"/>
                    <a:pt x="17727" y="13745"/>
                    <a:pt x="17578" y="11291"/>
                  </a:cubicBezTo>
                  <a:cubicBezTo>
                    <a:pt x="17578" y="8345"/>
                    <a:pt x="18770" y="8345"/>
                    <a:pt x="19366" y="8345"/>
                  </a:cubicBezTo>
                  <a:cubicBezTo>
                    <a:pt x="19366" y="8345"/>
                    <a:pt x="19514" y="8836"/>
                    <a:pt x="19663" y="9327"/>
                  </a:cubicBezTo>
                  <a:cubicBezTo>
                    <a:pt x="20110" y="8345"/>
                    <a:pt x="20706" y="7855"/>
                    <a:pt x="20408" y="6873"/>
                  </a:cubicBezTo>
                  <a:cubicBezTo>
                    <a:pt x="20110" y="6382"/>
                    <a:pt x="21302" y="6873"/>
                    <a:pt x="21451" y="5891"/>
                  </a:cubicBezTo>
                  <a:cubicBezTo>
                    <a:pt x="21600" y="4418"/>
                    <a:pt x="21004" y="3436"/>
                    <a:pt x="20706" y="34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Google Shape;1016;p79"/>
            <p:cNvSpPr/>
            <p:nvPr/>
          </p:nvSpPr>
          <p:spPr>
            <a:xfrm>
              <a:off x="5565537" y="2179734"/>
              <a:ext cx="25511" cy="1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extrusionOk="0">
                  <a:moveTo>
                    <a:pt x="8640" y="21600"/>
                  </a:moveTo>
                  <a:cubicBezTo>
                    <a:pt x="15120" y="21600"/>
                    <a:pt x="15120" y="14400"/>
                    <a:pt x="19440" y="14400"/>
                  </a:cubicBezTo>
                  <a:cubicBezTo>
                    <a:pt x="21600" y="18000"/>
                    <a:pt x="21600" y="10800"/>
                    <a:pt x="19440" y="0"/>
                  </a:cubicBezTo>
                  <a:cubicBezTo>
                    <a:pt x="17280" y="0"/>
                    <a:pt x="10800" y="0"/>
                    <a:pt x="10800" y="7200"/>
                  </a:cubicBezTo>
                  <a:cubicBezTo>
                    <a:pt x="10800" y="14400"/>
                    <a:pt x="4320" y="3600"/>
                    <a:pt x="0" y="3600"/>
                  </a:cubicBezTo>
                  <a:cubicBezTo>
                    <a:pt x="4320" y="14400"/>
                    <a:pt x="6480" y="21600"/>
                    <a:pt x="8640" y="216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Google Shape;1017;p79"/>
            <p:cNvSpPr/>
            <p:nvPr/>
          </p:nvSpPr>
          <p:spPr>
            <a:xfrm>
              <a:off x="4093828" y="1486885"/>
              <a:ext cx="194596" cy="19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extrusionOk="0">
                  <a:moveTo>
                    <a:pt x="18049" y="19262"/>
                  </a:moveTo>
                  <a:cubicBezTo>
                    <a:pt x="18345" y="18962"/>
                    <a:pt x="18345" y="18362"/>
                    <a:pt x="19233" y="18362"/>
                  </a:cubicBezTo>
                  <a:cubicBezTo>
                    <a:pt x="19825" y="18362"/>
                    <a:pt x="20121" y="18662"/>
                    <a:pt x="20712" y="19262"/>
                  </a:cubicBezTo>
                  <a:cubicBezTo>
                    <a:pt x="21008" y="18962"/>
                    <a:pt x="21304" y="18962"/>
                    <a:pt x="21600" y="18662"/>
                  </a:cubicBezTo>
                  <a:cubicBezTo>
                    <a:pt x="21008" y="18362"/>
                    <a:pt x="20416" y="17462"/>
                    <a:pt x="20416" y="17162"/>
                  </a:cubicBezTo>
                  <a:cubicBezTo>
                    <a:pt x="20416" y="16262"/>
                    <a:pt x="19825" y="15962"/>
                    <a:pt x="19529" y="15362"/>
                  </a:cubicBezTo>
                  <a:cubicBezTo>
                    <a:pt x="19529" y="15062"/>
                    <a:pt x="20121" y="14462"/>
                    <a:pt x="19825" y="14162"/>
                  </a:cubicBezTo>
                  <a:cubicBezTo>
                    <a:pt x="19529" y="13862"/>
                    <a:pt x="19233" y="12962"/>
                    <a:pt x="18641" y="12662"/>
                  </a:cubicBezTo>
                  <a:cubicBezTo>
                    <a:pt x="18049" y="12662"/>
                    <a:pt x="16274" y="11462"/>
                    <a:pt x="16274" y="10862"/>
                  </a:cubicBezTo>
                  <a:cubicBezTo>
                    <a:pt x="16274" y="10562"/>
                    <a:pt x="15682" y="9962"/>
                    <a:pt x="15090" y="9962"/>
                  </a:cubicBezTo>
                  <a:cubicBezTo>
                    <a:pt x="14795" y="9662"/>
                    <a:pt x="14499" y="7862"/>
                    <a:pt x="14795" y="7562"/>
                  </a:cubicBezTo>
                  <a:cubicBezTo>
                    <a:pt x="15386" y="7562"/>
                    <a:pt x="15386" y="6062"/>
                    <a:pt x="15978" y="6062"/>
                  </a:cubicBezTo>
                  <a:cubicBezTo>
                    <a:pt x="16274" y="6062"/>
                    <a:pt x="15978" y="5162"/>
                    <a:pt x="16274" y="4562"/>
                  </a:cubicBezTo>
                  <a:cubicBezTo>
                    <a:pt x="16274" y="3962"/>
                    <a:pt x="15682" y="3662"/>
                    <a:pt x="15090" y="3662"/>
                  </a:cubicBezTo>
                  <a:cubicBezTo>
                    <a:pt x="14795" y="3662"/>
                    <a:pt x="14203" y="3062"/>
                    <a:pt x="14203" y="2762"/>
                  </a:cubicBezTo>
                  <a:cubicBezTo>
                    <a:pt x="14203" y="2162"/>
                    <a:pt x="13315" y="962"/>
                    <a:pt x="13315" y="662"/>
                  </a:cubicBezTo>
                  <a:cubicBezTo>
                    <a:pt x="13315" y="2162"/>
                    <a:pt x="11244" y="62"/>
                    <a:pt x="10948" y="362"/>
                  </a:cubicBezTo>
                  <a:cubicBezTo>
                    <a:pt x="10652" y="662"/>
                    <a:pt x="10060" y="-238"/>
                    <a:pt x="8877" y="62"/>
                  </a:cubicBezTo>
                  <a:cubicBezTo>
                    <a:pt x="8285" y="62"/>
                    <a:pt x="8285" y="362"/>
                    <a:pt x="7989" y="662"/>
                  </a:cubicBezTo>
                  <a:cubicBezTo>
                    <a:pt x="7989" y="662"/>
                    <a:pt x="7989" y="662"/>
                    <a:pt x="7989" y="662"/>
                  </a:cubicBezTo>
                  <a:cubicBezTo>
                    <a:pt x="6805" y="1862"/>
                    <a:pt x="6805" y="1862"/>
                    <a:pt x="6805" y="1862"/>
                  </a:cubicBezTo>
                  <a:cubicBezTo>
                    <a:pt x="6805" y="1862"/>
                    <a:pt x="5622" y="2162"/>
                    <a:pt x="5326" y="2762"/>
                  </a:cubicBezTo>
                  <a:cubicBezTo>
                    <a:pt x="5030" y="3362"/>
                    <a:pt x="5918" y="4262"/>
                    <a:pt x="5622" y="4562"/>
                  </a:cubicBezTo>
                  <a:cubicBezTo>
                    <a:pt x="5326" y="5162"/>
                    <a:pt x="5326" y="6062"/>
                    <a:pt x="5326" y="6662"/>
                  </a:cubicBezTo>
                  <a:cubicBezTo>
                    <a:pt x="5326" y="6662"/>
                    <a:pt x="4734" y="7562"/>
                    <a:pt x="4734" y="7562"/>
                  </a:cubicBezTo>
                  <a:cubicBezTo>
                    <a:pt x="4734" y="7562"/>
                    <a:pt x="2367" y="9362"/>
                    <a:pt x="0" y="10562"/>
                  </a:cubicBezTo>
                  <a:cubicBezTo>
                    <a:pt x="0" y="10562"/>
                    <a:pt x="0" y="10862"/>
                    <a:pt x="296" y="11462"/>
                  </a:cubicBezTo>
                  <a:cubicBezTo>
                    <a:pt x="296" y="11762"/>
                    <a:pt x="592" y="12962"/>
                    <a:pt x="592" y="13562"/>
                  </a:cubicBezTo>
                  <a:cubicBezTo>
                    <a:pt x="1775" y="13562"/>
                    <a:pt x="1775" y="13562"/>
                    <a:pt x="2663" y="13562"/>
                  </a:cubicBezTo>
                  <a:cubicBezTo>
                    <a:pt x="3551" y="13862"/>
                    <a:pt x="6214" y="15662"/>
                    <a:pt x="7101" y="16262"/>
                  </a:cubicBezTo>
                  <a:cubicBezTo>
                    <a:pt x="7397" y="16562"/>
                    <a:pt x="11244" y="19262"/>
                    <a:pt x="12132" y="20162"/>
                  </a:cubicBezTo>
                  <a:cubicBezTo>
                    <a:pt x="13019" y="20762"/>
                    <a:pt x="14499" y="21062"/>
                    <a:pt x="14499" y="21062"/>
                  </a:cubicBezTo>
                  <a:cubicBezTo>
                    <a:pt x="15090" y="21062"/>
                    <a:pt x="16274" y="21362"/>
                    <a:pt x="17458" y="21362"/>
                  </a:cubicBezTo>
                  <a:cubicBezTo>
                    <a:pt x="17753" y="20462"/>
                    <a:pt x="18049" y="19562"/>
                    <a:pt x="18049" y="1926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Google Shape;1018;p79"/>
            <p:cNvSpPr/>
            <p:nvPr/>
          </p:nvSpPr>
          <p:spPr>
            <a:xfrm>
              <a:off x="4250809" y="1653190"/>
              <a:ext cx="34342" cy="3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6" y="16615"/>
                  </a:moveTo>
                  <a:cubicBezTo>
                    <a:pt x="13292" y="21600"/>
                    <a:pt x="13292" y="21600"/>
                    <a:pt x="13292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615"/>
                    <a:pt x="16615" y="8308"/>
                    <a:pt x="16615" y="4985"/>
                  </a:cubicBezTo>
                  <a:cubicBezTo>
                    <a:pt x="18277" y="3323"/>
                    <a:pt x="18277" y="3323"/>
                    <a:pt x="18277" y="3323"/>
                  </a:cubicBezTo>
                  <a:cubicBezTo>
                    <a:pt x="14954" y="1662"/>
                    <a:pt x="13292" y="0"/>
                    <a:pt x="9969" y="0"/>
                  </a:cubicBezTo>
                  <a:cubicBezTo>
                    <a:pt x="4985" y="0"/>
                    <a:pt x="4985" y="3323"/>
                    <a:pt x="3323" y="3323"/>
                  </a:cubicBezTo>
                  <a:cubicBezTo>
                    <a:pt x="1662" y="4985"/>
                    <a:pt x="0" y="9969"/>
                    <a:pt x="0" y="14954"/>
                  </a:cubicBezTo>
                  <a:cubicBezTo>
                    <a:pt x="1662" y="14954"/>
                    <a:pt x="6646" y="16615"/>
                    <a:pt x="6646" y="1661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Google Shape;1019;p79"/>
            <p:cNvSpPr/>
            <p:nvPr/>
          </p:nvSpPr>
          <p:spPr>
            <a:xfrm>
              <a:off x="3246726" y="1152807"/>
              <a:ext cx="280298" cy="24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82" extrusionOk="0">
                  <a:moveTo>
                    <a:pt x="18757" y="4930"/>
                  </a:moveTo>
                  <a:cubicBezTo>
                    <a:pt x="18557" y="4930"/>
                    <a:pt x="18357" y="4461"/>
                    <a:pt x="17957" y="4461"/>
                  </a:cubicBezTo>
                  <a:cubicBezTo>
                    <a:pt x="17557" y="4461"/>
                    <a:pt x="17157" y="4461"/>
                    <a:pt x="16957" y="4226"/>
                  </a:cubicBezTo>
                  <a:cubicBezTo>
                    <a:pt x="16757" y="3757"/>
                    <a:pt x="15757" y="3757"/>
                    <a:pt x="15557" y="3757"/>
                  </a:cubicBezTo>
                  <a:cubicBezTo>
                    <a:pt x="15157" y="3991"/>
                    <a:pt x="14957" y="3052"/>
                    <a:pt x="14557" y="3287"/>
                  </a:cubicBezTo>
                  <a:cubicBezTo>
                    <a:pt x="14357" y="3287"/>
                    <a:pt x="14157" y="2583"/>
                    <a:pt x="14157" y="2348"/>
                  </a:cubicBezTo>
                  <a:cubicBezTo>
                    <a:pt x="14157" y="1878"/>
                    <a:pt x="13957" y="2583"/>
                    <a:pt x="13757" y="2817"/>
                  </a:cubicBezTo>
                  <a:cubicBezTo>
                    <a:pt x="13357" y="2817"/>
                    <a:pt x="13157" y="2348"/>
                    <a:pt x="13157" y="2113"/>
                  </a:cubicBezTo>
                  <a:cubicBezTo>
                    <a:pt x="13157" y="1878"/>
                    <a:pt x="12557" y="1643"/>
                    <a:pt x="12157" y="1409"/>
                  </a:cubicBezTo>
                  <a:cubicBezTo>
                    <a:pt x="11957" y="1409"/>
                    <a:pt x="11757" y="704"/>
                    <a:pt x="11557" y="939"/>
                  </a:cubicBezTo>
                  <a:cubicBezTo>
                    <a:pt x="11357" y="1409"/>
                    <a:pt x="10957" y="704"/>
                    <a:pt x="10957" y="235"/>
                  </a:cubicBezTo>
                  <a:cubicBezTo>
                    <a:pt x="10957" y="235"/>
                    <a:pt x="10957" y="235"/>
                    <a:pt x="10757" y="0"/>
                  </a:cubicBezTo>
                  <a:cubicBezTo>
                    <a:pt x="10757" y="0"/>
                    <a:pt x="10557" y="0"/>
                    <a:pt x="10357" y="0"/>
                  </a:cubicBezTo>
                  <a:cubicBezTo>
                    <a:pt x="9957" y="0"/>
                    <a:pt x="9557" y="704"/>
                    <a:pt x="9557" y="1409"/>
                  </a:cubicBezTo>
                  <a:cubicBezTo>
                    <a:pt x="9557" y="2583"/>
                    <a:pt x="8957" y="2817"/>
                    <a:pt x="7957" y="2817"/>
                  </a:cubicBezTo>
                  <a:cubicBezTo>
                    <a:pt x="7157" y="2817"/>
                    <a:pt x="7357" y="3757"/>
                    <a:pt x="7157" y="4226"/>
                  </a:cubicBezTo>
                  <a:cubicBezTo>
                    <a:pt x="6757" y="4461"/>
                    <a:pt x="5357" y="3991"/>
                    <a:pt x="5157" y="3287"/>
                  </a:cubicBezTo>
                  <a:cubicBezTo>
                    <a:pt x="5157" y="2817"/>
                    <a:pt x="3957" y="3287"/>
                    <a:pt x="4357" y="3991"/>
                  </a:cubicBezTo>
                  <a:cubicBezTo>
                    <a:pt x="4957" y="4461"/>
                    <a:pt x="4957" y="5635"/>
                    <a:pt x="4557" y="5870"/>
                  </a:cubicBezTo>
                  <a:cubicBezTo>
                    <a:pt x="4357" y="6104"/>
                    <a:pt x="3557" y="5400"/>
                    <a:pt x="3157" y="5870"/>
                  </a:cubicBezTo>
                  <a:cubicBezTo>
                    <a:pt x="2757" y="6104"/>
                    <a:pt x="2757" y="5400"/>
                    <a:pt x="2357" y="5165"/>
                  </a:cubicBezTo>
                  <a:cubicBezTo>
                    <a:pt x="1957" y="4930"/>
                    <a:pt x="1757" y="5400"/>
                    <a:pt x="957" y="5400"/>
                  </a:cubicBezTo>
                  <a:cubicBezTo>
                    <a:pt x="157" y="5400"/>
                    <a:pt x="-243" y="5870"/>
                    <a:pt x="157" y="6339"/>
                  </a:cubicBezTo>
                  <a:cubicBezTo>
                    <a:pt x="357" y="6809"/>
                    <a:pt x="-43" y="7043"/>
                    <a:pt x="357" y="7278"/>
                  </a:cubicBezTo>
                  <a:cubicBezTo>
                    <a:pt x="557" y="7513"/>
                    <a:pt x="1357" y="7513"/>
                    <a:pt x="2157" y="7983"/>
                  </a:cubicBezTo>
                  <a:cubicBezTo>
                    <a:pt x="2757" y="8452"/>
                    <a:pt x="2957" y="8217"/>
                    <a:pt x="3357" y="8452"/>
                  </a:cubicBezTo>
                  <a:cubicBezTo>
                    <a:pt x="3757" y="8922"/>
                    <a:pt x="3957" y="8687"/>
                    <a:pt x="3957" y="9391"/>
                  </a:cubicBezTo>
                  <a:cubicBezTo>
                    <a:pt x="3957" y="10096"/>
                    <a:pt x="4357" y="10565"/>
                    <a:pt x="5157" y="10800"/>
                  </a:cubicBezTo>
                  <a:cubicBezTo>
                    <a:pt x="5757" y="11035"/>
                    <a:pt x="5157" y="11504"/>
                    <a:pt x="5357" y="12209"/>
                  </a:cubicBezTo>
                  <a:cubicBezTo>
                    <a:pt x="5757" y="12678"/>
                    <a:pt x="5157" y="13383"/>
                    <a:pt x="5157" y="14322"/>
                  </a:cubicBezTo>
                  <a:cubicBezTo>
                    <a:pt x="5357" y="15026"/>
                    <a:pt x="4957" y="17139"/>
                    <a:pt x="4557" y="17374"/>
                  </a:cubicBezTo>
                  <a:cubicBezTo>
                    <a:pt x="4557" y="17374"/>
                    <a:pt x="4557" y="17374"/>
                    <a:pt x="4557" y="17374"/>
                  </a:cubicBezTo>
                  <a:cubicBezTo>
                    <a:pt x="4957" y="17609"/>
                    <a:pt x="5157" y="17843"/>
                    <a:pt x="5157" y="17843"/>
                  </a:cubicBezTo>
                  <a:cubicBezTo>
                    <a:pt x="5557" y="18313"/>
                    <a:pt x="6357" y="18548"/>
                    <a:pt x="6757" y="18783"/>
                  </a:cubicBezTo>
                  <a:cubicBezTo>
                    <a:pt x="7357" y="19017"/>
                    <a:pt x="7957" y="19017"/>
                    <a:pt x="7957" y="18783"/>
                  </a:cubicBezTo>
                  <a:cubicBezTo>
                    <a:pt x="7957" y="18313"/>
                    <a:pt x="8357" y="18548"/>
                    <a:pt x="8557" y="18783"/>
                  </a:cubicBezTo>
                  <a:cubicBezTo>
                    <a:pt x="8957" y="19017"/>
                    <a:pt x="9757" y="19017"/>
                    <a:pt x="10357" y="19252"/>
                  </a:cubicBezTo>
                  <a:cubicBezTo>
                    <a:pt x="10757" y="19252"/>
                    <a:pt x="11357" y="19252"/>
                    <a:pt x="11957" y="19252"/>
                  </a:cubicBezTo>
                  <a:cubicBezTo>
                    <a:pt x="11957" y="19017"/>
                    <a:pt x="11957" y="19017"/>
                    <a:pt x="11957" y="19017"/>
                  </a:cubicBezTo>
                  <a:cubicBezTo>
                    <a:pt x="11557" y="17843"/>
                    <a:pt x="12157" y="17374"/>
                    <a:pt x="12957" y="17139"/>
                  </a:cubicBezTo>
                  <a:cubicBezTo>
                    <a:pt x="13757" y="16904"/>
                    <a:pt x="15357" y="17609"/>
                    <a:pt x="15757" y="17843"/>
                  </a:cubicBezTo>
                  <a:cubicBezTo>
                    <a:pt x="16157" y="18313"/>
                    <a:pt x="16557" y="18078"/>
                    <a:pt x="17357" y="17139"/>
                  </a:cubicBezTo>
                  <a:cubicBezTo>
                    <a:pt x="17757" y="16670"/>
                    <a:pt x="18157" y="16435"/>
                    <a:pt x="18357" y="16435"/>
                  </a:cubicBezTo>
                  <a:cubicBezTo>
                    <a:pt x="18557" y="16200"/>
                    <a:pt x="18557" y="16200"/>
                    <a:pt x="18557" y="15965"/>
                  </a:cubicBezTo>
                  <a:cubicBezTo>
                    <a:pt x="18757" y="15730"/>
                    <a:pt x="18157" y="15730"/>
                    <a:pt x="17957" y="15730"/>
                  </a:cubicBezTo>
                  <a:cubicBezTo>
                    <a:pt x="17557" y="15730"/>
                    <a:pt x="17357" y="15261"/>
                    <a:pt x="17557" y="14791"/>
                  </a:cubicBezTo>
                  <a:cubicBezTo>
                    <a:pt x="17757" y="14322"/>
                    <a:pt x="17357" y="14322"/>
                    <a:pt x="16957" y="13852"/>
                  </a:cubicBezTo>
                  <a:cubicBezTo>
                    <a:pt x="16757" y="13383"/>
                    <a:pt x="17157" y="13383"/>
                    <a:pt x="17357" y="13383"/>
                  </a:cubicBezTo>
                  <a:cubicBezTo>
                    <a:pt x="17557" y="13148"/>
                    <a:pt x="17957" y="12913"/>
                    <a:pt x="17757" y="12913"/>
                  </a:cubicBezTo>
                  <a:cubicBezTo>
                    <a:pt x="17557" y="12678"/>
                    <a:pt x="17357" y="12443"/>
                    <a:pt x="17557" y="11974"/>
                  </a:cubicBezTo>
                  <a:cubicBezTo>
                    <a:pt x="17757" y="11504"/>
                    <a:pt x="17157" y="11270"/>
                    <a:pt x="17157" y="11035"/>
                  </a:cubicBezTo>
                  <a:cubicBezTo>
                    <a:pt x="17157" y="10565"/>
                    <a:pt x="16757" y="10330"/>
                    <a:pt x="16557" y="10800"/>
                  </a:cubicBezTo>
                  <a:cubicBezTo>
                    <a:pt x="16357" y="11270"/>
                    <a:pt x="16357" y="11035"/>
                    <a:pt x="16357" y="10330"/>
                  </a:cubicBezTo>
                  <a:cubicBezTo>
                    <a:pt x="16557" y="9861"/>
                    <a:pt x="17357" y="9391"/>
                    <a:pt x="17357" y="8922"/>
                  </a:cubicBezTo>
                  <a:cubicBezTo>
                    <a:pt x="17357" y="8687"/>
                    <a:pt x="17757" y="8217"/>
                    <a:pt x="18157" y="8217"/>
                  </a:cubicBezTo>
                  <a:cubicBezTo>
                    <a:pt x="18557" y="8217"/>
                    <a:pt x="18357" y="7278"/>
                    <a:pt x="18557" y="7043"/>
                  </a:cubicBezTo>
                  <a:cubicBezTo>
                    <a:pt x="18557" y="6574"/>
                    <a:pt x="18757" y="5870"/>
                    <a:pt x="18957" y="5400"/>
                  </a:cubicBezTo>
                  <a:cubicBezTo>
                    <a:pt x="19357" y="4930"/>
                    <a:pt x="18757" y="4696"/>
                    <a:pt x="18757" y="4930"/>
                  </a:cubicBezTo>
                  <a:close/>
                  <a:moveTo>
                    <a:pt x="20957" y="18078"/>
                  </a:moveTo>
                  <a:cubicBezTo>
                    <a:pt x="20957" y="18078"/>
                    <a:pt x="20757" y="18548"/>
                    <a:pt x="20157" y="19017"/>
                  </a:cubicBezTo>
                  <a:cubicBezTo>
                    <a:pt x="19557" y="19252"/>
                    <a:pt x="20157" y="21600"/>
                    <a:pt x="20757" y="21365"/>
                  </a:cubicBezTo>
                  <a:cubicBezTo>
                    <a:pt x="21357" y="21365"/>
                    <a:pt x="21157" y="18078"/>
                    <a:pt x="20957" y="1807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Google Shape;1020;p79"/>
            <p:cNvSpPr/>
            <p:nvPr/>
          </p:nvSpPr>
          <p:spPr>
            <a:xfrm>
              <a:off x="1542860" y="1983506"/>
              <a:ext cx="49059" cy="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640"/>
                  </a:moveTo>
                  <a:cubicBezTo>
                    <a:pt x="19200" y="4320"/>
                    <a:pt x="16800" y="8640"/>
                    <a:pt x="12000" y="4320"/>
                  </a:cubicBezTo>
                  <a:cubicBezTo>
                    <a:pt x="10800" y="2160"/>
                    <a:pt x="9600" y="0"/>
                    <a:pt x="7200" y="0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6000" y="0"/>
                    <a:pt x="3600" y="4320"/>
                    <a:pt x="0" y="10800"/>
                  </a:cubicBezTo>
                  <a:cubicBezTo>
                    <a:pt x="3600" y="15120"/>
                    <a:pt x="15600" y="21600"/>
                    <a:pt x="18000" y="21600"/>
                  </a:cubicBezTo>
                  <a:cubicBezTo>
                    <a:pt x="19200" y="21600"/>
                    <a:pt x="20400" y="19440"/>
                    <a:pt x="21600" y="19440"/>
                  </a:cubicBezTo>
                  <a:cubicBezTo>
                    <a:pt x="21600" y="12960"/>
                    <a:pt x="21600" y="8640"/>
                    <a:pt x="21600" y="864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Google Shape;1021;p79"/>
            <p:cNvSpPr/>
            <p:nvPr/>
          </p:nvSpPr>
          <p:spPr>
            <a:xfrm>
              <a:off x="1559214" y="1950475"/>
              <a:ext cx="122646" cy="6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extrusionOk="0">
                  <a:moveTo>
                    <a:pt x="9391" y="18576"/>
                  </a:moveTo>
                  <a:cubicBezTo>
                    <a:pt x="9391" y="17712"/>
                    <a:pt x="8452" y="14256"/>
                    <a:pt x="10330" y="14256"/>
                  </a:cubicBezTo>
                  <a:cubicBezTo>
                    <a:pt x="12209" y="14256"/>
                    <a:pt x="14087" y="13392"/>
                    <a:pt x="14087" y="10800"/>
                  </a:cubicBezTo>
                  <a:cubicBezTo>
                    <a:pt x="14557" y="9072"/>
                    <a:pt x="16904" y="9936"/>
                    <a:pt x="17374" y="9936"/>
                  </a:cubicBezTo>
                  <a:cubicBezTo>
                    <a:pt x="17843" y="9936"/>
                    <a:pt x="20191" y="7344"/>
                    <a:pt x="21600" y="7344"/>
                  </a:cubicBezTo>
                  <a:cubicBezTo>
                    <a:pt x="21600" y="3888"/>
                    <a:pt x="19252" y="4752"/>
                    <a:pt x="17843" y="1296"/>
                  </a:cubicBezTo>
                  <a:cubicBezTo>
                    <a:pt x="15965" y="-432"/>
                    <a:pt x="12209" y="-432"/>
                    <a:pt x="9861" y="1296"/>
                  </a:cubicBezTo>
                  <a:cubicBezTo>
                    <a:pt x="8452" y="3024"/>
                    <a:pt x="5635" y="-432"/>
                    <a:pt x="3757" y="2160"/>
                  </a:cubicBezTo>
                  <a:cubicBezTo>
                    <a:pt x="3757" y="2160"/>
                    <a:pt x="3757" y="2160"/>
                    <a:pt x="3757" y="2160"/>
                  </a:cubicBezTo>
                  <a:cubicBezTo>
                    <a:pt x="3287" y="3024"/>
                    <a:pt x="2817" y="4752"/>
                    <a:pt x="1878" y="6480"/>
                  </a:cubicBezTo>
                  <a:cubicBezTo>
                    <a:pt x="470" y="8208"/>
                    <a:pt x="939" y="9936"/>
                    <a:pt x="0" y="10800"/>
                  </a:cubicBezTo>
                  <a:cubicBezTo>
                    <a:pt x="939" y="10800"/>
                    <a:pt x="1409" y="11664"/>
                    <a:pt x="1878" y="12528"/>
                  </a:cubicBezTo>
                  <a:cubicBezTo>
                    <a:pt x="3757" y="14256"/>
                    <a:pt x="4696" y="12528"/>
                    <a:pt x="5635" y="14256"/>
                  </a:cubicBezTo>
                  <a:cubicBezTo>
                    <a:pt x="5635" y="14256"/>
                    <a:pt x="5635" y="15984"/>
                    <a:pt x="5635" y="18576"/>
                  </a:cubicBezTo>
                  <a:cubicBezTo>
                    <a:pt x="5635" y="17712"/>
                    <a:pt x="6104" y="17712"/>
                    <a:pt x="6574" y="18576"/>
                  </a:cubicBezTo>
                  <a:cubicBezTo>
                    <a:pt x="7043" y="19440"/>
                    <a:pt x="7043" y="20304"/>
                    <a:pt x="7043" y="21168"/>
                  </a:cubicBezTo>
                  <a:cubicBezTo>
                    <a:pt x="8452" y="20304"/>
                    <a:pt x="8452" y="20304"/>
                    <a:pt x="8452" y="20304"/>
                  </a:cubicBezTo>
                  <a:cubicBezTo>
                    <a:pt x="8452" y="20304"/>
                    <a:pt x="9391" y="19440"/>
                    <a:pt x="9391" y="1857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Google Shape;1022;p79"/>
            <p:cNvSpPr/>
            <p:nvPr/>
          </p:nvSpPr>
          <p:spPr>
            <a:xfrm>
              <a:off x="1011410" y="1597591"/>
              <a:ext cx="601270" cy="37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extrusionOk="0">
                  <a:moveTo>
                    <a:pt x="17984" y="20221"/>
                  </a:moveTo>
                  <a:cubicBezTo>
                    <a:pt x="17984" y="20221"/>
                    <a:pt x="18745" y="20374"/>
                    <a:pt x="18841" y="20068"/>
                  </a:cubicBezTo>
                  <a:cubicBezTo>
                    <a:pt x="18936" y="19915"/>
                    <a:pt x="18365" y="19149"/>
                    <a:pt x="18365" y="18996"/>
                  </a:cubicBezTo>
                  <a:cubicBezTo>
                    <a:pt x="18460" y="18996"/>
                    <a:pt x="18460" y="18077"/>
                    <a:pt x="18555" y="18077"/>
                  </a:cubicBezTo>
                  <a:cubicBezTo>
                    <a:pt x="18650" y="18077"/>
                    <a:pt x="19792" y="18230"/>
                    <a:pt x="19887" y="18077"/>
                  </a:cubicBezTo>
                  <a:cubicBezTo>
                    <a:pt x="19887" y="18077"/>
                    <a:pt x="20173" y="17617"/>
                    <a:pt x="20363" y="17464"/>
                  </a:cubicBezTo>
                  <a:cubicBezTo>
                    <a:pt x="20458" y="17464"/>
                    <a:pt x="20553" y="17617"/>
                    <a:pt x="20744" y="17923"/>
                  </a:cubicBezTo>
                  <a:cubicBezTo>
                    <a:pt x="20839" y="17617"/>
                    <a:pt x="20934" y="16851"/>
                    <a:pt x="20934" y="16238"/>
                  </a:cubicBezTo>
                  <a:cubicBezTo>
                    <a:pt x="21029" y="15626"/>
                    <a:pt x="20839" y="15319"/>
                    <a:pt x="21124" y="15013"/>
                  </a:cubicBezTo>
                  <a:cubicBezTo>
                    <a:pt x="21315" y="14553"/>
                    <a:pt x="21600" y="14553"/>
                    <a:pt x="21505" y="14094"/>
                  </a:cubicBezTo>
                  <a:cubicBezTo>
                    <a:pt x="21410" y="13481"/>
                    <a:pt x="21124" y="14094"/>
                    <a:pt x="20839" y="13787"/>
                  </a:cubicBezTo>
                  <a:cubicBezTo>
                    <a:pt x="20648" y="13634"/>
                    <a:pt x="20458" y="13787"/>
                    <a:pt x="19697" y="13940"/>
                  </a:cubicBezTo>
                  <a:cubicBezTo>
                    <a:pt x="19126" y="14094"/>
                    <a:pt x="18841" y="14400"/>
                    <a:pt x="18841" y="15166"/>
                  </a:cubicBezTo>
                  <a:cubicBezTo>
                    <a:pt x="18841" y="15932"/>
                    <a:pt x="18650" y="15626"/>
                    <a:pt x="18650" y="16238"/>
                  </a:cubicBezTo>
                  <a:cubicBezTo>
                    <a:pt x="18650" y="16851"/>
                    <a:pt x="18174" y="16851"/>
                    <a:pt x="18174" y="17311"/>
                  </a:cubicBezTo>
                  <a:cubicBezTo>
                    <a:pt x="18270" y="17617"/>
                    <a:pt x="17794" y="17311"/>
                    <a:pt x="17604" y="17157"/>
                  </a:cubicBezTo>
                  <a:cubicBezTo>
                    <a:pt x="17508" y="17004"/>
                    <a:pt x="16176" y="17770"/>
                    <a:pt x="15986" y="17770"/>
                  </a:cubicBezTo>
                  <a:cubicBezTo>
                    <a:pt x="15796" y="17770"/>
                    <a:pt x="15415" y="17157"/>
                    <a:pt x="15130" y="17157"/>
                  </a:cubicBezTo>
                  <a:cubicBezTo>
                    <a:pt x="14939" y="17157"/>
                    <a:pt x="14844" y="16391"/>
                    <a:pt x="14844" y="15932"/>
                  </a:cubicBezTo>
                  <a:cubicBezTo>
                    <a:pt x="14749" y="15472"/>
                    <a:pt x="14273" y="14860"/>
                    <a:pt x="13988" y="14400"/>
                  </a:cubicBezTo>
                  <a:cubicBezTo>
                    <a:pt x="13797" y="14094"/>
                    <a:pt x="13797" y="12868"/>
                    <a:pt x="13797" y="12255"/>
                  </a:cubicBezTo>
                  <a:cubicBezTo>
                    <a:pt x="13797" y="11489"/>
                    <a:pt x="13702" y="10417"/>
                    <a:pt x="13988" y="9038"/>
                  </a:cubicBezTo>
                  <a:cubicBezTo>
                    <a:pt x="13988" y="8885"/>
                    <a:pt x="13988" y="8579"/>
                    <a:pt x="13988" y="8579"/>
                  </a:cubicBezTo>
                  <a:cubicBezTo>
                    <a:pt x="13893" y="8579"/>
                    <a:pt x="13797" y="8426"/>
                    <a:pt x="13797" y="8426"/>
                  </a:cubicBezTo>
                  <a:cubicBezTo>
                    <a:pt x="13512" y="8426"/>
                    <a:pt x="12846" y="7813"/>
                    <a:pt x="12751" y="7813"/>
                  </a:cubicBezTo>
                  <a:cubicBezTo>
                    <a:pt x="12656" y="7813"/>
                    <a:pt x="12656" y="7353"/>
                    <a:pt x="12656" y="7047"/>
                  </a:cubicBezTo>
                  <a:cubicBezTo>
                    <a:pt x="12465" y="6894"/>
                    <a:pt x="12560" y="6434"/>
                    <a:pt x="12465" y="6281"/>
                  </a:cubicBezTo>
                  <a:cubicBezTo>
                    <a:pt x="12275" y="6128"/>
                    <a:pt x="11894" y="5515"/>
                    <a:pt x="11704" y="4749"/>
                  </a:cubicBezTo>
                  <a:cubicBezTo>
                    <a:pt x="11609" y="3983"/>
                    <a:pt x="10752" y="3523"/>
                    <a:pt x="10467" y="3523"/>
                  </a:cubicBezTo>
                  <a:cubicBezTo>
                    <a:pt x="10181" y="3523"/>
                    <a:pt x="9991" y="4596"/>
                    <a:pt x="9896" y="4749"/>
                  </a:cubicBezTo>
                  <a:cubicBezTo>
                    <a:pt x="9896" y="4749"/>
                    <a:pt x="9230" y="4136"/>
                    <a:pt x="9135" y="3983"/>
                  </a:cubicBezTo>
                  <a:cubicBezTo>
                    <a:pt x="8944" y="3830"/>
                    <a:pt x="8849" y="3523"/>
                    <a:pt x="8849" y="3217"/>
                  </a:cubicBezTo>
                  <a:cubicBezTo>
                    <a:pt x="8849" y="2911"/>
                    <a:pt x="8469" y="2451"/>
                    <a:pt x="8374" y="2298"/>
                  </a:cubicBezTo>
                  <a:cubicBezTo>
                    <a:pt x="8278" y="2298"/>
                    <a:pt x="7612" y="1072"/>
                    <a:pt x="7612" y="1072"/>
                  </a:cubicBezTo>
                  <a:cubicBezTo>
                    <a:pt x="6470" y="1072"/>
                    <a:pt x="6470" y="1072"/>
                    <a:pt x="6470" y="1072"/>
                  </a:cubicBezTo>
                  <a:cubicBezTo>
                    <a:pt x="6280" y="1685"/>
                    <a:pt x="6280" y="1685"/>
                    <a:pt x="6280" y="1685"/>
                  </a:cubicBezTo>
                  <a:cubicBezTo>
                    <a:pt x="4282" y="1685"/>
                    <a:pt x="4282" y="1685"/>
                    <a:pt x="4282" y="1685"/>
                  </a:cubicBezTo>
                  <a:cubicBezTo>
                    <a:pt x="4282" y="1685"/>
                    <a:pt x="2664" y="766"/>
                    <a:pt x="2379" y="766"/>
                  </a:cubicBezTo>
                  <a:cubicBezTo>
                    <a:pt x="2093" y="613"/>
                    <a:pt x="1618" y="0"/>
                    <a:pt x="1618" y="0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95" y="613"/>
                    <a:pt x="190" y="919"/>
                    <a:pt x="381" y="1226"/>
                  </a:cubicBezTo>
                  <a:cubicBezTo>
                    <a:pt x="761" y="1991"/>
                    <a:pt x="952" y="3064"/>
                    <a:pt x="952" y="3523"/>
                  </a:cubicBezTo>
                  <a:cubicBezTo>
                    <a:pt x="952" y="3830"/>
                    <a:pt x="1427" y="4289"/>
                    <a:pt x="1903" y="4749"/>
                  </a:cubicBezTo>
                  <a:cubicBezTo>
                    <a:pt x="2189" y="4902"/>
                    <a:pt x="2189" y="5974"/>
                    <a:pt x="2189" y="6128"/>
                  </a:cubicBezTo>
                  <a:cubicBezTo>
                    <a:pt x="2093" y="6434"/>
                    <a:pt x="1713" y="5974"/>
                    <a:pt x="1618" y="6281"/>
                  </a:cubicBezTo>
                  <a:cubicBezTo>
                    <a:pt x="1618" y="6434"/>
                    <a:pt x="2189" y="7353"/>
                    <a:pt x="2474" y="7200"/>
                  </a:cubicBezTo>
                  <a:cubicBezTo>
                    <a:pt x="2759" y="7200"/>
                    <a:pt x="2855" y="7506"/>
                    <a:pt x="3235" y="8119"/>
                  </a:cubicBezTo>
                  <a:cubicBezTo>
                    <a:pt x="3616" y="8579"/>
                    <a:pt x="3616" y="9191"/>
                    <a:pt x="3426" y="9498"/>
                  </a:cubicBezTo>
                  <a:cubicBezTo>
                    <a:pt x="3235" y="9651"/>
                    <a:pt x="3806" y="10111"/>
                    <a:pt x="4377" y="10570"/>
                  </a:cubicBezTo>
                  <a:cubicBezTo>
                    <a:pt x="4758" y="11183"/>
                    <a:pt x="5043" y="11796"/>
                    <a:pt x="5043" y="12102"/>
                  </a:cubicBezTo>
                  <a:cubicBezTo>
                    <a:pt x="5138" y="12409"/>
                    <a:pt x="5329" y="12102"/>
                    <a:pt x="5424" y="11796"/>
                  </a:cubicBezTo>
                  <a:cubicBezTo>
                    <a:pt x="5519" y="11336"/>
                    <a:pt x="5233" y="11183"/>
                    <a:pt x="5233" y="10723"/>
                  </a:cubicBezTo>
                  <a:cubicBezTo>
                    <a:pt x="5233" y="10417"/>
                    <a:pt x="4853" y="10417"/>
                    <a:pt x="4567" y="10417"/>
                  </a:cubicBezTo>
                  <a:cubicBezTo>
                    <a:pt x="4472" y="10417"/>
                    <a:pt x="4663" y="9651"/>
                    <a:pt x="4472" y="9345"/>
                  </a:cubicBezTo>
                  <a:cubicBezTo>
                    <a:pt x="4282" y="9038"/>
                    <a:pt x="4092" y="8426"/>
                    <a:pt x="3996" y="7813"/>
                  </a:cubicBezTo>
                  <a:cubicBezTo>
                    <a:pt x="3901" y="7200"/>
                    <a:pt x="3426" y="6740"/>
                    <a:pt x="3235" y="6128"/>
                  </a:cubicBezTo>
                  <a:cubicBezTo>
                    <a:pt x="3045" y="5362"/>
                    <a:pt x="2855" y="4902"/>
                    <a:pt x="2664" y="4749"/>
                  </a:cubicBezTo>
                  <a:cubicBezTo>
                    <a:pt x="2474" y="4749"/>
                    <a:pt x="2855" y="4443"/>
                    <a:pt x="2759" y="4289"/>
                  </a:cubicBezTo>
                  <a:cubicBezTo>
                    <a:pt x="2569" y="3983"/>
                    <a:pt x="2379" y="3983"/>
                    <a:pt x="2189" y="3830"/>
                  </a:cubicBezTo>
                  <a:cubicBezTo>
                    <a:pt x="1998" y="3677"/>
                    <a:pt x="1808" y="3370"/>
                    <a:pt x="1808" y="2911"/>
                  </a:cubicBezTo>
                  <a:cubicBezTo>
                    <a:pt x="1808" y="2604"/>
                    <a:pt x="1618" y="1532"/>
                    <a:pt x="1522" y="1226"/>
                  </a:cubicBezTo>
                  <a:cubicBezTo>
                    <a:pt x="1522" y="919"/>
                    <a:pt x="1713" y="919"/>
                    <a:pt x="1808" y="1072"/>
                  </a:cubicBezTo>
                  <a:cubicBezTo>
                    <a:pt x="1903" y="1226"/>
                    <a:pt x="1998" y="1379"/>
                    <a:pt x="2093" y="1226"/>
                  </a:cubicBezTo>
                  <a:cubicBezTo>
                    <a:pt x="2093" y="1226"/>
                    <a:pt x="2379" y="1226"/>
                    <a:pt x="2379" y="1532"/>
                  </a:cubicBezTo>
                  <a:cubicBezTo>
                    <a:pt x="2474" y="1838"/>
                    <a:pt x="2759" y="1532"/>
                    <a:pt x="2950" y="1685"/>
                  </a:cubicBezTo>
                  <a:cubicBezTo>
                    <a:pt x="3045" y="1838"/>
                    <a:pt x="2664" y="1991"/>
                    <a:pt x="3045" y="3064"/>
                  </a:cubicBezTo>
                  <a:cubicBezTo>
                    <a:pt x="3426" y="4443"/>
                    <a:pt x="3235" y="3677"/>
                    <a:pt x="3235" y="4596"/>
                  </a:cubicBezTo>
                  <a:cubicBezTo>
                    <a:pt x="3235" y="5209"/>
                    <a:pt x="3426" y="4902"/>
                    <a:pt x="3426" y="4749"/>
                  </a:cubicBezTo>
                  <a:cubicBezTo>
                    <a:pt x="3521" y="4749"/>
                    <a:pt x="3806" y="4902"/>
                    <a:pt x="3996" y="5362"/>
                  </a:cubicBezTo>
                  <a:cubicBezTo>
                    <a:pt x="4187" y="5821"/>
                    <a:pt x="4567" y="5821"/>
                    <a:pt x="4567" y="6128"/>
                  </a:cubicBezTo>
                  <a:cubicBezTo>
                    <a:pt x="4567" y="6434"/>
                    <a:pt x="4663" y="6740"/>
                    <a:pt x="4948" y="6740"/>
                  </a:cubicBezTo>
                  <a:cubicBezTo>
                    <a:pt x="5233" y="6894"/>
                    <a:pt x="5233" y="7353"/>
                    <a:pt x="5424" y="7506"/>
                  </a:cubicBezTo>
                  <a:cubicBezTo>
                    <a:pt x="5614" y="7506"/>
                    <a:pt x="5614" y="7813"/>
                    <a:pt x="5614" y="8119"/>
                  </a:cubicBezTo>
                  <a:cubicBezTo>
                    <a:pt x="5519" y="8579"/>
                    <a:pt x="5614" y="8732"/>
                    <a:pt x="5995" y="9038"/>
                  </a:cubicBezTo>
                  <a:cubicBezTo>
                    <a:pt x="6470" y="9345"/>
                    <a:pt x="6185" y="9345"/>
                    <a:pt x="6566" y="9957"/>
                  </a:cubicBezTo>
                  <a:cubicBezTo>
                    <a:pt x="6851" y="10417"/>
                    <a:pt x="7898" y="12255"/>
                    <a:pt x="7993" y="12562"/>
                  </a:cubicBezTo>
                  <a:cubicBezTo>
                    <a:pt x="8278" y="13021"/>
                    <a:pt x="8374" y="13481"/>
                    <a:pt x="8374" y="13940"/>
                  </a:cubicBezTo>
                  <a:cubicBezTo>
                    <a:pt x="8469" y="14247"/>
                    <a:pt x="8278" y="14247"/>
                    <a:pt x="8374" y="14706"/>
                  </a:cubicBezTo>
                  <a:cubicBezTo>
                    <a:pt x="8469" y="15013"/>
                    <a:pt x="8088" y="14860"/>
                    <a:pt x="8183" y="15013"/>
                  </a:cubicBezTo>
                  <a:cubicBezTo>
                    <a:pt x="8183" y="15319"/>
                    <a:pt x="8374" y="16391"/>
                    <a:pt x="8754" y="16391"/>
                  </a:cubicBezTo>
                  <a:cubicBezTo>
                    <a:pt x="9135" y="16545"/>
                    <a:pt x="9420" y="17311"/>
                    <a:pt x="9801" y="17617"/>
                  </a:cubicBezTo>
                  <a:cubicBezTo>
                    <a:pt x="10086" y="18077"/>
                    <a:pt x="10467" y="17923"/>
                    <a:pt x="10848" y="18077"/>
                  </a:cubicBezTo>
                  <a:cubicBezTo>
                    <a:pt x="11323" y="18383"/>
                    <a:pt x="11609" y="18996"/>
                    <a:pt x="12275" y="19302"/>
                  </a:cubicBezTo>
                  <a:cubicBezTo>
                    <a:pt x="12846" y="19609"/>
                    <a:pt x="13512" y="19915"/>
                    <a:pt x="13797" y="20374"/>
                  </a:cubicBezTo>
                  <a:cubicBezTo>
                    <a:pt x="14273" y="20834"/>
                    <a:pt x="14749" y="20681"/>
                    <a:pt x="15320" y="20221"/>
                  </a:cubicBezTo>
                  <a:cubicBezTo>
                    <a:pt x="15891" y="19915"/>
                    <a:pt x="16271" y="20374"/>
                    <a:pt x="16557" y="20528"/>
                  </a:cubicBezTo>
                  <a:cubicBezTo>
                    <a:pt x="16747" y="20681"/>
                    <a:pt x="17128" y="21140"/>
                    <a:pt x="17318" y="21600"/>
                  </a:cubicBezTo>
                  <a:cubicBezTo>
                    <a:pt x="17604" y="20987"/>
                    <a:pt x="17889" y="20221"/>
                    <a:pt x="17984" y="2022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Google Shape;1023;p79"/>
            <p:cNvSpPr/>
            <p:nvPr/>
          </p:nvSpPr>
          <p:spPr>
            <a:xfrm>
              <a:off x="1495438" y="1913192"/>
              <a:ext cx="83398" cy="8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0" y="14632"/>
                  </a:moveTo>
                  <a:cubicBezTo>
                    <a:pt x="20903" y="13239"/>
                    <a:pt x="20903" y="11845"/>
                    <a:pt x="21600" y="11148"/>
                  </a:cubicBezTo>
                  <a:cubicBezTo>
                    <a:pt x="20903" y="12542"/>
                    <a:pt x="20206" y="11148"/>
                    <a:pt x="20206" y="9755"/>
                  </a:cubicBezTo>
                  <a:cubicBezTo>
                    <a:pt x="17419" y="10452"/>
                    <a:pt x="17419" y="10452"/>
                    <a:pt x="17419" y="10452"/>
                  </a:cubicBezTo>
                  <a:cubicBezTo>
                    <a:pt x="17419" y="0"/>
                    <a:pt x="17419" y="0"/>
                    <a:pt x="17419" y="0"/>
                  </a:cubicBezTo>
                  <a:cubicBezTo>
                    <a:pt x="15329" y="0"/>
                    <a:pt x="9755" y="0"/>
                    <a:pt x="9058" y="0"/>
                  </a:cubicBezTo>
                  <a:cubicBezTo>
                    <a:pt x="8361" y="0"/>
                    <a:pt x="7665" y="3484"/>
                    <a:pt x="6968" y="3484"/>
                  </a:cubicBezTo>
                  <a:cubicBezTo>
                    <a:pt x="6968" y="4181"/>
                    <a:pt x="11845" y="7665"/>
                    <a:pt x="11148" y="8361"/>
                  </a:cubicBezTo>
                  <a:cubicBezTo>
                    <a:pt x="10452" y="9755"/>
                    <a:pt x="4877" y="9058"/>
                    <a:pt x="4877" y="9058"/>
                  </a:cubicBezTo>
                  <a:cubicBezTo>
                    <a:pt x="4181" y="9058"/>
                    <a:pt x="2090" y="12542"/>
                    <a:pt x="0" y="15329"/>
                  </a:cubicBezTo>
                  <a:cubicBezTo>
                    <a:pt x="2787" y="16723"/>
                    <a:pt x="4877" y="18813"/>
                    <a:pt x="5574" y="20206"/>
                  </a:cubicBezTo>
                  <a:cubicBezTo>
                    <a:pt x="7665" y="21600"/>
                    <a:pt x="11845" y="19510"/>
                    <a:pt x="13239" y="21600"/>
                  </a:cubicBezTo>
                  <a:cubicBezTo>
                    <a:pt x="13239" y="21600"/>
                    <a:pt x="13239" y="21600"/>
                    <a:pt x="13239" y="21600"/>
                  </a:cubicBezTo>
                  <a:cubicBezTo>
                    <a:pt x="14632" y="19510"/>
                    <a:pt x="16026" y="18116"/>
                    <a:pt x="16723" y="18116"/>
                  </a:cubicBezTo>
                  <a:cubicBezTo>
                    <a:pt x="18116" y="17419"/>
                    <a:pt x="16723" y="16026"/>
                    <a:pt x="19510" y="1463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Google Shape;1024;p79"/>
            <p:cNvSpPr/>
            <p:nvPr/>
          </p:nvSpPr>
          <p:spPr>
            <a:xfrm>
              <a:off x="1562484" y="1900109"/>
              <a:ext cx="26166" cy="5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4320"/>
                  </a:moveTo>
                  <a:cubicBezTo>
                    <a:pt x="2160" y="4320"/>
                    <a:pt x="2160" y="4320"/>
                    <a:pt x="0" y="432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640" y="20520"/>
                    <a:pt x="8640" y="20520"/>
                    <a:pt x="8640" y="20520"/>
                  </a:cubicBezTo>
                  <a:cubicBezTo>
                    <a:pt x="8640" y="19440"/>
                    <a:pt x="10800" y="17280"/>
                    <a:pt x="15120" y="16200"/>
                  </a:cubicBezTo>
                  <a:cubicBezTo>
                    <a:pt x="19440" y="15120"/>
                    <a:pt x="10800" y="4320"/>
                    <a:pt x="17280" y="3240"/>
                  </a:cubicBezTo>
                  <a:cubicBezTo>
                    <a:pt x="17280" y="3240"/>
                    <a:pt x="19440" y="3240"/>
                    <a:pt x="21600" y="3240"/>
                  </a:cubicBezTo>
                  <a:cubicBezTo>
                    <a:pt x="17280" y="1080"/>
                    <a:pt x="15120" y="0"/>
                    <a:pt x="15120" y="0"/>
                  </a:cubicBezTo>
                  <a:cubicBezTo>
                    <a:pt x="10800" y="1080"/>
                    <a:pt x="4320" y="4320"/>
                    <a:pt x="4320" y="432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Google Shape;1025;p79"/>
            <p:cNvSpPr/>
            <p:nvPr/>
          </p:nvSpPr>
          <p:spPr>
            <a:xfrm>
              <a:off x="1854301" y="1867561"/>
              <a:ext cx="56490" cy="4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0091" extrusionOk="0">
                  <a:moveTo>
                    <a:pt x="8945" y="765"/>
                  </a:moveTo>
                  <a:cubicBezTo>
                    <a:pt x="6000" y="3038"/>
                    <a:pt x="14836" y="8723"/>
                    <a:pt x="14836" y="12133"/>
                  </a:cubicBezTo>
                  <a:cubicBezTo>
                    <a:pt x="14836" y="15544"/>
                    <a:pt x="1091" y="10996"/>
                    <a:pt x="109" y="15544"/>
                  </a:cubicBezTo>
                  <a:cubicBezTo>
                    <a:pt x="-873" y="17817"/>
                    <a:pt x="5018" y="20091"/>
                    <a:pt x="8945" y="17817"/>
                  </a:cubicBezTo>
                  <a:cubicBezTo>
                    <a:pt x="13854" y="16680"/>
                    <a:pt x="17782" y="17817"/>
                    <a:pt x="18763" y="20091"/>
                  </a:cubicBezTo>
                  <a:cubicBezTo>
                    <a:pt x="19745" y="13270"/>
                    <a:pt x="19745" y="6449"/>
                    <a:pt x="20727" y="3038"/>
                  </a:cubicBezTo>
                  <a:cubicBezTo>
                    <a:pt x="17782" y="1902"/>
                    <a:pt x="11891" y="-1509"/>
                    <a:pt x="8945" y="76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Google Shape;1026;p79"/>
            <p:cNvSpPr/>
            <p:nvPr/>
          </p:nvSpPr>
          <p:spPr>
            <a:xfrm>
              <a:off x="1905882" y="1872952"/>
              <a:ext cx="68682" cy="4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85" extrusionOk="0">
                  <a:moveTo>
                    <a:pt x="8308" y="14172"/>
                  </a:moveTo>
                  <a:cubicBezTo>
                    <a:pt x="13292" y="11631"/>
                    <a:pt x="21600" y="16713"/>
                    <a:pt x="21600" y="10360"/>
                  </a:cubicBezTo>
                  <a:cubicBezTo>
                    <a:pt x="21600" y="4007"/>
                    <a:pt x="8308" y="-1075"/>
                    <a:pt x="4985" y="196"/>
                  </a:cubicBezTo>
                  <a:cubicBezTo>
                    <a:pt x="4154" y="1466"/>
                    <a:pt x="3323" y="1466"/>
                    <a:pt x="1662" y="196"/>
                  </a:cubicBezTo>
                  <a:cubicBezTo>
                    <a:pt x="831" y="4007"/>
                    <a:pt x="831" y="11631"/>
                    <a:pt x="0" y="19254"/>
                  </a:cubicBezTo>
                  <a:cubicBezTo>
                    <a:pt x="831" y="19254"/>
                    <a:pt x="831" y="19254"/>
                    <a:pt x="831" y="19254"/>
                  </a:cubicBezTo>
                  <a:cubicBezTo>
                    <a:pt x="3323" y="20525"/>
                    <a:pt x="4154" y="17984"/>
                    <a:pt x="8308" y="1417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Google Shape;1027;p79"/>
            <p:cNvSpPr/>
            <p:nvPr/>
          </p:nvSpPr>
          <p:spPr>
            <a:xfrm>
              <a:off x="1597733" y="1972061"/>
              <a:ext cx="84123" cy="8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extrusionOk="0">
                  <a:moveTo>
                    <a:pt x="11918" y="20250"/>
                  </a:moveTo>
                  <a:cubicBezTo>
                    <a:pt x="12593" y="20925"/>
                    <a:pt x="15293" y="20250"/>
                    <a:pt x="16643" y="20925"/>
                  </a:cubicBezTo>
                  <a:cubicBezTo>
                    <a:pt x="17318" y="21600"/>
                    <a:pt x="17993" y="21600"/>
                    <a:pt x="19343" y="21600"/>
                  </a:cubicBezTo>
                  <a:cubicBezTo>
                    <a:pt x="18668" y="20925"/>
                    <a:pt x="18668" y="20250"/>
                    <a:pt x="18668" y="20250"/>
                  </a:cubicBezTo>
                  <a:cubicBezTo>
                    <a:pt x="17318" y="18900"/>
                    <a:pt x="19343" y="16200"/>
                    <a:pt x="20018" y="14175"/>
                  </a:cubicBezTo>
                  <a:cubicBezTo>
                    <a:pt x="20018" y="11475"/>
                    <a:pt x="19343" y="6750"/>
                    <a:pt x="20018" y="5400"/>
                  </a:cubicBezTo>
                  <a:cubicBezTo>
                    <a:pt x="21368" y="4050"/>
                    <a:pt x="20693" y="3375"/>
                    <a:pt x="21368" y="675"/>
                  </a:cubicBezTo>
                  <a:cubicBezTo>
                    <a:pt x="21368" y="0"/>
                    <a:pt x="21368" y="0"/>
                    <a:pt x="21368" y="0"/>
                  </a:cubicBezTo>
                  <a:cubicBezTo>
                    <a:pt x="19343" y="0"/>
                    <a:pt x="15968" y="1350"/>
                    <a:pt x="15293" y="2025"/>
                  </a:cubicBezTo>
                  <a:cubicBezTo>
                    <a:pt x="14618" y="2025"/>
                    <a:pt x="11243" y="675"/>
                    <a:pt x="10568" y="2700"/>
                  </a:cubicBezTo>
                  <a:cubicBezTo>
                    <a:pt x="10568" y="4725"/>
                    <a:pt x="7868" y="5400"/>
                    <a:pt x="5168" y="5400"/>
                  </a:cubicBezTo>
                  <a:cubicBezTo>
                    <a:pt x="2468" y="5400"/>
                    <a:pt x="3818" y="8100"/>
                    <a:pt x="3818" y="8775"/>
                  </a:cubicBezTo>
                  <a:cubicBezTo>
                    <a:pt x="3818" y="8775"/>
                    <a:pt x="2468" y="9450"/>
                    <a:pt x="2468" y="9450"/>
                  </a:cubicBezTo>
                  <a:cubicBezTo>
                    <a:pt x="443" y="10125"/>
                    <a:pt x="443" y="10125"/>
                    <a:pt x="443" y="10125"/>
                  </a:cubicBezTo>
                  <a:cubicBezTo>
                    <a:pt x="-232" y="10800"/>
                    <a:pt x="-232" y="11475"/>
                    <a:pt x="1118" y="12150"/>
                  </a:cubicBezTo>
                  <a:cubicBezTo>
                    <a:pt x="3143" y="13500"/>
                    <a:pt x="5168" y="16875"/>
                    <a:pt x="7193" y="18225"/>
                  </a:cubicBezTo>
                  <a:cubicBezTo>
                    <a:pt x="7868" y="18225"/>
                    <a:pt x="8543" y="19575"/>
                    <a:pt x="8543" y="20250"/>
                  </a:cubicBezTo>
                  <a:cubicBezTo>
                    <a:pt x="9893" y="20250"/>
                    <a:pt x="11243" y="20250"/>
                    <a:pt x="11918" y="2025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Google Shape;1028;p79"/>
            <p:cNvSpPr/>
            <p:nvPr/>
          </p:nvSpPr>
          <p:spPr>
            <a:xfrm>
              <a:off x="1865335" y="2172066"/>
              <a:ext cx="781877" cy="80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43" extrusionOk="0">
                  <a:moveTo>
                    <a:pt x="11365" y="21328"/>
                  </a:moveTo>
                  <a:cubicBezTo>
                    <a:pt x="11729" y="21042"/>
                    <a:pt x="11656" y="20899"/>
                    <a:pt x="11802" y="20685"/>
                  </a:cubicBezTo>
                  <a:cubicBezTo>
                    <a:pt x="11947" y="20399"/>
                    <a:pt x="11802" y="20256"/>
                    <a:pt x="12092" y="19969"/>
                  </a:cubicBezTo>
                  <a:cubicBezTo>
                    <a:pt x="12311" y="19826"/>
                    <a:pt x="12092" y="19612"/>
                    <a:pt x="12383" y="19469"/>
                  </a:cubicBezTo>
                  <a:cubicBezTo>
                    <a:pt x="12747" y="19254"/>
                    <a:pt x="12674" y="19612"/>
                    <a:pt x="12383" y="19898"/>
                  </a:cubicBezTo>
                  <a:cubicBezTo>
                    <a:pt x="12092" y="20256"/>
                    <a:pt x="12092" y="20399"/>
                    <a:pt x="12383" y="20113"/>
                  </a:cubicBezTo>
                  <a:cubicBezTo>
                    <a:pt x="12820" y="19826"/>
                    <a:pt x="12965" y="19469"/>
                    <a:pt x="13111" y="19040"/>
                  </a:cubicBezTo>
                  <a:cubicBezTo>
                    <a:pt x="13329" y="18682"/>
                    <a:pt x="13474" y="18539"/>
                    <a:pt x="13692" y="18468"/>
                  </a:cubicBezTo>
                  <a:cubicBezTo>
                    <a:pt x="13765" y="18468"/>
                    <a:pt x="13765" y="18038"/>
                    <a:pt x="13765" y="17752"/>
                  </a:cubicBezTo>
                  <a:cubicBezTo>
                    <a:pt x="13765" y="17395"/>
                    <a:pt x="13692" y="17180"/>
                    <a:pt x="13765" y="16966"/>
                  </a:cubicBezTo>
                  <a:cubicBezTo>
                    <a:pt x="13911" y="16751"/>
                    <a:pt x="13765" y="16536"/>
                    <a:pt x="13983" y="16536"/>
                  </a:cubicBezTo>
                  <a:cubicBezTo>
                    <a:pt x="14129" y="16536"/>
                    <a:pt x="14420" y="16322"/>
                    <a:pt x="14638" y="16036"/>
                  </a:cubicBezTo>
                  <a:cubicBezTo>
                    <a:pt x="14929" y="15750"/>
                    <a:pt x="15074" y="15750"/>
                    <a:pt x="15365" y="15750"/>
                  </a:cubicBezTo>
                  <a:cubicBezTo>
                    <a:pt x="15656" y="15678"/>
                    <a:pt x="15511" y="15607"/>
                    <a:pt x="15656" y="15535"/>
                  </a:cubicBezTo>
                  <a:cubicBezTo>
                    <a:pt x="15874" y="15535"/>
                    <a:pt x="15947" y="15392"/>
                    <a:pt x="16092" y="15249"/>
                  </a:cubicBezTo>
                  <a:cubicBezTo>
                    <a:pt x="16238" y="15177"/>
                    <a:pt x="16674" y="15320"/>
                    <a:pt x="16965" y="15320"/>
                  </a:cubicBezTo>
                  <a:cubicBezTo>
                    <a:pt x="17256" y="15320"/>
                    <a:pt x="17474" y="15320"/>
                    <a:pt x="17474" y="15106"/>
                  </a:cubicBezTo>
                  <a:cubicBezTo>
                    <a:pt x="17474" y="14963"/>
                    <a:pt x="17620" y="14748"/>
                    <a:pt x="17765" y="14748"/>
                  </a:cubicBezTo>
                  <a:cubicBezTo>
                    <a:pt x="17983" y="14748"/>
                    <a:pt x="18056" y="14748"/>
                    <a:pt x="18056" y="14534"/>
                  </a:cubicBezTo>
                  <a:cubicBezTo>
                    <a:pt x="18056" y="14319"/>
                    <a:pt x="18129" y="14105"/>
                    <a:pt x="18202" y="14033"/>
                  </a:cubicBezTo>
                  <a:cubicBezTo>
                    <a:pt x="18347" y="13890"/>
                    <a:pt x="18347" y="13747"/>
                    <a:pt x="18420" y="13532"/>
                  </a:cubicBezTo>
                  <a:cubicBezTo>
                    <a:pt x="18492" y="13389"/>
                    <a:pt x="18638" y="13461"/>
                    <a:pt x="18638" y="13246"/>
                  </a:cubicBezTo>
                  <a:cubicBezTo>
                    <a:pt x="18638" y="13032"/>
                    <a:pt x="18711" y="12817"/>
                    <a:pt x="18711" y="12603"/>
                  </a:cubicBezTo>
                  <a:cubicBezTo>
                    <a:pt x="18711" y="12460"/>
                    <a:pt x="18929" y="12460"/>
                    <a:pt x="19002" y="12317"/>
                  </a:cubicBezTo>
                  <a:cubicBezTo>
                    <a:pt x="19074" y="12173"/>
                    <a:pt x="18929" y="12030"/>
                    <a:pt x="19002" y="11673"/>
                  </a:cubicBezTo>
                  <a:cubicBezTo>
                    <a:pt x="19147" y="11244"/>
                    <a:pt x="19002" y="10958"/>
                    <a:pt x="19002" y="10600"/>
                  </a:cubicBezTo>
                  <a:cubicBezTo>
                    <a:pt x="19002" y="10314"/>
                    <a:pt x="19002" y="9956"/>
                    <a:pt x="19147" y="9885"/>
                  </a:cubicBezTo>
                  <a:cubicBezTo>
                    <a:pt x="19292" y="9742"/>
                    <a:pt x="19220" y="9670"/>
                    <a:pt x="19147" y="9599"/>
                  </a:cubicBezTo>
                  <a:cubicBezTo>
                    <a:pt x="19002" y="9599"/>
                    <a:pt x="19147" y="9456"/>
                    <a:pt x="19220" y="9456"/>
                  </a:cubicBezTo>
                  <a:cubicBezTo>
                    <a:pt x="19292" y="9456"/>
                    <a:pt x="19438" y="9670"/>
                    <a:pt x="19583" y="9599"/>
                  </a:cubicBezTo>
                  <a:cubicBezTo>
                    <a:pt x="19729" y="9456"/>
                    <a:pt x="19874" y="9098"/>
                    <a:pt x="19947" y="8740"/>
                  </a:cubicBezTo>
                  <a:cubicBezTo>
                    <a:pt x="20092" y="8454"/>
                    <a:pt x="20383" y="8454"/>
                    <a:pt x="20529" y="8383"/>
                  </a:cubicBezTo>
                  <a:cubicBezTo>
                    <a:pt x="20747" y="8311"/>
                    <a:pt x="21038" y="7882"/>
                    <a:pt x="21256" y="7310"/>
                  </a:cubicBezTo>
                  <a:cubicBezTo>
                    <a:pt x="21547" y="6809"/>
                    <a:pt x="21256" y="6166"/>
                    <a:pt x="21183" y="5808"/>
                  </a:cubicBezTo>
                  <a:cubicBezTo>
                    <a:pt x="21038" y="5379"/>
                    <a:pt x="20892" y="5450"/>
                    <a:pt x="20747" y="5450"/>
                  </a:cubicBezTo>
                  <a:cubicBezTo>
                    <a:pt x="20456" y="5522"/>
                    <a:pt x="19947" y="5450"/>
                    <a:pt x="19438" y="4807"/>
                  </a:cubicBezTo>
                  <a:cubicBezTo>
                    <a:pt x="18856" y="4163"/>
                    <a:pt x="18202" y="4234"/>
                    <a:pt x="17838" y="4306"/>
                  </a:cubicBezTo>
                  <a:cubicBezTo>
                    <a:pt x="17402" y="4377"/>
                    <a:pt x="17038" y="4163"/>
                    <a:pt x="16747" y="4091"/>
                  </a:cubicBezTo>
                  <a:cubicBezTo>
                    <a:pt x="16456" y="4020"/>
                    <a:pt x="16238" y="4306"/>
                    <a:pt x="16092" y="4377"/>
                  </a:cubicBezTo>
                  <a:cubicBezTo>
                    <a:pt x="15874" y="4449"/>
                    <a:pt x="16165" y="4163"/>
                    <a:pt x="16165" y="3877"/>
                  </a:cubicBezTo>
                  <a:cubicBezTo>
                    <a:pt x="16165" y="3662"/>
                    <a:pt x="15438" y="3376"/>
                    <a:pt x="14856" y="3162"/>
                  </a:cubicBezTo>
                  <a:cubicBezTo>
                    <a:pt x="14347" y="2947"/>
                    <a:pt x="14129" y="3018"/>
                    <a:pt x="14129" y="3448"/>
                  </a:cubicBezTo>
                  <a:cubicBezTo>
                    <a:pt x="14129" y="3734"/>
                    <a:pt x="13838" y="3305"/>
                    <a:pt x="13765" y="3662"/>
                  </a:cubicBezTo>
                  <a:cubicBezTo>
                    <a:pt x="13547" y="4020"/>
                    <a:pt x="13256" y="3734"/>
                    <a:pt x="13474" y="3662"/>
                  </a:cubicBezTo>
                  <a:cubicBezTo>
                    <a:pt x="13692" y="3519"/>
                    <a:pt x="13838" y="3305"/>
                    <a:pt x="13911" y="3018"/>
                  </a:cubicBezTo>
                  <a:cubicBezTo>
                    <a:pt x="13983" y="2804"/>
                    <a:pt x="13111" y="2589"/>
                    <a:pt x="12820" y="2732"/>
                  </a:cubicBezTo>
                  <a:cubicBezTo>
                    <a:pt x="12529" y="2875"/>
                    <a:pt x="12747" y="3305"/>
                    <a:pt x="12456" y="3162"/>
                  </a:cubicBezTo>
                  <a:cubicBezTo>
                    <a:pt x="12238" y="3018"/>
                    <a:pt x="12456" y="2732"/>
                    <a:pt x="12602" y="2732"/>
                  </a:cubicBezTo>
                  <a:cubicBezTo>
                    <a:pt x="12820" y="2732"/>
                    <a:pt x="12965" y="2375"/>
                    <a:pt x="13111" y="2089"/>
                  </a:cubicBezTo>
                  <a:cubicBezTo>
                    <a:pt x="13256" y="1803"/>
                    <a:pt x="12965" y="1731"/>
                    <a:pt x="12747" y="1517"/>
                  </a:cubicBezTo>
                  <a:cubicBezTo>
                    <a:pt x="12529" y="1302"/>
                    <a:pt x="12529" y="587"/>
                    <a:pt x="12311" y="515"/>
                  </a:cubicBezTo>
                  <a:cubicBezTo>
                    <a:pt x="12092" y="730"/>
                    <a:pt x="11802" y="1087"/>
                    <a:pt x="11729" y="1373"/>
                  </a:cubicBezTo>
                  <a:cubicBezTo>
                    <a:pt x="11583" y="1731"/>
                    <a:pt x="11438" y="1517"/>
                    <a:pt x="11147" y="1588"/>
                  </a:cubicBezTo>
                  <a:cubicBezTo>
                    <a:pt x="10856" y="1731"/>
                    <a:pt x="10638" y="1588"/>
                    <a:pt x="10565" y="1445"/>
                  </a:cubicBezTo>
                  <a:cubicBezTo>
                    <a:pt x="10492" y="1302"/>
                    <a:pt x="10202" y="1445"/>
                    <a:pt x="9983" y="1445"/>
                  </a:cubicBezTo>
                  <a:cubicBezTo>
                    <a:pt x="9765" y="1373"/>
                    <a:pt x="9911" y="1660"/>
                    <a:pt x="9765" y="1731"/>
                  </a:cubicBezTo>
                  <a:cubicBezTo>
                    <a:pt x="9620" y="1803"/>
                    <a:pt x="9256" y="1588"/>
                    <a:pt x="9111" y="1731"/>
                  </a:cubicBezTo>
                  <a:cubicBezTo>
                    <a:pt x="8965" y="1874"/>
                    <a:pt x="8892" y="1731"/>
                    <a:pt x="8820" y="1803"/>
                  </a:cubicBezTo>
                  <a:cubicBezTo>
                    <a:pt x="8747" y="1946"/>
                    <a:pt x="8602" y="1874"/>
                    <a:pt x="8529" y="1946"/>
                  </a:cubicBezTo>
                  <a:cubicBezTo>
                    <a:pt x="8456" y="2017"/>
                    <a:pt x="8165" y="2089"/>
                    <a:pt x="7874" y="1731"/>
                  </a:cubicBezTo>
                  <a:cubicBezTo>
                    <a:pt x="7656" y="1517"/>
                    <a:pt x="7656" y="944"/>
                    <a:pt x="7729" y="873"/>
                  </a:cubicBezTo>
                  <a:cubicBezTo>
                    <a:pt x="7874" y="801"/>
                    <a:pt x="7874" y="515"/>
                    <a:pt x="7729" y="372"/>
                  </a:cubicBezTo>
                  <a:cubicBezTo>
                    <a:pt x="7583" y="301"/>
                    <a:pt x="7729" y="15"/>
                    <a:pt x="7511" y="15"/>
                  </a:cubicBezTo>
                  <a:cubicBezTo>
                    <a:pt x="7292" y="-57"/>
                    <a:pt x="7292" y="158"/>
                    <a:pt x="7147" y="229"/>
                  </a:cubicBezTo>
                  <a:cubicBezTo>
                    <a:pt x="7002" y="301"/>
                    <a:pt x="6711" y="587"/>
                    <a:pt x="6492" y="515"/>
                  </a:cubicBezTo>
                  <a:cubicBezTo>
                    <a:pt x="6347" y="515"/>
                    <a:pt x="6129" y="587"/>
                    <a:pt x="6129" y="730"/>
                  </a:cubicBezTo>
                  <a:cubicBezTo>
                    <a:pt x="6129" y="873"/>
                    <a:pt x="5983" y="873"/>
                    <a:pt x="5983" y="730"/>
                  </a:cubicBezTo>
                  <a:cubicBezTo>
                    <a:pt x="5911" y="587"/>
                    <a:pt x="5547" y="658"/>
                    <a:pt x="5474" y="587"/>
                  </a:cubicBezTo>
                  <a:cubicBezTo>
                    <a:pt x="5329" y="444"/>
                    <a:pt x="4892" y="515"/>
                    <a:pt x="5111" y="658"/>
                  </a:cubicBezTo>
                  <a:cubicBezTo>
                    <a:pt x="5256" y="730"/>
                    <a:pt x="5256" y="873"/>
                    <a:pt x="5256" y="1016"/>
                  </a:cubicBezTo>
                  <a:cubicBezTo>
                    <a:pt x="5256" y="1159"/>
                    <a:pt x="5474" y="1087"/>
                    <a:pt x="5474" y="1373"/>
                  </a:cubicBezTo>
                  <a:cubicBezTo>
                    <a:pt x="5474" y="1588"/>
                    <a:pt x="5620" y="1445"/>
                    <a:pt x="5765" y="1445"/>
                  </a:cubicBezTo>
                  <a:cubicBezTo>
                    <a:pt x="5838" y="1445"/>
                    <a:pt x="5838" y="1588"/>
                    <a:pt x="5692" y="1660"/>
                  </a:cubicBezTo>
                  <a:cubicBezTo>
                    <a:pt x="5474" y="1660"/>
                    <a:pt x="5402" y="1731"/>
                    <a:pt x="5329" y="1874"/>
                  </a:cubicBezTo>
                  <a:cubicBezTo>
                    <a:pt x="5256" y="2089"/>
                    <a:pt x="5111" y="1946"/>
                    <a:pt x="5038" y="2089"/>
                  </a:cubicBezTo>
                  <a:cubicBezTo>
                    <a:pt x="4892" y="2232"/>
                    <a:pt x="4747" y="2375"/>
                    <a:pt x="4602" y="2303"/>
                  </a:cubicBezTo>
                  <a:cubicBezTo>
                    <a:pt x="4529" y="2232"/>
                    <a:pt x="4456" y="2303"/>
                    <a:pt x="4311" y="2375"/>
                  </a:cubicBezTo>
                  <a:cubicBezTo>
                    <a:pt x="4238" y="2446"/>
                    <a:pt x="4238" y="2375"/>
                    <a:pt x="4020" y="2232"/>
                  </a:cubicBezTo>
                  <a:cubicBezTo>
                    <a:pt x="3874" y="2089"/>
                    <a:pt x="3802" y="1874"/>
                    <a:pt x="3583" y="1731"/>
                  </a:cubicBezTo>
                  <a:cubicBezTo>
                    <a:pt x="3438" y="1731"/>
                    <a:pt x="3220" y="1803"/>
                    <a:pt x="3074" y="1803"/>
                  </a:cubicBezTo>
                  <a:cubicBezTo>
                    <a:pt x="2856" y="1803"/>
                    <a:pt x="2274" y="1731"/>
                    <a:pt x="2274" y="1874"/>
                  </a:cubicBezTo>
                  <a:cubicBezTo>
                    <a:pt x="2202" y="1946"/>
                    <a:pt x="2347" y="2160"/>
                    <a:pt x="2420" y="2160"/>
                  </a:cubicBezTo>
                  <a:cubicBezTo>
                    <a:pt x="2492" y="2160"/>
                    <a:pt x="2711" y="2232"/>
                    <a:pt x="2492" y="2375"/>
                  </a:cubicBezTo>
                  <a:cubicBezTo>
                    <a:pt x="2347" y="2589"/>
                    <a:pt x="2129" y="2375"/>
                    <a:pt x="2129" y="2661"/>
                  </a:cubicBezTo>
                  <a:cubicBezTo>
                    <a:pt x="2129" y="3018"/>
                    <a:pt x="2565" y="3233"/>
                    <a:pt x="2492" y="3519"/>
                  </a:cubicBezTo>
                  <a:cubicBezTo>
                    <a:pt x="2492" y="3662"/>
                    <a:pt x="2420" y="4091"/>
                    <a:pt x="2420" y="4306"/>
                  </a:cubicBezTo>
                  <a:cubicBezTo>
                    <a:pt x="2420" y="4377"/>
                    <a:pt x="2347" y="4950"/>
                    <a:pt x="2202" y="5021"/>
                  </a:cubicBezTo>
                  <a:cubicBezTo>
                    <a:pt x="1983" y="5021"/>
                    <a:pt x="1911" y="4878"/>
                    <a:pt x="1692" y="5021"/>
                  </a:cubicBezTo>
                  <a:cubicBezTo>
                    <a:pt x="1547" y="5164"/>
                    <a:pt x="1256" y="5093"/>
                    <a:pt x="1038" y="5236"/>
                  </a:cubicBezTo>
                  <a:cubicBezTo>
                    <a:pt x="820" y="5379"/>
                    <a:pt x="602" y="5307"/>
                    <a:pt x="602" y="5593"/>
                  </a:cubicBezTo>
                  <a:cubicBezTo>
                    <a:pt x="602" y="5808"/>
                    <a:pt x="311" y="5879"/>
                    <a:pt x="383" y="6022"/>
                  </a:cubicBezTo>
                  <a:cubicBezTo>
                    <a:pt x="456" y="6237"/>
                    <a:pt x="311" y="6166"/>
                    <a:pt x="165" y="6309"/>
                  </a:cubicBezTo>
                  <a:cubicBezTo>
                    <a:pt x="-53" y="6523"/>
                    <a:pt x="165" y="6595"/>
                    <a:pt x="20" y="6738"/>
                  </a:cubicBezTo>
                  <a:cubicBezTo>
                    <a:pt x="-53" y="6809"/>
                    <a:pt x="92" y="6952"/>
                    <a:pt x="238" y="7167"/>
                  </a:cubicBezTo>
                  <a:cubicBezTo>
                    <a:pt x="311" y="7310"/>
                    <a:pt x="456" y="7453"/>
                    <a:pt x="456" y="7596"/>
                  </a:cubicBezTo>
                  <a:cubicBezTo>
                    <a:pt x="456" y="7739"/>
                    <a:pt x="602" y="7811"/>
                    <a:pt x="747" y="7811"/>
                  </a:cubicBezTo>
                  <a:cubicBezTo>
                    <a:pt x="820" y="7739"/>
                    <a:pt x="747" y="8097"/>
                    <a:pt x="965" y="8097"/>
                  </a:cubicBezTo>
                  <a:cubicBezTo>
                    <a:pt x="1256" y="8097"/>
                    <a:pt x="1547" y="8168"/>
                    <a:pt x="1620" y="8025"/>
                  </a:cubicBezTo>
                  <a:cubicBezTo>
                    <a:pt x="1692" y="7882"/>
                    <a:pt x="1765" y="7739"/>
                    <a:pt x="1765" y="7954"/>
                  </a:cubicBezTo>
                  <a:cubicBezTo>
                    <a:pt x="1765" y="8168"/>
                    <a:pt x="1765" y="8740"/>
                    <a:pt x="1911" y="8669"/>
                  </a:cubicBezTo>
                  <a:cubicBezTo>
                    <a:pt x="2129" y="8597"/>
                    <a:pt x="2492" y="8597"/>
                    <a:pt x="2638" y="8669"/>
                  </a:cubicBezTo>
                  <a:cubicBezTo>
                    <a:pt x="2783" y="8740"/>
                    <a:pt x="3002" y="8669"/>
                    <a:pt x="3147" y="8597"/>
                  </a:cubicBezTo>
                  <a:cubicBezTo>
                    <a:pt x="3220" y="8526"/>
                    <a:pt x="3365" y="8526"/>
                    <a:pt x="3583" y="8383"/>
                  </a:cubicBezTo>
                  <a:cubicBezTo>
                    <a:pt x="3802" y="8240"/>
                    <a:pt x="4020" y="8025"/>
                    <a:pt x="4238" y="8025"/>
                  </a:cubicBezTo>
                  <a:cubicBezTo>
                    <a:pt x="4383" y="8025"/>
                    <a:pt x="4747" y="7882"/>
                    <a:pt x="4747" y="8097"/>
                  </a:cubicBezTo>
                  <a:cubicBezTo>
                    <a:pt x="4674" y="8240"/>
                    <a:pt x="4602" y="8812"/>
                    <a:pt x="4892" y="9169"/>
                  </a:cubicBezTo>
                  <a:cubicBezTo>
                    <a:pt x="5111" y="9456"/>
                    <a:pt x="5256" y="9527"/>
                    <a:pt x="5547" y="9456"/>
                  </a:cubicBezTo>
                  <a:cubicBezTo>
                    <a:pt x="5765" y="9456"/>
                    <a:pt x="5765" y="9599"/>
                    <a:pt x="5911" y="9527"/>
                  </a:cubicBezTo>
                  <a:cubicBezTo>
                    <a:pt x="6056" y="9527"/>
                    <a:pt x="5983" y="9742"/>
                    <a:pt x="6129" y="9742"/>
                  </a:cubicBezTo>
                  <a:cubicBezTo>
                    <a:pt x="6274" y="9742"/>
                    <a:pt x="6565" y="9813"/>
                    <a:pt x="6565" y="9956"/>
                  </a:cubicBezTo>
                  <a:cubicBezTo>
                    <a:pt x="6565" y="10171"/>
                    <a:pt x="7074" y="10028"/>
                    <a:pt x="7147" y="10099"/>
                  </a:cubicBezTo>
                  <a:cubicBezTo>
                    <a:pt x="7292" y="10242"/>
                    <a:pt x="7438" y="10314"/>
                    <a:pt x="7365" y="10457"/>
                  </a:cubicBezTo>
                  <a:cubicBezTo>
                    <a:pt x="7365" y="10671"/>
                    <a:pt x="7656" y="10815"/>
                    <a:pt x="7511" y="10886"/>
                  </a:cubicBezTo>
                  <a:cubicBezTo>
                    <a:pt x="7292" y="10958"/>
                    <a:pt x="7511" y="11101"/>
                    <a:pt x="7511" y="11315"/>
                  </a:cubicBezTo>
                  <a:cubicBezTo>
                    <a:pt x="7583" y="11530"/>
                    <a:pt x="7729" y="11601"/>
                    <a:pt x="8092" y="11601"/>
                  </a:cubicBezTo>
                  <a:cubicBezTo>
                    <a:pt x="8529" y="11530"/>
                    <a:pt x="8602" y="11601"/>
                    <a:pt x="8602" y="11887"/>
                  </a:cubicBezTo>
                  <a:cubicBezTo>
                    <a:pt x="8602" y="12030"/>
                    <a:pt x="8820" y="12102"/>
                    <a:pt x="8892" y="12388"/>
                  </a:cubicBezTo>
                  <a:cubicBezTo>
                    <a:pt x="8965" y="12603"/>
                    <a:pt x="8747" y="12889"/>
                    <a:pt x="8820" y="13032"/>
                  </a:cubicBezTo>
                  <a:cubicBezTo>
                    <a:pt x="8820" y="13175"/>
                    <a:pt x="8747" y="13318"/>
                    <a:pt x="8602" y="13389"/>
                  </a:cubicBezTo>
                  <a:cubicBezTo>
                    <a:pt x="8747" y="13604"/>
                    <a:pt x="8747" y="13675"/>
                    <a:pt x="8674" y="13747"/>
                  </a:cubicBezTo>
                  <a:cubicBezTo>
                    <a:pt x="8529" y="13747"/>
                    <a:pt x="8820" y="13962"/>
                    <a:pt x="8747" y="14391"/>
                  </a:cubicBezTo>
                  <a:cubicBezTo>
                    <a:pt x="8674" y="14677"/>
                    <a:pt x="8674" y="14748"/>
                    <a:pt x="9038" y="14748"/>
                  </a:cubicBezTo>
                  <a:cubicBezTo>
                    <a:pt x="9474" y="14748"/>
                    <a:pt x="9402" y="14891"/>
                    <a:pt x="9474" y="14820"/>
                  </a:cubicBezTo>
                  <a:cubicBezTo>
                    <a:pt x="9620" y="14748"/>
                    <a:pt x="9838" y="15106"/>
                    <a:pt x="9911" y="15320"/>
                  </a:cubicBezTo>
                  <a:cubicBezTo>
                    <a:pt x="9911" y="15464"/>
                    <a:pt x="10129" y="15893"/>
                    <a:pt x="10202" y="15893"/>
                  </a:cubicBezTo>
                  <a:cubicBezTo>
                    <a:pt x="10274" y="15893"/>
                    <a:pt x="10347" y="15678"/>
                    <a:pt x="10565" y="15750"/>
                  </a:cubicBezTo>
                  <a:cubicBezTo>
                    <a:pt x="10783" y="15821"/>
                    <a:pt x="10565" y="16465"/>
                    <a:pt x="10565" y="16751"/>
                  </a:cubicBezTo>
                  <a:cubicBezTo>
                    <a:pt x="10711" y="16679"/>
                    <a:pt x="10856" y="16679"/>
                    <a:pt x="10929" y="16751"/>
                  </a:cubicBezTo>
                  <a:cubicBezTo>
                    <a:pt x="11002" y="16822"/>
                    <a:pt x="11074" y="17395"/>
                    <a:pt x="11002" y="17538"/>
                  </a:cubicBezTo>
                  <a:cubicBezTo>
                    <a:pt x="11002" y="17681"/>
                    <a:pt x="10565" y="17824"/>
                    <a:pt x="10347" y="17967"/>
                  </a:cubicBezTo>
                  <a:cubicBezTo>
                    <a:pt x="10202" y="18110"/>
                    <a:pt x="9620" y="18539"/>
                    <a:pt x="9474" y="18897"/>
                  </a:cubicBezTo>
                  <a:cubicBezTo>
                    <a:pt x="9329" y="19111"/>
                    <a:pt x="9111" y="19254"/>
                    <a:pt x="8965" y="19469"/>
                  </a:cubicBezTo>
                  <a:cubicBezTo>
                    <a:pt x="9038" y="19469"/>
                    <a:pt x="9038" y="19469"/>
                    <a:pt x="9111" y="19469"/>
                  </a:cubicBezTo>
                  <a:cubicBezTo>
                    <a:pt x="9256" y="19397"/>
                    <a:pt x="9402" y="19397"/>
                    <a:pt x="9547" y="19612"/>
                  </a:cubicBezTo>
                  <a:cubicBezTo>
                    <a:pt x="9765" y="19826"/>
                    <a:pt x="9692" y="19969"/>
                    <a:pt x="9765" y="19969"/>
                  </a:cubicBezTo>
                  <a:cubicBezTo>
                    <a:pt x="9911" y="19898"/>
                    <a:pt x="9983" y="19683"/>
                    <a:pt x="10129" y="19826"/>
                  </a:cubicBezTo>
                  <a:cubicBezTo>
                    <a:pt x="10274" y="20041"/>
                    <a:pt x="10638" y="20256"/>
                    <a:pt x="10711" y="20327"/>
                  </a:cubicBezTo>
                  <a:cubicBezTo>
                    <a:pt x="10783" y="20470"/>
                    <a:pt x="11074" y="20542"/>
                    <a:pt x="11074" y="20756"/>
                  </a:cubicBezTo>
                  <a:cubicBezTo>
                    <a:pt x="11074" y="20899"/>
                    <a:pt x="11002" y="21257"/>
                    <a:pt x="11147" y="21543"/>
                  </a:cubicBezTo>
                  <a:cubicBezTo>
                    <a:pt x="11220" y="21471"/>
                    <a:pt x="11220" y="21400"/>
                    <a:pt x="11365" y="2132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Google Shape;1029;p79"/>
            <p:cNvSpPr/>
            <p:nvPr/>
          </p:nvSpPr>
          <p:spPr>
            <a:xfrm>
              <a:off x="2174061" y="2895404"/>
              <a:ext cx="98116" cy="10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6" extrusionOk="0">
                  <a:moveTo>
                    <a:pt x="21016" y="9798"/>
                  </a:moveTo>
                  <a:cubicBezTo>
                    <a:pt x="21016" y="8217"/>
                    <a:pt x="18681" y="7690"/>
                    <a:pt x="18097" y="6637"/>
                  </a:cubicBezTo>
                  <a:cubicBezTo>
                    <a:pt x="17514" y="6110"/>
                    <a:pt x="14595" y="4529"/>
                    <a:pt x="13427" y="2949"/>
                  </a:cubicBezTo>
                  <a:cubicBezTo>
                    <a:pt x="12259" y="1368"/>
                    <a:pt x="11676" y="3476"/>
                    <a:pt x="10508" y="4003"/>
                  </a:cubicBezTo>
                  <a:cubicBezTo>
                    <a:pt x="9924" y="4003"/>
                    <a:pt x="10508" y="2422"/>
                    <a:pt x="8757" y="1368"/>
                  </a:cubicBezTo>
                  <a:cubicBezTo>
                    <a:pt x="7589" y="-212"/>
                    <a:pt x="6422" y="-212"/>
                    <a:pt x="5254" y="315"/>
                  </a:cubicBezTo>
                  <a:cubicBezTo>
                    <a:pt x="4670" y="315"/>
                    <a:pt x="4670" y="315"/>
                    <a:pt x="4086" y="315"/>
                  </a:cubicBezTo>
                  <a:cubicBezTo>
                    <a:pt x="2919" y="842"/>
                    <a:pt x="2335" y="1368"/>
                    <a:pt x="2335" y="1895"/>
                  </a:cubicBezTo>
                  <a:cubicBezTo>
                    <a:pt x="2335" y="4003"/>
                    <a:pt x="1168" y="5583"/>
                    <a:pt x="584" y="9271"/>
                  </a:cubicBezTo>
                  <a:cubicBezTo>
                    <a:pt x="584" y="11905"/>
                    <a:pt x="0" y="11378"/>
                    <a:pt x="0" y="14012"/>
                  </a:cubicBezTo>
                  <a:cubicBezTo>
                    <a:pt x="0" y="16647"/>
                    <a:pt x="584" y="16647"/>
                    <a:pt x="1168" y="16647"/>
                  </a:cubicBezTo>
                  <a:cubicBezTo>
                    <a:pt x="1168" y="17173"/>
                    <a:pt x="584" y="17700"/>
                    <a:pt x="584" y="18227"/>
                  </a:cubicBezTo>
                  <a:cubicBezTo>
                    <a:pt x="1168" y="18227"/>
                    <a:pt x="1168" y="18754"/>
                    <a:pt x="2335" y="18754"/>
                  </a:cubicBezTo>
                  <a:cubicBezTo>
                    <a:pt x="4086" y="18754"/>
                    <a:pt x="6422" y="19281"/>
                    <a:pt x="7589" y="20334"/>
                  </a:cubicBezTo>
                  <a:cubicBezTo>
                    <a:pt x="9924" y="21388"/>
                    <a:pt x="9341" y="19808"/>
                    <a:pt x="11676" y="20334"/>
                  </a:cubicBezTo>
                  <a:cubicBezTo>
                    <a:pt x="13427" y="20334"/>
                    <a:pt x="15762" y="20861"/>
                    <a:pt x="18097" y="19281"/>
                  </a:cubicBezTo>
                  <a:cubicBezTo>
                    <a:pt x="19849" y="18754"/>
                    <a:pt x="20432" y="17700"/>
                    <a:pt x="21600" y="16120"/>
                  </a:cubicBezTo>
                  <a:cubicBezTo>
                    <a:pt x="20432" y="13486"/>
                    <a:pt x="21016" y="10851"/>
                    <a:pt x="21016" y="979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Google Shape;1030;p79"/>
            <p:cNvSpPr/>
            <p:nvPr/>
          </p:nvSpPr>
          <p:spPr>
            <a:xfrm>
              <a:off x="1872864" y="2718738"/>
              <a:ext cx="394479" cy="78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99" extrusionOk="0">
                  <a:moveTo>
                    <a:pt x="8048" y="20932"/>
                  </a:moveTo>
                  <a:cubicBezTo>
                    <a:pt x="7472" y="20932"/>
                    <a:pt x="6320" y="20424"/>
                    <a:pt x="5888" y="20279"/>
                  </a:cubicBezTo>
                  <a:cubicBezTo>
                    <a:pt x="5600" y="20134"/>
                    <a:pt x="5888" y="19989"/>
                    <a:pt x="5312" y="19989"/>
                  </a:cubicBezTo>
                  <a:cubicBezTo>
                    <a:pt x="5024" y="20062"/>
                    <a:pt x="5312" y="19844"/>
                    <a:pt x="5456" y="19772"/>
                  </a:cubicBezTo>
                  <a:cubicBezTo>
                    <a:pt x="5744" y="19772"/>
                    <a:pt x="5312" y="19554"/>
                    <a:pt x="5168" y="19482"/>
                  </a:cubicBezTo>
                  <a:cubicBezTo>
                    <a:pt x="5168" y="19772"/>
                    <a:pt x="5024" y="21294"/>
                    <a:pt x="5168" y="21294"/>
                  </a:cubicBezTo>
                  <a:cubicBezTo>
                    <a:pt x="5312" y="21294"/>
                    <a:pt x="6608" y="21222"/>
                    <a:pt x="6896" y="21367"/>
                  </a:cubicBezTo>
                  <a:cubicBezTo>
                    <a:pt x="7040" y="21367"/>
                    <a:pt x="7184" y="21439"/>
                    <a:pt x="7328" y="21367"/>
                  </a:cubicBezTo>
                  <a:cubicBezTo>
                    <a:pt x="7616" y="21222"/>
                    <a:pt x="8480" y="21294"/>
                    <a:pt x="8624" y="21149"/>
                  </a:cubicBezTo>
                  <a:cubicBezTo>
                    <a:pt x="9056" y="21004"/>
                    <a:pt x="8624" y="21004"/>
                    <a:pt x="8048" y="20932"/>
                  </a:cubicBezTo>
                  <a:close/>
                  <a:moveTo>
                    <a:pt x="21152" y="2086"/>
                  </a:moveTo>
                  <a:cubicBezTo>
                    <a:pt x="21008" y="2086"/>
                    <a:pt x="20720" y="2086"/>
                    <a:pt x="20432" y="2086"/>
                  </a:cubicBezTo>
                  <a:cubicBezTo>
                    <a:pt x="20432" y="2086"/>
                    <a:pt x="20432" y="2086"/>
                    <a:pt x="20432" y="2086"/>
                  </a:cubicBezTo>
                  <a:cubicBezTo>
                    <a:pt x="20432" y="2376"/>
                    <a:pt x="20144" y="2956"/>
                    <a:pt x="19856" y="2956"/>
                  </a:cubicBezTo>
                  <a:cubicBezTo>
                    <a:pt x="19568" y="2956"/>
                    <a:pt x="19280" y="3173"/>
                    <a:pt x="18992" y="3101"/>
                  </a:cubicBezTo>
                  <a:cubicBezTo>
                    <a:pt x="18704" y="3101"/>
                    <a:pt x="18416" y="3318"/>
                    <a:pt x="18128" y="3246"/>
                  </a:cubicBezTo>
                  <a:cubicBezTo>
                    <a:pt x="17840" y="3101"/>
                    <a:pt x="17264" y="3246"/>
                    <a:pt x="17120" y="3173"/>
                  </a:cubicBezTo>
                  <a:cubicBezTo>
                    <a:pt x="16832" y="3101"/>
                    <a:pt x="16112" y="3173"/>
                    <a:pt x="16112" y="3028"/>
                  </a:cubicBezTo>
                  <a:cubicBezTo>
                    <a:pt x="16112" y="2956"/>
                    <a:pt x="16544" y="2956"/>
                    <a:pt x="16544" y="2738"/>
                  </a:cubicBezTo>
                  <a:cubicBezTo>
                    <a:pt x="16544" y="2448"/>
                    <a:pt x="17408" y="2086"/>
                    <a:pt x="17264" y="2013"/>
                  </a:cubicBezTo>
                  <a:cubicBezTo>
                    <a:pt x="17120" y="1869"/>
                    <a:pt x="15536" y="1651"/>
                    <a:pt x="15248" y="1506"/>
                  </a:cubicBezTo>
                  <a:cubicBezTo>
                    <a:pt x="14960" y="1289"/>
                    <a:pt x="14816" y="1216"/>
                    <a:pt x="14096" y="1216"/>
                  </a:cubicBezTo>
                  <a:cubicBezTo>
                    <a:pt x="13376" y="1216"/>
                    <a:pt x="13376" y="999"/>
                    <a:pt x="12944" y="854"/>
                  </a:cubicBezTo>
                  <a:cubicBezTo>
                    <a:pt x="12512" y="636"/>
                    <a:pt x="11792" y="274"/>
                    <a:pt x="11504" y="56"/>
                  </a:cubicBezTo>
                  <a:cubicBezTo>
                    <a:pt x="11072" y="56"/>
                    <a:pt x="10496" y="-16"/>
                    <a:pt x="10352" y="56"/>
                  </a:cubicBezTo>
                  <a:cubicBezTo>
                    <a:pt x="10208" y="201"/>
                    <a:pt x="10064" y="564"/>
                    <a:pt x="9776" y="346"/>
                  </a:cubicBezTo>
                  <a:cubicBezTo>
                    <a:pt x="9632" y="201"/>
                    <a:pt x="9056" y="201"/>
                    <a:pt x="8480" y="129"/>
                  </a:cubicBezTo>
                  <a:cubicBezTo>
                    <a:pt x="8048" y="129"/>
                    <a:pt x="8192" y="-161"/>
                    <a:pt x="7616" y="129"/>
                  </a:cubicBezTo>
                  <a:cubicBezTo>
                    <a:pt x="7328" y="274"/>
                    <a:pt x="7040" y="346"/>
                    <a:pt x="6896" y="419"/>
                  </a:cubicBezTo>
                  <a:cubicBezTo>
                    <a:pt x="6896" y="709"/>
                    <a:pt x="6752" y="999"/>
                    <a:pt x="6608" y="1144"/>
                  </a:cubicBezTo>
                  <a:cubicBezTo>
                    <a:pt x="6464" y="1216"/>
                    <a:pt x="5312" y="1434"/>
                    <a:pt x="5312" y="1579"/>
                  </a:cubicBezTo>
                  <a:cubicBezTo>
                    <a:pt x="5312" y="1724"/>
                    <a:pt x="5456" y="1869"/>
                    <a:pt x="5312" y="2013"/>
                  </a:cubicBezTo>
                  <a:cubicBezTo>
                    <a:pt x="5168" y="2086"/>
                    <a:pt x="5744" y="2448"/>
                    <a:pt x="5312" y="2521"/>
                  </a:cubicBezTo>
                  <a:cubicBezTo>
                    <a:pt x="5168" y="2666"/>
                    <a:pt x="5600" y="2811"/>
                    <a:pt x="5456" y="2956"/>
                  </a:cubicBezTo>
                  <a:cubicBezTo>
                    <a:pt x="5312" y="2956"/>
                    <a:pt x="4880" y="3028"/>
                    <a:pt x="4880" y="3173"/>
                  </a:cubicBezTo>
                  <a:cubicBezTo>
                    <a:pt x="4880" y="3246"/>
                    <a:pt x="4880" y="3536"/>
                    <a:pt x="4448" y="3608"/>
                  </a:cubicBezTo>
                  <a:cubicBezTo>
                    <a:pt x="4160" y="3681"/>
                    <a:pt x="4016" y="3898"/>
                    <a:pt x="4016" y="4116"/>
                  </a:cubicBezTo>
                  <a:cubicBezTo>
                    <a:pt x="4016" y="4260"/>
                    <a:pt x="3584" y="4116"/>
                    <a:pt x="3728" y="4405"/>
                  </a:cubicBezTo>
                  <a:cubicBezTo>
                    <a:pt x="3872" y="4623"/>
                    <a:pt x="4016" y="4840"/>
                    <a:pt x="3728" y="4913"/>
                  </a:cubicBezTo>
                  <a:cubicBezTo>
                    <a:pt x="3440" y="4985"/>
                    <a:pt x="3584" y="5348"/>
                    <a:pt x="3296" y="5348"/>
                  </a:cubicBezTo>
                  <a:cubicBezTo>
                    <a:pt x="3152" y="5348"/>
                    <a:pt x="3008" y="5710"/>
                    <a:pt x="3296" y="5928"/>
                  </a:cubicBezTo>
                  <a:cubicBezTo>
                    <a:pt x="3584" y="6145"/>
                    <a:pt x="3584" y="6290"/>
                    <a:pt x="3584" y="6507"/>
                  </a:cubicBezTo>
                  <a:cubicBezTo>
                    <a:pt x="3584" y="6652"/>
                    <a:pt x="4016" y="6725"/>
                    <a:pt x="3872" y="6942"/>
                  </a:cubicBezTo>
                  <a:cubicBezTo>
                    <a:pt x="3728" y="7160"/>
                    <a:pt x="3728" y="7377"/>
                    <a:pt x="3584" y="7377"/>
                  </a:cubicBezTo>
                  <a:cubicBezTo>
                    <a:pt x="3440" y="7450"/>
                    <a:pt x="3584" y="7740"/>
                    <a:pt x="3296" y="7812"/>
                  </a:cubicBezTo>
                  <a:cubicBezTo>
                    <a:pt x="3008" y="7885"/>
                    <a:pt x="3584" y="8320"/>
                    <a:pt x="3296" y="8465"/>
                  </a:cubicBezTo>
                  <a:cubicBezTo>
                    <a:pt x="3152" y="8537"/>
                    <a:pt x="2432" y="8609"/>
                    <a:pt x="2432" y="9044"/>
                  </a:cubicBezTo>
                  <a:cubicBezTo>
                    <a:pt x="2432" y="9334"/>
                    <a:pt x="2576" y="9552"/>
                    <a:pt x="2432" y="9697"/>
                  </a:cubicBezTo>
                  <a:cubicBezTo>
                    <a:pt x="2432" y="9842"/>
                    <a:pt x="2864" y="9842"/>
                    <a:pt x="2720" y="10059"/>
                  </a:cubicBezTo>
                  <a:cubicBezTo>
                    <a:pt x="2720" y="10204"/>
                    <a:pt x="2144" y="10059"/>
                    <a:pt x="2144" y="10204"/>
                  </a:cubicBezTo>
                  <a:cubicBezTo>
                    <a:pt x="2144" y="10349"/>
                    <a:pt x="2288" y="10639"/>
                    <a:pt x="2000" y="10639"/>
                  </a:cubicBezTo>
                  <a:cubicBezTo>
                    <a:pt x="2000" y="10639"/>
                    <a:pt x="1856" y="10784"/>
                    <a:pt x="1856" y="10929"/>
                  </a:cubicBezTo>
                  <a:cubicBezTo>
                    <a:pt x="1856" y="11219"/>
                    <a:pt x="1568" y="11219"/>
                    <a:pt x="1568" y="11364"/>
                  </a:cubicBezTo>
                  <a:cubicBezTo>
                    <a:pt x="1568" y="11436"/>
                    <a:pt x="1856" y="11581"/>
                    <a:pt x="1856" y="11726"/>
                  </a:cubicBezTo>
                  <a:cubicBezTo>
                    <a:pt x="1856" y="11799"/>
                    <a:pt x="2000" y="12306"/>
                    <a:pt x="1712" y="12306"/>
                  </a:cubicBezTo>
                  <a:cubicBezTo>
                    <a:pt x="1424" y="12306"/>
                    <a:pt x="1424" y="12741"/>
                    <a:pt x="1568" y="12813"/>
                  </a:cubicBezTo>
                  <a:cubicBezTo>
                    <a:pt x="1712" y="12886"/>
                    <a:pt x="1712" y="13031"/>
                    <a:pt x="1712" y="13176"/>
                  </a:cubicBezTo>
                  <a:cubicBezTo>
                    <a:pt x="1568" y="13248"/>
                    <a:pt x="2000" y="13393"/>
                    <a:pt x="1856" y="13538"/>
                  </a:cubicBezTo>
                  <a:cubicBezTo>
                    <a:pt x="1568" y="13611"/>
                    <a:pt x="1712" y="13828"/>
                    <a:pt x="2000" y="13756"/>
                  </a:cubicBezTo>
                  <a:cubicBezTo>
                    <a:pt x="2432" y="13683"/>
                    <a:pt x="2576" y="14046"/>
                    <a:pt x="2288" y="14046"/>
                  </a:cubicBezTo>
                  <a:cubicBezTo>
                    <a:pt x="2000" y="14046"/>
                    <a:pt x="1568" y="14046"/>
                    <a:pt x="1856" y="14118"/>
                  </a:cubicBezTo>
                  <a:cubicBezTo>
                    <a:pt x="2144" y="14263"/>
                    <a:pt x="2432" y="14408"/>
                    <a:pt x="2000" y="14481"/>
                  </a:cubicBezTo>
                  <a:cubicBezTo>
                    <a:pt x="1568" y="14553"/>
                    <a:pt x="2000" y="14698"/>
                    <a:pt x="1856" y="14916"/>
                  </a:cubicBezTo>
                  <a:cubicBezTo>
                    <a:pt x="1856" y="15133"/>
                    <a:pt x="2144" y="15278"/>
                    <a:pt x="1856" y="15350"/>
                  </a:cubicBezTo>
                  <a:cubicBezTo>
                    <a:pt x="1568" y="15350"/>
                    <a:pt x="2000" y="15640"/>
                    <a:pt x="1568" y="15713"/>
                  </a:cubicBezTo>
                  <a:cubicBezTo>
                    <a:pt x="992" y="15713"/>
                    <a:pt x="1424" y="15930"/>
                    <a:pt x="992" y="16075"/>
                  </a:cubicBezTo>
                  <a:cubicBezTo>
                    <a:pt x="704" y="16220"/>
                    <a:pt x="1424" y="16365"/>
                    <a:pt x="1136" y="16438"/>
                  </a:cubicBezTo>
                  <a:cubicBezTo>
                    <a:pt x="704" y="16583"/>
                    <a:pt x="992" y="16873"/>
                    <a:pt x="560" y="16873"/>
                  </a:cubicBezTo>
                  <a:cubicBezTo>
                    <a:pt x="416" y="16873"/>
                    <a:pt x="128" y="17090"/>
                    <a:pt x="128" y="17162"/>
                  </a:cubicBezTo>
                  <a:cubicBezTo>
                    <a:pt x="128" y="17307"/>
                    <a:pt x="-160" y="17525"/>
                    <a:pt x="128" y="17742"/>
                  </a:cubicBezTo>
                  <a:cubicBezTo>
                    <a:pt x="416" y="17887"/>
                    <a:pt x="128" y="18032"/>
                    <a:pt x="416" y="18032"/>
                  </a:cubicBezTo>
                  <a:cubicBezTo>
                    <a:pt x="416" y="18105"/>
                    <a:pt x="1424" y="18032"/>
                    <a:pt x="1280" y="18177"/>
                  </a:cubicBezTo>
                  <a:cubicBezTo>
                    <a:pt x="1136" y="18395"/>
                    <a:pt x="1136" y="18830"/>
                    <a:pt x="1424" y="18830"/>
                  </a:cubicBezTo>
                  <a:cubicBezTo>
                    <a:pt x="1568" y="18830"/>
                    <a:pt x="1568" y="19047"/>
                    <a:pt x="1856" y="19047"/>
                  </a:cubicBezTo>
                  <a:cubicBezTo>
                    <a:pt x="2000" y="19047"/>
                    <a:pt x="3296" y="18975"/>
                    <a:pt x="3728" y="19047"/>
                  </a:cubicBezTo>
                  <a:cubicBezTo>
                    <a:pt x="3872" y="19047"/>
                    <a:pt x="4160" y="19120"/>
                    <a:pt x="4304" y="19192"/>
                  </a:cubicBezTo>
                  <a:cubicBezTo>
                    <a:pt x="4592" y="19120"/>
                    <a:pt x="5312" y="19337"/>
                    <a:pt x="5312" y="19265"/>
                  </a:cubicBezTo>
                  <a:cubicBezTo>
                    <a:pt x="5456" y="19192"/>
                    <a:pt x="4736" y="18902"/>
                    <a:pt x="4736" y="18830"/>
                  </a:cubicBezTo>
                  <a:cubicBezTo>
                    <a:pt x="4736" y="18685"/>
                    <a:pt x="4592" y="18467"/>
                    <a:pt x="4592" y="18395"/>
                  </a:cubicBezTo>
                  <a:cubicBezTo>
                    <a:pt x="4592" y="18250"/>
                    <a:pt x="4592" y="18032"/>
                    <a:pt x="4880" y="17887"/>
                  </a:cubicBezTo>
                  <a:cubicBezTo>
                    <a:pt x="5312" y="17742"/>
                    <a:pt x="5312" y="17670"/>
                    <a:pt x="5312" y="17670"/>
                  </a:cubicBezTo>
                  <a:cubicBezTo>
                    <a:pt x="5600" y="17670"/>
                    <a:pt x="6032" y="17525"/>
                    <a:pt x="6032" y="17235"/>
                  </a:cubicBezTo>
                  <a:cubicBezTo>
                    <a:pt x="6032" y="17018"/>
                    <a:pt x="6320" y="16873"/>
                    <a:pt x="6896" y="16655"/>
                  </a:cubicBezTo>
                  <a:cubicBezTo>
                    <a:pt x="7328" y="16438"/>
                    <a:pt x="8192" y="16220"/>
                    <a:pt x="8048" y="16148"/>
                  </a:cubicBezTo>
                  <a:cubicBezTo>
                    <a:pt x="8048" y="16075"/>
                    <a:pt x="8336" y="15713"/>
                    <a:pt x="8336" y="15640"/>
                  </a:cubicBezTo>
                  <a:cubicBezTo>
                    <a:pt x="8336" y="15495"/>
                    <a:pt x="7472" y="15495"/>
                    <a:pt x="7184" y="15423"/>
                  </a:cubicBezTo>
                  <a:cubicBezTo>
                    <a:pt x="6896" y="15423"/>
                    <a:pt x="6032" y="15133"/>
                    <a:pt x="6464" y="14626"/>
                  </a:cubicBezTo>
                  <a:cubicBezTo>
                    <a:pt x="6896" y="14263"/>
                    <a:pt x="7904" y="14191"/>
                    <a:pt x="8336" y="14191"/>
                  </a:cubicBezTo>
                  <a:cubicBezTo>
                    <a:pt x="8480" y="14118"/>
                    <a:pt x="8336" y="13901"/>
                    <a:pt x="8480" y="13828"/>
                  </a:cubicBezTo>
                  <a:cubicBezTo>
                    <a:pt x="8624" y="13756"/>
                    <a:pt x="8768" y="13611"/>
                    <a:pt x="8768" y="13538"/>
                  </a:cubicBezTo>
                  <a:cubicBezTo>
                    <a:pt x="8768" y="13321"/>
                    <a:pt x="8768" y="12958"/>
                    <a:pt x="9200" y="12958"/>
                  </a:cubicBezTo>
                  <a:cubicBezTo>
                    <a:pt x="9632" y="12886"/>
                    <a:pt x="9776" y="12741"/>
                    <a:pt x="9488" y="12741"/>
                  </a:cubicBezTo>
                  <a:cubicBezTo>
                    <a:pt x="9200" y="12741"/>
                    <a:pt x="9056" y="12596"/>
                    <a:pt x="9488" y="12596"/>
                  </a:cubicBezTo>
                  <a:cubicBezTo>
                    <a:pt x="10064" y="12524"/>
                    <a:pt x="9776" y="12741"/>
                    <a:pt x="10208" y="12741"/>
                  </a:cubicBezTo>
                  <a:cubicBezTo>
                    <a:pt x="10352" y="12741"/>
                    <a:pt x="10928" y="12451"/>
                    <a:pt x="10496" y="12306"/>
                  </a:cubicBezTo>
                  <a:cubicBezTo>
                    <a:pt x="10208" y="12161"/>
                    <a:pt x="10064" y="12379"/>
                    <a:pt x="9776" y="12451"/>
                  </a:cubicBezTo>
                  <a:cubicBezTo>
                    <a:pt x="9632" y="12451"/>
                    <a:pt x="9488" y="12234"/>
                    <a:pt x="9200" y="12234"/>
                  </a:cubicBezTo>
                  <a:cubicBezTo>
                    <a:pt x="8912" y="12234"/>
                    <a:pt x="9056" y="11944"/>
                    <a:pt x="9056" y="11799"/>
                  </a:cubicBezTo>
                  <a:cubicBezTo>
                    <a:pt x="8912" y="11799"/>
                    <a:pt x="8768" y="11509"/>
                    <a:pt x="8912" y="11364"/>
                  </a:cubicBezTo>
                  <a:cubicBezTo>
                    <a:pt x="9200" y="11219"/>
                    <a:pt x="10064" y="11581"/>
                    <a:pt x="10640" y="11581"/>
                  </a:cubicBezTo>
                  <a:cubicBezTo>
                    <a:pt x="11504" y="11654"/>
                    <a:pt x="11936" y="11436"/>
                    <a:pt x="11936" y="11291"/>
                  </a:cubicBezTo>
                  <a:cubicBezTo>
                    <a:pt x="11936" y="11146"/>
                    <a:pt x="11648" y="10929"/>
                    <a:pt x="11936" y="10784"/>
                  </a:cubicBezTo>
                  <a:cubicBezTo>
                    <a:pt x="12368" y="10639"/>
                    <a:pt x="12080" y="10567"/>
                    <a:pt x="11936" y="10349"/>
                  </a:cubicBezTo>
                  <a:cubicBezTo>
                    <a:pt x="11792" y="10132"/>
                    <a:pt x="12080" y="10059"/>
                    <a:pt x="12368" y="10132"/>
                  </a:cubicBezTo>
                  <a:cubicBezTo>
                    <a:pt x="12512" y="10204"/>
                    <a:pt x="13952" y="10204"/>
                    <a:pt x="14960" y="10059"/>
                  </a:cubicBezTo>
                  <a:cubicBezTo>
                    <a:pt x="16256" y="9987"/>
                    <a:pt x="16976" y="9769"/>
                    <a:pt x="17120" y="9552"/>
                  </a:cubicBezTo>
                  <a:cubicBezTo>
                    <a:pt x="17120" y="9407"/>
                    <a:pt x="17984" y="9044"/>
                    <a:pt x="18128" y="8899"/>
                  </a:cubicBezTo>
                  <a:cubicBezTo>
                    <a:pt x="18272" y="8754"/>
                    <a:pt x="18128" y="8537"/>
                    <a:pt x="17696" y="8465"/>
                  </a:cubicBezTo>
                  <a:cubicBezTo>
                    <a:pt x="17120" y="8465"/>
                    <a:pt x="17120" y="8247"/>
                    <a:pt x="17408" y="8030"/>
                  </a:cubicBezTo>
                  <a:cubicBezTo>
                    <a:pt x="17696" y="7885"/>
                    <a:pt x="17264" y="7740"/>
                    <a:pt x="16832" y="7740"/>
                  </a:cubicBezTo>
                  <a:cubicBezTo>
                    <a:pt x="16400" y="7667"/>
                    <a:pt x="15680" y="7522"/>
                    <a:pt x="16112" y="7377"/>
                  </a:cubicBezTo>
                  <a:cubicBezTo>
                    <a:pt x="16400" y="7305"/>
                    <a:pt x="16400" y="7305"/>
                    <a:pt x="16544" y="7377"/>
                  </a:cubicBezTo>
                  <a:cubicBezTo>
                    <a:pt x="16544" y="7232"/>
                    <a:pt x="16688" y="7160"/>
                    <a:pt x="16688" y="7087"/>
                  </a:cubicBezTo>
                  <a:cubicBezTo>
                    <a:pt x="16544" y="7087"/>
                    <a:pt x="16256" y="7087"/>
                    <a:pt x="16256" y="6725"/>
                  </a:cubicBezTo>
                  <a:cubicBezTo>
                    <a:pt x="16256" y="6435"/>
                    <a:pt x="16544" y="6507"/>
                    <a:pt x="16544" y="6073"/>
                  </a:cubicBezTo>
                  <a:cubicBezTo>
                    <a:pt x="16688" y="5638"/>
                    <a:pt x="16832" y="5420"/>
                    <a:pt x="16832" y="5130"/>
                  </a:cubicBezTo>
                  <a:cubicBezTo>
                    <a:pt x="16832" y="4913"/>
                    <a:pt x="17696" y="4695"/>
                    <a:pt x="18272" y="4260"/>
                  </a:cubicBezTo>
                  <a:cubicBezTo>
                    <a:pt x="18560" y="3898"/>
                    <a:pt x="19712" y="3463"/>
                    <a:pt x="20000" y="3318"/>
                  </a:cubicBezTo>
                  <a:cubicBezTo>
                    <a:pt x="20432" y="3173"/>
                    <a:pt x="21296" y="3028"/>
                    <a:pt x="21296" y="2956"/>
                  </a:cubicBezTo>
                  <a:cubicBezTo>
                    <a:pt x="21440" y="2811"/>
                    <a:pt x="21296" y="2158"/>
                    <a:pt x="21152" y="208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Google Shape;1031;p79"/>
            <p:cNvSpPr/>
            <p:nvPr/>
          </p:nvSpPr>
          <p:spPr>
            <a:xfrm>
              <a:off x="1827392" y="2626444"/>
              <a:ext cx="173337" cy="89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extrusionOk="0">
                  <a:moveTo>
                    <a:pt x="13957" y="8759"/>
                  </a:moveTo>
                  <a:cubicBezTo>
                    <a:pt x="14289" y="8695"/>
                    <a:pt x="14289" y="8503"/>
                    <a:pt x="14622" y="8375"/>
                  </a:cubicBezTo>
                  <a:cubicBezTo>
                    <a:pt x="14954" y="8182"/>
                    <a:pt x="13957" y="8118"/>
                    <a:pt x="13957" y="7926"/>
                  </a:cubicBezTo>
                  <a:cubicBezTo>
                    <a:pt x="13957" y="7734"/>
                    <a:pt x="13625" y="7669"/>
                    <a:pt x="12960" y="7477"/>
                  </a:cubicBezTo>
                  <a:cubicBezTo>
                    <a:pt x="12295" y="7285"/>
                    <a:pt x="12628" y="6964"/>
                    <a:pt x="12960" y="6964"/>
                  </a:cubicBezTo>
                  <a:cubicBezTo>
                    <a:pt x="13625" y="6964"/>
                    <a:pt x="13292" y="6644"/>
                    <a:pt x="14289" y="6580"/>
                  </a:cubicBezTo>
                  <a:cubicBezTo>
                    <a:pt x="14954" y="6516"/>
                    <a:pt x="14622" y="6259"/>
                    <a:pt x="14289" y="6131"/>
                  </a:cubicBezTo>
                  <a:cubicBezTo>
                    <a:pt x="13625" y="5875"/>
                    <a:pt x="14954" y="6003"/>
                    <a:pt x="14954" y="5875"/>
                  </a:cubicBezTo>
                  <a:cubicBezTo>
                    <a:pt x="14954" y="5683"/>
                    <a:pt x="15286" y="5426"/>
                    <a:pt x="15951" y="5426"/>
                  </a:cubicBezTo>
                  <a:cubicBezTo>
                    <a:pt x="16615" y="5362"/>
                    <a:pt x="16615" y="5106"/>
                    <a:pt x="16615" y="5042"/>
                  </a:cubicBezTo>
                  <a:cubicBezTo>
                    <a:pt x="16615" y="4913"/>
                    <a:pt x="17612" y="4849"/>
                    <a:pt x="18277" y="4785"/>
                  </a:cubicBezTo>
                  <a:cubicBezTo>
                    <a:pt x="18609" y="4657"/>
                    <a:pt x="17280" y="4593"/>
                    <a:pt x="17945" y="4465"/>
                  </a:cubicBezTo>
                  <a:cubicBezTo>
                    <a:pt x="18942" y="4401"/>
                    <a:pt x="17280" y="4016"/>
                    <a:pt x="17945" y="3952"/>
                  </a:cubicBezTo>
                  <a:cubicBezTo>
                    <a:pt x="18277" y="3824"/>
                    <a:pt x="17945" y="3760"/>
                    <a:pt x="17945" y="3632"/>
                  </a:cubicBezTo>
                  <a:cubicBezTo>
                    <a:pt x="17945" y="3503"/>
                    <a:pt x="20603" y="3247"/>
                    <a:pt x="20935" y="3183"/>
                  </a:cubicBezTo>
                  <a:cubicBezTo>
                    <a:pt x="20935" y="3055"/>
                    <a:pt x="21268" y="2862"/>
                    <a:pt x="21268" y="2606"/>
                  </a:cubicBezTo>
                  <a:cubicBezTo>
                    <a:pt x="20935" y="2734"/>
                    <a:pt x="19938" y="2798"/>
                    <a:pt x="19938" y="2734"/>
                  </a:cubicBezTo>
                  <a:cubicBezTo>
                    <a:pt x="19606" y="2606"/>
                    <a:pt x="19938" y="2286"/>
                    <a:pt x="19274" y="2221"/>
                  </a:cubicBezTo>
                  <a:cubicBezTo>
                    <a:pt x="18609" y="2093"/>
                    <a:pt x="18942" y="1837"/>
                    <a:pt x="18277" y="1773"/>
                  </a:cubicBezTo>
                  <a:cubicBezTo>
                    <a:pt x="17612" y="1709"/>
                    <a:pt x="16615" y="1452"/>
                    <a:pt x="17280" y="1388"/>
                  </a:cubicBezTo>
                  <a:cubicBezTo>
                    <a:pt x="17945" y="1324"/>
                    <a:pt x="17280" y="1132"/>
                    <a:pt x="17945" y="1004"/>
                  </a:cubicBezTo>
                  <a:cubicBezTo>
                    <a:pt x="18609" y="940"/>
                    <a:pt x="17612" y="940"/>
                    <a:pt x="16948" y="747"/>
                  </a:cubicBezTo>
                  <a:cubicBezTo>
                    <a:pt x="16283" y="619"/>
                    <a:pt x="17280" y="363"/>
                    <a:pt x="16615" y="234"/>
                  </a:cubicBezTo>
                  <a:cubicBezTo>
                    <a:pt x="15618" y="106"/>
                    <a:pt x="15618" y="-86"/>
                    <a:pt x="15286" y="42"/>
                  </a:cubicBezTo>
                  <a:cubicBezTo>
                    <a:pt x="14954" y="106"/>
                    <a:pt x="14954" y="363"/>
                    <a:pt x="14289" y="427"/>
                  </a:cubicBezTo>
                  <a:cubicBezTo>
                    <a:pt x="13957" y="427"/>
                    <a:pt x="13957" y="491"/>
                    <a:pt x="13625" y="491"/>
                  </a:cubicBezTo>
                  <a:cubicBezTo>
                    <a:pt x="13625" y="619"/>
                    <a:pt x="13292" y="811"/>
                    <a:pt x="13625" y="940"/>
                  </a:cubicBezTo>
                  <a:cubicBezTo>
                    <a:pt x="13957" y="1068"/>
                    <a:pt x="14289" y="1837"/>
                    <a:pt x="13957" y="2157"/>
                  </a:cubicBezTo>
                  <a:cubicBezTo>
                    <a:pt x="13625" y="2414"/>
                    <a:pt x="13292" y="2670"/>
                    <a:pt x="12960" y="2862"/>
                  </a:cubicBezTo>
                  <a:cubicBezTo>
                    <a:pt x="12295" y="3055"/>
                    <a:pt x="13625" y="3055"/>
                    <a:pt x="13292" y="3119"/>
                  </a:cubicBezTo>
                  <a:cubicBezTo>
                    <a:pt x="12628" y="3183"/>
                    <a:pt x="12960" y="3439"/>
                    <a:pt x="12960" y="3824"/>
                  </a:cubicBezTo>
                  <a:cubicBezTo>
                    <a:pt x="12960" y="4080"/>
                    <a:pt x="11963" y="4657"/>
                    <a:pt x="11963" y="4849"/>
                  </a:cubicBezTo>
                  <a:cubicBezTo>
                    <a:pt x="11963" y="5042"/>
                    <a:pt x="11298" y="5170"/>
                    <a:pt x="11298" y="5362"/>
                  </a:cubicBezTo>
                  <a:cubicBezTo>
                    <a:pt x="11298" y="5554"/>
                    <a:pt x="10634" y="5683"/>
                    <a:pt x="9969" y="5747"/>
                  </a:cubicBezTo>
                  <a:cubicBezTo>
                    <a:pt x="9305" y="5875"/>
                    <a:pt x="11298" y="6195"/>
                    <a:pt x="10966" y="6323"/>
                  </a:cubicBezTo>
                  <a:cubicBezTo>
                    <a:pt x="10966" y="6516"/>
                    <a:pt x="9969" y="6580"/>
                    <a:pt x="9969" y="6900"/>
                  </a:cubicBezTo>
                  <a:cubicBezTo>
                    <a:pt x="10634" y="7221"/>
                    <a:pt x="9969" y="7734"/>
                    <a:pt x="9969" y="7862"/>
                  </a:cubicBezTo>
                  <a:cubicBezTo>
                    <a:pt x="9969" y="7990"/>
                    <a:pt x="9305" y="7990"/>
                    <a:pt x="9637" y="8246"/>
                  </a:cubicBezTo>
                  <a:cubicBezTo>
                    <a:pt x="9637" y="8503"/>
                    <a:pt x="8640" y="8503"/>
                    <a:pt x="8640" y="8823"/>
                  </a:cubicBezTo>
                  <a:cubicBezTo>
                    <a:pt x="8308" y="9144"/>
                    <a:pt x="7311" y="9592"/>
                    <a:pt x="6978" y="9849"/>
                  </a:cubicBezTo>
                  <a:cubicBezTo>
                    <a:pt x="6314" y="10105"/>
                    <a:pt x="6314" y="10169"/>
                    <a:pt x="5649" y="10169"/>
                  </a:cubicBezTo>
                  <a:cubicBezTo>
                    <a:pt x="4985" y="10169"/>
                    <a:pt x="4652" y="10361"/>
                    <a:pt x="5317" y="10554"/>
                  </a:cubicBezTo>
                  <a:cubicBezTo>
                    <a:pt x="5649" y="10810"/>
                    <a:pt x="4985" y="10938"/>
                    <a:pt x="5649" y="11195"/>
                  </a:cubicBezTo>
                  <a:cubicBezTo>
                    <a:pt x="6314" y="11387"/>
                    <a:pt x="5982" y="11451"/>
                    <a:pt x="5649" y="11643"/>
                  </a:cubicBezTo>
                  <a:cubicBezTo>
                    <a:pt x="5317" y="11836"/>
                    <a:pt x="4985" y="11836"/>
                    <a:pt x="4985" y="12028"/>
                  </a:cubicBezTo>
                  <a:cubicBezTo>
                    <a:pt x="4985" y="12284"/>
                    <a:pt x="3988" y="12413"/>
                    <a:pt x="4652" y="12605"/>
                  </a:cubicBezTo>
                  <a:cubicBezTo>
                    <a:pt x="4985" y="12861"/>
                    <a:pt x="4985" y="12925"/>
                    <a:pt x="4320" y="12925"/>
                  </a:cubicBezTo>
                  <a:cubicBezTo>
                    <a:pt x="3988" y="12925"/>
                    <a:pt x="3655" y="13118"/>
                    <a:pt x="3323" y="13438"/>
                  </a:cubicBezTo>
                  <a:cubicBezTo>
                    <a:pt x="3323" y="13759"/>
                    <a:pt x="3323" y="13759"/>
                    <a:pt x="4320" y="13759"/>
                  </a:cubicBezTo>
                  <a:cubicBezTo>
                    <a:pt x="5982" y="13759"/>
                    <a:pt x="4652" y="12861"/>
                    <a:pt x="5649" y="12861"/>
                  </a:cubicBezTo>
                  <a:cubicBezTo>
                    <a:pt x="6314" y="12861"/>
                    <a:pt x="5649" y="12733"/>
                    <a:pt x="6646" y="12669"/>
                  </a:cubicBezTo>
                  <a:cubicBezTo>
                    <a:pt x="7643" y="12669"/>
                    <a:pt x="6646" y="12861"/>
                    <a:pt x="7311" y="12861"/>
                  </a:cubicBezTo>
                  <a:cubicBezTo>
                    <a:pt x="7975" y="12925"/>
                    <a:pt x="8308" y="12989"/>
                    <a:pt x="7643" y="13118"/>
                  </a:cubicBezTo>
                  <a:cubicBezTo>
                    <a:pt x="6646" y="13246"/>
                    <a:pt x="7643" y="13374"/>
                    <a:pt x="7311" y="13502"/>
                  </a:cubicBezTo>
                  <a:cubicBezTo>
                    <a:pt x="6978" y="13630"/>
                    <a:pt x="6314" y="13759"/>
                    <a:pt x="6646" y="13887"/>
                  </a:cubicBezTo>
                  <a:cubicBezTo>
                    <a:pt x="6978" y="14015"/>
                    <a:pt x="6314" y="14015"/>
                    <a:pt x="5982" y="14143"/>
                  </a:cubicBezTo>
                  <a:cubicBezTo>
                    <a:pt x="5982" y="14335"/>
                    <a:pt x="6646" y="14399"/>
                    <a:pt x="6314" y="14399"/>
                  </a:cubicBezTo>
                  <a:cubicBezTo>
                    <a:pt x="5982" y="14464"/>
                    <a:pt x="6646" y="14592"/>
                    <a:pt x="6314" y="14656"/>
                  </a:cubicBezTo>
                  <a:cubicBezTo>
                    <a:pt x="5649" y="14656"/>
                    <a:pt x="5982" y="14784"/>
                    <a:pt x="6314" y="14848"/>
                  </a:cubicBezTo>
                  <a:cubicBezTo>
                    <a:pt x="6646" y="15040"/>
                    <a:pt x="5649" y="14912"/>
                    <a:pt x="4985" y="15040"/>
                  </a:cubicBezTo>
                  <a:cubicBezTo>
                    <a:pt x="4320" y="15105"/>
                    <a:pt x="5649" y="15233"/>
                    <a:pt x="5317" y="15361"/>
                  </a:cubicBezTo>
                  <a:cubicBezTo>
                    <a:pt x="4652" y="15489"/>
                    <a:pt x="3988" y="15297"/>
                    <a:pt x="3655" y="15233"/>
                  </a:cubicBezTo>
                  <a:cubicBezTo>
                    <a:pt x="3323" y="15169"/>
                    <a:pt x="3988" y="15040"/>
                    <a:pt x="4652" y="14912"/>
                  </a:cubicBezTo>
                  <a:cubicBezTo>
                    <a:pt x="5317" y="14784"/>
                    <a:pt x="3988" y="14528"/>
                    <a:pt x="3655" y="14592"/>
                  </a:cubicBezTo>
                  <a:cubicBezTo>
                    <a:pt x="2658" y="14656"/>
                    <a:pt x="3988" y="14784"/>
                    <a:pt x="3988" y="14912"/>
                  </a:cubicBezTo>
                  <a:cubicBezTo>
                    <a:pt x="3988" y="15105"/>
                    <a:pt x="2991" y="14912"/>
                    <a:pt x="2991" y="15040"/>
                  </a:cubicBezTo>
                  <a:cubicBezTo>
                    <a:pt x="2991" y="15233"/>
                    <a:pt x="1994" y="15169"/>
                    <a:pt x="1329" y="15297"/>
                  </a:cubicBezTo>
                  <a:cubicBezTo>
                    <a:pt x="997" y="15361"/>
                    <a:pt x="2326" y="15489"/>
                    <a:pt x="1662" y="15489"/>
                  </a:cubicBezTo>
                  <a:cubicBezTo>
                    <a:pt x="997" y="15553"/>
                    <a:pt x="0" y="15617"/>
                    <a:pt x="0" y="15745"/>
                  </a:cubicBezTo>
                  <a:cubicBezTo>
                    <a:pt x="0" y="15874"/>
                    <a:pt x="665" y="15874"/>
                    <a:pt x="665" y="15810"/>
                  </a:cubicBezTo>
                  <a:cubicBezTo>
                    <a:pt x="665" y="15681"/>
                    <a:pt x="1662" y="15617"/>
                    <a:pt x="1994" y="15810"/>
                  </a:cubicBezTo>
                  <a:cubicBezTo>
                    <a:pt x="1994" y="15938"/>
                    <a:pt x="2658" y="15810"/>
                    <a:pt x="3323" y="15810"/>
                  </a:cubicBezTo>
                  <a:cubicBezTo>
                    <a:pt x="3988" y="15874"/>
                    <a:pt x="3988" y="16066"/>
                    <a:pt x="3655" y="16066"/>
                  </a:cubicBezTo>
                  <a:cubicBezTo>
                    <a:pt x="2991" y="16066"/>
                    <a:pt x="2658" y="16258"/>
                    <a:pt x="2658" y="16386"/>
                  </a:cubicBezTo>
                  <a:cubicBezTo>
                    <a:pt x="2991" y="16515"/>
                    <a:pt x="4320" y="16386"/>
                    <a:pt x="4985" y="16386"/>
                  </a:cubicBezTo>
                  <a:cubicBezTo>
                    <a:pt x="5649" y="16450"/>
                    <a:pt x="5317" y="16643"/>
                    <a:pt x="4985" y="16579"/>
                  </a:cubicBezTo>
                  <a:cubicBezTo>
                    <a:pt x="4652" y="16515"/>
                    <a:pt x="3988" y="16386"/>
                    <a:pt x="3655" y="16515"/>
                  </a:cubicBezTo>
                  <a:cubicBezTo>
                    <a:pt x="2991" y="16643"/>
                    <a:pt x="2326" y="16579"/>
                    <a:pt x="1994" y="16515"/>
                  </a:cubicBezTo>
                  <a:cubicBezTo>
                    <a:pt x="1329" y="16515"/>
                    <a:pt x="0" y="16707"/>
                    <a:pt x="332" y="16835"/>
                  </a:cubicBezTo>
                  <a:cubicBezTo>
                    <a:pt x="665" y="16899"/>
                    <a:pt x="665" y="17027"/>
                    <a:pt x="1329" y="17027"/>
                  </a:cubicBezTo>
                  <a:cubicBezTo>
                    <a:pt x="1662" y="17027"/>
                    <a:pt x="2326" y="16963"/>
                    <a:pt x="2326" y="16899"/>
                  </a:cubicBezTo>
                  <a:cubicBezTo>
                    <a:pt x="2658" y="16771"/>
                    <a:pt x="3655" y="16707"/>
                    <a:pt x="3655" y="16899"/>
                  </a:cubicBezTo>
                  <a:cubicBezTo>
                    <a:pt x="3655" y="17091"/>
                    <a:pt x="2326" y="17027"/>
                    <a:pt x="2326" y="17156"/>
                  </a:cubicBezTo>
                  <a:cubicBezTo>
                    <a:pt x="1994" y="17156"/>
                    <a:pt x="1662" y="17284"/>
                    <a:pt x="665" y="17348"/>
                  </a:cubicBezTo>
                  <a:cubicBezTo>
                    <a:pt x="0" y="17476"/>
                    <a:pt x="665" y="17668"/>
                    <a:pt x="1329" y="17604"/>
                  </a:cubicBezTo>
                  <a:cubicBezTo>
                    <a:pt x="1994" y="17540"/>
                    <a:pt x="1329" y="17732"/>
                    <a:pt x="1994" y="17732"/>
                  </a:cubicBezTo>
                  <a:cubicBezTo>
                    <a:pt x="2991" y="17796"/>
                    <a:pt x="2991" y="17668"/>
                    <a:pt x="2991" y="17540"/>
                  </a:cubicBezTo>
                  <a:cubicBezTo>
                    <a:pt x="2658" y="17412"/>
                    <a:pt x="3323" y="17156"/>
                    <a:pt x="3988" y="17284"/>
                  </a:cubicBezTo>
                  <a:cubicBezTo>
                    <a:pt x="4320" y="17412"/>
                    <a:pt x="3655" y="17540"/>
                    <a:pt x="3655" y="17668"/>
                  </a:cubicBezTo>
                  <a:cubicBezTo>
                    <a:pt x="3655" y="17796"/>
                    <a:pt x="3323" y="17925"/>
                    <a:pt x="3323" y="17989"/>
                  </a:cubicBezTo>
                  <a:cubicBezTo>
                    <a:pt x="3323" y="18117"/>
                    <a:pt x="2326" y="18053"/>
                    <a:pt x="2658" y="18181"/>
                  </a:cubicBezTo>
                  <a:cubicBezTo>
                    <a:pt x="2658" y="18309"/>
                    <a:pt x="997" y="18245"/>
                    <a:pt x="1662" y="18309"/>
                  </a:cubicBezTo>
                  <a:cubicBezTo>
                    <a:pt x="2326" y="18437"/>
                    <a:pt x="1329" y="18566"/>
                    <a:pt x="1662" y="18630"/>
                  </a:cubicBezTo>
                  <a:cubicBezTo>
                    <a:pt x="1994" y="18694"/>
                    <a:pt x="2326" y="18502"/>
                    <a:pt x="2991" y="18566"/>
                  </a:cubicBezTo>
                  <a:cubicBezTo>
                    <a:pt x="3655" y="18630"/>
                    <a:pt x="3655" y="18630"/>
                    <a:pt x="3988" y="18566"/>
                  </a:cubicBezTo>
                  <a:cubicBezTo>
                    <a:pt x="4985" y="18502"/>
                    <a:pt x="5317" y="18694"/>
                    <a:pt x="4652" y="18694"/>
                  </a:cubicBezTo>
                  <a:cubicBezTo>
                    <a:pt x="3988" y="18694"/>
                    <a:pt x="3323" y="18886"/>
                    <a:pt x="3655" y="18886"/>
                  </a:cubicBezTo>
                  <a:cubicBezTo>
                    <a:pt x="3988" y="18950"/>
                    <a:pt x="4652" y="18822"/>
                    <a:pt x="4985" y="18950"/>
                  </a:cubicBezTo>
                  <a:cubicBezTo>
                    <a:pt x="5317" y="19078"/>
                    <a:pt x="5649" y="19078"/>
                    <a:pt x="5982" y="18886"/>
                  </a:cubicBezTo>
                  <a:cubicBezTo>
                    <a:pt x="5982" y="18758"/>
                    <a:pt x="7311" y="18886"/>
                    <a:pt x="7643" y="19014"/>
                  </a:cubicBezTo>
                  <a:cubicBezTo>
                    <a:pt x="7643" y="19142"/>
                    <a:pt x="5982" y="19207"/>
                    <a:pt x="5317" y="19207"/>
                  </a:cubicBezTo>
                  <a:cubicBezTo>
                    <a:pt x="4320" y="19142"/>
                    <a:pt x="3988" y="19335"/>
                    <a:pt x="4320" y="19527"/>
                  </a:cubicBezTo>
                  <a:cubicBezTo>
                    <a:pt x="4985" y="19591"/>
                    <a:pt x="5649" y="19527"/>
                    <a:pt x="6314" y="19399"/>
                  </a:cubicBezTo>
                  <a:cubicBezTo>
                    <a:pt x="6978" y="19271"/>
                    <a:pt x="9969" y="19271"/>
                    <a:pt x="9969" y="19399"/>
                  </a:cubicBezTo>
                  <a:cubicBezTo>
                    <a:pt x="10302" y="19527"/>
                    <a:pt x="8640" y="19463"/>
                    <a:pt x="8308" y="19527"/>
                  </a:cubicBezTo>
                  <a:cubicBezTo>
                    <a:pt x="8308" y="19527"/>
                    <a:pt x="7311" y="19591"/>
                    <a:pt x="6978" y="19527"/>
                  </a:cubicBezTo>
                  <a:cubicBezTo>
                    <a:pt x="6978" y="19463"/>
                    <a:pt x="5649" y="19527"/>
                    <a:pt x="5649" y="19719"/>
                  </a:cubicBezTo>
                  <a:cubicBezTo>
                    <a:pt x="5649" y="19848"/>
                    <a:pt x="4652" y="19848"/>
                    <a:pt x="5649" y="19912"/>
                  </a:cubicBezTo>
                  <a:cubicBezTo>
                    <a:pt x="6646" y="19976"/>
                    <a:pt x="6314" y="19655"/>
                    <a:pt x="7975" y="19719"/>
                  </a:cubicBezTo>
                  <a:cubicBezTo>
                    <a:pt x="9305" y="19719"/>
                    <a:pt x="10302" y="19463"/>
                    <a:pt x="10966" y="19591"/>
                  </a:cubicBezTo>
                  <a:cubicBezTo>
                    <a:pt x="11298" y="19783"/>
                    <a:pt x="9305" y="19912"/>
                    <a:pt x="8972" y="19783"/>
                  </a:cubicBezTo>
                  <a:cubicBezTo>
                    <a:pt x="8308" y="19719"/>
                    <a:pt x="7643" y="19912"/>
                    <a:pt x="7643" y="20040"/>
                  </a:cubicBezTo>
                  <a:cubicBezTo>
                    <a:pt x="7975" y="20232"/>
                    <a:pt x="5982" y="20040"/>
                    <a:pt x="4985" y="19976"/>
                  </a:cubicBezTo>
                  <a:cubicBezTo>
                    <a:pt x="3988" y="19976"/>
                    <a:pt x="4320" y="20168"/>
                    <a:pt x="5317" y="20296"/>
                  </a:cubicBezTo>
                  <a:cubicBezTo>
                    <a:pt x="5982" y="20424"/>
                    <a:pt x="6646" y="20296"/>
                    <a:pt x="7643" y="20360"/>
                  </a:cubicBezTo>
                  <a:cubicBezTo>
                    <a:pt x="8308" y="20488"/>
                    <a:pt x="8308" y="20617"/>
                    <a:pt x="8972" y="20488"/>
                  </a:cubicBezTo>
                  <a:cubicBezTo>
                    <a:pt x="9637" y="20360"/>
                    <a:pt x="8972" y="20424"/>
                    <a:pt x="8308" y="20360"/>
                  </a:cubicBezTo>
                  <a:cubicBezTo>
                    <a:pt x="8308" y="20296"/>
                    <a:pt x="8308" y="20168"/>
                    <a:pt x="9637" y="20232"/>
                  </a:cubicBezTo>
                  <a:cubicBezTo>
                    <a:pt x="10634" y="20296"/>
                    <a:pt x="11963" y="20168"/>
                    <a:pt x="11631" y="19912"/>
                  </a:cubicBezTo>
                  <a:cubicBezTo>
                    <a:pt x="11298" y="19591"/>
                    <a:pt x="12295" y="19527"/>
                    <a:pt x="13625" y="19463"/>
                  </a:cubicBezTo>
                  <a:cubicBezTo>
                    <a:pt x="14954" y="19399"/>
                    <a:pt x="14289" y="19591"/>
                    <a:pt x="13292" y="19655"/>
                  </a:cubicBezTo>
                  <a:cubicBezTo>
                    <a:pt x="12295" y="19719"/>
                    <a:pt x="12295" y="19783"/>
                    <a:pt x="12960" y="19976"/>
                  </a:cubicBezTo>
                  <a:cubicBezTo>
                    <a:pt x="13625" y="20104"/>
                    <a:pt x="14622" y="19848"/>
                    <a:pt x="15286" y="19976"/>
                  </a:cubicBezTo>
                  <a:cubicBezTo>
                    <a:pt x="15951" y="20104"/>
                    <a:pt x="13957" y="20104"/>
                    <a:pt x="13957" y="20168"/>
                  </a:cubicBezTo>
                  <a:cubicBezTo>
                    <a:pt x="13625" y="20296"/>
                    <a:pt x="14954" y="20424"/>
                    <a:pt x="13957" y="20488"/>
                  </a:cubicBezTo>
                  <a:cubicBezTo>
                    <a:pt x="12960" y="20617"/>
                    <a:pt x="13292" y="20168"/>
                    <a:pt x="12960" y="20168"/>
                  </a:cubicBezTo>
                  <a:cubicBezTo>
                    <a:pt x="12295" y="20104"/>
                    <a:pt x="11963" y="20168"/>
                    <a:pt x="12295" y="20424"/>
                  </a:cubicBezTo>
                  <a:cubicBezTo>
                    <a:pt x="12960" y="20681"/>
                    <a:pt x="11963" y="20424"/>
                    <a:pt x="11298" y="20296"/>
                  </a:cubicBezTo>
                  <a:cubicBezTo>
                    <a:pt x="10634" y="20232"/>
                    <a:pt x="9969" y="20360"/>
                    <a:pt x="10634" y="20488"/>
                  </a:cubicBezTo>
                  <a:cubicBezTo>
                    <a:pt x="11298" y="20617"/>
                    <a:pt x="9305" y="20488"/>
                    <a:pt x="9305" y="20681"/>
                  </a:cubicBezTo>
                  <a:cubicBezTo>
                    <a:pt x="9305" y="20937"/>
                    <a:pt x="9969" y="20745"/>
                    <a:pt x="11298" y="20809"/>
                  </a:cubicBezTo>
                  <a:cubicBezTo>
                    <a:pt x="12295" y="20809"/>
                    <a:pt x="11631" y="21065"/>
                    <a:pt x="12295" y="21194"/>
                  </a:cubicBezTo>
                  <a:cubicBezTo>
                    <a:pt x="12960" y="21322"/>
                    <a:pt x="12295" y="20873"/>
                    <a:pt x="13292" y="20873"/>
                  </a:cubicBezTo>
                  <a:cubicBezTo>
                    <a:pt x="13957" y="20809"/>
                    <a:pt x="13292" y="21129"/>
                    <a:pt x="14954" y="21258"/>
                  </a:cubicBezTo>
                  <a:cubicBezTo>
                    <a:pt x="16615" y="21386"/>
                    <a:pt x="15286" y="21194"/>
                    <a:pt x="15951" y="21065"/>
                  </a:cubicBezTo>
                  <a:cubicBezTo>
                    <a:pt x="16615" y="21001"/>
                    <a:pt x="17612" y="21450"/>
                    <a:pt x="18609" y="21450"/>
                  </a:cubicBezTo>
                  <a:cubicBezTo>
                    <a:pt x="19274" y="21514"/>
                    <a:pt x="18609" y="21258"/>
                    <a:pt x="17945" y="21129"/>
                  </a:cubicBezTo>
                  <a:cubicBezTo>
                    <a:pt x="17612" y="21065"/>
                    <a:pt x="18609" y="21065"/>
                    <a:pt x="19606" y="21129"/>
                  </a:cubicBezTo>
                  <a:cubicBezTo>
                    <a:pt x="20603" y="21194"/>
                    <a:pt x="20935" y="21194"/>
                    <a:pt x="20935" y="21065"/>
                  </a:cubicBezTo>
                  <a:cubicBezTo>
                    <a:pt x="21268" y="21065"/>
                    <a:pt x="21268" y="21065"/>
                    <a:pt x="21600" y="21065"/>
                  </a:cubicBezTo>
                  <a:cubicBezTo>
                    <a:pt x="20935" y="21001"/>
                    <a:pt x="17945" y="21065"/>
                    <a:pt x="17280" y="21065"/>
                  </a:cubicBezTo>
                  <a:cubicBezTo>
                    <a:pt x="16948" y="21065"/>
                    <a:pt x="17280" y="19719"/>
                    <a:pt x="17280" y="19463"/>
                  </a:cubicBezTo>
                  <a:cubicBezTo>
                    <a:pt x="17280" y="19463"/>
                    <a:pt x="17280" y="19463"/>
                    <a:pt x="17280" y="19463"/>
                  </a:cubicBezTo>
                  <a:cubicBezTo>
                    <a:pt x="16615" y="19463"/>
                    <a:pt x="14954" y="19527"/>
                    <a:pt x="15286" y="19271"/>
                  </a:cubicBezTo>
                  <a:cubicBezTo>
                    <a:pt x="15618" y="19207"/>
                    <a:pt x="15618" y="19207"/>
                    <a:pt x="15618" y="19207"/>
                  </a:cubicBezTo>
                  <a:cubicBezTo>
                    <a:pt x="15286" y="19142"/>
                    <a:pt x="14622" y="19078"/>
                    <a:pt x="14289" y="19078"/>
                  </a:cubicBezTo>
                  <a:cubicBezTo>
                    <a:pt x="12960" y="19014"/>
                    <a:pt x="10302" y="19078"/>
                    <a:pt x="9637" y="19078"/>
                  </a:cubicBezTo>
                  <a:cubicBezTo>
                    <a:pt x="9637" y="19078"/>
                    <a:pt x="9637" y="19078"/>
                    <a:pt x="9637" y="19078"/>
                  </a:cubicBezTo>
                  <a:cubicBezTo>
                    <a:pt x="8972" y="19078"/>
                    <a:pt x="8972" y="18822"/>
                    <a:pt x="8640" y="18822"/>
                  </a:cubicBezTo>
                  <a:cubicBezTo>
                    <a:pt x="8308" y="18822"/>
                    <a:pt x="8308" y="18502"/>
                    <a:pt x="8308" y="18309"/>
                  </a:cubicBezTo>
                  <a:cubicBezTo>
                    <a:pt x="8640" y="18117"/>
                    <a:pt x="6646" y="18245"/>
                    <a:pt x="6314" y="18181"/>
                  </a:cubicBezTo>
                  <a:cubicBezTo>
                    <a:pt x="5649" y="18117"/>
                    <a:pt x="6314" y="17989"/>
                    <a:pt x="5649" y="17925"/>
                  </a:cubicBezTo>
                  <a:cubicBezTo>
                    <a:pt x="4985" y="17732"/>
                    <a:pt x="5649" y="17540"/>
                    <a:pt x="5649" y="17412"/>
                  </a:cubicBezTo>
                  <a:cubicBezTo>
                    <a:pt x="5649" y="17284"/>
                    <a:pt x="6314" y="17156"/>
                    <a:pt x="6978" y="17156"/>
                  </a:cubicBezTo>
                  <a:cubicBezTo>
                    <a:pt x="7975" y="17156"/>
                    <a:pt x="7311" y="16899"/>
                    <a:pt x="8308" y="16771"/>
                  </a:cubicBezTo>
                  <a:cubicBezTo>
                    <a:pt x="8640" y="16707"/>
                    <a:pt x="7311" y="16515"/>
                    <a:pt x="7975" y="16386"/>
                  </a:cubicBezTo>
                  <a:cubicBezTo>
                    <a:pt x="8640" y="16322"/>
                    <a:pt x="7975" y="16130"/>
                    <a:pt x="8972" y="16130"/>
                  </a:cubicBezTo>
                  <a:cubicBezTo>
                    <a:pt x="9969" y="16066"/>
                    <a:pt x="8972" y="15810"/>
                    <a:pt x="9637" y="15745"/>
                  </a:cubicBezTo>
                  <a:cubicBezTo>
                    <a:pt x="10634" y="15681"/>
                    <a:pt x="9637" y="15617"/>
                    <a:pt x="9637" y="15425"/>
                  </a:cubicBezTo>
                  <a:cubicBezTo>
                    <a:pt x="9969" y="15233"/>
                    <a:pt x="8972" y="15105"/>
                    <a:pt x="10302" y="15040"/>
                  </a:cubicBezTo>
                  <a:cubicBezTo>
                    <a:pt x="11298" y="14912"/>
                    <a:pt x="10634" y="14784"/>
                    <a:pt x="9637" y="14720"/>
                  </a:cubicBezTo>
                  <a:cubicBezTo>
                    <a:pt x="8972" y="14656"/>
                    <a:pt x="9969" y="14656"/>
                    <a:pt x="10966" y="14656"/>
                  </a:cubicBezTo>
                  <a:cubicBezTo>
                    <a:pt x="11631" y="14656"/>
                    <a:pt x="11298" y="14335"/>
                    <a:pt x="10302" y="14399"/>
                  </a:cubicBezTo>
                  <a:cubicBezTo>
                    <a:pt x="9305" y="14464"/>
                    <a:pt x="8972" y="14271"/>
                    <a:pt x="9637" y="14143"/>
                  </a:cubicBezTo>
                  <a:cubicBezTo>
                    <a:pt x="10302" y="14015"/>
                    <a:pt x="8972" y="13951"/>
                    <a:pt x="9305" y="13887"/>
                  </a:cubicBezTo>
                  <a:cubicBezTo>
                    <a:pt x="9305" y="13759"/>
                    <a:pt x="9305" y="13630"/>
                    <a:pt x="8972" y="13566"/>
                  </a:cubicBezTo>
                  <a:cubicBezTo>
                    <a:pt x="8640" y="13502"/>
                    <a:pt x="8640" y="13118"/>
                    <a:pt x="9305" y="13118"/>
                  </a:cubicBezTo>
                  <a:cubicBezTo>
                    <a:pt x="9969" y="13118"/>
                    <a:pt x="9637" y="12669"/>
                    <a:pt x="9637" y="12541"/>
                  </a:cubicBezTo>
                  <a:cubicBezTo>
                    <a:pt x="9637" y="12477"/>
                    <a:pt x="8972" y="12348"/>
                    <a:pt x="8972" y="12284"/>
                  </a:cubicBezTo>
                  <a:cubicBezTo>
                    <a:pt x="8972" y="12156"/>
                    <a:pt x="9637" y="12156"/>
                    <a:pt x="9637" y="11900"/>
                  </a:cubicBezTo>
                  <a:cubicBezTo>
                    <a:pt x="9637" y="11707"/>
                    <a:pt x="9969" y="11643"/>
                    <a:pt x="10302" y="11643"/>
                  </a:cubicBezTo>
                  <a:cubicBezTo>
                    <a:pt x="10966" y="11643"/>
                    <a:pt x="10634" y="11387"/>
                    <a:pt x="10634" y="11259"/>
                  </a:cubicBezTo>
                  <a:cubicBezTo>
                    <a:pt x="10634" y="11131"/>
                    <a:pt x="11963" y="11259"/>
                    <a:pt x="11963" y="11067"/>
                  </a:cubicBezTo>
                  <a:cubicBezTo>
                    <a:pt x="12295" y="10874"/>
                    <a:pt x="11298" y="10874"/>
                    <a:pt x="11298" y="10810"/>
                  </a:cubicBezTo>
                  <a:cubicBezTo>
                    <a:pt x="11631" y="10682"/>
                    <a:pt x="11298" y="10490"/>
                    <a:pt x="11298" y="10169"/>
                  </a:cubicBezTo>
                  <a:cubicBezTo>
                    <a:pt x="11298" y="9849"/>
                    <a:pt x="12628" y="9785"/>
                    <a:pt x="12960" y="9721"/>
                  </a:cubicBezTo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Google Shape;1032;p79"/>
            <p:cNvSpPr/>
            <p:nvPr/>
          </p:nvSpPr>
          <p:spPr>
            <a:xfrm>
              <a:off x="2084122" y="2664118"/>
              <a:ext cx="170550" cy="17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102" extrusionOk="0">
                  <a:moveTo>
                    <a:pt x="20618" y="11364"/>
                  </a:moveTo>
                  <a:cubicBezTo>
                    <a:pt x="19964" y="11364"/>
                    <a:pt x="19309" y="12009"/>
                    <a:pt x="18982" y="12009"/>
                  </a:cubicBezTo>
                  <a:cubicBezTo>
                    <a:pt x="18655" y="12009"/>
                    <a:pt x="17673" y="10074"/>
                    <a:pt x="17673" y="9430"/>
                  </a:cubicBezTo>
                  <a:cubicBezTo>
                    <a:pt x="17345" y="8462"/>
                    <a:pt x="16364" y="7173"/>
                    <a:pt x="16036" y="7495"/>
                  </a:cubicBezTo>
                  <a:cubicBezTo>
                    <a:pt x="15382" y="7495"/>
                    <a:pt x="15709" y="7173"/>
                    <a:pt x="13745" y="7173"/>
                  </a:cubicBezTo>
                  <a:cubicBezTo>
                    <a:pt x="12436" y="7173"/>
                    <a:pt x="12436" y="6851"/>
                    <a:pt x="12436" y="5239"/>
                  </a:cubicBezTo>
                  <a:cubicBezTo>
                    <a:pt x="12764" y="3304"/>
                    <a:pt x="11455" y="2659"/>
                    <a:pt x="12436" y="2337"/>
                  </a:cubicBezTo>
                  <a:cubicBezTo>
                    <a:pt x="12436" y="2015"/>
                    <a:pt x="12436" y="1692"/>
                    <a:pt x="12109" y="725"/>
                  </a:cubicBezTo>
                  <a:cubicBezTo>
                    <a:pt x="12109" y="1048"/>
                    <a:pt x="11782" y="1048"/>
                    <a:pt x="11782" y="1048"/>
                  </a:cubicBezTo>
                  <a:cubicBezTo>
                    <a:pt x="11127" y="1048"/>
                    <a:pt x="10473" y="80"/>
                    <a:pt x="9164" y="80"/>
                  </a:cubicBezTo>
                  <a:cubicBezTo>
                    <a:pt x="8182" y="80"/>
                    <a:pt x="7200" y="-242"/>
                    <a:pt x="6545" y="403"/>
                  </a:cubicBezTo>
                  <a:cubicBezTo>
                    <a:pt x="5891" y="725"/>
                    <a:pt x="4255" y="80"/>
                    <a:pt x="3600" y="725"/>
                  </a:cubicBezTo>
                  <a:cubicBezTo>
                    <a:pt x="2618" y="1370"/>
                    <a:pt x="1636" y="2659"/>
                    <a:pt x="1636" y="3304"/>
                  </a:cubicBezTo>
                  <a:cubicBezTo>
                    <a:pt x="1636" y="3304"/>
                    <a:pt x="1309" y="6851"/>
                    <a:pt x="982" y="6851"/>
                  </a:cubicBezTo>
                  <a:cubicBezTo>
                    <a:pt x="655" y="6851"/>
                    <a:pt x="327" y="6851"/>
                    <a:pt x="0" y="6851"/>
                  </a:cubicBezTo>
                  <a:cubicBezTo>
                    <a:pt x="655" y="7495"/>
                    <a:pt x="2618" y="9430"/>
                    <a:pt x="3600" y="10397"/>
                  </a:cubicBezTo>
                  <a:cubicBezTo>
                    <a:pt x="4582" y="11042"/>
                    <a:pt x="4582" y="11686"/>
                    <a:pt x="6218" y="11686"/>
                  </a:cubicBezTo>
                  <a:cubicBezTo>
                    <a:pt x="7855" y="12009"/>
                    <a:pt x="8182" y="12331"/>
                    <a:pt x="8836" y="13298"/>
                  </a:cubicBezTo>
                  <a:cubicBezTo>
                    <a:pt x="9491" y="13943"/>
                    <a:pt x="13091" y="14910"/>
                    <a:pt x="13418" y="15555"/>
                  </a:cubicBezTo>
                  <a:cubicBezTo>
                    <a:pt x="13745" y="15877"/>
                    <a:pt x="11782" y="17489"/>
                    <a:pt x="11782" y="18779"/>
                  </a:cubicBezTo>
                  <a:cubicBezTo>
                    <a:pt x="11782" y="19746"/>
                    <a:pt x="10800" y="19746"/>
                    <a:pt x="10800" y="20068"/>
                  </a:cubicBezTo>
                  <a:cubicBezTo>
                    <a:pt x="10800" y="20713"/>
                    <a:pt x="12436" y="20391"/>
                    <a:pt x="13091" y="20713"/>
                  </a:cubicBezTo>
                  <a:cubicBezTo>
                    <a:pt x="13418" y="21036"/>
                    <a:pt x="14727" y="20391"/>
                    <a:pt x="15382" y="21036"/>
                  </a:cubicBezTo>
                  <a:cubicBezTo>
                    <a:pt x="16364" y="21358"/>
                    <a:pt x="16691" y="20391"/>
                    <a:pt x="17345" y="20391"/>
                  </a:cubicBezTo>
                  <a:cubicBezTo>
                    <a:pt x="18000" y="20713"/>
                    <a:pt x="18655" y="19746"/>
                    <a:pt x="19636" y="19746"/>
                  </a:cubicBezTo>
                  <a:cubicBezTo>
                    <a:pt x="20291" y="19746"/>
                    <a:pt x="20618" y="17167"/>
                    <a:pt x="20618" y="15877"/>
                  </a:cubicBezTo>
                  <a:cubicBezTo>
                    <a:pt x="20618" y="15233"/>
                    <a:pt x="21600" y="12009"/>
                    <a:pt x="20618" y="1136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Google Shape;1033;p79"/>
            <p:cNvSpPr/>
            <p:nvPr/>
          </p:nvSpPr>
          <p:spPr>
            <a:xfrm>
              <a:off x="1628099" y="2052185"/>
              <a:ext cx="65206" cy="5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extrusionOk="0">
                  <a:moveTo>
                    <a:pt x="20143" y="17280"/>
                  </a:moveTo>
                  <a:cubicBezTo>
                    <a:pt x="19279" y="16200"/>
                    <a:pt x="19279" y="14040"/>
                    <a:pt x="21007" y="11880"/>
                  </a:cubicBezTo>
                  <a:cubicBezTo>
                    <a:pt x="18415" y="8640"/>
                    <a:pt x="16687" y="4320"/>
                    <a:pt x="14959" y="2160"/>
                  </a:cubicBezTo>
                  <a:cubicBezTo>
                    <a:pt x="13231" y="2160"/>
                    <a:pt x="12367" y="2160"/>
                    <a:pt x="11503" y="1080"/>
                  </a:cubicBezTo>
                  <a:cubicBezTo>
                    <a:pt x="9775" y="0"/>
                    <a:pt x="6319" y="1080"/>
                    <a:pt x="5455" y="0"/>
                  </a:cubicBezTo>
                  <a:cubicBezTo>
                    <a:pt x="4591" y="0"/>
                    <a:pt x="2863" y="0"/>
                    <a:pt x="1135" y="0"/>
                  </a:cubicBezTo>
                  <a:cubicBezTo>
                    <a:pt x="1999" y="1080"/>
                    <a:pt x="1999" y="2160"/>
                    <a:pt x="1135" y="3240"/>
                  </a:cubicBezTo>
                  <a:cubicBezTo>
                    <a:pt x="-593" y="4320"/>
                    <a:pt x="-593" y="7560"/>
                    <a:pt x="2863" y="9720"/>
                  </a:cubicBezTo>
                  <a:cubicBezTo>
                    <a:pt x="6319" y="10800"/>
                    <a:pt x="5455" y="8640"/>
                    <a:pt x="6319" y="8640"/>
                  </a:cubicBezTo>
                  <a:cubicBezTo>
                    <a:pt x="8047" y="8640"/>
                    <a:pt x="7183" y="11880"/>
                    <a:pt x="8911" y="11880"/>
                  </a:cubicBezTo>
                  <a:cubicBezTo>
                    <a:pt x="10639" y="11880"/>
                    <a:pt x="14095" y="14040"/>
                    <a:pt x="14095" y="17280"/>
                  </a:cubicBezTo>
                  <a:cubicBezTo>
                    <a:pt x="14095" y="20520"/>
                    <a:pt x="14959" y="21600"/>
                    <a:pt x="17551" y="21600"/>
                  </a:cubicBezTo>
                  <a:cubicBezTo>
                    <a:pt x="18415" y="21600"/>
                    <a:pt x="18415" y="21600"/>
                    <a:pt x="18415" y="21600"/>
                  </a:cubicBezTo>
                  <a:cubicBezTo>
                    <a:pt x="19279" y="19440"/>
                    <a:pt x="20143" y="18360"/>
                    <a:pt x="20143" y="1728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Google Shape;1034;p79"/>
            <p:cNvSpPr/>
            <p:nvPr/>
          </p:nvSpPr>
          <p:spPr>
            <a:xfrm>
              <a:off x="1685125" y="2078348"/>
              <a:ext cx="114469" cy="5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0" extrusionOk="0">
                  <a:moveTo>
                    <a:pt x="19591" y="6171"/>
                  </a:moveTo>
                  <a:cubicBezTo>
                    <a:pt x="18586" y="2057"/>
                    <a:pt x="15572" y="2057"/>
                    <a:pt x="14567" y="0"/>
                  </a:cubicBezTo>
                  <a:cubicBezTo>
                    <a:pt x="13060" y="0"/>
                    <a:pt x="11051" y="1029"/>
                    <a:pt x="9544" y="5143"/>
                  </a:cubicBezTo>
                  <a:cubicBezTo>
                    <a:pt x="7535" y="9257"/>
                    <a:pt x="4521" y="6171"/>
                    <a:pt x="3516" y="4114"/>
                  </a:cubicBezTo>
                  <a:cubicBezTo>
                    <a:pt x="3014" y="4114"/>
                    <a:pt x="2009" y="2057"/>
                    <a:pt x="1507" y="1029"/>
                  </a:cubicBezTo>
                  <a:cubicBezTo>
                    <a:pt x="502" y="3086"/>
                    <a:pt x="502" y="5143"/>
                    <a:pt x="1005" y="6171"/>
                  </a:cubicBezTo>
                  <a:cubicBezTo>
                    <a:pt x="1005" y="7200"/>
                    <a:pt x="502" y="8229"/>
                    <a:pt x="0" y="10286"/>
                  </a:cubicBezTo>
                  <a:cubicBezTo>
                    <a:pt x="2009" y="11314"/>
                    <a:pt x="4521" y="11314"/>
                    <a:pt x="5023" y="14400"/>
                  </a:cubicBezTo>
                  <a:cubicBezTo>
                    <a:pt x="6028" y="17486"/>
                    <a:pt x="7033" y="15429"/>
                    <a:pt x="8037" y="18514"/>
                  </a:cubicBezTo>
                  <a:cubicBezTo>
                    <a:pt x="8540" y="21600"/>
                    <a:pt x="10047" y="18514"/>
                    <a:pt x="10549" y="16457"/>
                  </a:cubicBezTo>
                  <a:cubicBezTo>
                    <a:pt x="11051" y="14400"/>
                    <a:pt x="10047" y="14400"/>
                    <a:pt x="10047" y="12343"/>
                  </a:cubicBezTo>
                  <a:cubicBezTo>
                    <a:pt x="9544" y="11314"/>
                    <a:pt x="11051" y="11314"/>
                    <a:pt x="11553" y="9257"/>
                  </a:cubicBezTo>
                  <a:cubicBezTo>
                    <a:pt x="12056" y="6171"/>
                    <a:pt x="14567" y="5143"/>
                    <a:pt x="15572" y="6171"/>
                  </a:cubicBezTo>
                  <a:cubicBezTo>
                    <a:pt x="16577" y="7200"/>
                    <a:pt x="17581" y="9257"/>
                    <a:pt x="16577" y="11314"/>
                  </a:cubicBezTo>
                  <a:cubicBezTo>
                    <a:pt x="15572" y="13371"/>
                    <a:pt x="17581" y="16457"/>
                    <a:pt x="19088" y="19543"/>
                  </a:cubicBezTo>
                  <a:cubicBezTo>
                    <a:pt x="20093" y="17486"/>
                    <a:pt x="21098" y="14400"/>
                    <a:pt x="21600" y="14400"/>
                  </a:cubicBezTo>
                  <a:cubicBezTo>
                    <a:pt x="21600" y="13371"/>
                    <a:pt x="21600" y="12343"/>
                    <a:pt x="21600" y="11314"/>
                  </a:cubicBezTo>
                  <a:cubicBezTo>
                    <a:pt x="21600" y="11314"/>
                    <a:pt x="20595" y="9257"/>
                    <a:pt x="19591" y="617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Google Shape;1035;p79"/>
            <p:cNvSpPr/>
            <p:nvPr/>
          </p:nvSpPr>
          <p:spPr>
            <a:xfrm>
              <a:off x="1763617" y="2025163"/>
              <a:ext cx="235113" cy="33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40" extrusionOk="0">
                  <a:moveTo>
                    <a:pt x="3155" y="15557"/>
                  </a:moveTo>
                  <a:cubicBezTo>
                    <a:pt x="3883" y="15727"/>
                    <a:pt x="4611" y="15727"/>
                    <a:pt x="4611" y="15557"/>
                  </a:cubicBezTo>
                  <a:cubicBezTo>
                    <a:pt x="4854" y="15387"/>
                    <a:pt x="5339" y="15727"/>
                    <a:pt x="6067" y="16068"/>
                  </a:cubicBezTo>
                  <a:cubicBezTo>
                    <a:pt x="6067" y="16068"/>
                    <a:pt x="6067" y="16068"/>
                    <a:pt x="6067" y="16238"/>
                  </a:cubicBezTo>
                  <a:cubicBezTo>
                    <a:pt x="6553" y="16068"/>
                    <a:pt x="7281" y="16068"/>
                    <a:pt x="7766" y="16068"/>
                  </a:cubicBezTo>
                  <a:cubicBezTo>
                    <a:pt x="8252" y="16408"/>
                    <a:pt x="8009" y="17258"/>
                    <a:pt x="8737" y="17258"/>
                  </a:cubicBezTo>
                  <a:cubicBezTo>
                    <a:pt x="9222" y="17258"/>
                    <a:pt x="9951" y="17768"/>
                    <a:pt x="9708" y="18109"/>
                  </a:cubicBezTo>
                  <a:cubicBezTo>
                    <a:pt x="9708" y="18279"/>
                    <a:pt x="10679" y="18449"/>
                    <a:pt x="10436" y="18789"/>
                  </a:cubicBezTo>
                  <a:cubicBezTo>
                    <a:pt x="10436" y="19299"/>
                    <a:pt x="12378" y="19129"/>
                    <a:pt x="12620" y="18959"/>
                  </a:cubicBezTo>
                  <a:cubicBezTo>
                    <a:pt x="12863" y="18789"/>
                    <a:pt x="13348" y="18789"/>
                    <a:pt x="13591" y="18959"/>
                  </a:cubicBezTo>
                  <a:cubicBezTo>
                    <a:pt x="14076" y="19129"/>
                    <a:pt x="14562" y="18789"/>
                    <a:pt x="15047" y="18789"/>
                  </a:cubicBezTo>
                  <a:cubicBezTo>
                    <a:pt x="15047" y="18959"/>
                    <a:pt x="16503" y="19299"/>
                    <a:pt x="16261" y="19639"/>
                  </a:cubicBezTo>
                  <a:cubicBezTo>
                    <a:pt x="15775" y="19979"/>
                    <a:pt x="15047" y="20490"/>
                    <a:pt x="15047" y="20660"/>
                  </a:cubicBezTo>
                  <a:cubicBezTo>
                    <a:pt x="15290" y="20830"/>
                    <a:pt x="16018" y="21000"/>
                    <a:pt x="16261" y="21340"/>
                  </a:cubicBezTo>
                  <a:cubicBezTo>
                    <a:pt x="16261" y="21340"/>
                    <a:pt x="16261" y="21340"/>
                    <a:pt x="16503" y="21340"/>
                  </a:cubicBezTo>
                  <a:cubicBezTo>
                    <a:pt x="16989" y="21170"/>
                    <a:pt x="17231" y="19979"/>
                    <a:pt x="17231" y="19639"/>
                  </a:cubicBezTo>
                  <a:cubicBezTo>
                    <a:pt x="17231" y="19129"/>
                    <a:pt x="17474" y="18279"/>
                    <a:pt x="17474" y="17938"/>
                  </a:cubicBezTo>
                  <a:cubicBezTo>
                    <a:pt x="17960" y="17088"/>
                    <a:pt x="16261" y="16578"/>
                    <a:pt x="16261" y="15897"/>
                  </a:cubicBezTo>
                  <a:cubicBezTo>
                    <a:pt x="16261" y="15047"/>
                    <a:pt x="16989" y="15557"/>
                    <a:pt x="17717" y="15047"/>
                  </a:cubicBezTo>
                  <a:cubicBezTo>
                    <a:pt x="18202" y="14707"/>
                    <a:pt x="17474" y="14537"/>
                    <a:pt x="17231" y="14537"/>
                  </a:cubicBezTo>
                  <a:cubicBezTo>
                    <a:pt x="16989" y="14537"/>
                    <a:pt x="16503" y="14027"/>
                    <a:pt x="16746" y="13857"/>
                  </a:cubicBezTo>
                  <a:cubicBezTo>
                    <a:pt x="16746" y="13686"/>
                    <a:pt x="18688" y="13857"/>
                    <a:pt x="19416" y="13857"/>
                  </a:cubicBezTo>
                  <a:cubicBezTo>
                    <a:pt x="20144" y="13857"/>
                    <a:pt x="21357" y="13346"/>
                    <a:pt x="21357" y="13346"/>
                  </a:cubicBezTo>
                  <a:cubicBezTo>
                    <a:pt x="21357" y="13176"/>
                    <a:pt x="21600" y="12836"/>
                    <a:pt x="21115" y="12666"/>
                  </a:cubicBezTo>
                  <a:cubicBezTo>
                    <a:pt x="20629" y="12326"/>
                    <a:pt x="20872" y="11986"/>
                    <a:pt x="21115" y="11646"/>
                  </a:cubicBezTo>
                  <a:cubicBezTo>
                    <a:pt x="21600" y="11475"/>
                    <a:pt x="21115" y="11135"/>
                    <a:pt x="20629" y="10795"/>
                  </a:cubicBezTo>
                  <a:cubicBezTo>
                    <a:pt x="20144" y="10285"/>
                    <a:pt x="20387" y="9094"/>
                    <a:pt x="21115" y="8414"/>
                  </a:cubicBezTo>
                  <a:cubicBezTo>
                    <a:pt x="21357" y="7734"/>
                    <a:pt x="19901" y="7904"/>
                    <a:pt x="18688" y="7904"/>
                  </a:cubicBezTo>
                  <a:cubicBezTo>
                    <a:pt x="17960" y="8074"/>
                    <a:pt x="16989" y="7734"/>
                    <a:pt x="16261" y="7223"/>
                  </a:cubicBezTo>
                  <a:cubicBezTo>
                    <a:pt x="15533" y="6713"/>
                    <a:pt x="14804" y="7053"/>
                    <a:pt x="13106" y="7053"/>
                  </a:cubicBezTo>
                  <a:cubicBezTo>
                    <a:pt x="11649" y="7053"/>
                    <a:pt x="11892" y="5863"/>
                    <a:pt x="11892" y="5353"/>
                  </a:cubicBezTo>
                  <a:cubicBezTo>
                    <a:pt x="11892" y="5012"/>
                    <a:pt x="11407" y="4842"/>
                    <a:pt x="11407" y="4502"/>
                  </a:cubicBezTo>
                  <a:cubicBezTo>
                    <a:pt x="11407" y="4162"/>
                    <a:pt x="10921" y="4162"/>
                    <a:pt x="10436" y="4332"/>
                  </a:cubicBezTo>
                  <a:cubicBezTo>
                    <a:pt x="9951" y="4332"/>
                    <a:pt x="10436" y="3822"/>
                    <a:pt x="10679" y="3652"/>
                  </a:cubicBezTo>
                  <a:cubicBezTo>
                    <a:pt x="10921" y="3312"/>
                    <a:pt x="10921" y="3142"/>
                    <a:pt x="10921" y="2801"/>
                  </a:cubicBezTo>
                  <a:cubicBezTo>
                    <a:pt x="10921" y="2291"/>
                    <a:pt x="11892" y="1781"/>
                    <a:pt x="12378" y="1271"/>
                  </a:cubicBezTo>
                  <a:cubicBezTo>
                    <a:pt x="12620" y="1101"/>
                    <a:pt x="12863" y="1101"/>
                    <a:pt x="13106" y="931"/>
                  </a:cubicBezTo>
                  <a:cubicBezTo>
                    <a:pt x="13106" y="760"/>
                    <a:pt x="13348" y="760"/>
                    <a:pt x="13591" y="760"/>
                  </a:cubicBezTo>
                  <a:cubicBezTo>
                    <a:pt x="14319" y="590"/>
                    <a:pt x="14804" y="420"/>
                    <a:pt x="14076" y="80"/>
                  </a:cubicBezTo>
                  <a:cubicBezTo>
                    <a:pt x="13106" y="-260"/>
                    <a:pt x="12620" y="590"/>
                    <a:pt x="11892" y="590"/>
                  </a:cubicBezTo>
                  <a:cubicBezTo>
                    <a:pt x="11164" y="590"/>
                    <a:pt x="10921" y="1101"/>
                    <a:pt x="10436" y="1271"/>
                  </a:cubicBezTo>
                  <a:cubicBezTo>
                    <a:pt x="9708" y="1441"/>
                    <a:pt x="8737" y="1271"/>
                    <a:pt x="8737" y="1611"/>
                  </a:cubicBezTo>
                  <a:cubicBezTo>
                    <a:pt x="8737" y="2121"/>
                    <a:pt x="8494" y="1611"/>
                    <a:pt x="8009" y="1611"/>
                  </a:cubicBezTo>
                  <a:cubicBezTo>
                    <a:pt x="7281" y="1441"/>
                    <a:pt x="6067" y="2291"/>
                    <a:pt x="6067" y="2801"/>
                  </a:cubicBezTo>
                  <a:cubicBezTo>
                    <a:pt x="6067" y="2971"/>
                    <a:pt x="6310" y="3482"/>
                    <a:pt x="5582" y="3822"/>
                  </a:cubicBezTo>
                  <a:cubicBezTo>
                    <a:pt x="4611" y="4332"/>
                    <a:pt x="4126" y="5012"/>
                    <a:pt x="3640" y="5353"/>
                  </a:cubicBezTo>
                  <a:cubicBezTo>
                    <a:pt x="3640" y="5353"/>
                    <a:pt x="3398" y="5353"/>
                    <a:pt x="3155" y="5353"/>
                  </a:cubicBezTo>
                  <a:cubicBezTo>
                    <a:pt x="3155" y="5523"/>
                    <a:pt x="3155" y="5693"/>
                    <a:pt x="2912" y="5863"/>
                  </a:cubicBezTo>
                  <a:cubicBezTo>
                    <a:pt x="2912" y="5863"/>
                    <a:pt x="2427" y="6373"/>
                    <a:pt x="1942" y="6713"/>
                  </a:cubicBezTo>
                  <a:cubicBezTo>
                    <a:pt x="2184" y="6883"/>
                    <a:pt x="2427" y="7053"/>
                    <a:pt x="2427" y="7053"/>
                  </a:cubicBezTo>
                  <a:cubicBezTo>
                    <a:pt x="2912" y="7394"/>
                    <a:pt x="2670" y="7734"/>
                    <a:pt x="2912" y="8074"/>
                  </a:cubicBezTo>
                  <a:cubicBezTo>
                    <a:pt x="2912" y="8244"/>
                    <a:pt x="2912" y="8584"/>
                    <a:pt x="2912" y="8754"/>
                  </a:cubicBezTo>
                  <a:cubicBezTo>
                    <a:pt x="2670" y="8924"/>
                    <a:pt x="2912" y="10455"/>
                    <a:pt x="2912" y="10795"/>
                  </a:cubicBezTo>
                  <a:cubicBezTo>
                    <a:pt x="3398" y="10965"/>
                    <a:pt x="2912" y="11305"/>
                    <a:pt x="2912" y="11816"/>
                  </a:cubicBezTo>
                  <a:cubicBezTo>
                    <a:pt x="2427" y="12326"/>
                    <a:pt x="1942" y="12666"/>
                    <a:pt x="1213" y="12666"/>
                  </a:cubicBezTo>
                  <a:cubicBezTo>
                    <a:pt x="485" y="12666"/>
                    <a:pt x="485" y="13516"/>
                    <a:pt x="243" y="13516"/>
                  </a:cubicBezTo>
                  <a:cubicBezTo>
                    <a:pt x="0" y="13516"/>
                    <a:pt x="0" y="13857"/>
                    <a:pt x="0" y="13857"/>
                  </a:cubicBezTo>
                  <a:cubicBezTo>
                    <a:pt x="485" y="14367"/>
                    <a:pt x="1942" y="14877"/>
                    <a:pt x="2184" y="14877"/>
                  </a:cubicBezTo>
                  <a:cubicBezTo>
                    <a:pt x="2670" y="14877"/>
                    <a:pt x="2912" y="15217"/>
                    <a:pt x="3155" y="1555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Google Shape;1036;p79"/>
            <p:cNvSpPr/>
            <p:nvPr/>
          </p:nvSpPr>
          <p:spPr>
            <a:xfrm>
              <a:off x="1950033" y="2469474"/>
              <a:ext cx="240104" cy="27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45" extrusionOk="0">
                  <a:moveTo>
                    <a:pt x="21363" y="12805"/>
                  </a:moveTo>
                  <a:cubicBezTo>
                    <a:pt x="21125" y="12182"/>
                    <a:pt x="20413" y="11974"/>
                    <a:pt x="20413" y="11351"/>
                  </a:cubicBezTo>
                  <a:cubicBezTo>
                    <a:pt x="20413" y="10520"/>
                    <a:pt x="20176" y="10312"/>
                    <a:pt x="18752" y="10520"/>
                  </a:cubicBezTo>
                  <a:cubicBezTo>
                    <a:pt x="17802" y="10520"/>
                    <a:pt x="17090" y="10312"/>
                    <a:pt x="16853" y="9897"/>
                  </a:cubicBezTo>
                  <a:cubicBezTo>
                    <a:pt x="16853" y="9066"/>
                    <a:pt x="16141" y="8651"/>
                    <a:pt x="16853" y="8443"/>
                  </a:cubicBezTo>
                  <a:cubicBezTo>
                    <a:pt x="17327" y="8235"/>
                    <a:pt x="16378" y="7820"/>
                    <a:pt x="16378" y="7405"/>
                  </a:cubicBezTo>
                  <a:cubicBezTo>
                    <a:pt x="16615" y="6782"/>
                    <a:pt x="16141" y="6574"/>
                    <a:pt x="15666" y="6158"/>
                  </a:cubicBezTo>
                  <a:cubicBezTo>
                    <a:pt x="15429" y="5951"/>
                    <a:pt x="13767" y="6366"/>
                    <a:pt x="13767" y="5743"/>
                  </a:cubicBezTo>
                  <a:cubicBezTo>
                    <a:pt x="13767" y="5328"/>
                    <a:pt x="12818" y="5120"/>
                    <a:pt x="12343" y="5120"/>
                  </a:cubicBezTo>
                  <a:cubicBezTo>
                    <a:pt x="11868" y="5120"/>
                    <a:pt x="12105" y="4705"/>
                    <a:pt x="11631" y="4705"/>
                  </a:cubicBezTo>
                  <a:cubicBezTo>
                    <a:pt x="11156" y="4705"/>
                    <a:pt x="11156" y="4497"/>
                    <a:pt x="10444" y="4497"/>
                  </a:cubicBezTo>
                  <a:cubicBezTo>
                    <a:pt x="9495" y="4705"/>
                    <a:pt x="9020" y="4289"/>
                    <a:pt x="8308" y="3458"/>
                  </a:cubicBezTo>
                  <a:cubicBezTo>
                    <a:pt x="7358" y="2420"/>
                    <a:pt x="7596" y="758"/>
                    <a:pt x="7833" y="343"/>
                  </a:cubicBezTo>
                  <a:cubicBezTo>
                    <a:pt x="7833" y="-280"/>
                    <a:pt x="6646" y="135"/>
                    <a:pt x="6171" y="135"/>
                  </a:cubicBezTo>
                  <a:cubicBezTo>
                    <a:pt x="5459" y="135"/>
                    <a:pt x="4747" y="758"/>
                    <a:pt x="4035" y="1174"/>
                  </a:cubicBezTo>
                  <a:cubicBezTo>
                    <a:pt x="3086" y="1589"/>
                    <a:pt x="2848" y="1589"/>
                    <a:pt x="2611" y="1797"/>
                  </a:cubicBezTo>
                  <a:cubicBezTo>
                    <a:pt x="2136" y="2212"/>
                    <a:pt x="1424" y="2212"/>
                    <a:pt x="949" y="2212"/>
                  </a:cubicBezTo>
                  <a:cubicBezTo>
                    <a:pt x="712" y="2212"/>
                    <a:pt x="475" y="2005"/>
                    <a:pt x="237" y="2005"/>
                  </a:cubicBezTo>
                  <a:cubicBezTo>
                    <a:pt x="475" y="2628"/>
                    <a:pt x="1424" y="3666"/>
                    <a:pt x="1662" y="4289"/>
                  </a:cubicBezTo>
                  <a:cubicBezTo>
                    <a:pt x="1899" y="4705"/>
                    <a:pt x="1187" y="4705"/>
                    <a:pt x="949" y="4912"/>
                  </a:cubicBezTo>
                  <a:cubicBezTo>
                    <a:pt x="712" y="5120"/>
                    <a:pt x="1187" y="6782"/>
                    <a:pt x="1187" y="7197"/>
                  </a:cubicBezTo>
                  <a:cubicBezTo>
                    <a:pt x="1187" y="7405"/>
                    <a:pt x="475" y="8235"/>
                    <a:pt x="712" y="8443"/>
                  </a:cubicBezTo>
                  <a:cubicBezTo>
                    <a:pt x="1187" y="8651"/>
                    <a:pt x="237" y="9482"/>
                    <a:pt x="237" y="9897"/>
                  </a:cubicBezTo>
                  <a:cubicBezTo>
                    <a:pt x="237" y="10105"/>
                    <a:pt x="949" y="10105"/>
                    <a:pt x="949" y="10520"/>
                  </a:cubicBezTo>
                  <a:cubicBezTo>
                    <a:pt x="949" y="10728"/>
                    <a:pt x="475" y="11558"/>
                    <a:pt x="237" y="11766"/>
                  </a:cubicBezTo>
                  <a:cubicBezTo>
                    <a:pt x="0" y="11974"/>
                    <a:pt x="0" y="12182"/>
                    <a:pt x="0" y="12389"/>
                  </a:cubicBezTo>
                  <a:cubicBezTo>
                    <a:pt x="237" y="12389"/>
                    <a:pt x="237" y="12597"/>
                    <a:pt x="712" y="13012"/>
                  </a:cubicBezTo>
                  <a:cubicBezTo>
                    <a:pt x="1424" y="13428"/>
                    <a:pt x="475" y="14258"/>
                    <a:pt x="1187" y="14882"/>
                  </a:cubicBezTo>
                  <a:cubicBezTo>
                    <a:pt x="1662" y="15297"/>
                    <a:pt x="2374" y="15297"/>
                    <a:pt x="1899" y="15505"/>
                  </a:cubicBezTo>
                  <a:cubicBezTo>
                    <a:pt x="1424" y="15920"/>
                    <a:pt x="1899" y="16543"/>
                    <a:pt x="1424" y="16751"/>
                  </a:cubicBezTo>
                  <a:cubicBezTo>
                    <a:pt x="949" y="16958"/>
                    <a:pt x="1662" y="17789"/>
                    <a:pt x="2136" y="17997"/>
                  </a:cubicBezTo>
                  <a:cubicBezTo>
                    <a:pt x="2611" y="18205"/>
                    <a:pt x="2374" y="19035"/>
                    <a:pt x="2848" y="19451"/>
                  </a:cubicBezTo>
                  <a:cubicBezTo>
                    <a:pt x="3086" y="19866"/>
                    <a:pt x="3086" y="20697"/>
                    <a:pt x="3086" y="21112"/>
                  </a:cubicBezTo>
                  <a:cubicBezTo>
                    <a:pt x="3323" y="21320"/>
                    <a:pt x="4747" y="20489"/>
                    <a:pt x="5697" y="19866"/>
                  </a:cubicBezTo>
                  <a:cubicBezTo>
                    <a:pt x="6409" y="19035"/>
                    <a:pt x="6171" y="19866"/>
                    <a:pt x="7121" y="19866"/>
                  </a:cubicBezTo>
                  <a:cubicBezTo>
                    <a:pt x="8070" y="20074"/>
                    <a:pt x="9020" y="20074"/>
                    <a:pt x="9020" y="20489"/>
                  </a:cubicBezTo>
                  <a:cubicBezTo>
                    <a:pt x="9495" y="21112"/>
                    <a:pt x="9969" y="20074"/>
                    <a:pt x="10207" y="19658"/>
                  </a:cubicBezTo>
                  <a:cubicBezTo>
                    <a:pt x="10444" y="19451"/>
                    <a:pt x="12105" y="19866"/>
                    <a:pt x="12580" y="19658"/>
                  </a:cubicBezTo>
                  <a:cubicBezTo>
                    <a:pt x="12818" y="19658"/>
                    <a:pt x="13055" y="17582"/>
                    <a:pt x="13055" y="17374"/>
                  </a:cubicBezTo>
                  <a:cubicBezTo>
                    <a:pt x="13055" y="16958"/>
                    <a:pt x="13767" y="16128"/>
                    <a:pt x="14479" y="15712"/>
                  </a:cubicBezTo>
                  <a:cubicBezTo>
                    <a:pt x="14954" y="15297"/>
                    <a:pt x="16141" y="15712"/>
                    <a:pt x="16615" y="15505"/>
                  </a:cubicBezTo>
                  <a:cubicBezTo>
                    <a:pt x="17090" y="15089"/>
                    <a:pt x="18040" y="15297"/>
                    <a:pt x="18514" y="15297"/>
                  </a:cubicBezTo>
                  <a:cubicBezTo>
                    <a:pt x="19464" y="15297"/>
                    <a:pt x="19938" y="15920"/>
                    <a:pt x="20413" y="15920"/>
                  </a:cubicBezTo>
                  <a:cubicBezTo>
                    <a:pt x="20888" y="15920"/>
                    <a:pt x="21125" y="15297"/>
                    <a:pt x="21125" y="14882"/>
                  </a:cubicBezTo>
                  <a:cubicBezTo>
                    <a:pt x="21125" y="14258"/>
                    <a:pt x="21600" y="13428"/>
                    <a:pt x="21363" y="1280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Google Shape;1037;p79"/>
            <p:cNvSpPr/>
            <p:nvPr/>
          </p:nvSpPr>
          <p:spPr>
            <a:xfrm>
              <a:off x="1718394" y="2276212"/>
              <a:ext cx="250800" cy="36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extrusionOk="0">
                  <a:moveTo>
                    <a:pt x="19497" y="20668"/>
                  </a:moveTo>
                  <a:cubicBezTo>
                    <a:pt x="19497" y="20512"/>
                    <a:pt x="19497" y="20512"/>
                    <a:pt x="19497" y="20512"/>
                  </a:cubicBezTo>
                  <a:cubicBezTo>
                    <a:pt x="19497" y="20357"/>
                    <a:pt x="19497" y="20201"/>
                    <a:pt x="19719" y="20046"/>
                  </a:cubicBezTo>
                  <a:cubicBezTo>
                    <a:pt x="20165" y="19891"/>
                    <a:pt x="20610" y="19269"/>
                    <a:pt x="20610" y="19114"/>
                  </a:cubicBezTo>
                  <a:cubicBezTo>
                    <a:pt x="20610" y="18958"/>
                    <a:pt x="19942" y="18958"/>
                    <a:pt x="19942" y="18647"/>
                  </a:cubicBezTo>
                  <a:cubicBezTo>
                    <a:pt x="19942" y="18337"/>
                    <a:pt x="20610" y="17715"/>
                    <a:pt x="20387" y="17560"/>
                  </a:cubicBezTo>
                  <a:cubicBezTo>
                    <a:pt x="20165" y="17404"/>
                    <a:pt x="20610" y="16938"/>
                    <a:pt x="20610" y="16627"/>
                  </a:cubicBezTo>
                  <a:cubicBezTo>
                    <a:pt x="20610" y="16317"/>
                    <a:pt x="20387" y="15073"/>
                    <a:pt x="20610" y="15073"/>
                  </a:cubicBezTo>
                  <a:cubicBezTo>
                    <a:pt x="20610" y="14918"/>
                    <a:pt x="21278" y="14763"/>
                    <a:pt x="21055" y="14452"/>
                  </a:cubicBezTo>
                  <a:cubicBezTo>
                    <a:pt x="20833" y="13986"/>
                    <a:pt x="20165" y="13209"/>
                    <a:pt x="19942" y="12742"/>
                  </a:cubicBezTo>
                  <a:cubicBezTo>
                    <a:pt x="19274" y="12742"/>
                    <a:pt x="18606" y="12742"/>
                    <a:pt x="18160" y="12898"/>
                  </a:cubicBezTo>
                  <a:cubicBezTo>
                    <a:pt x="17938" y="13053"/>
                    <a:pt x="17938" y="11655"/>
                    <a:pt x="17938" y="11344"/>
                  </a:cubicBezTo>
                  <a:cubicBezTo>
                    <a:pt x="17938" y="10878"/>
                    <a:pt x="17492" y="11188"/>
                    <a:pt x="17270" y="11344"/>
                  </a:cubicBezTo>
                  <a:cubicBezTo>
                    <a:pt x="17047" y="11655"/>
                    <a:pt x="16156" y="11499"/>
                    <a:pt x="15266" y="11499"/>
                  </a:cubicBezTo>
                  <a:cubicBezTo>
                    <a:pt x="14598" y="11499"/>
                    <a:pt x="15043" y="10878"/>
                    <a:pt x="14598" y="11033"/>
                  </a:cubicBezTo>
                  <a:cubicBezTo>
                    <a:pt x="14152" y="11033"/>
                    <a:pt x="13707" y="10878"/>
                    <a:pt x="13707" y="10412"/>
                  </a:cubicBezTo>
                  <a:cubicBezTo>
                    <a:pt x="13707" y="10101"/>
                    <a:pt x="13262" y="9790"/>
                    <a:pt x="13039" y="9479"/>
                  </a:cubicBezTo>
                  <a:cubicBezTo>
                    <a:pt x="12593" y="9168"/>
                    <a:pt x="12371" y="8702"/>
                    <a:pt x="12593" y="8547"/>
                  </a:cubicBezTo>
                  <a:cubicBezTo>
                    <a:pt x="12816" y="8236"/>
                    <a:pt x="12371" y="8081"/>
                    <a:pt x="12816" y="7614"/>
                  </a:cubicBezTo>
                  <a:cubicBezTo>
                    <a:pt x="13262" y="7459"/>
                    <a:pt x="13707" y="7459"/>
                    <a:pt x="13484" y="7148"/>
                  </a:cubicBezTo>
                  <a:cubicBezTo>
                    <a:pt x="13262" y="6682"/>
                    <a:pt x="14152" y="6527"/>
                    <a:pt x="14152" y="6060"/>
                  </a:cubicBezTo>
                  <a:cubicBezTo>
                    <a:pt x="14152" y="5594"/>
                    <a:pt x="15043" y="5594"/>
                    <a:pt x="15488" y="5439"/>
                  </a:cubicBezTo>
                  <a:cubicBezTo>
                    <a:pt x="16156" y="4973"/>
                    <a:pt x="17047" y="5283"/>
                    <a:pt x="17715" y="4817"/>
                  </a:cubicBezTo>
                  <a:cubicBezTo>
                    <a:pt x="17938" y="4506"/>
                    <a:pt x="18383" y="4817"/>
                    <a:pt x="18829" y="4817"/>
                  </a:cubicBezTo>
                  <a:cubicBezTo>
                    <a:pt x="18606" y="4506"/>
                    <a:pt x="17938" y="4351"/>
                    <a:pt x="17938" y="4196"/>
                  </a:cubicBezTo>
                  <a:cubicBezTo>
                    <a:pt x="17938" y="3885"/>
                    <a:pt x="18383" y="3574"/>
                    <a:pt x="18829" y="3263"/>
                  </a:cubicBezTo>
                  <a:cubicBezTo>
                    <a:pt x="19051" y="2953"/>
                    <a:pt x="17938" y="2642"/>
                    <a:pt x="17715" y="2486"/>
                  </a:cubicBezTo>
                  <a:cubicBezTo>
                    <a:pt x="17270" y="2486"/>
                    <a:pt x="16824" y="2797"/>
                    <a:pt x="16379" y="2642"/>
                  </a:cubicBezTo>
                  <a:cubicBezTo>
                    <a:pt x="16156" y="2486"/>
                    <a:pt x="15711" y="2486"/>
                    <a:pt x="15488" y="2642"/>
                  </a:cubicBezTo>
                  <a:cubicBezTo>
                    <a:pt x="15266" y="2797"/>
                    <a:pt x="13484" y="2953"/>
                    <a:pt x="13484" y="2486"/>
                  </a:cubicBezTo>
                  <a:cubicBezTo>
                    <a:pt x="13707" y="2176"/>
                    <a:pt x="12816" y="2020"/>
                    <a:pt x="12816" y="1709"/>
                  </a:cubicBezTo>
                  <a:cubicBezTo>
                    <a:pt x="13039" y="1554"/>
                    <a:pt x="12593" y="1088"/>
                    <a:pt x="11925" y="1088"/>
                  </a:cubicBezTo>
                  <a:cubicBezTo>
                    <a:pt x="11257" y="1088"/>
                    <a:pt x="11480" y="311"/>
                    <a:pt x="11035" y="0"/>
                  </a:cubicBezTo>
                  <a:cubicBezTo>
                    <a:pt x="10589" y="0"/>
                    <a:pt x="9921" y="0"/>
                    <a:pt x="9699" y="155"/>
                  </a:cubicBezTo>
                  <a:cubicBezTo>
                    <a:pt x="9921" y="622"/>
                    <a:pt x="10144" y="777"/>
                    <a:pt x="9921" y="932"/>
                  </a:cubicBezTo>
                  <a:cubicBezTo>
                    <a:pt x="9476" y="1243"/>
                    <a:pt x="9921" y="1399"/>
                    <a:pt x="9031" y="2176"/>
                  </a:cubicBezTo>
                  <a:cubicBezTo>
                    <a:pt x="8140" y="2953"/>
                    <a:pt x="6581" y="3263"/>
                    <a:pt x="5690" y="3419"/>
                  </a:cubicBezTo>
                  <a:cubicBezTo>
                    <a:pt x="5022" y="3574"/>
                    <a:pt x="4577" y="4506"/>
                    <a:pt x="4354" y="5283"/>
                  </a:cubicBezTo>
                  <a:cubicBezTo>
                    <a:pt x="3909" y="5905"/>
                    <a:pt x="3464" y="5594"/>
                    <a:pt x="3018" y="5283"/>
                  </a:cubicBezTo>
                  <a:cubicBezTo>
                    <a:pt x="2573" y="4817"/>
                    <a:pt x="2127" y="5439"/>
                    <a:pt x="1905" y="5128"/>
                  </a:cubicBezTo>
                  <a:cubicBezTo>
                    <a:pt x="1459" y="4662"/>
                    <a:pt x="1682" y="4662"/>
                    <a:pt x="1905" y="4506"/>
                  </a:cubicBezTo>
                  <a:cubicBezTo>
                    <a:pt x="1905" y="4351"/>
                    <a:pt x="1905" y="4040"/>
                    <a:pt x="1682" y="3729"/>
                  </a:cubicBezTo>
                  <a:cubicBezTo>
                    <a:pt x="1014" y="3885"/>
                    <a:pt x="346" y="4506"/>
                    <a:pt x="123" y="4817"/>
                  </a:cubicBezTo>
                  <a:cubicBezTo>
                    <a:pt x="-322" y="5283"/>
                    <a:pt x="569" y="6060"/>
                    <a:pt x="791" y="6371"/>
                  </a:cubicBezTo>
                  <a:cubicBezTo>
                    <a:pt x="791" y="6837"/>
                    <a:pt x="346" y="6527"/>
                    <a:pt x="123" y="6837"/>
                  </a:cubicBezTo>
                  <a:cubicBezTo>
                    <a:pt x="123" y="7148"/>
                    <a:pt x="1459" y="7459"/>
                    <a:pt x="1905" y="7770"/>
                  </a:cubicBezTo>
                  <a:cubicBezTo>
                    <a:pt x="2573" y="8081"/>
                    <a:pt x="3018" y="9013"/>
                    <a:pt x="3686" y="9324"/>
                  </a:cubicBezTo>
                  <a:cubicBezTo>
                    <a:pt x="4354" y="9635"/>
                    <a:pt x="4354" y="10101"/>
                    <a:pt x="4800" y="11188"/>
                  </a:cubicBezTo>
                  <a:cubicBezTo>
                    <a:pt x="5468" y="12121"/>
                    <a:pt x="6581" y="13830"/>
                    <a:pt x="7249" y="14607"/>
                  </a:cubicBezTo>
                  <a:cubicBezTo>
                    <a:pt x="8140" y="15229"/>
                    <a:pt x="8585" y="15850"/>
                    <a:pt x="8363" y="16006"/>
                  </a:cubicBezTo>
                  <a:cubicBezTo>
                    <a:pt x="8140" y="16161"/>
                    <a:pt x="8363" y="16783"/>
                    <a:pt x="9031" y="17094"/>
                  </a:cubicBezTo>
                  <a:cubicBezTo>
                    <a:pt x="9699" y="17249"/>
                    <a:pt x="9921" y="17715"/>
                    <a:pt x="11703" y="18337"/>
                  </a:cubicBezTo>
                  <a:cubicBezTo>
                    <a:pt x="13039" y="18958"/>
                    <a:pt x="15934" y="19891"/>
                    <a:pt x="16379" y="20357"/>
                  </a:cubicBezTo>
                  <a:cubicBezTo>
                    <a:pt x="16824" y="20823"/>
                    <a:pt x="17938" y="21289"/>
                    <a:pt x="18383" y="21445"/>
                  </a:cubicBezTo>
                  <a:cubicBezTo>
                    <a:pt x="18383" y="21600"/>
                    <a:pt x="18383" y="21600"/>
                    <a:pt x="18383" y="21600"/>
                  </a:cubicBezTo>
                  <a:cubicBezTo>
                    <a:pt x="18606" y="21600"/>
                    <a:pt x="18606" y="21445"/>
                    <a:pt x="18829" y="21445"/>
                  </a:cubicBezTo>
                  <a:cubicBezTo>
                    <a:pt x="19274" y="21289"/>
                    <a:pt x="19274" y="20823"/>
                    <a:pt x="19497" y="206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Google Shape;1038;p79"/>
            <p:cNvSpPr/>
            <p:nvPr/>
          </p:nvSpPr>
          <p:spPr>
            <a:xfrm>
              <a:off x="1876227" y="2030927"/>
              <a:ext cx="271672" cy="23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49" extrusionOk="0">
                  <a:moveTo>
                    <a:pt x="1857" y="1241"/>
                  </a:moveTo>
                  <a:cubicBezTo>
                    <a:pt x="1647" y="1986"/>
                    <a:pt x="599" y="2731"/>
                    <a:pt x="599" y="3476"/>
                  </a:cubicBezTo>
                  <a:cubicBezTo>
                    <a:pt x="599" y="3972"/>
                    <a:pt x="599" y="4221"/>
                    <a:pt x="389" y="4717"/>
                  </a:cubicBezTo>
                  <a:cubicBezTo>
                    <a:pt x="179" y="4966"/>
                    <a:pt x="-240" y="5710"/>
                    <a:pt x="179" y="5710"/>
                  </a:cubicBezTo>
                  <a:cubicBezTo>
                    <a:pt x="599" y="5462"/>
                    <a:pt x="1018" y="5462"/>
                    <a:pt x="1018" y="5959"/>
                  </a:cubicBezTo>
                  <a:cubicBezTo>
                    <a:pt x="1018" y="6455"/>
                    <a:pt x="1647" y="6703"/>
                    <a:pt x="1647" y="7200"/>
                  </a:cubicBezTo>
                  <a:cubicBezTo>
                    <a:pt x="1647" y="7945"/>
                    <a:pt x="1228" y="9683"/>
                    <a:pt x="2486" y="9683"/>
                  </a:cubicBezTo>
                  <a:cubicBezTo>
                    <a:pt x="3954" y="9683"/>
                    <a:pt x="4583" y="9186"/>
                    <a:pt x="5212" y="9683"/>
                  </a:cubicBezTo>
                  <a:cubicBezTo>
                    <a:pt x="5842" y="10676"/>
                    <a:pt x="6680" y="11172"/>
                    <a:pt x="7310" y="10924"/>
                  </a:cubicBezTo>
                  <a:cubicBezTo>
                    <a:pt x="8358" y="10924"/>
                    <a:pt x="9616" y="10676"/>
                    <a:pt x="9197" y="11669"/>
                  </a:cubicBezTo>
                  <a:cubicBezTo>
                    <a:pt x="8777" y="12662"/>
                    <a:pt x="8568" y="14400"/>
                    <a:pt x="8987" y="15145"/>
                  </a:cubicBezTo>
                  <a:cubicBezTo>
                    <a:pt x="9197" y="15641"/>
                    <a:pt x="9826" y="15890"/>
                    <a:pt x="9407" y="16386"/>
                  </a:cubicBezTo>
                  <a:cubicBezTo>
                    <a:pt x="9197" y="16883"/>
                    <a:pt x="8987" y="17379"/>
                    <a:pt x="9407" y="17876"/>
                  </a:cubicBezTo>
                  <a:cubicBezTo>
                    <a:pt x="9826" y="18124"/>
                    <a:pt x="9616" y="18621"/>
                    <a:pt x="9616" y="18869"/>
                  </a:cubicBezTo>
                  <a:cubicBezTo>
                    <a:pt x="9616" y="18869"/>
                    <a:pt x="9616" y="18869"/>
                    <a:pt x="9407" y="18869"/>
                  </a:cubicBezTo>
                  <a:cubicBezTo>
                    <a:pt x="10036" y="19614"/>
                    <a:pt x="10245" y="20359"/>
                    <a:pt x="10665" y="20855"/>
                  </a:cubicBezTo>
                  <a:cubicBezTo>
                    <a:pt x="11294" y="21352"/>
                    <a:pt x="11294" y="21600"/>
                    <a:pt x="11504" y="21352"/>
                  </a:cubicBezTo>
                  <a:cubicBezTo>
                    <a:pt x="11923" y="21103"/>
                    <a:pt x="12133" y="20855"/>
                    <a:pt x="12343" y="21103"/>
                  </a:cubicBezTo>
                  <a:cubicBezTo>
                    <a:pt x="12762" y="21352"/>
                    <a:pt x="13181" y="20855"/>
                    <a:pt x="13601" y="20359"/>
                  </a:cubicBezTo>
                  <a:cubicBezTo>
                    <a:pt x="14020" y="19862"/>
                    <a:pt x="14230" y="20359"/>
                    <a:pt x="14440" y="19614"/>
                  </a:cubicBezTo>
                  <a:cubicBezTo>
                    <a:pt x="14649" y="19117"/>
                    <a:pt x="14859" y="18869"/>
                    <a:pt x="15488" y="18869"/>
                  </a:cubicBezTo>
                  <a:cubicBezTo>
                    <a:pt x="15908" y="18621"/>
                    <a:pt x="15908" y="18124"/>
                    <a:pt x="15698" y="18124"/>
                  </a:cubicBezTo>
                  <a:cubicBezTo>
                    <a:pt x="15278" y="18124"/>
                    <a:pt x="14859" y="18621"/>
                    <a:pt x="14859" y="17876"/>
                  </a:cubicBezTo>
                  <a:cubicBezTo>
                    <a:pt x="14859" y="16883"/>
                    <a:pt x="14230" y="17131"/>
                    <a:pt x="14230" y="16634"/>
                  </a:cubicBezTo>
                  <a:cubicBezTo>
                    <a:pt x="14230" y="15890"/>
                    <a:pt x="14230" y="15641"/>
                    <a:pt x="13810" y="15393"/>
                  </a:cubicBezTo>
                  <a:cubicBezTo>
                    <a:pt x="13181" y="14897"/>
                    <a:pt x="14440" y="14648"/>
                    <a:pt x="14859" y="15145"/>
                  </a:cubicBezTo>
                  <a:cubicBezTo>
                    <a:pt x="15069" y="15393"/>
                    <a:pt x="16117" y="15145"/>
                    <a:pt x="16327" y="15641"/>
                  </a:cubicBezTo>
                  <a:cubicBezTo>
                    <a:pt x="16327" y="15890"/>
                    <a:pt x="16746" y="16138"/>
                    <a:pt x="16746" y="15641"/>
                  </a:cubicBezTo>
                  <a:cubicBezTo>
                    <a:pt x="16746" y="15145"/>
                    <a:pt x="17376" y="14897"/>
                    <a:pt x="17795" y="14897"/>
                  </a:cubicBezTo>
                  <a:cubicBezTo>
                    <a:pt x="18424" y="15145"/>
                    <a:pt x="19263" y="14152"/>
                    <a:pt x="19682" y="13903"/>
                  </a:cubicBezTo>
                  <a:cubicBezTo>
                    <a:pt x="19892" y="13903"/>
                    <a:pt x="20102" y="13407"/>
                    <a:pt x="20102" y="13159"/>
                  </a:cubicBezTo>
                  <a:cubicBezTo>
                    <a:pt x="19892" y="12662"/>
                    <a:pt x="19263" y="12166"/>
                    <a:pt x="19053" y="11917"/>
                  </a:cubicBezTo>
                  <a:cubicBezTo>
                    <a:pt x="18843" y="11421"/>
                    <a:pt x="19263" y="11421"/>
                    <a:pt x="19263" y="10924"/>
                  </a:cubicBezTo>
                  <a:cubicBezTo>
                    <a:pt x="19263" y="10179"/>
                    <a:pt x="19263" y="9931"/>
                    <a:pt x="20102" y="9931"/>
                  </a:cubicBezTo>
                  <a:cubicBezTo>
                    <a:pt x="20731" y="9683"/>
                    <a:pt x="20731" y="9434"/>
                    <a:pt x="20311" y="8938"/>
                  </a:cubicBezTo>
                  <a:cubicBezTo>
                    <a:pt x="19892" y="8690"/>
                    <a:pt x="20521" y="7945"/>
                    <a:pt x="20941" y="7697"/>
                  </a:cubicBezTo>
                  <a:cubicBezTo>
                    <a:pt x="21150" y="7448"/>
                    <a:pt x="21360" y="7200"/>
                    <a:pt x="21360" y="6703"/>
                  </a:cubicBezTo>
                  <a:cubicBezTo>
                    <a:pt x="20731" y="6703"/>
                    <a:pt x="19473" y="6703"/>
                    <a:pt x="19053" y="6703"/>
                  </a:cubicBezTo>
                  <a:cubicBezTo>
                    <a:pt x="18634" y="6703"/>
                    <a:pt x="19473" y="5710"/>
                    <a:pt x="19473" y="4966"/>
                  </a:cubicBezTo>
                  <a:cubicBezTo>
                    <a:pt x="19473" y="4221"/>
                    <a:pt x="18005" y="4221"/>
                    <a:pt x="17166" y="3972"/>
                  </a:cubicBezTo>
                  <a:cubicBezTo>
                    <a:pt x="16537" y="3724"/>
                    <a:pt x="16746" y="3228"/>
                    <a:pt x="17376" y="2979"/>
                  </a:cubicBezTo>
                  <a:cubicBezTo>
                    <a:pt x="18214" y="2979"/>
                    <a:pt x="16956" y="2483"/>
                    <a:pt x="16327" y="2483"/>
                  </a:cubicBezTo>
                  <a:cubicBezTo>
                    <a:pt x="15278" y="2731"/>
                    <a:pt x="14020" y="3476"/>
                    <a:pt x="13181" y="3724"/>
                  </a:cubicBezTo>
                  <a:cubicBezTo>
                    <a:pt x="12343" y="4221"/>
                    <a:pt x="11084" y="2483"/>
                    <a:pt x="10245" y="2731"/>
                  </a:cubicBezTo>
                  <a:cubicBezTo>
                    <a:pt x="9197" y="3228"/>
                    <a:pt x="8148" y="3228"/>
                    <a:pt x="8148" y="2483"/>
                  </a:cubicBezTo>
                  <a:cubicBezTo>
                    <a:pt x="8358" y="1490"/>
                    <a:pt x="7939" y="745"/>
                    <a:pt x="6890" y="745"/>
                  </a:cubicBezTo>
                  <a:cubicBezTo>
                    <a:pt x="6261" y="993"/>
                    <a:pt x="6471" y="0"/>
                    <a:pt x="5632" y="0"/>
                  </a:cubicBezTo>
                  <a:cubicBezTo>
                    <a:pt x="5003" y="0"/>
                    <a:pt x="5632" y="745"/>
                    <a:pt x="5212" y="993"/>
                  </a:cubicBezTo>
                  <a:cubicBezTo>
                    <a:pt x="4793" y="1241"/>
                    <a:pt x="3325" y="1738"/>
                    <a:pt x="3115" y="2483"/>
                  </a:cubicBezTo>
                  <a:cubicBezTo>
                    <a:pt x="3115" y="3476"/>
                    <a:pt x="3954" y="4469"/>
                    <a:pt x="3744" y="5214"/>
                  </a:cubicBezTo>
                  <a:cubicBezTo>
                    <a:pt x="3325" y="5959"/>
                    <a:pt x="2277" y="5462"/>
                    <a:pt x="1857" y="4469"/>
                  </a:cubicBezTo>
                  <a:cubicBezTo>
                    <a:pt x="1647" y="3724"/>
                    <a:pt x="2906" y="2731"/>
                    <a:pt x="2696" y="2234"/>
                  </a:cubicBezTo>
                  <a:cubicBezTo>
                    <a:pt x="2486" y="1738"/>
                    <a:pt x="2277" y="1241"/>
                    <a:pt x="2486" y="745"/>
                  </a:cubicBezTo>
                  <a:cubicBezTo>
                    <a:pt x="2277" y="993"/>
                    <a:pt x="2067" y="993"/>
                    <a:pt x="1857" y="124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Google Shape;1039;p79"/>
            <p:cNvSpPr/>
            <p:nvPr/>
          </p:nvSpPr>
          <p:spPr>
            <a:xfrm>
              <a:off x="2181365" y="2149985"/>
              <a:ext cx="82635" cy="8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282" extrusionOk="0">
                  <a:moveTo>
                    <a:pt x="4791" y="3494"/>
                  </a:moveTo>
                  <a:cubicBezTo>
                    <a:pt x="5466" y="5400"/>
                    <a:pt x="4116" y="6035"/>
                    <a:pt x="2766" y="6035"/>
                  </a:cubicBezTo>
                  <a:cubicBezTo>
                    <a:pt x="741" y="6035"/>
                    <a:pt x="1416" y="9847"/>
                    <a:pt x="66" y="10482"/>
                  </a:cubicBezTo>
                  <a:cubicBezTo>
                    <a:pt x="-609" y="11117"/>
                    <a:pt x="4116" y="13023"/>
                    <a:pt x="4791" y="14929"/>
                  </a:cubicBezTo>
                  <a:cubicBezTo>
                    <a:pt x="5466" y="16200"/>
                    <a:pt x="6816" y="18741"/>
                    <a:pt x="8166" y="20647"/>
                  </a:cubicBezTo>
                  <a:cubicBezTo>
                    <a:pt x="8841" y="21282"/>
                    <a:pt x="9516" y="21282"/>
                    <a:pt x="10191" y="21282"/>
                  </a:cubicBezTo>
                  <a:cubicBezTo>
                    <a:pt x="11541" y="20011"/>
                    <a:pt x="10191" y="17470"/>
                    <a:pt x="12216" y="18106"/>
                  </a:cubicBezTo>
                  <a:cubicBezTo>
                    <a:pt x="14241" y="18106"/>
                    <a:pt x="17616" y="16835"/>
                    <a:pt x="18291" y="18106"/>
                  </a:cubicBezTo>
                  <a:cubicBezTo>
                    <a:pt x="18291" y="18741"/>
                    <a:pt x="18291" y="18741"/>
                    <a:pt x="18291" y="18741"/>
                  </a:cubicBezTo>
                  <a:cubicBezTo>
                    <a:pt x="18966" y="17470"/>
                    <a:pt x="19641" y="16835"/>
                    <a:pt x="19641" y="16200"/>
                  </a:cubicBezTo>
                  <a:cubicBezTo>
                    <a:pt x="20316" y="15564"/>
                    <a:pt x="20316" y="12388"/>
                    <a:pt x="18966" y="9847"/>
                  </a:cubicBezTo>
                  <a:cubicBezTo>
                    <a:pt x="18291" y="7941"/>
                    <a:pt x="18966" y="4764"/>
                    <a:pt x="20316" y="4129"/>
                  </a:cubicBezTo>
                  <a:cubicBezTo>
                    <a:pt x="20316" y="4129"/>
                    <a:pt x="20991" y="3494"/>
                    <a:pt x="20991" y="2223"/>
                  </a:cubicBezTo>
                  <a:cubicBezTo>
                    <a:pt x="19641" y="1588"/>
                    <a:pt x="18291" y="953"/>
                    <a:pt x="16266" y="953"/>
                  </a:cubicBezTo>
                  <a:cubicBezTo>
                    <a:pt x="13566" y="953"/>
                    <a:pt x="10866" y="2223"/>
                    <a:pt x="9516" y="953"/>
                  </a:cubicBezTo>
                  <a:cubicBezTo>
                    <a:pt x="8841" y="-318"/>
                    <a:pt x="7491" y="-318"/>
                    <a:pt x="6141" y="953"/>
                  </a:cubicBezTo>
                  <a:cubicBezTo>
                    <a:pt x="5466" y="953"/>
                    <a:pt x="5466" y="953"/>
                    <a:pt x="5466" y="953"/>
                  </a:cubicBezTo>
                  <a:cubicBezTo>
                    <a:pt x="4791" y="2223"/>
                    <a:pt x="4791" y="3494"/>
                    <a:pt x="4791" y="349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Google Shape;1040;p79"/>
            <p:cNvSpPr/>
            <p:nvPr/>
          </p:nvSpPr>
          <p:spPr>
            <a:xfrm>
              <a:off x="2117122" y="2106149"/>
              <a:ext cx="94551" cy="14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127" extrusionOk="0">
                  <a:moveTo>
                    <a:pt x="5568" y="1200"/>
                  </a:moveTo>
                  <a:cubicBezTo>
                    <a:pt x="4368" y="1600"/>
                    <a:pt x="2568" y="2800"/>
                    <a:pt x="3768" y="3200"/>
                  </a:cubicBezTo>
                  <a:cubicBezTo>
                    <a:pt x="4968" y="4000"/>
                    <a:pt x="4968" y="4800"/>
                    <a:pt x="3168" y="4800"/>
                  </a:cubicBezTo>
                  <a:cubicBezTo>
                    <a:pt x="768" y="4800"/>
                    <a:pt x="768" y="5200"/>
                    <a:pt x="768" y="6400"/>
                  </a:cubicBezTo>
                  <a:cubicBezTo>
                    <a:pt x="768" y="7200"/>
                    <a:pt x="-432" y="7200"/>
                    <a:pt x="168" y="8000"/>
                  </a:cubicBezTo>
                  <a:cubicBezTo>
                    <a:pt x="768" y="8400"/>
                    <a:pt x="2568" y="9200"/>
                    <a:pt x="3168" y="10000"/>
                  </a:cubicBezTo>
                  <a:cubicBezTo>
                    <a:pt x="3768" y="9600"/>
                    <a:pt x="4368" y="9200"/>
                    <a:pt x="4968" y="9600"/>
                  </a:cubicBezTo>
                  <a:cubicBezTo>
                    <a:pt x="6768" y="9600"/>
                    <a:pt x="5568" y="11600"/>
                    <a:pt x="6768" y="12000"/>
                  </a:cubicBezTo>
                  <a:cubicBezTo>
                    <a:pt x="7968" y="12800"/>
                    <a:pt x="7968" y="14000"/>
                    <a:pt x="6768" y="14400"/>
                  </a:cubicBezTo>
                  <a:cubicBezTo>
                    <a:pt x="6168" y="15200"/>
                    <a:pt x="6168" y="18400"/>
                    <a:pt x="7968" y="19600"/>
                  </a:cubicBezTo>
                  <a:cubicBezTo>
                    <a:pt x="10368" y="21600"/>
                    <a:pt x="12768" y="21200"/>
                    <a:pt x="13368" y="20800"/>
                  </a:cubicBezTo>
                  <a:cubicBezTo>
                    <a:pt x="13968" y="20400"/>
                    <a:pt x="15168" y="20800"/>
                    <a:pt x="15768" y="20000"/>
                  </a:cubicBezTo>
                  <a:cubicBezTo>
                    <a:pt x="16368" y="19200"/>
                    <a:pt x="16968" y="20400"/>
                    <a:pt x="18168" y="19200"/>
                  </a:cubicBezTo>
                  <a:cubicBezTo>
                    <a:pt x="18768" y="18800"/>
                    <a:pt x="20568" y="19200"/>
                    <a:pt x="21168" y="19200"/>
                  </a:cubicBezTo>
                  <a:cubicBezTo>
                    <a:pt x="20568" y="18400"/>
                    <a:pt x="19368" y="16800"/>
                    <a:pt x="18768" y="16000"/>
                  </a:cubicBezTo>
                  <a:cubicBezTo>
                    <a:pt x="18168" y="14800"/>
                    <a:pt x="13968" y="13600"/>
                    <a:pt x="14568" y="13200"/>
                  </a:cubicBezTo>
                  <a:cubicBezTo>
                    <a:pt x="15768" y="12800"/>
                    <a:pt x="15168" y="10400"/>
                    <a:pt x="16968" y="10400"/>
                  </a:cubicBezTo>
                  <a:cubicBezTo>
                    <a:pt x="18168" y="10400"/>
                    <a:pt x="19368" y="10000"/>
                    <a:pt x="18768" y="9200"/>
                  </a:cubicBezTo>
                  <a:cubicBezTo>
                    <a:pt x="18768" y="8800"/>
                    <a:pt x="18768" y="8000"/>
                    <a:pt x="19368" y="7200"/>
                  </a:cubicBezTo>
                  <a:cubicBezTo>
                    <a:pt x="18168" y="7200"/>
                    <a:pt x="16368" y="4800"/>
                    <a:pt x="15168" y="4800"/>
                  </a:cubicBezTo>
                  <a:cubicBezTo>
                    <a:pt x="13968" y="4800"/>
                    <a:pt x="12768" y="4400"/>
                    <a:pt x="13368" y="3200"/>
                  </a:cubicBezTo>
                  <a:cubicBezTo>
                    <a:pt x="13368" y="2000"/>
                    <a:pt x="10368" y="1600"/>
                    <a:pt x="8568" y="400"/>
                  </a:cubicBezTo>
                  <a:cubicBezTo>
                    <a:pt x="7968" y="0"/>
                    <a:pt x="7368" y="0"/>
                    <a:pt x="6768" y="0"/>
                  </a:cubicBezTo>
                  <a:cubicBezTo>
                    <a:pt x="6768" y="400"/>
                    <a:pt x="6168" y="800"/>
                    <a:pt x="5568" y="12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Google Shape;1041;p79"/>
            <p:cNvSpPr/>
            <p:nvPr/>
          </p:nvSpPr>
          <p:spPr>
            <a:xfrm>
              <a:off x="2254187" y="2158474"/>
              <a:ext cx="63777" cy="7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9" extrusionOk="0">
                  <a:moveTo>
                    <a:pt x="900" y="8938"/>
                  </a:moveTo>
                  <a:cubicBezTo>
                    <a:pt x="2700" y="11917"/>
                    <a:pt x="2700" y="15641"/>
                    <a:pt x="1800" y="16386"/>
                  </a:cubicBezTo>
                  <a:cubicBezTo>
                    <a:pt x="1800" y="17131"/>
                    <a:pt x="900" y="17876"/>
                    <a:pt x="0" y="19366"/>
                  </a:cubicBezTo>
                  <a:cubicBezTo>
                    <a:pt x="900" y="20110"/>
                    <a:pt x="2700" y="20855"/>
                    <a:pt x="6300" y="20110"/>
                  </a:cubicBezTo>
                  <a:cubicBezTo>
                    <a:pt x="10800" y="19366"/>
                    <a:pt x="11700" y="21600"/>
                    <a:pt x="13500" y="17876"/>
                  </a:cubicBezTo>
                  <a:cubicBezTo>
                    <a:pt x="14400" y="14897"/>
                    <a:pt x="18900" y="11172"/>
                    <a:pt x="21600" y="8938"/>
                  </a:cubicBezTo>
                  <a:cubicBezTo>
                    <a:pt x="21600" y="8938"/>
                    <a:pt x="21600" y="8938"/>
                    <a:pt x="21600" y="8938"/>
                  </a:cubicBezTo>
                  <a:cubicBezTo>
                    <a:pt x="18900" y="7448"/>
                    <a:pt x="13500" y="2234"/>
                    <a:pt x="9900" y="1490"/>
                  </a:cubicBezTo>
                  <a:cubicBezTo>
                    <a:pt x="8100" y="1490"/>
                    <a:pt x="6300" y="745"/>
                    <a:pt x="3600" y="0"/>
                  </a:cubicBezTo>
                  <a:cubicBezTo>
                    <a:pt x="3600" y="1490"/>
                    <a:pt x="2700" y="2234"/>
                    <a:pt x="2700" y="2234"/>
                  </a:cubicBezTo>
                  <a:cubicBezTo>
                    <a:pt x="900" y="2979"/>
                    <a:pt x="0" y="6703"/>
                    <a:pt x="900" y="893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Google Shape;1042;p79"/>
            <p:cNvSpPr/>
            <p:nvPr/>
          </p:nvSpPr>
          <p:spPr>
            <a:xfrm>
              <a:off x="1653951" y="1803507"/>
              <a:ext cx="203664" cy="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19330" extrusionOk="0">
                  <a:moveTo>
                    <a:pt x="17008" y="12002"/>
                  </a:moveTo>
                  <a:cubicBezTo>
                    <a:pt x="15641" y="12002"/>
                    <a:pt x="11539" y="2745"/>
                    <a:pt x="7438" y="430"/>
                  </a:cubicBezTo>
                  <a:cubicBezTo>
                    <a:pt x="3063" y="-1884"/>
                    <a:pt x="-491" y="5830"/>
                    <a:pt x="56" y="7373"/>
                  </a:cubicBezTo>
                  <a:cubicBezTo>
                    <a:pt x="603" y="9687"/>
                    <a:pt x="2517" y="5059"/>
                    <a:pt x="3610" y="2745"/>
                  </a:cubicBezTo>
                  <a:cubicBezTo>
                    <a:pt x="4704" y="1202"/>
                    <a:pt x="5251" y="3516"/>
                    <a:pt x="5524" y="5059"/>
                  </a:cubicBezTo>
                  <a:cubicBezTo>
                    <a:pt x="5524" y="6602"/>
                    <a:pt x="6891" y="7373"/>
                    <a:pt x="8805" y="7373"/>
                  </a:cubicBezTo>
                  <a:cubicBezTo>
                    <a:pt x="11266" y="7373"/>
                    <a:pt x="11539" y="12002"/>
                    <a:pt x="13180" y="13545"/>
                  </a:cubicBezTo>
                  <a:cubicBezTo>
                    <a:pt x="15094" y="15087"/>
                    <a:pt x="13180" y="17402"/>
                    <a:pt x="14274" y="18173"/>
                  </a:cubicBezTo>
                  <a:cubicBezTo>
                    <a:pt x="15094" y="19716"/>
                    <a:pt x="20562" y="19716"/>
                    <a:pt x="20836" y="18173"/>
                  </a:cubicBezTo>
                  <a:cubicBezTo>
                    <a:pt x="21109" y="16630"/>
                    <a:pt x="18375" y="12002"/>
                    <a:pt x="17008" y="1200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Google Shape;1043;p79"/>
            <p:cNvSpPr/>
            <p:nvPr/>
          </p:nvSpPr>
          <p:spPr>
            <a:xfrm>
              <a:off x="1775099" y="1899993"/>
              <a:ext cx="43186" cy="1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0" h="13165" extrusionOk="0">
                  <a:moveTo>
                    <a:pt x="168" y="2982"/>
                  </a:moveTo>
                  <a:cubicBezTo>
                    <a:pt x="2441" y="10182"/>
                    <a:pt x="16083" y="17382"/>
                    <a:pt x="18357" y="10182"/>
                  </a:cubicBezTo>
                  <a:cubicBezTo>
                    <a:pt x="19494" y="2982"/>
                    <a:pt x="-2106" y="-4218"/>
                    <a:pt x="168" y="298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Google Shape;1044;p79"/>
            <p:cNvSpPr/>
            <p:nvPr/>
          </p:nvSpPr>
          <p:spPr>
            <a:xfrm>
              <a:off x="1999672" y="1897365"/>
              <a:ext cx="33724" cy="1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8" h="12489" extrusionOk="0">
                  <a:moveTo>
                    <a:pt x="452" y="6578"/>
                  </a:moveTo>
                  <a:cubicBezTo>
                    <a:pt x="4264" y="17378"/>
                    <a:pt x="14428" y="10898"/>
                    <a:pt x="15699" y="6578"/>
                  </a:cubicBezTo>
                  <a:cubicBezTo>
                    <a:pt x="18240" y="98"/>
                    <a:pt x="-3360" y="-4222"/>
                    <a:pt x="452" y="657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3" name="Google Shape;1045;p79"/>
            <p:cNvSpPr/>
            <p:nvPr/>
          </p:nvSpPr>
          <p:spPr>
            <a:xfrm>
              <a:off x="1723533" y="2241873"/>
              <a:ext cx="112867" cy="13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0772" extrusionOk="0">
                  <a:moveTo>
                    <a:pt x="19680" y="5506"/>
                  </a:moveTo>
                  <a:cubicBezTo>
                    <a:pt x="18208" y="4659"/>
                    <a:pt x="17226" y="3812"/>
                    <a:pt x="16735" y="4235"/>
                  </a:cubicBezTo>
                  <a:cubicBezTo>
                    <a:pt x="16735" y="4659"/>
                    <a:pt x="15262" y="4659"/>
                    <a:pt x="14280" y="4235"/>
                  </a:cubicBezTo>
                  <a:cubicBezTo>
                    <a:pt x="13298" y="3388"/>
                    <a:pt x="12808" y="2541"/>
                    <a:pt x="11826" y="2541"/>
                  </a:cubicBezTo>
                  <a:cubicBezTo>
                    <a:pt x="11335" y="2541"/>
                    <a:pt x="8389" y="1271"/>
                    <a:pt x="7408" y="0"/>
                  </a:cubicBezTo>
                  <a:cubicBezTo>
                    <a:pt x="7408" y="424"/>
                    <a:pt x="7408" y="424"/>
                    <a:pt x="7408" y="847"/>
                  </a:cubicBezTo>
                  <a:cubicBezTo>
                    <a:pt x="7898" y="1271"/>
                    <a:pt x="6426" y="1694"/>
                    <a:pt x="4953" y="1694"/>
                  </a:cubicBezTo>
                  <a:cubicBezTo>
                    <a:pt x="3480" y="2118"/>
                    <a:pt x="3480" y="3388"/>
                    <a:pt x="3480" y="4235"/>
                  </a:cubicBezTo>
                  <a:cubicBezTo>
                    <a:pt x="3480" y="5082"/>
                    <a:pt x="2498" y="5082"/>
                    <a:pt x="2498" y="5929"/>
                  </a:cubicBezTo>
                  <a:cubicBezTo>
                    <a:pt x="2008" y="7200"/>
                    <a:pt x="2498" y="7200"/>
                    <a:pt x="1026" y="7624"/>
                  </a:cubicBezTo>
                  <a:cubicBezTo>
                    <a:pt x="44" y="8471"/>
                    <a:pt x="-447" y="8894"/>
                    <a:pt x="535" y="9741"/>
                  </a:cubicBezTo>
                  <a:cubicBezTo>
                    <a:pt x="1026" y="10588"/>
                    <a:pt x="535" y="11435"/>
                    <a:pt x="44" y="11859"/>
                  </a:cubicBezTo>
                  <a:cubicBezTo>
                    <a:pt x="44" y="12706"/>
                    <a:pt x="1026" y="12706"/>
                    <a:pt x="2498" y="13553"/>
                  </a:cubicBezTo>
                  <a:cubicBezTo>
                    <a:pt x="2989" y="14400"/>
                    <a:pt x="3480" y="13129"/>
                    <a:pt x="3971" y="13553"/>
                  </a:cubicBezTo>
                  <a:cubicBezTo>
                    <a:pt x="4462" y="14400"/>
                    <a:pt x="3480" y="15671"/>
                    <a:pt x="2498" y="15671"/>
                  </a:cubicBezTo>
                  <a:cubicBezTo>
                    <a:pt x="2498" y="15671"/>
                    <a:pt x="2498" y="15671"/>
                    <a:pt x="2498" y="15671"/>
                  </a:cubicBezTo>
                  <a:cubicBezTo>
                    <a:pt x="2498" y="16518"/>
                    <a:pt x="2989" y="17365"/>
                    <a:pt x="2498" y="17788"/>
                  </a:cubicBezTo>
                  <a:cubicBezTo>
                    <a:pt x="2498" y="18212"/>
                    <a:pt x="2008" y="18212"/>
                    <a:pt x="2498" y="19059"/>
                  </a:cubicBezTo>
                  <a:cubicBezTo>
                    <a:pt x="3480" y="19906"/>
                    <a:pt x="4462" y="18212"/>
                    <a:pt x="5444" y="19482"/>
                  </a:cubicBezTo>
                  <a:cubicBezTo>
                    <a:pt x="6426" y="20753"/>
                    <a:pt x="7408" y="21600"/>
                    <a:pt x="8389" y="19482"/>
                  </a:cubicBezTo>
                  <a:cubicBezTo>
                    <a:pt x="8880" y="17788"/>
                    <a:pt x="9862" y="14824"/>
                    <a:pt x="11335" y="14400"/>
                  </a:cubicBezTo>
                  <a:cubicBezTo>
                    <a:pt x="13298" y="13976"/>
                    <a:pt x="16735" y="13553"/>
                    <a:pt x="18698" y="11435"/>
                  </a:cubicBezTo>
                  <a:cubicBezTo>
                    <a:pt x="20171" y="8894"/>
                    <a:pt x="19680" y="8894"/>
                    <a:pt x="20171" y="8047"/>
                  </a:cubicBezTo>
                  <a:cubicBezTo>
                    <a:pt x="21153" y="7624"/>
                    <a:pt x="20662" y="7200"/>
                    <a:pt x="19680" y="550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Google Shape;1046;p79"/>
            <p:cNvSpPr/>
            <p:nvPr/>
          </p:nvSpPr>
          <p:spPr>
            <a:xfrm>
              <a:off x="1892801" y="-2"/>
              <a:ext cx="1206804" cy="9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extrusionOk="0">
                  <a:moveTo>
                    <a:pt x="20411" y="1993"/>
                  </a:moveTo>
                  <a:cubicBezTo>
                    <a:pt x="19982" y="1993"/>
                    <a:pt x="19697" y="2120"/>
                    <a:pt x="19649" y="2438"/>
                  </a:cubicBezTo>
                  <a:cubicBezTo>
                    <a:pt x="19649" y="2819"/>
                    <a:pt x="19174" y="2374"/>
                    <a:pt x="18936" y="2501"/>
                  </a:cubicBezTo>
                  <a:cubicBezTo>
                    <a:pt x="18745" y="2628"/>
                    <a:pt x="18841" y="2247"/>
                    <a:pt x="18650" y="2311"/>
                  </a:cubicBezTo>
                  <a:cubicBezTo>
                    <a:pt x="18412" y="2438"/>
                    <a:pt x="18222" y="2819"/>
                    <a:pt x="17937" y="3009"/>
                  </a:cubicBezTo>
                  <a:cubicBezTo>
                    <a:pt x="17651" y="3073"/>
                    <a:pt x="17508" y="3454"/>
                    <a:pt x="17366" y="3454"/>
                  </a:cubicBezTo>
                  <a:cubicBezTo>
                    <a:pt x="17175" y="3518"/>
                    <a:pt x="17651" y="2819"/>
                    <a:pt x="17937" y="2501"/>
                  </a:cubicBezTo>
                  <a:cubicBezTo>
                    <a:pt x="18222" y="2184"/>
                    <a:pt x="18079" y="1739"/>
                    <a:pt x="17699" y="1802"/>
                  </a:cubicBezTo>
                  <a:cubicBezTo>
                    <a:pt x="17366" y="1866"/>
                    <a:pt x="17461" y="2184"/>
                    <a:pt x="17270" y="2184"/>
                  </a:cubicBezTo>
                  <a:cubicBezTo>
                    <a:pt x="17080" y="2247"/>
                    <a:pt x="16176" y="2882"/>
                    <a:pt x="16129" y="2692"/>
                  </a:cubicBezTo>
                  <a:cubicBezTo>
                    <a:pt x="16081" y="2438"/>
                    <a:pt x="16890" y="2184"/>
                    <a:pt x="16890" y="2056"/>
                  </a:cubicBezTo>
                  <a:cubicBezTo>
                    <a:pt x="16842" y="1929"/>
                    <a:pt x="15891" y="1929"/>
                    <a:pt x="15415" y="1993"/>
                  </a:cubicBezTo>
                  <a:cubicBezTo>
                    <a:pt x="14987" y="2120"/>
                    <a:pt x="14226" y="2374"/>
                    <a:pt x="14226" y="2247"/>
                  </a:cubicBezTo>
                  <a:cubicBezTo>
                    <a:pt x="14226" y="2120"/>
                    <a:pt x="15130" y="1866"/>
                    <a:pt x="15558" y="1739"/>
                  </a:cubicBezTo>
                  <a:cubicBezTo>
                    <a:pt x="16033" y="1675"/>
                    <a:pt x="16890" y="1802"/>
                    <a:pt x="17223" y="1612"/>
                  </a:cubicBezTo>
                  <a:cubicBezTo>
                    <a:pt x="17604" y="1421"/>
                    <a:pt x="18127" y="1421"/>
                    <a:pt x="18222" y="1294"/>
                  </a:cubicBezTo>
                  <a:cubicBezTo>
                    <a:pt x="18317" y="1104"/>
                    <a:pt x="17794" y="849"/>
                    <a:pt x="17556" y="913"/>
                  </a:cubicBezTo>
                  <a:cubicBezTo>
                    <a:pt x="17318" y="913"/>
                    <a:pt x="17080" y="849"/>
                    <a:pt x="17080" y="722"/>
                  </a:cubicBezTo>
                  <a:cubicBezTo>
                    <a:pt x="17080" y="532"/>
                    <a:pt x="16700" y="532"/>
                    <a:pt x="16652" y="405"/>
                  </a:cubicBezTo>
                  <a:cubicBezTo>
                    <a:pt x="16604" y="214"/>
                    <a:pt x="15843" y="341"/>
                    <a:pt x="15653" y="214"/>
                  </a:cubicBezTo>
                  <a:cubicBezTo>
                    <a:pt x="15463" y="24"/>
                    <a:pt x="14987" y="-40"/>
                    <a:pt x="14606" y="24"/>
                  </a:cubicBezTo>
                  <a:cubicBezTo>
                    <a:pt x="14178" y="87"/>
                    <a:pt x="13322" y="24"/>
                    <a:pt x="13084" y="87"/>
                  </a:cubicBezTo>
                  <a:cubicBezTo>
                    <a:pt x="12941" y="87"/>
                    <a:pt x="12798" y="214"/>
                    <a:pt x="12608" y="214"/>
                  </a:cubicBezTo>
                  <a:cubicBezTo>
                    <a:pt x="12465" y="151"/>
                    <a:pt x="12132" y="278"/>
                    <a:pt x="12275" y="468"/>
                  </a:cubicBezTo>
                  <a:cubicBezTo>
                    <a:pt x="12465" y="722"/>
                    <a:pt x="11942" y="786"/>
                    <a:pt x="11989" y="659"/>
                  </a:cubicBezTo>
                  <a:cubicBezTo>
                    <a:pt x="12037" y="405"/>
                    <a:pt x="11609" y="278"/>
                    <a:pt x="11466" y="468"/>
                  </a:cubicBezTo>
                  <a:cubicBezTo>
                    <a:pt x="11323" y="659"/>
                    <a:pt x="10610" y="278"/>
                    <a:pt x="10515" y="468"/>
                  </a:cubicBezTo>
                  <a:cubicBezTo>
                    <a:pt x="10372" y="659"/>
                    <a:pt x="9611" y="595"/>
                    <a:pt x="9325" y="659"/>
                  </a:cubicBezTo>
                  <a:cubicBezTo>
                    <a:pt x="9087" y="722"/>
                    <a:pt x="9706" y="913"/>
                    <a:pt x="9658" y="1040"/>
                  </a:cubicBezTo>
                  <a:cubicBezTo>
                    <a:pt x="9658" y="1231"/>
                    <a:pt x="8897" y="1040"/>
                    <a:pt x="9087" y="1358"/>
                  </a:cubicBezTo>
                  <a:cubicBezTo>
                    <a:pt x="9230" y="1548"/>
                    <a:pt x="9706" y="1739"/>
                    <a:pt x="9991" y="2120"/>
                  </a:cubicBezTo>
                  <a:cubicBezTo>
                    <a:pt x="10229" y="2374"/>
                    <a:pt x="9753" y="2247"/>
                    <a:pt x="9515" y="1993"/>
                  </a:cubicBezTo>
                  <a:cubicBezTo>
                    <a:pt x="9230" y="1739"/>
                    <a:pt x="8897" y="1802"/>
                    <a:pt x="8707" y="1548"/>
                  </a:cubicBezTo>
                  <a:cubicBezTo>
                    <a:pt x="8516" y="1358"/>
                    <a:pt x="7945" y="1167"/>
                    <a:pt x="7803" y="1294"/>
                  </a:cubicBezTo>
                  <a:cubicBezTo>
                    <a:pt x="7565" y="1485"/>
                    <a:pt x="8183" y="1739"/>
                    <a:pt x="8183" y="1929"/>
                  </a:cubicBezTo>
                  <a:cubicBezTo>
                    <a:pt x="8183" y="2184"/>
                    <a:pt x="7803" y="1929"/>
                    <a:pt x="7707" y="1993"/>
                  </a:cubicBezTo>
                  <a:cubicBezTo>
                    <a:pt x="7612" y="2056"/>
                    <a:pt x="7279" y="1548"/>
                    <a:pt x="7041" y="1548"/>
                  </a:cubicBezTo>
                  <a:cubicBezTo>
                    <a:pt x="6851" y="1548"/>
                    <a:pt x="7041" y="1739"/>
                    <a:pt x="7041" y="2120"/>
                  </a:cubicBezTo>
                  <a:cubicBezTo>
                    <a:pt x="7041" y="2438"/>
                    <a:pt x="6613" y="2692"/>
                    <a:pt x="6756" y="2438"/>
                  </a:cubicBezTo>
                  <a:cubicBezTo>
                    <a:pt x="6851" y="2184"/>
                    <a:pt x="6804" y="1548"/>
                    <a:pt x="6566" y="1485"/>
                  </a:cubicBezTo>
                  <a:cubicBezTo>
                    <a:pt x="6328" y="1358"/>
                    <a:pt x="5757" y="1675"/>
                    <a:pt x="5471" y="1675"/>
                  </a:cubicBezTo>
                  <a:cubicBezTo>
                    <a:pt x="5186" y="1675"/>
                    <a:pt x="4805" y="1802"/>
                    <a:pt x="5091" y="1993"/>
                  </a:cubicBezTo>
                  <a:cubicBezTo>
                    <a:pt x="5281" y="2184"/>
                    <a:pt x="5043" y="2311"/>
                    <a:pt x="4805" y="2120"/>
                  </a:cubicBezTo>
                  <a:cubicBezTo>
                    <a:pt x="4567" y="1866"/>
                    <a:pt x="3901" y="2120"/>
                    <a:pt x="3996" y="2247"/>
                  </a:cubicBezTo>
                  <a:cubicBezTo>
                    <a:pt x="4187" y="2374"/>
                    <a:pt x="4234" y="2755"/>
                    <a:pt x="4139" y="2946"/>
                  </a:cubicBezTo>
                  <a:cubicBezTo>
                    <a:pt x="3996" y="3073"/>
                    <a:pt x="3759" y="2755"/>
                    <a:pt x="3426" y="2819"/>
                  </a:cubicBezTo>
                  <a:cubicBezTo>
                    <a:pt x="3188" y="2819"/>
                    <a:pt x="1760" y="3772"/>
                    <a:pt x="1856" y="3962"/>
                  </a:cubicBezTo>
                  <a:cubicBezTo>
                    <a:pt x="1951" y="4216"/>
                    <a:pt x="2522" y="3962"/>
                    <a:pt x="2712" y="4153"/>
                  </a:cubicBezTo>
                  <a:cubicBezTo>
                    <a:pt x="2902" y="4280"/>
                    <a:pt x="2664" y="4788"/>
                    <a:pt x="2426" y="5042"/>
                  </a:cubicBezTo>
                  <a:cubicBezTo>
                    <a:pt x="2236" y="5233"/>
                    <a:pt x="1332" y="5042"/>
                    <a:pt x="1332" y="5296"/>
                  </a:cubicBezTo>
                  <a:cubicBezTo>
                    <a:pt x="1285" y="5487"/>
                    <a:pt x="0" y="5551"/>
                    <a:pt x="0" y="5995"/>
                  </a:cubicBezTo>
                  <a:cubicBezTo>
                    <a:pt x="0" y="6122"/>
                    <a:pt x="0" y="6249"/>
                    <a:pt x="190" y="6313"/>
                  </a:cubicBezTo>
                  <a:cubicBezTo>
                    <a:pt x="381" y="6376"/>
                    <a:pt x="571" y="6249"/>
                    <a:pt x="761" y="6567"/>
                  </a:cubicBezTo>
                  <a:cubicBezTo>
                    <a:pt x="952" y="6821"/>
                    <a:pt x="1427" y="6821"/>
                    <a:pt x="1713" y="6631"/>
                  </a:cubicBezTo>
                  <a:cubicBezTo>
                    <a:pt x="2046" y="6440"/>
                    <a:pt x="2284" y="6694"/>
                    <a:pt x="2284" y="6885"/>
                  </a:cubicBezTo>
                  <a:cubicBezTo>
                    <a:pt x="2284" y="7139"/>
                    <a:pt x="1570" y="6821"/>
                    <a:pt x="1332" y="7012"/>
                  </a:cubicBezTo>
                  <a:cubicBezTo>
                    <a:pt x="1142" y="7202"/>
                    <a:pt x="428" y="7012"/>
                    <a:pt x="476" y="7202"/>
                  </a:cubicBezTo>
                  <a:cubicBezTo>
                    <a:pt x="523" y="7456"/>
                    <a:pt x="809" y="7393"/>
                    <a:pt x="1142" y="7456"/>
                  </a:cubicBezTo>
                  <a:cubicBezTo>
                    <a:pt x="1380" y="7520"/>
                    <a:pt x="1142" y="7647"/>
                    <a:pt x="1142" y="7838"/>
                  </a:cubicBezTo>
                  <a:cubicBezTo>
                    <a:pt x="1142" y="7965"/>
                    <a:pt x="1237" y="7965"/>
                    <a:pt x="1522" y="8155"/>
                  </a:cubicBezTo>
                  <a:cubicBezTo>
                    <a:pt x="1808" y="8346"/>
                    <a:pt x="2284" y="8409"/>
                    <a:pt x="2093" y="8219"/>
                  </a:cubicBezTo>
                  <a:cubicBezTo>
                    <a:pt x="1951" y="8028"/>
                    <a:pt x="2379" y="8028"/>
                    <a:pt x="2474" y="8155"/>
                  </a:cubicBezTo>
                  <a:cubicBezTo>
                    <a:pt x="2522" y="8282"/>
                    <a:pt x="2759" y="7965"/>
                    <a:pt x="2902" y="8028"/>
                  </a:cubicBezTo>
                  <a:cubicBezTo>
                    <a:pt x="3140" y="8155"/>
                    <a:pt x="3188" y="7774"/>
                    <a:pt x="3378" y="7901"/>
                  </a:cubicBezTo>
                  <a:cubicBezTo>
                    <a:pt x="3521" y="8092"/>
                    <a:pt x="4234" y="8155"/>
                    <a:pt x="4520" y="8346"/>
                  </a:cubicBezTo>
                  <a:cubicBezTo>
                    <a:pt x="4758" y="8473"/>
                    <a:pt x="5091" y="8536"/>
                    <a:pt x="5091" y="8854"/>
                  </a:cubicBezTo>
                  <a:cubicBezTo>
                    <a:pt x="5043" y="9108"/>
                    <a:pt x="5281" y="9299"/>
                    <a:pt x="5567" y="9426"/>
                  </a:cubicBezTo>
                  <a:cubicBezTo>
                    <a:pt x="5804" y="9616"/>
                    <a:pt x="5900" y="9934"/>
                    <a:pt x="5852" y="10188"/>
                  </a:cubicBezTo>
                  <a:cubicBezTo>
                    <a:pt x="5852" y="10442"/>
                    <a:pt x="6185" y="10633"/>
                    <a:pt x="6137" y="10696"/>
                  </a:cubicBezTo>
                  <a:cubicBezTo>
                    <a:pt x="6090" y="10824"/>
                    <a:pt x="6137" y="11014"/>
                    <a:pt x="6280" y="11268"/>
                  </a:cubicBezTo>
                  <a:cubicBezTo>
                    <a:pt x="6470" y="11459"/>
                    <a:pt x="5995" y="11586"/>
                    <a:pt x="6137" y="11840"/>
                  </a:cubicBezTo>
                  <a:cubicBezTo>
                    <a:pt x="6233" y="12031"/>
                    <a:pt x="5947" y="12348"/>
                    <a:pt x="6280" y="12412"/>
                  </a:cubicBezTo>
                  <a:cubicBezTo>
                    <a:pt x="6613" y="12539"/>
                    <a:pt x="6566" y="12158"/>
                    <a:pt x="6804" y="12158"/>
                  </a:cubicBezTo>
                  <a:cubicBezTo>
                    <a:pt x="7089" y="12158"/>
                    <a:pt x="6804" y="12412"/>
                    <a:pt x="6946" y="12602"/>
                  </a:cubicBezTo>
                  <a:cubicBezTo>
                    <a:pt x="7089" y="12793"/>
                    <a:pt x="7374" y="12793"/>
                    <a:pt x="7612" y="13047"/>
                  </a:cubicBezTo>
                  <a:cubicBezTo>
                    <a:pt x="7898" y="13365"/>
                    <a:pt x="7707" y="13492"/>
                    <a:pt x="7470" y="13238"/>
                  </a:cubicBezTo>
                  <a:cubicBezTo>
                    <a:pt x="7232" y="13047"/>
                    <a:pt x="6566" y="13047"/>
                    <a:pt x="6566" y="13111"/>
                  </a:cubicBezTo>
                  <a:cubicBezTo>
                    <a:pt x="6566" y="13238"/>
                    <a:pt x="7327" y="13809"/>
                    <a:pt x="7470" y="13746"/>
                  </a:cubicBezTo>
                  <a:cubicBezTo>
                    <a:pt x="7660" y="13682"/>
                    <a:pt x="7945" y="14064"/>
                    <a:pt x="7803" y="14254"/>
                  </a:cubicBezTo>
                  <a:cubicBezTo>
                    <a:pt x="7707" y="14381"/>
                    <a:pt x="7755" y="14699"/>
                    <a:pt x="7755" y="14889"/>
                  </a:cubicBezTo>
                  <a:cubicBezTo>
                    <a:pt x="7707" y="15080"/>
                    <a:pt x="7422" y="14889"/>
                    <a:pt x="7279" y="14889"/>
                  </a:cubicBezTo>
                  <a:cubicBezTo>
                    <a:pt x="7137" y="14953"/>
                    <a:pt x="6994" y="15016"/>
                    <a:pt x="6994" y="15271"/>
                  </a:cubicBezTo>
                  <a:cubicBezTo>
                    <a:pt x="6994" y="15461"/>
                    <a:pt x="6756" y="15652"/>
                    <a:pt x="6708" y="15969"/>
                  </a:cubicBezTo>
                  <a:cubicBezTo>
                    <a:pt x="6708" y="16224"/>
                    <a:pt x="6899" y="16224"/>
                    <a:pt x="7041" y="16351"/>
                  </a:cubicBezTo>
                  <a:cubicBezTo>
                    <a:pt x="7184" y="16478"/>
                    <a:pt x="6804" y="16541"/>
                    <a:pt x="6804" y="16795"/>
                  </a:cubicBezTo>
                  <a:cubicBezTo>
                    <a:pt x="6804" y="16986"/>
                    <a:pt x="7137" y="17367"/>
                    <a:pt x="7279" y="17494"/>
                  </a:cubicBezTo>
                  <a:cubicBezTo>
                    <a:pt x="7374" y="17558"/>
                    <a:pt x="7279" y="18002"/>
                    <a:pt x="7374" y="18256"/>
                  </a:cubicBezTo>
                  <a:cubicBezTo>
                    <a:pt x="7374" y="18447"/>
                    <a:pt x="7565" y="18193"/>
                    <a:pt x="7517" y="18511"/>
                  </a:cubicBezTo>
                  <a:cubicBezTo>
                    <a:pt x="7517" y="18828"/>
                    <a:pt x="7707" y="18828"/>
                    <a:pt x="7707" y="19019"/>
                  </a:cubicBezTo>
                  <a:cubicBezTo>
                    <a:pt x="7755" y="19146"/>
                    <a:pt x="8041" y="19146"/>
                    <a:pt x="7993" y="19400"/>
                  </a:cubicBezTo>
                  <a:cubicBezTo>
                    <a:pt x="7945" y="19654"/>
                    <a:pt x="8088" y="19845"/>
                    <a:pt x="8136" y="19908"/>
                  </a:cubicBezTo>
                  <a:cubicBezTo>
                    <a:pt x="8231" y="20099"/>
                    <a:pt x="8516" y="20353"/>
                    <a:pt x="8516" y="20544"/>
                  </a:cubicBezTo>
                  <a:cubicBezTo>
                    <a:pt x="8611" y="20671"/>
                    <a:pt x="8754" y="20925"/>
                    <a:pt x="8944" y="20861"/>
                  </a:cubicBezTo>
                  <a:cubicBezTo>
                    <a:pt x="9135" y="20798"/>
                    <a:pt x="9135" y="21052"/>
                    <a:pt x="9278" y="20988"/>
                  </a:cubicBezTo>
                  <a:cubicBezTo>
                    <a:pt x="9468" y="20988"/>
                    <a:pt x="9658" y="21115"/>
                    <a:pt x="9706" y="21242"/>
                  </a:cubicBezTo>
                  <a:cubicBezTo>
                    <a:pt x="9753" y="21433"/>
                    <a:pt x="10229" y="21496"/>
                    <a:pt x="10324" y="21560"/>
                  </a:cubicBezTo>
                  <a:cubicBezTo>
                    <a:pt x="10467" y="21560"/>
                    <a:pt x="10467" y="21306"/>
                    <a:pt x="10610" y="21242"/>
                  </a:cubicBezTo>
                  <a:cubicBezTo>
                    <a:pt x="10705" y="21115"/>
                    <a:pt x="10657" y="20544"/>
                    <a:pt x="10800" y="20480"/>
                  </a:cubicBezTo>
                  <a:cubicBezTo>
                    <a:pt x="10848" y="20416"/>
                    <a:pt x="10800" y="19781"/>
                    <a:pt x="10752" y="19718"/>
                  </a:cubicBezTo>
                  <a:cubicBezTo>
                    <a:pt x="10657" y="19654"/>
                    <a:pt x="10705" y="19464"/>
                    <a:pt x="10895" y="19464"/>
                  </a:cubicBezTo>
                  <a:cubicBezTo>
                    <a:pt x="11181" y="19527"/>
                    <a:pt x="11085" y="19209"/>
                    <a:pt x="11181" y="19146"/>
                  </a:cubicBezTo>
                  <a:cubicBezTo>
                    <a:pt x="11323" y="19146"/>
                    <a:pt x="11276" y="18828"/>
                    <a:pt x="11371" y="18828"/>
                  </a:cubicBezTo>
                  <a:cubicBezTo>
                    <a:pt x="11419" y="18765"/>
                    <a:pt x="11371" y="18574"/>
                    <a:pt x="11371" y="18447"/>
                  </a:cubicBezTo>
                  <a:cubicBezTo>
                    <a:pt x="11276" y="18384"/>
                    <a:pt x="11371" y="18320"/>
                    <a:pt x="11466" y="18256"/>
                  </a:cubicBezTo>
                  <a:cubicBezTo>
                    <a:pt x="11609" y="18256"/>
                    <a:pt x="11561" y="18002"/>
                    <a:pt x="11371" y="17875"/>
                  </a:cubicBezTo>
                  <a:cubicBezTo>
                    <a:pt x="11276" y="17812"/>
                    <a:pt x="11323" y="17621"/>
                    <a:pt x="11466" y="17685"/>
                  </a:cubicBezTo>
                  <a:cubicBezTo>
                    <a:pt x="11609" y="17875"/>
                    <a:pt x="11752" y="17748"/>
                    <a:pt x="11656" y="17621"/>
                  </a:cubicBezTo>
                  <a:cubicBezTo>
                    <a:pt x="11561" y="17431"/>
                    <a:pt x="11799" y="17367"/>
                    <a:pt x="11989" y="17304"/>
                  </a:cubicBezTo>
                  <a:cubicBezTo>
                    <a:pt x="12227" y="17304"/>
                    <a:pt x="12322" y="17113"/>
                    <a:pt x="12275" y="16859"/>
                  </a:cubicBezTo>
                  <a:cubicBezTo>
                    <a:pt x="12227" y="16732"/>
                    <a:pt x="12513" y="16732"/>
                    <a:pt x="12465" y="16859"/>
                  </a:cubicBezTo>
                  <a:cubicBezTo>
                    <a:pt x="12418" y="17049"/>
                    <a:pt x="12465" y="17304"/>
                    <a:pt x="12513" y="17113"/>
                  </a:cubicBezTo>
                  <a:cubicBezTo>
                    <a:pt x="12608" y="16986"/>
                    <a:pt x="12846" y="17113"/>
                    <a:pt x="13179" y="16922"/>
                  </a:cubicBezTo>
                  <a:cubicBezTo>
                    <a:pt x="13559" y="16859"/>
                    <a:pt x="13893" y="16414"/>
                    <a:pt x="13988" y="16096"/>
                  </a:cubicBezTo>
                  <a:cubicBezTo>
                    <a:pt x="14083" y="15652"/>
                    <a:pt x="14463" y="15715"/>
                    <a:pt x="14416" y="15461"/>
                  </a:cubicBezTo>
                  <a:cubicBezTo>
                    <a:pt x="14368" y="15271"/>
                    <a:pt x="14463" y="15144"/>
                    <a:pt x="14749" y="15334"/>
                  </a:cubicBezTo>
                  <a:cubicBezTo>
                    <a:pt x="14987" y="15461"/>
                    <a:pt x="14796" y="15207"/>
                    <a:pt x="15082" y="15207"/>
                  </a:cubicBezTo>
                  <a:cubicBezTo>
                    <a:pt x="15367" y="15207"/>
                    <a:pt x="15367" y="15016"/>
                    <a:pt x="15605" y="15016"/>
                  </a:cubicBezTo>
                  <a:cubicBezTo>
                    <a:pt x="15938" y="15016"/>
                    <a:pt x="16604" y="14826"/>
                    <a:pt x="16890" y="14572"/>
                  </a:cubicBezTo>
                  <a:cubicBezTo>
                    <a:pt x="17128" y="14318"/>
                    <a:pt x="17651" y="14064"/>
                    <a:pt x="17889" y="13873"/>
                  </a:cubicBezTo>
                  <a:cubicBezTo>
                    <a:pt x="18127" y="13682"/>
                    <a:pt x="18174" y="13555"/>
                    <a:pt x="18032" y="13619"/>
                  </a:cubicBezTo>
                  <a:cubicBezTo>
                    <a:pt x="17889" y="13746"/>
                    <a:pt x="17604" y="13746"/>
                    <a:pt x="17413" y="13682"/>
                  </a:cubicBezTo>
                  <a:cubicBezTo>
                    <a:pt x="17175" y="13619"/>
                    <a:pt x="16842" y="13365"/>
                    <a:pt x="16604" y="13555"/>
                  </a:cubicBezTo>
                  <a:cubicBezTo>
                    <a:pt x="16367" y="13746"/>
                    <a:pt x="16509" y="13301"/>
                    <a:pt x="16700" y="13238"/>
                  </a:cubicBezTo>
                  <a:cubicBezTo>
                    <a:pt x="16937" y="13174"/>
                    <a:pt x="16842" y="13047"/>
                    <a:pt x="16795" y="12793"/>
                  </a:cubicBezTo>
                  <a:cubicBezTo>
                    <a:pt x="16700" y="12475"/>
                    <a:pt x="17080" y="12729"/>
                    <a:pt x="17270" y="13047"/>
                  </a:cubicBezTo>
                  <a:cubicBezTo>
                    <a:pt x="17461" y="13301"/>
                    <a:pt x="17746" y="13492"/>
                    <a:pt x="18079" y="13365"/>
                  </a:cubicBezTo>
                  <a:cubicBezTo>
                    <a:pt x="18317" y="13238"/>
                    <a:pt x="18079" y="12984"/>
                    <a:pt x="18174" y="12729"/>
                  </a:cubicBezTo>
                  <a:cubicBezTo>
                    <a:pt x="18270" y="12539"/>
                    <a:pt x="17318" y="11904"/>
                    <a:pt x="17223" y="11649"/>
                  </a:cubicBezTo>
                  <a:cubicBezTo>
                    <a:pt x="17175" y="11459"/>
                    <a:pt x="17508" y="11586"/>
                    <a:pt x="17746" y="11713"/>
                  </a:cubicBezTo>
                  <a:cubicBezTo>
                    <a:pt x="18079" y="11904"/>
                    <a:pt x="18127" y="11459"/>
                    <a:pt x="18127" y="11268"/>
                  </a:cubicBezTo>
                  <a:cubicBezTo>
                    <a:pt x="18127" y="11014"/>
                    <a:pt x="17556" y="11014"/>
                    <a:pt x="17270" y="11268"/>
                  </a:cubicBezTo>
                  <a:cubicBezTo>
                    <a:pt x="17033" y="11459"/>
                    <a:pt x="16747" y="10951"/>
                    <a:pt x="17080" y="10887"/>
                  </a:cubicBezTo>
                  <a:cubicBezTo>
                    <a:pt x="17461" y="10824"/>
                    <a:pt x="17128" y="10696"/>
                    <a:pt x="17223" y="10569"/>
                  </a:cubicBezTo>
                  <a:cubicBezTo>
                    <a:pt x="17366" y="10379"/>
                    <a:pt x="17794" y="10951"/>
                    <a:pt x="18032" y="10824"/>
                  </a:cubicBezTo>
                  <a:cubicBezTo>
                    <a:pt x="18222" y="10696"/>
                    <a:pt x="18412" y="10824"/>
                    <a:pt x="18650" y="10696"/>
                  </a:cubicBezTo>
                  <a:cubicBezTo>
                    <a:pt x="18793" y="10442"/>
                    <a:pt x="18270" y="10252"/>
                    <a:pt x="18174" y="10061"/>
                  </a:cubicBezTo>
                  <a:cubicBezTo>
                    <a:pt x="18032" y="9871"/>
                    <a:pt x="18745" y="9934"/>
                    <a:pt x="18936" y="9934"/>
                  </a:cubicBezTo>
                  <a:cubicBezTo>
                    <a:pt x="19174" y="9934"/>
                    <a:pt x="19221" y="9553"/>
                    <a:pt x="19031" y="9616"/>
                  </a:cubicBezTo>
                  <a:cubicBezTo>
                    <a:pt x="18841" y="9744"/>
                    <a:pt x="18270" y="9362"/>
                    <a:pt x="18365" y="9108"/>
                  </a:cubicBezTo>
                  <a:cubicBezTo>
                    <a:pt x="18507" y="8854"/>
                    <a:pt x="18745" y="9172"/>
                    <a:pt x="18983" y="8981"/>
                  </a:cubicBezTo>
                  <a:cubicBezTo>
                    <a:pt x="19269" y="8791"/>
                    <a:pt x="19031" y="8092"/>
                    <a:pt x="18841" y="8092"/>
                  </a:cubicBezTo>
                  <a:cubicBezTo>
                    <a:pt x="18650" y="8092"/>
                    <a:pt x="18222" y="8028"/>
                    <a:pt x="18222" y="7901"/>
                  </a:cubicBezTo>
                  <a:cubicBezTo>
                    <a:pt x="18222" y="7774"/>
                    <a:pt x="17841" y="7647"/>
                    <a:pt x="17937" y="7584"/>
                  </a:cubicBezTo>
                  <a:cubicBezTo>
                    <a:pt x="18079" y="7393"/>
                    <a:pt x="18222" y="7647"/>
                    <a:pt x="18412" y="7456"/>
                  </a:cubicBezTo>
                  <a:cubicBezTo>
                    <a:pt x="18698" y="7202"/>
                    <a:pt x="19174" y="7520"/>
                    <a:pt x="19364" y="7456"/>
                  </a:cubicBezTo>
                  <a:cubicBezTo>
                    <a:pt x="19602" y="7393"/>
                    <a:pt x="19316" y="6885"/>
                    <a:pt x="19174" y="6948"/>
                  </a:cubicBezTo>
                  <a:cubicBezTo>
                    <a:pt x="19031" y="7012"/>
                    <a:pt x="18650" y="7075"/>
                    <a:pt x="18603" y="6821"/>
                  </a:cubicBezTo>
                  <a:cubicBezTo>
                    <a:pt x="18555" y="6504"/>
                    <a:pt x="18983" y="6821"/>
                    <a:pt x="19078" y="6631"/>
                  </a:cubicBezTo>
                  <a:cubicBezTo>
                    <a:pt x="19174" y="6504"/>
                    <a:pt x="18460" y="6122"/>
                    <a:pt x="18365" y="6440"/>
                  </a:cubicBezTo>
                  <a:cubicBezTo>
                    <a:pt x="18222" y="6758"/>
                    <a:pt x="17889" y="6631"/>
                    <a:pt x="18079" y="6440"/>
                  </a:cubicBezTo>
                  <a:cubicBezTo>
                    <a:pt x="18270" y="6249"/>
                    <a:pt x="18317" y="5805"/>
                    <a:pt x="18270" y="5551"/>
                  </a:cubicBezTo>
                  <a:cubicBezTo>
                    <a:pt x="18270" y="5360"/>
                    <a:pt x="18983" y="5360"/>
                    <a:pt x="18936" y="4915"/>
                  </a:cubicBezTo>
                  <a:cubicBezTo>
                    <a:pt x="18841" y="4598"/>
                    <a:pt x="19269" y="4471"/>
                    <a:pt x="19507" y="4471"/>
                  </a:cubicBezTo>
                  <a:cubicBezTo>
                    <a:pt x="19744" y="4471"/>
                    <a:pt x="19507" y="4026"/>
                    <a:pt x="19269" y="4089"/>
                  </a:cubicBezTo>
                  <a:cubicBezTo>
                    <a:pt x="19031" y="4153"/>
                    <a:pt x="18793" y="4471"/>
                    <a:pt x="18698" y="4344"/>
                  </a:cubicBezTo>
                  <a:cubicBezTo>
                    <a:pt x="18555" y="4216"/>
                    <a:pt x="18936" y="3899"/>
                    <a:pt x="19174" y="3899"/>
                  </a:cubicBezTo>
                  <a:cubicBezTo>
                    <a:pt x="19364" y="3899"/>
                    <a:pt x="19887" y="3899"/>
                    <a:pt x="20030" y="3835"/>
                  </a:cubicBezTo>
                  <a:cubicBezTo>
                    <a:pt x="20220" y="3645"/>
                    <a:pt x="19744" y="3518"/>
                    <a:pt x="19364" y="3581"/>
                  </a:cubicBezTo>
                  <a:cubicBezTo>
                    <a:pt x="19078" y="3645"/>
                    <a:pt x="19078" y="3454"/>
                    <a:pt x="19554" y="3391"/>
                  </a:cubicBezTo>
                  <a:cubicBezTo>
                    <a:pt x="20078" y="3391"/>
                    <a:pt x="19982" y="3264"/>
                    <a:pt x="20363" y="3200"/>
                  </a:cubicBezTo>
                  <a:cubicBezTo>
                    <a:pt x="20696" y="3136"/>
                    <a:pt x="20553" y="3009"/>
                    <a:pt x="20791" y="2946"/>
                  </a:cubicBezTo>
                  <a:cubicBezTo>
                    <a:pt x="21029" y="2946"/>
                    <a:pt x="21600" y="2628"/>
                    <a:pt x="21600" y="2438"/>
                  </a:cubicBezTo>
                  <a:cubicBezTo>
                    <a:pt x="21600" y="2311"/>
                    <a:pt x="20791" y="1993"/>
                    <a:pt x="20411" y="1993"/>
                  </a:cubicBezTo>
                  <a:close/>
                  <a:moveTo>
                    <a:pt x="7374" y="14127"/>
                  </a:moveTo>
                  <a:cubicBezTo>
                    <a:pt x="7374" y="13873"/>
                    <a:pt x="7184" y="14064"/>
                    <a:pt x="7089" y="13809"/>
                  </a:cubicBezTo>
                  <a:cubicBezTo>
                    <a:pt x="6994" y="13555"/>
                    <a:pt x="6470" y="13428"/>
                    <a:pt x="6375" y="13619"/>
                  </a:cubicBezTo>
                  <a:cubicBezTo>
                    <a:pt x="6375" y="13746"/>
                    <a:pt x="6233" y="13809"/>
                    <a:pt x="6328" y="14000"/>
                  </a:cubicBezTo>
                  <a:cubicBezTo>
                    <a:pt x="6470" y="14254"/>
                    <a:pt x="6566" y="14127"/>
                    <a:pt x="6756" y="14381"/>
                  </a:cubicBezTo>
                  <a:cubicBezTo>
                    <a:pt x="6899" y="14572"/>
                    <a:pt x="7374" y="14381"/>
                    <a:pt x="7374" y="1412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5" name="Google Shape;1047;p79"/>
            <p:cNvSpPr/>
            <p:nvPr/>
          </p:nvSpPr>
          <p:spPr>
            <a:xfrm>
              <a:off x="532287" y="22657"/>
              <a:ext cx="1756065" cy="135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26" extrusionOk="0">
                  <a:moveTo>
                    <a:pt x="4242" y="18858"/>
                  </a:moveTo>
                  <a:cubicBezTo>
                    <a:pt x="4209" y="18731"/>
                    <a:pt x="4013" y="18773"/>
                    <a:pt x="3981" y="18688"/>
                  </a:cubicBezTo>
                  <a:cubicBezTo>
                    <a:pt x="3948" y="18604"/>
                    <a:pt x="3818" y="18265"/>
                    <a:pt x="3720" y="18265"/>
                  </a:cubicBezTo>
                  <a:cubicBezTo>
                    <a:pt x="3622" y="18265"/>
                    <a:pt x="3491" y="18265"/>
                    <a:pt x="3393" y="18180"/>
                  </a:cubicBezTo>
                  <a:cubicBezTo>
                    <a:pt x="3295" y="18095"/>
                    <a:pt x="3198" y="18095"/>
                    <a:pt x="3132" y="18138"/>
                  </a:cubicBezTo>
                  <a:cubicBezTo>
                    <a:pt x="3067" y="18180"/>
                    <a:pt x="3198" y="18180"/>
                    <a:pt x="3198" y="18265"/>
                  </a:cubicBezTo>
                  <a:cubicBezTo>
                    <a:pt x="3198" y="18350"/>
                    <a:pt x="3263" y="18392"/>
                    <a:pt x="3328" y="18392"/>
                  </a:cubicBezTo>
                  <a:cubicBezTo>
                    <a:pt x="3393" y="18350"/>
                    <a:pt x="3426" y="18561"/>
                    <a:pt x="3459" y="18561"/>
                  </a:cubicBezTo>
                  <a:cubicBezTo>
                    <a:pt x="3556" y="18561"/>
                    <a:pt x="3556" y="18688"/>
                    <a:pt x="3654" y="18688"/>
                  </a:cubicBezTo>
                  <a:cubicBezTo>
                    <a:pt x="3720" y="18688"/>
                    <a:pt x="3752" y="18773"/>
                    <a:pt x="3785" y="18858"/>
                  </a:cubicBezTo>
                  <a:cubicBezTo>
                    <a:pt x="3818" y="18942"/>
                    <a:pt x="3883" y="18858"/>
                    <a:pt x="3883" y="18942"/>
                  </a:cubicBezTo>
                  <a:cubicBezTo>
                    <a:pt x="3883" y="18985"/>
                    <a:pt x="3981" y="19027"/>
                    <a:pt x="4013" y="19112"/>
                  </a:cubicBezTo>
                  <a:cubicBezTo>
                    <a:pt x="4176" y="19154"/>
                    <a:pt x="4274" y="19154"/>
                    <a:pt x="4372" y="19112"/>
                  </a:cubicBezTo>
                  <a:cubicBezTo>
                    <a:pt x="4405" y="19070"/>
                    <a:pt x="4405" y="19027"/>
                    <a:pt x="4405" y="18985"/>
                  </a:cubicBezTo>
                  <a:cubicBezTo>
                    <a:pt x="4470" y="18900"/>
                    <a:pt x="4340" y="18942"/>
                    <a:pt x="4242" y="18858"/>
                  </a:cubicBezTo>
                  <a:close/>
                  <a:moveTo>
                    <a:pt x="4079" y="7761"/>
                  </a:moveTo>
                  <a:cubicBezTo>
                    <a:pt x="4274" y="7804"/>
                    <a:pt x="4274" y="8270"/>
                    <a:pt x="4437" y="8270"/>
                  </a:cubicBezTo>
                  <a:cubicBezTo>
                    <a:pt x="4535" y="8270"/>
                    <a:pt x="4437" y="8142"/>
                    <a:pt x="4601" y="8142"/>
                  </a:cubicBezTo>
                  <a:cubicBezTo>
                    <a:pt x="4731" y="8142"/>
                    <a:pt x="4698" y="8015"/>
                    <a:pt x="4829" y="8058"/>
                  </a:cubicBezTo>
                  <a:cubicBezTo>
                    <a:pt x="4960" y="8058"/>
                    <a:pt x="5057" y="7973"/>
                    <a:pt x="5057" y="7804"/>
                  </a:cubicBezTo>
                  <a:cubicBezTo>
                    <a:pt x="5057" y="7592"/>
                    <a:pt x="5155" y="7550"/>
                    <a:pt x="5286" y="7507"/>
                  </a:cubicBezTo>
                  <a:cubicBezTo>
                    <a:pt x="5416" y="7465"/>
                    <a:pt x="5318" y="7253"/>
                    <a:pt x="5482" y="7211"/>
                  </a:cubicBezTo>
                  <a:cubicBezTo>
                    <a:pt x="5677" y="7126"/>
                    <a:pt x="6167" y="6830"/>
                    <a:pt x="6232" y="6787"/>
                  </a:cubicBezTo>
                  <a:cubicBezTo>
                    <a:pt x="6330" y="6702"/>
                    <a:pt x="6167" y="6575"/>
                    <a:pt x="5938" y="6406"/>
                  </a:cubicBezTo>
                  <a:cubicBezTo>
                    <a:pt x="5775" y="6237"/>
                    <a:pt x="5612" y="6237"/>
                    <a:pt x="5449" y="6321"/>
                  </a:cubicBezTo>
                  <a:cubicBezTo>
                    <a:pt x="5318" y="6491"/>
                    <a:pt x="5416" y="6237"/>
                    <a:pt x="5318" y="6279"/>
                  </a:cubicBezTo>
                  <a:cubicBezTo>
                    <a:pt x="5188" y="6321"/>
                    <a:pt x="4862" y="6194"/>
                    <a:pt x="4829" y="6110"/>
                  </a:cubicBezTo>
                  <a:cubicBezTo>
                    <a:pt x="4764" y="6025"/>
                    <a:pt x="4209" y="6237"/>
                    <a:pt x="4079" y="6237"/>
                  </a:cubicBezTo>
                  <a:cubicBezTo>
                    <a:pt x="3915" y="6237"/>
                    <a:pt x="4079" y="6448"/>
                    <a:pt x="4176" y="6533"/>
                  </a:cubicBezTo>
                  <a:cubicBezTo>
                    <a:pt x="4242" y="6660"/>
                    <a:pt x="3915" y="6957"/>
                    <a:pt x="3981" y="6999"/>
                  </a:cubicBezTo>
                  <a:cubicBezTo>
                    <a:pt x="4079" y="7084"/>
                    <a:pt x="3915" y="7295"/>
                    <a:pt x="3785" y="7507"/>
                  </a:cubicBezTo>
                  <a:cubicBezTo>
                    <a:pt x="3622" y="7719"/>
                    <a:pt x="3883" y="7719"/>
                    <a:pt x="4079" y="7761"/>
                  </a:cubicBezTo>
                  <a:close/>
                  <a:moveTo>
                    <a:pt x="9462" y="8905"/>
                  </a:moveTo>
                  <a:cubicBezTo>
                    <a:pt x="9527" y="8820"/>
                    <a:pt x="9789" y="9117"/>
                    <a:pt x="9789" y="8862"/>
                  </a:cubicBezTo>
                  <a:cubicBezTo>
                    <a:pt x="9789" y="8693"/>
                    <a:pt x="9495" y="8566"/>
                    <a:pt x="9364" y="8481"/>
                  </a:cubicBezTo>
                  <a:cubicBezTo>
                    <a:pt x="9234" y="8354"/>
                    <a:pt x="9201" y="8397"/>
                    <a:pt x="8973" y="8227"/>
                  </a:cubicBezTo>
                  <a:cubicBezTo>
                    <a:pt x="8777" y="8015"/>
                    <a:pt x="9038" y="7931"/>
                    <a:pt x="8908" y="7804"/>
                  </a:cubicBezTo>
                  <a:cubicBezTo>
                    <a:pt x="8744" y="7634"/>
                    <a:pt x="8679" y="7211"/>
                    <a:pt x="8777" y="7084"/>
                  </a:cubicBezTo>
                  <a:cubicBezTo>
                    <a:pt x="8908" y="6914"/>
                    <a:pt x="9005" y="6745"/>
                    <a:pt x="8842" y="6618"/>
                  </a:cubicBezTo>
                  <a:cubicBezTo>
                    <a:pt x="8614" y="6533"/>
                    <a:pt x="8320" y="6702"/>
                    <a:pt x="8353" y="6787"/>
                  </a:cubicBezTo>
                  <a:cubicBezTo>
                    <a:pt x="8385" y="6787"/>
                    <a:pt x="8647" y="6999"/>
                    <a:pt x="8647" y="7084"/>
                  </a:cubicBezTo>
                  <a:cubicBezTo>
                    <a:pt x="8647" y="7168"/>
                    <a:pt x="8418" y="6830"/>
                    <a:pt x="8320" y="6914"/>
                  </a:cubicBezTo>
                  <a:cubicBezTo>
                    <a:pt x="8222" y="6999"/>
                    <a:pt x="8157" y="6787"/>
                    <a:pt x="8059" y="6914"/>
                  </a:cubicBezTo>
                  <a:cubicBezTo>
                    <a:pt x="7994" y="7084"/>
                    <a:pt x="8157" y="7550"/>
                    <a:pt x="8222" y="7719"/>
                  </a:cubicBezTo>
                  <a:cubicBezTo>
                    <a:pt x="8288" y="7804"/>
                    <a:pt x="8157" y="7804"/>
                    <a:pt x="8092" y="7846"/>
                  </a:cubicBezTo>
                  <a:cubicBezTo>
                    <a:pt x="7994" y="7888"/>
                    <a:pt x="7961" y="7465"/>
                    <a:pt x="7896" y="7295"/>
                  </a:cubicBezTo>
                  <a:cubicBezTo>
                    <a:pt x="7798" y="7168"/>
                    <a:pt x="7439" y="6957"/>
                    <a:pt x="7439" y="7084"/>
                  </a:cubicBezTo>
                  <a:cubicBezTo>
                    <a:pt x="7407" y="7211"/>
                    <a:pt x="7668" y="7211"/>
                    <a:pt x="7635" y="7338"/>
                  </a:cubicBezTo>
                  <a:cubicBezTo>
                    <a:pt x="7602" y="7507"/>
                    <a:pt x="7439" y="7295"/>
                    <a:pt x="7341" y="7380"/>
                  </a:cubicBezTo>
                  <a:cubicBezTo>
                    <a:pt x="7211" y="7507"/>
                    <a:pt x="7244" y="7422"/>
                    <a:pt x="7276" y="7295"/>
                  </a:cubicBezTo>
                  <a:cubicBezTo>
                    <a:pt x="7309" y="7168"/>
                    <a:pt x="7080" y="7041"/>
                    <a:pt x="6885" y="7084"/>
                  </a:cubicBezTo>
                  <a:cubicBezTo>
                    <a:pt x="6656" y="7084"/>
                    <a:pt x="6787" y="7295"/>
                    <a:pt x="6721" y="7338"/>
                  </a:cubicBezTo>
                  <a:cubicBezTo>
                    <a:pt x="6656" y="7422"/>
                    <a:pt x="6330" y="7295"/>
                    <a:pt x="6558" y="7295"/>
                  </a:cubicBezTo>
                  <a:cubicBezTo>
                    <a:pt x="6721" y="7211"/>
                    <a:pt x="6656" y="7041"/>
                    <a:pt x="6591" y="6872"/>
                  </a:cubicBezTo>
                  <a:cubicBezTo>
                    <a:pt x="6526" y="6745"/>
                    <a:pt x="6297" y="6914"/>
                    <a:pt x="5971" y="7084"/>
                  </a:cubicBezTo>
                  <a:cubicBezTo>
                    <a:pt x="5645" y="7253"/>
                    <a:pt x="5482" y="7380"/>
                    <a:pt x="5514" y="7380"/>
                  </a:cubicBezTo>
                  <a:cubicBezTo>
                    <a:pt x="5547" y="7422"/>
                    <a:pt x="5579" y="7507"/>
                    <a:pt x="5449" y="7634"/>
                  </a:cubicBezTo>
                  <a:cubicBezTo>
                    <a:pt x="5318" y="7804"/>
                    <a:pt x="5449" y="7888"/>
                    <a:pt x="5547" y="7888"/>
                  </a:cubicBezTo>
                  <a:cubicBezTo>
                    <a:pt x="5677" y="7888"/>
                    <a:pt x="5579" y="8015"/>
                    <a:pt x="5677" y="8058"/>
                  </a:cubicBezTo>
                  <a:cubicBezTo>
                    <a:pt x="5743" y="8100"/>
                    <a:pt x="6134" y="7846"/>
                    <a:pt x="6232" y="7931"/>
                  </a:cubicBezTo>
                  <a:cubicBezTo>
                    <a:pt x="6330" y="8058"/>
                    <a:pt x="5612" y="8100"/>
                    <a:pt x="5612" y="8312"/>
                  </a:cubicBezTo>
                  <a:cubicBezTo>
                    <a:pt x="5612" y="8439"/>
                    <a:pt x="6004" y="8524"/>
                    <a:pt x="6297" y="8481"/>
                  </a:cubicBezTo>
                  <a:cubicBezTo>
                    <a:pt x="6591" y="8397"/>
                    <a:pt x="7146" y="8524"/>
                    <a:pt x="7146" y="8608"/>
                  </a:cubicBezTo>
                  <a:cubicBezTo>
                    <a:pt x="7146" y="8735"/>
                    <a:pt x="6787" y="8693"/>
                    <a:pt x="6526" y="8693"/>
                  </a:cubicBezTo>
                  <a:cubicBezTo>
                    <a:pt x="6232" y="8693"/>
                    <a:pt x="5808" y="8778"/>
                    <a:pt x="5808" y="8862"/>
                  </a:cubicBezTo>
                  <a:cubicBezTo>
                    <a:pt x="5808" y="8990"/>
                    <a:pt x="5840" y="8990"/>
                    <a:pt x="6134" y="9201"/>
                  </a:cubicBezTo>
                  <a:cubicBezTo>
                    <a:pt x="6428" y="9371"/>
                    <a:pt x="6689" y="9117"/>
                    <a:pt x="6689" y="9371"/>
                  </a:cubicBezTo>
                  <a:cubicBezTo>
                    <a:pt x="6689" y="9582"/>
                    <a:pt x="6852" y="9625"/>
                    <a:pt x="7211" y="9667"/>
                  </a:cubicBezTo>
                  <a:cubicBezTo>
                    <a:pt x="7602" y="9667"/>
                    <a:pt x="7766" y="9413"/>
                    <a:pt x="7961" y="9413"/>
                  </a:cubicBezTo>
                  <a:cubicBezTo>
                    <a:pt x="8157" y="9455"/>
                    <a:pt x="8222" y="9371"/>
                    <a:pt x="8288" y="9244"/>
                  </a:cubicBezTo>
                  <a:cubicBezTo>
                    <a:pt x="8385" y="9074"/>
                    <a:pt x="8483" y="9159"/>
                    <a:pt x="8483" y="9286"/>
                  </a:cubicBezTo>
                  <a:cubicBezTo>
                    <a:pt x="8516" y="9371"/>
                    <a:pt x="8744" y="9328"/>
                    <a:pt x="8810" y="9371"/>
                  </a:cubicBezTo>
                  <a:cubicBezTo>
                    <a:pt x="8940" y="9582"/>
                    <a:pt x="9364" y="9498"/>
                    <a:pt x="9560" y="9371"/>
                  </a:cubicBezTo>
                  <a:cubicBezTo>
                    <a:pt x="9723" y="9328"/>
                    <a:pt x="9495" y="8990"/>
                    <a:pt x="9397" y="9117"/>
                  </a:cubicBezTo>
                  <a:cubicBezTo>
                    <a:pt x="9332" y="9286"/>
                    <a:pt x="9234" y="9201"/>
                    <a:pt x="9234" y="9117"/>
                  </a:cubicBezTo>
                  <a:cubicBezTo>
                    <a:pt x="9201" y="9032"/>
                    <a:pt x="9364" y="8990"/>
                    <a:pt x="9462" y="8905"/>
                  </a:cubicBezTo>
                  <a:close/>
                  <a:moveTo>
                    <a:pt x="5384" y="5474"/>
                  </a:moveTo>
                  <a:cubicBezTo>
                    <a:pt x="5547" y="5517"/>
                    <a:pt x="5775" y="5262"/>
                    <a:pt x="5775" y="5178"/>
                  </a:cubicBezTo>
                  <a:cubicBezTo>
                    <a:pt x="5743" y="5008"/>
                    <a:pt x="5286" y="5474"/>
                    <a:pt x="5384" y="5474"/>
                  </a:cubicBezTo>
                  <a:close/>
                  <a:moveTo>
                    <a:pt x="4470" y="5093"/>
                  </a:moveTo>
                  <a:cubicBezTo>
                    <a:pt x="4568" y="5135"/>
                    <a:pt x="4470" y="5305"/>
                    <a:pt x="4568" y="5262"/>
                  </a:cubicBezTo>
                  <a:cubicBezTo>
                    <a:pt x="4633" y="5220"/>
                    <a:pt x="4666" y="5220"/>
                    <a:pt x="4731" y="5220"/>
                  </a:cubicBezTo>
                  <a:cubicBezTo>
                    <a:pt x="4862" y="5262"/>
                    <a:pt x="4894" y="5135"/>
                    <a:pt x="4927" y="5093"/>
                  </a:cubicBezTo>
                  <a:cubicBezTo>
                    <a:pt x="4992" y="5008"/>
                    <a:pt x="4992" y="5305"/>
                    <a:pt x="5090" y="5305"/>
                  </a:cubicBezTo>
                  <a:cubicBezTo>
                    <a:pt x="5221" y="5305"/>
                    <a:pt x="5188" y="4966"/>
                    <a:pt x="5318" y="5093"/>
                  </a:cubicBezTo>
                  <a:cubicBezTo>
                    <a:pt x="5416" y="5178"/>
                    <a:pt x="5449" y="5051"/>
                    <a:pt x="5449" y="4924"/>
                  </a:cubicBezTo>
                  <a:cubicBezTo>
                    <a:pt x="5482" y="4839"/>
                    <a:pt x="5482" y="4712"/>
                    <a:pt x="5612" y="4670"/>
                  </a:cubicBezTo>
                  <a:cubicBezTo>
                    <a:pt x="5743" y="4627"/>
                    <a:pt x="5645" y="4797"/>
                    <a:pt x="5677" y="4924"/>
                  </a:cubicBezTo>
                  <a:cubicBezTo>
                    <a:pt x="5775" y="5135"/>
                    <a:pt x="5906" y="4924"/>
                    <a:pt x="5906" y="4839"/>
                  </a:cubicBezTo>
                  <a:cubicBezTo>
                    <a:pt x="5906" y="4754"/>
                    <a:pt x="6134" y="4797"/>
                    <a:pt x="6102" y="4712"/>
                  </a:cubicBezTo>
                  <a:cubicBezTo>
                    <a:pt x="6102" y="4627"/>
                    <a:pt x="6167" y="4627"/>
                    <a:pt x="6102" y="4500"/>
                  </a:cubicBezTo>
                  <a:cubicBezTo>
                    <a:pt x="6069" y="4373"/>
                    <a:pt x="6199" y="4415"/>
                    <a:pt x="6232" y="4331"/>
                  </a:cubicBezTo>
                  <a:cubicBezTo>
                    <a:pt x="6297" y="4204"/>
                    <a:pt x="6167" y="4288"/>
                    <a:pt x="6069" y="4161"/>
                  </a:cubicBezTo>
                  <a:cubicBezTo>
                    <a:pt x="5938" y="4077"/>
                    <a:pt x="5906" y="4204"/>
                    <a:pt x="5906" y="4288"/>
                  </a:cubicBezTo>
                  <a:cubicBezTo>
                    <a:pt x="5906" y="4373"/>
                    <a:pt x="5710" y="4331"/>
                    <a:pt x="5579" y="4246"/>
                  </a:cubicBezTo>
                  <a:cubicBezTo>
                    <a:pt x="5449" y="4204"/>
                    <a:pt x="5318" y="4458"/>
                    <a:pt x="5155" y="4585"/>
                  </a:cubicBezTo>
                  <a:cubicBezTo>
                    <a:pt x="4992" y="4712"/>
                    <a:pt x="4992" y="4881"/>
                    <a:pt x="4796" y="4839"/>
                  </a:cubicBezTo>
                  <a:cubicBezTo>
                    <a:pt x="4633" y="4839"/>
                    <a:pt x="4405" y="5051"/>
                    <a:pt x="4470" y="5093"/>
                  </a:cubicBezTo>
                  <a:close/>
                  <a:moveTo>
                    <a:pt x="6167" y="5008"/>
                  </a:moveTo>
                  <a:cubicBezTo>
                    <a:pt x="6004" y="5008"/>
                    <a:pt x="6004" y="5220"/>
                    <a:pt x="6199" y="5220"/>
                  </a:cubicBezTo>
                  <a:cubicBezTo>
                    <a:pt x="6363" y="5220"/>
                    <a:pt x="6428" y="5262"/>
                    <a:pt x="6167" y="5262"/>
                  </a:cubicBezTo>
                  <a:cubicBezTo>
                    <a:pt x="5906" y="5262"/>
                    <a:pt x="5808" y="5559"/>
                    <a:pt x="5971" y="5474"/>
                  </a:cubicBezTo>
                  <a:cubicBezTo>
                    <a:pt x="6167" y="5432"/>
                    <a:pt x="6363" y="5432"/>
                    <a:pt x="6232" y="5474"/>
                  </a:cubicBezTo>
                  <a:cubicBezTo>
                    <a:pt x="6102" y="5559"/>
                    <a:pt x="5775" y="5601"/>
                    <a:pt x="5808" y="5686"/>
                  </a:cubicBezTo>
                  <a:cubicBezTo>
                    <a:pt x="5808" y="5728"/>
                    <a:pt x="5971" y="5728"/>
                    <a:pt x="6134" y="5771"/>
                  </a:cubicBezTo>
                  <a:cubicBezTo>
                    <a:pt x="6232" y="5855"/>
                    <a:pt x="6330" y="5898"/>
                    <a:pt x="6460" y="5728"/>
                  </a:cubicBezTo>
                  <a:cubicBezTo>
                    <a:pt x="6558" y="5601"/>
                    <a:pt x="6689" y="5432"/>
                    <a:pt x="6624" y="5644"/>
                  </a:cubicBezTo>
                  <a:cubicBezTo>
                    <a:pt x="6591" y="5855"/>
                    <a:pt x="6819" y="5728"/>
                    <a:pt x="7080" y="5686"/>
                  </a:cubicBezTo>
                  <a:cubicBezTo>
                    <a:pt x="7374" y="5686"/>
                    <a:pt x="7048" y="5898"/>
                    <a:pt x="6754" y="5940"/>
                  </a:cubicBezTo>
                  <a:cubicBezTo>
                    <a:pt x="6460" y="5940"/>
                    <a:pt x="6526" y="6152"/>
                    <a:pt x="6721" y="6237"/>
                  </a:cubicBezTo>
                  <a:cubicBezTo>
                    <a:pt x="6982" y="6279"/>
                    <a:pt x="7472" y="6025"/>
                    <a:pt x="7602" y="5855"/>
                  </a:cubicBezTo>
                  <a:cubicBezTo>
                    <a:pt x="7733" y="5728"/>
                    <a:pt x="7798" y="5940"/>
                    <a:pt x="7929" y="5855"/>
                  </a:cubicBezTo>
                  <a:cubicBezTo>
                    <a:pt x="8059" y="5728"/>
                    <a:pt x="8288" y="5855"/>
                    <a:pt x="8483" y="5771"/>
                  </a:cubicBezTo>
                  <a:cubicBezTo>
                    <a:pt x="8679" y="5728"/>
                    <a:pt x="8712" y="5220"/>
                    <a:pt x="8549" y="5178"/>
                  </a:cubicBezTo>
                  <a:cubicBezTo>
                    <a:pt x="8418" y="5093"/>
                    <a:pt x="8418" y="5262"/>
                    <a:pt x="8288" y="5262"/>
                  </a:cubicBezTo>
                  <a:cubicBezTo>
                    <a:pt x="8190" y="5305"/>
                    <a:pt x="8124" y="5135"/>
                    <a:pt x="8027" y="5008"/>
                  </a:cubicBezTo>
                  <a:cubicBezTo>
                    <a:pt x="7929" y="4881"/>
                    <a:pt x="7994" y="4627"/>
                    <a:pt x="7831" y="4670"/>
                  </a:cubicBezTo>
                  <a:cubicBezTo>
                    <a:pt x="7733" y="4712"/>
                    <a:pt x="7407" y="4966"/>
                    <a:pt x="7602" y="5008"/>
                  </a:cubicBezTo>
                  <a:cubicBezTo>
                    <a:pt x="7766" y="5051"/>
                    <a:pt x="7733" y="5178"/>
                    <a:pt x="7635" y="5220"/>
                  </a:cubicBezTo>
                  <a:cubicBezTo>
                    <a:pt x="7505" y="5262"/>
                    <a:pt x="7831" y="5347"/>
                    <a:pt x="7798" y="5474"/>
                  </a:cubicBezTo>
                  <a:cubicBezTo>
                    <a:pt x="7766" y="5559"/>
                    <a:pt x="7276" y="5474"/>
                    <a:pt x="7244" y="5305"/>
                  </a:cubicBezTo>
                  <a:cubicBezTo>
                    <a:pt x="7211" y="5220"/>
                    <a:pt x="6852" y="4924"/>
                    <a:pt x="6656" y="5008"/>
                  </a:cubicBezTo>
                  <a:cubicBezTo>
                    <a:pt x="6526" y="5051"/>
                    <a:pt x="6591" y="4797"/>
                    <a:pt x="6428" y="4797"/>
                  </a:cubicBezTo>
                  <a:cubicBezTo>
                    <a:pt x="6232" y="4797"/>
                    <a:pt x="6297" y="5008"/>
                    <a:pt x="6167" y="5008"/>
                  </a:cubicBezTo>
                  <a:close/>
                  <a:moveTo>
                    <a:pt x="6721" y="3992"/>
                  </a:moveTo>
                  <a:cubicBezTo>
                    <a:pt x="6754" y="3822"/>
                    <a:pt x="6363" y="3865"/>
                    <a:pt x="6395" y="3907"/>
                  </a:cubicBezTo>
                  <a:cubicBezTo>
                    <a:pt x="6460" y="4034"/>
                    <a:pt x="6656" y="4161"/>
                    <a:pt x="6721" y="3992"/>
                  </a:cubicBezTo>
                  <a:close/>
                  <a:moveTo>
                    <a:pt x="7602" y="3950"/>
                  </a:moveTo>
                  <a:cubicBezTo>
                    <a:pt x="7766" y="3907"/>
                    <a:pt x="7700" y="3738"/>
                    <a:pt x="7439" y="3780"/>
                  </a:cubicBezTo>
                  <a:cubicBezTo>
                    <a:pt x="7244" y="3822"/>
                    <a:pt x="6852" y="3822"/>
                    <a:pt x="6852" y="4077"/>
                  </a:cubicBezTo>
                  <a:cubicBezTo>
                    <a:pt x="6852" y="4204"/>
                    <a:pt x="6917" y="4288"/>
                    <a:pt x="7178" y="4331"/>
                  </a:cubicBezTo>
                  <a:cubicBezTo>
                    <a:pt x="7407" y="4373"/>
                    <a:pt x="7635" y="4077"/>
                    <a:pt x="7505" y="4077"/>
                  </a:cubicBezTo>
                  <a:cubicBezTo>
                    <a:pt x="7374" y="4077"/>
                    <a:pt x="7472" y="3950"/>
                    <a:pt x="7602" y="3950"/>
                  </a:cubicBezTo>
                  <a:close/>
                  <a:moveTo>
                    <a:pt x="7080" y="3653"/>
                  </a:moveTo>
                  <a:cubicBezTo>
                    <a:pt x="7178" y="3695"/>
                    <a:pt x="7309" y="3568"/>
                    <a:pt x="7374" y="3653"/>
                  </a:cubicBezTo>
                  <a:cubicBezTo>
                    <a:pt x="7439" y="3695"/>
                    <a:pt x="7766" y="3780"/>
                    <a:pt x="7766" y="3568"/>
                  </a:cubicBezTo>
                  <a:cubicBezTo>
                    <a:pt x="7766" y="3314"/>
                    <a:pt x="7374" y="3314"/>
                    <a:pt x="7244" y="3399"/>
                  </a:cubicBezTo>
                  <a:cubicBezTo>
                    <a:pt x="7146" y="3484"/>
                    <a:pt x="6656" y="3526"/>
                    <a:pt x="6787" y="3653"/>
                  </a:cubicBezTo>
                  <a:cubicBezTo>
                    <a:pt x="6885" y="3695"/>
                    <a:pt x="6982" y="3611"/>
                    <a:pt x="7080" y="3653"/>
                  </a:cubicBezTo>
                  <a:close/>
                  <a:moveTo>
                    <a:pt x="8875" y="3230"/>
                  </a:moveTo>
                  <a:cubicBezTo>
                    <a:pt x="9005" y="3145"/>
                    <a:pt x="9234" y="3314"/>
                    <a:pt x="9201" y="3441"/>
                  </a:cubicBezTo>
                  <a:cubicBezTo>
                    <a:pt x="9169" y="3568"/>
                    <a:pt x="8777" y="3399"/>
                    <a:pt x="8810" y="3526"/>
                  </a:cubicBezTo>
                  <a:cubicBezTo>
                    <a:pt x="8842" y="3568"/>
                    <a:pt x="8875" y="3695"/>
                    <a:pt x="9136" y="3653"/>
                  </a:cubicBezTo>
                  <a:cubicBezTo>
                    <a:pt x="9364" y="3526"/>
                    <a:pt x="9593" y="3611"/>
                    <a:pt x="9756" y="3780"/>
                  </a:cubicBezTo>
                  <a:cubicBezTo>
                    <a:pt x="9952" y="3950"/>
                    <a:pt x="10115" y="4034"/>
                    <a:pt x="10213" y="3822"/>
                  </a:cubicBezTo>
                  <a:cubicBezTo>
                    <a:pt x="10343" y="3653"/>
                    <a:pt x="10082" y="3653"/>
                    <a:pt x="10115" y="3526"/>
                  </a:cubicBezTo>
                  <a:cubicBezTo>
                    <a:pt x="10147" y="3357"/>
                    <a:pt x="9952" y="3272"/>
                    <a:pt x="9821" y="3272"/>
                  </a:cubicBezTo>
                  <a:cubicBezTo>
                    <a:pt x="9723" y="3272"/>
                    <a:pt x="9691" y="3018"/>
                    <a:pt x="9593" y="3060"/>
                  </a:cubicBezTo>
                  <a:cubicBezTo>
                    <a:pt x="9462" y="3145"/>
                    <a:pt x="9397" y="3187"/>
                    <a:pt x="9397" y="3018"/>
                  </a:cubicBezTo>
                  <a:cubicBezTo>
                    <a:pt x="9397" y="2848"/>
                    <a:pt x="8875" y="2806"/>
                    <a:pt x="8712" y="2891"/>
                  </a:cubicBezTo>
                  <a:cubicBezTo>
                    <a:pt x="8549" y="2975"/>
                    <a:pt x="8744" y="3357"/>
                    <a:pt x="8875" y="3230"/>
                  </a:cubicBezTo>
                  <a:close/>
                  <a:moveTo>
                    <a:pt x="8940" y="4415"/>
                  </a:moveTo>
                  <a:cubicBezTo>
                    <a:pt x="9038" y="4246"/>
                    <a:pt x="8581" y="3822"/>
                    <a:pt x="8581" y="4034"/>
                  </a:cubicBezTo>
                  <a:cubicBezTo>
                    <a:pt x="8549" y="4204"/>
                    <a:pt x="8875" y="4585"/>
                    <a:pt x="8940" y="4415"/>
                  </a:cubicBezTo>
                  <a:close/>
                  <a:moveTo>
                    <a:pt x="10343" y="2594"/>
                  </a:moveTo>
                  <a:cubicBezTo>
                    <a:pt x="10441" y="2425"/>
                    <a:pt x="9886" y="2255"/>
                    <a:pt x="10050" y="2425"/>
                  </a:cubicBezTo>
                  <a:cubicBezTo>
                    <a:pt x="10115" y="2510"/>
                    <a:pt x="10278" y="2721"/>
                    <a:pt x="10343" y="2594"/>
                  </a:cubicBezTo>
                  <a:close/>
                  <a:moveTo>
                    <a:pt x="9136" y="5728"/>
                  </a:moveTo>
                  <a:cubicBezTo>
                    <a:pt x="9201" y="5644"/>
                    <a:pt x="8973" y="5390"/>
                    <a:pt x="8908" y="5601"/>
                  </a:cubicBezTo>
                  <a:cubicBezTo>
                    <a:pt x="8842" y="5771"/>
                    <a:pt x="9038" y="5855"/>
                    <a:pt x="9136" y="5728"/>
                  </a:cubicBezTo>
                  <a:close/>
                  <a:moveTo>
                    <a:pt x="10343" y="4754"/>
                  </a:moveTo>
                  <a:cubicBezTo>
                    <a:pt x="10343" y="4924"/>
                    <a:pt x="10115" y="4712"/>
                    <a:pt x="9886" y="4670"/>
                  </a:cubicBezTo>
                  <a:cubicBezTo>
                    <a:pt x="9723" y="4542"/>
                    <a:pt x="9821" y="4839"/>
                    <a:pt x="9984" y="5008"/>
                  </a:cubicBezTo>
                  <a:cubicBezTo>
                    <a:pt x="10115" y="5178"/>
                    <a:pt x="9886" y="5093"/>
                    <a:pt x="9691" y="4924"/>
                  </a:cubicBezTo>
                  <a:cubicBezTo>
                    <a:pt x="9495" y="4712"/>
                    <a:pt x="9495" y="5051"/>
                    <a:pt x="9625" y="5135"/>
                  </a:cubicBezTo>
                  <a:cubicBezTo>
                    <a:pt x="9723" y="5220"/>
                    <a:pt x="9593" y="5347"/>
                    <a:pt x="9462" y="5178"/>
                  </a:cubicBezTo>
                  <a:cubicBezTo>
                    <a:pt x="9332" y="4924"/>
                    <a:pt x="9266" y="4712"/>
                    <a:pt x="9038" y="4712"/>
                  </a:cubicBezTo>
                  <a:cubicBezTo>
                    <a:pt x="8875" y="4670"/>
                    <a:pt x="8940" y="4924"/>
                    <a:pt x="9005" y="5093"/>
                  </a:cubicBezTo>
                  <a:cubicBezTo>
                    <a:pt x="9136" y="5220"/>
                    <a:pt x="9234" y="5262"/>
                    <a:pt x="9397" y="5390"/>
                  </a:cubicBezTo>
                  <a:cubicBezTo>
                    <a:pt x="9593" y="5559"/>
                    <a:pt x="9854" y="5347"/>
                    <a:pt x="9984" y="5390"/>
                  </a:cubicBezTo>
                  <a:cubicBezTo>
                    <a:pt x="10115" y="5432"/>
                    <a:pt x="9854" y="5686"/>
                    <a:pt x="9952" y="5771"/>
                  </a:cubicBezTo>
                  <a:cubicBezTo>
                    <a:pt x="10050" y="5940"/>
                    <a:pt x="10245" y="5813"/>
                    <a:pt x="10441" y="5813"/>
                  </a:cubicBezTo>
                  <a:cubicBezTo>
                    <a:pt x="10604" y="5771"/>
                    <a:pt x="10539" y="5686"/>
                    <a:pt x="10637" y="5559"/>
                  </a:cubicBezTo>
                  <a:cubicBezTo>
                    <a:pt x="10767" y="5474"/>
                    <a:pt x="10539" y="5474"/>
                    <a:pt x="10604" y="5220"/>
                  </a:cubicBezTo>
                  <a:cubicBezTo>
                    <a:pt x="10702" y="5008"/>
                    <a:pt x="10376" y="4627"/>
                    <a:pt x="10343" y="4754"/>
                  </a:cubicBezTo>
                  <a:close/>
                  <a:moveTo>
                    <a:pt x="10800" y="3950"/>
                  </a:moveTo>
                  <a:cubicBezTo>
                    <a:pt x="10963" y="3950"/>
                    <a:pt x="11094" y="3907"/>
                    <a:pt x="11224" y="3822"/>
                  </a:cubicBezTo>
                  <a:cubicBezTo>
                    <a:pt x="11355" y="3780"/>
                    <a:pt x="11159" y="3780"/>
                    <a:pt x="11257" y="3611"/>
                  </a:cubicBezTo>
                  <a:cubicBezTo>
                    <a:pt x="11322" y="3441"/>
                    <a:pt x="10996" y="3441"/>
                    <a:pt x="10996" y="3484"/>
                  </a:cubicBezTo>
                  <a:cubicBezTo>
                    <a:pt x="10963" y="3568"/>
                    <a:pt x="10539" y="3145"/>
                    <a:pt x="10506" y="3272"/>
                  </a:cubicBezTo>
                  <a:cubicBezTo>
                    <a:pt x="10441" y="3399"/>
                    <a:pt x="10637" y="3950"/>
                    <a:pt x="10800" y="3950"/>
                  </a:cubicBezTo>
                  <a:close/>
                  <a:moveTo>
                    <a:pt x="11681" y="4034"/>
                  </a:moveTo>
                  <a:cubicBezTo>
                    <a:pt x="11648" y="3950"/>
                    <a:pt x="10833" y="4077"/>
                    <a:pt x="10963" y="4161"/>
                  </a:cubicBezTo>
                  <a:cubicBezTo>
                    <a:pt x="11192" y="4373"/>
                    <a:pt x="11681" y="4119"/>
                    <a:pt x="11681" y="4034"/>
                  </a:cubicBezTo>
                  <a:close/>
                  <a:moveTo>
                    <a:pt x="11550" y="6067"/>
                  </a:moveTo>
                  <a:cubicBezTo>
                    <a:pt x="11746" y="6025"/>
                    <a:pt x="11648" y="5728"/>
                    <a:pt x="11420" y="5517"/>
                  </a:cubicBezTo>
                  <a:cubicBezTo>
                    <a:pt x="11224" y="5305"/>
                    <a:pt x="10735" y="5728"/>
                    <a:pt x="10833" y="5813"/>
                  </a:cubicBezTo>
                  <a:cubicBezTo>
                    <a:pt x="10898" y="5940"/>
                    <a:pt x="11355" y="6067"/>
                    <a:pt x="11550" y="6067"/>
                  </a:cubicBezTo>
                  <a:close/>
                  <a:moveTo>
                    <a:pt x="10147" y="8015"/>
                  </a:moveTo>
                  <a:cubicBezTo>
                    <a:pt x="10408" y="8227"/>
                    <a:pt x="10343" y="7846"/>
                    <a:pt x="10604" y="7846"/>
                  </a:cubicBezTo>
                  <a:cubicBezTo>
                    <a:pt x="10898" y="7846"/>
                    <a:pt x="10898" y="7295"/>
                    <a:pt x="10898" y="7084"/>
                  </a:cubicBezTo>
                  <a:cubicBezTo>
                    <a:pt x="10963" y="6872"/>
                    <a:pt x="10702" y="6872"/>
                    <a:pt x="10767" y="7041"/>
                  </a:cubicBezTo>
                  <a:cubicBezTo>
                    <a:pt x="10865" y="7211"/>
                    <a:pt x="10767" y="7338"/>
                    <a:pt x="10735" y="7168"/>
                  </a:cubicBezTo>
                  <a:cubicBezTo>
                    <a:pt x="10735" y="6999"/>
                    <a:pt x="10506" y="7168"/>
                    <a:pt x="10441" y="6999"/>
                  </a:cubicBezTo>
                  <a:cubicBezTo>
                    <a:pt x="10376" y="6872"/>
                    <a:pt x="10669" y="6872"/>
                    <a:pt x="10767" y="6702"/>
                  </a:cubicBezTo>
                  <a:cubicBezTo>
                    <a:pt x="10833" y="6491"/>
                    <a:pt x="10506" y="6533"/>
                    <a:pt x="10572" y="6364"/>
                  </a:cubicBezTo>
                  <a:cubicBezTo>
                    <a:pt x="10669" y="6237"/>
                    <a:pt x="10115" y="6406"/>
                    <a:pt x="10278" y="6491"/>
                  </a:cubicBezTo>
                  <a:cubicBezTo>
                    <a:pt x="10441" y="6575"/>
                    <a:pt x="10278" y="6702"/>
                    <a:pt x="10115" y="6533"/>
                  </a:cubicBezTo>
                  <a:cubicBezTo>
                    <a:pt x="9984" y="6406"/>
                    <a:pt x="9560" y="6660"/>
                    <a:pt x="9723" y="6787"/>
                  </a:cubicBezTo>
                  <a:cubicBezTo>
                    <a:pt x="9821" y="6914"/>
                    <a:pt x="10180" y="6745"/>
                    <a:pt x="9984" y="7084"/>
                  </a:cubicBezTo>
                  <a:cubicBezTo>
                    <a:pt x="9756" y="7422"/>
                    <a:pt x="9691" y="6957"/>
                    <a:pt x="9495" y="6999"/>
                  </a:cubicBezTo>
                  <a:cubicBezTo>
                    <a:pt x="9332" y="7084"/>
                    <a:pt x="9364" y="7338"/>
                    <a:pt x="9691" y="7465"/>
                  </a:cubicBezTo>
                  <a:cubicBezTo>
                    <a:pt x="9984" y="7592"/>
                    <a:pt x="9952" y="7804"/>
                    <a:pt x="10147" y="8015"/>
                  </a:cubicBezTo>
                  <a:close/>
                  <a:moveTo>
                    <a:pt x="11942" y="5771"/>
                  </a:moveTo>
                  <a:cubicBezTo>
                    <a:pt x="12007" y="6067"/>
                    <a:pt x="12073" y="5855"/>
                    <a:pt x="12203" y="5982"/>
                  </a:cubicBezTo>
                  <a:cubicBezTo>
                    <a:pt x="12334" y="6110"/>
                    <a:pt x="12497" y="6152"/>
                    <a:pt x="12595" y="6025"/>
                  </a:cubicBezTo>
                  <a:cubicBezTo>
                    <a:pt x="12692" y="5940"/>
                    <a:pt x="12758" y="5855"/>
                    <a:pt x="12790" y="5940"/>
                  </a:cubicBezTo>
                  <a:cubicBezTo>
                    <a:pt x="12856" y="6110"/>
                    <a:pt x="13051" y="6152"/>
                    <a:pt x="13606" y="6152"/>
                  </a:cubicBezTo>
                  <a:cubicBezTo>
                    <a:pt x="14095" y="6152"/>
                    <a:pt x="13965" y="5855"/>
                    <a:pt x="14095" y="5982"/>
                  </a:cubicBezTo>
                  <a:cubicBezTo>
                    <a:pt x="14259" y="6110"/>
                    <a:pt x="14618" y="6110"/>
                    <a:pt x="14781" y="6025"/>
                  </a:cubicBezTo>
                  <a:cubicBezTo>
                    <a:pt x="14911" y="5982"/>
                    <a:pt x="14976" y="5728"/>
                    <a:pt x="14976" y="5559"/>
                  </a:cubicBezTo>
                  <a:cubicBezTo>
                    <a:pt x="14976" y="5390"/>
                    <a:pt x="13802" y="5262"/>
                    <a:pt x="13639" y="5390"/>
                  </a:cubicBezTo>
                  <a:cubicBezTo>
                    <a:pt x="13410" y="5559"/>
                    <a:pt x="13084" y="5347"/>
                    <a:pt x="12921" y="5474"/>
                  </a:cubicBezTo>
                  <a:cubicBezTo>
                    <a:pt x="12758" y="5559"/>
                    <a:pt x="12823" y="5305"/>
                    <a:pt x="12529" y="5305"/>
                  </a:cubicBezTo>
                  <a:cubicBezTo>
                    <a:pt x="12236" y="5262"/>
                    <a:pt x="12529" y="5093"/>
                    <a:pt x="12595" y="5008"/>
                  </a:cubicBezTo>
                  <a:cubicBezTo>
                    <a:pt x="12660" y="4924"/>
                    <a:pt x="12138" y="4712"/>
                    <a:pt x="11975" y="4754"/>
                  </a:cubicBezTo>
                  <a:cubicBezTo>
                    <a:pt x="11746" y="4797"/>
                    <a:pt x="11648" y="4712"/>
                    <a:pt x="11453" y="4585"/>
                  </a:cubicBezTo>
                  <a:cubicBezTo>
                    <a:pt x="11257" y="4458"/>
                    <a:pt x="10735" y="4500"/>
                    <a:pt x="10833" y="4712"/>
                  </a:cubicBezTo>
                  <a:cubicBezTo>
                    <a:pt x="10898" y="4797"/>
                    <a:pt x="11518" y="5135"/>
                    <a:pt x="11616" y="4966"/>
                  </a:cubicBezTo>
                  <a:cubicBezTo>
                    <a:pt x="11681" y="4797"/>
                    <a:pt x="11811" y="5135"/>
                    <a:pt x="11909" y="5262"/>
                  </a:cubicBezTo>
                  <a:cubicBezTo>
                    <a:pt x="12007" y="5432"/>
                    <a:pt x="11844" y="5517"/>
                    <a:pt x="11942" y="5771"/>
                  </a:cubicBezTo>
                  <a:close/>
                  <a:moveTo>
                    <a:pt x="12464" y="4161"/>
                  </a:moveTo>
                  <a:cubicBezTo>
                    <a:pt x="12268" y="3992"/>
                    <a:pt x="12040" y="4246"/>
                    <a:pt x="12236" y="4373"/>
                  </a:cubicBezTo>
                  <a:cubicBezTo>
                    <a:pt x="12431" y="4458"/>
                    <a:pt x="12660" y="4246"/>
                    <a:pt x="12464" y="4161"/>
                  </a:cubicBezTo>
                  <a:close/>
                  <a:moveTo>
                    <a:pt x="10898" y="2594"/>
                  </a:moveTo>
                  <a:cubicBezTo>
                    <a:pt x="11094" y="2637"/>
                    <a:pt x="10996" y="2806"/>
                    <a:pt x="11159" y="2891"/>
                  </a:cubicBezTo>
                  <a:cubicBezTo>
                    <a:pt x="11322" y="3018"/>
                    <a:pt x="11811" y="2764"/>
                    <a:pt x="11877" y="2933"/>
                  </a:cubicBezTo>
                  <a:cubicBezTo>
                    <a:pt x="11909" y="3102"/>
                    <a:pt x="11355" y="3102"/>
                    <a:pt x="11453" y="3187"/>
                  </a:cubicBezTo>
                  <a:cubicBezTo>
                    <a:pt x="11518" y="3272"/>
                    <a:pt x="11811" y="3441"/>
                    <a:pt x="11779" y="3526"/>
                  </a:cubicBezTo>
                  <a:cubicBezTo>
                    <a:pt x="11746" y="3611"/>
                    <a:pt x="12301" y="3822"/>
                    <a:pt x="12366" y="3738"/>
                  </a:cubicBezTo>
                  <a:cubicBezTo>
                    <a:pt x="12431" y="3653"/>
                    <a:pt x="12562" y="3653"/>
                    <a:pt x="12692" y="3695"/>
                  </a:cubicBezTo>
                  <a:cubicBezTo>
                    <a:pt x="12856" y="3780"/>
                    <a:pt x="12856" y="3272"/>
                    <a:pt x="12953" y="3357"/>
                  </a:cubicBezTo>
                  <a:cubicBezTo>
                    <a:pt x="13051" y="3484"/>
                    <a:pt x="13019" y="3187"/>
                    <a:pt x="13215" y="3145"/>
                  </a:cubicBezTo>
                  <a:cubicBezTo>
                    <a:pt x="13345" y="3018"/>
                    <a:pt x="13606" y="3018"/>
                    <a:pt x="13606" y="2933"/>
                  </a:cubicBezTo>
                  <a:cubicBezTo>
                    <a:pt x="13639" y="2848"/>
                    <a:pt x="13573" y="2764"/>
                    <a:pt x="13345" y="2764"/>
                  </a:cubicBezTo>
                  <a:cubicBezTo>
                    <a:pt x="13182" y="2806"/>
                    <a:pt x="13051" y="2721"/>
                    <a:pt x="13149" y="2594"/>
                  </a:cubicBezTo>
                  <a:cubicBezTo>
                    <a:pt x="13215" y="2425"/>
                    <a:pt x="12888" y="2382"/>
                    <a:pt x="13019" y="2298"/>
                  </a:cubicBezTo>
                  <a:cubicBezTo>
                    <a:pt x="13149" y="2171"/>
                    <a:pt x="12823" y="2086"/>
                    <a:pt x="12856" y="2213"/>
                  </a:cubicBezTo>
                  <a:cubicBezTo>
                    <a:pt x="12856" y="2382"/>
                    <a:pt x="12660" y="2213"/>
                    <a:pt x="12627" y="2128"/>
                  </a:cubicBezTo>
                  <a:cubicBezTo>
                    <a:pt x="12595" y="1959"/>
                    <a:pt x="12138" y="1874"/>
                    <a:pt x="11877" y="1578"/>
                  </a:cubicBezTo>
                  <a:cubicBezTo>
                    <a:pt x="11583" y="1197"/>
                    <a:pt x="11289" y="1451"/>
                    <a:pt x="11453" y="1493"/>
                  </a:cubicBezTo>
                  <a:cubicBezTo>
                    <a:pt x="11616" y="1535"/>
                    <a:pt x="11616" y="1620"/>
                    <a:pt x="11453" y="1578"/>
                  </a:cubicBezTo>
                  <a:cubicBezTo>
                    <a:pt x="11322" y="1578"/>
                    <a:pt x="11061" y="1620"/>
                    <a:pt x="11289" y="1747"/>
                  </a:cubicBezTo>
                  <a:cubicBezTo>
                    <a:pt x="11518" y="1832"/>
                    <a:pt x="11289" y="1917"/>
                    <a:pt x="11094" y="1917"/>
                  </a:cubicBezTo>
                  <a:cubicBezTo>
                    <a:pt x="10898" y="1917"/>
                    <a:pt x="10898" y="2171"/>
                    <a:pt x="11159" y="2213"/>
                  </a:cubicBezTo>
                  <a:cubicBezTo>
                    <a:pt x="11355" y="2298"/>
                    <a:pt x="11224" y="2467"/>
                    <a:pt x="10996" y="2382"/>
                  </a:cubicBezTo>
                  <a:cubicBezTo>
                    <a:pt x="10833" y="2340"/>
                    <a:pt x="10767" y="2467"/>
                    <a:pt x="10898" y="2594"/>
                  </a:cubicBezTo>
                  <a:close/>
                  <a:moveTo>
                    <a:pt x="12236" y="1154"/>
                  </a:moveTo>
                  <a:cubicBezTo>
                    <a:pt x="12399" y="1070"/>
                    <a:pt x="12497" y="1112"/>
                    <a:pt x="12366" y="1197"/>
                  </a:cubicBezTo>
                  <a:cubicBezTo>
                    <a:pt x="12236" y="1324"/>
                    <a:pt x="12268" y="1366"/>
                    <a:pt x="12464" y="1366"/>
                  </a:cubicBezTo>
                  <a:cubicBezTo>
                    <a:pt x="12660" y="1324"/>
                    <a:pt x="12399" y="1408"/>
                    <a:pt x="12399" y="1578"/>
                  </a:cubicBezTo>
                  <a:cubicBezTo>
                    <a:pt x="12399" y="1705"/>
                    <a:pt x="12595" y="1578"/>
                    <a:pt x="12595" y="1747"/>
                  </a:cubicBezTo>
                  <a:cubicBezTo>
                    <a:pt x="12627" y="1917"/>
                    <a:pt x="13084" y="1959"/>
                    <a:pt x="13247" y="1790"/>
                  </a:cubicBezTo>
                  <a:cubicBezTo>
                    <a:pt x="13345" y="1578"/>
                    <a:pt x="13312" y="1832"/>
                    <a:pt x="13280" y="1959"/>
                  </a:cubicBezTo>
                  <a:cubicBezTo>
                    <a:pt x="13280" y="2044"/>
                    <a:pt x="13965" y="2128"/>
                    <a:pt x="13998" y="2001"/>
                  </a:cubicBezTo>
                  <a:cubicBezTo>
                    <a:pt x="14030" y="1874"/>
                    <a:pt x="14095" y="1917"/>
                    <a:pt x="14259" y="1959"/>
                  </a:cubicBezTo>
                  <a:cubicBezTo>
                    <a:pt x="14389" y="2001"/>
                    <a:pt x="15009" y="1790"/>
                    <a:pt x="15009" y="1620"/>
                  </a:cubicBezTo>
                  <a:cubicBezTo>
                    <a:pt x="15042" y="1493"/>
                    <a:pt x="15205" y="1705"/>
                    <a:pt x="15009" y="1917"/>
                  </a:cubicBezTo>
                  <a:cubicBezTo>
                    <a:pt x="14813" y="2128"/>
                    <a:pt x="14422" y="2086"/>
                    <a:pt x="14226" y="2128"/>
                  </a:cubicBezTo>
                  <a:cubicBezTo>
                    <a:pt x="14030" y="2171"/>
                    <a:pt x="14356" y="2382"/>
                    <a:pt x="14520" y="2552"/>
                  </a:cubicBezTo>
                  <a:cubicBezTo>
                    <a:pt x="14715" y="2721"/>
                    <a:pt x="14291" y="2637"/>
                    <a:pt x="14095" y="2382"/>
                  </a:cubicBezTo>
                  <a:cubicBezTo>
                    <a:pt x="13965" y="2128"/>
                    <a:pt x="13573" y="2128"/>
                    <a:pt x="13345" y="2171"/>
                  </a:cubicBezTo>
                  <a:cubicBezTo>
                    <a:pt x="13149" y="2171"/>
                    <a:pt x="13215" y="2679"/>
                    <a:pt x="13345" y="2679"/>
                  </a:cubicBezTo>
                  <a:cubicBezTo>
                    <a:pt x="13508" y="2679"/>
                    <a:pt x="13639" y="2721"/>
                    <a:pt x="13802" y="3060"/>
                  </a:cubicBezTo>
                  <a:cubicBezTo>
                    <a:pt x="13965" y="3357"/>
                    <a:pt x="14291" y="3272"/>
                    <a:pt x="14291" y="3441"/>
                  </a:cubicBezTo>
                  <a:cubicBezTo>
                    <a:pt x="14291" y="3568"/>
                    <a:pt x="13867" y="3314"/>
                    <a:pt x="13639" y="3272"/>
                  </a:cubicBezTo>
                  <a:cubicBezTo>
                    <a:pt x="13410" y="3187"/>
                    <a:pt x="13019" y="3399"/>
                    <a:pt x="13019" y="3653"/>
                  </a:cubicBezTo>
                  <a:cubicBezTo>
                    <a:pt x="12986" y="3822"/>
                    <a:pt x="13345" y="3822"/>
                    <a:pt x="13606" y="3653"/>
                  </a:cubicBezTo>
                  <a:cubicBezTo>
                    <a:pt x="13834" y="3484"/>
                    <a:pt x="13639" y="3695"/>
                    <a:pt x="13541" y="3822"/>
                  </a:cubicBezTo>
                  <a:cubicBezTo>
                    <a:pt x="13410" y="3992"/>
                    <a:pt x="13802" y="4119"/>
                    <a:pt x="13802" y="4246"/>
                  </a:cubicBezTo>
                  <a:cubicBezTo>
                    <a:pt x="13802" y="4415"/>
                    <a:pt x="13541" y="4373"/>
                    <a:pt x="13508" y="4204"/>
                  </a:cubicBezTo>
                  <a:cubicBezTo>
                    <a:pt x="13476" y="4077"/>
                    <a:pt x="13345" y="3907"/>
                    <a:pt x="13084" y="3950"/>
                  </a:cubicBezTo>
                  <a:cubicBezTo>
                    <a:pt x="12823" y="3950"/>
                    <a:pt x="12856" y="4204"/>
                    <a:pt x="13051" y="4204"/>
                  </a:cubicBezTo>
                  <a:cubicBezTo>
                    <a:pt x="13215" y="4246"/>
                    <a:pt x="13247" y="4415"/>
                    <a:pt x="13019" y="4415"/>
                  </a:cubicBezTo>
                  <a:cubicBezTo>
                    <a:pt x="12856" y="4415"/>
                    <a:pt x="12399" y="4627"/>
                    <a:pt x="12529" y="4754"/>
                  </a:cubicBezTo>
                  <a:cubicBezTo>
                    <a:pt x="12692" y="4924"/>
                    <a:pt x="13247" y="4754"/>
                    <a:pt x="13312" y="4881"/>
                  </a:cubicBezTo>
                  <a:cubicBezTo>
                    <a:pt x="13443" y="4966"/>
                    <a:pt x="13671" y="5008"/>
                    <a:pt x="13769" y="4881"/>
                  </a:cubicBezTo>
                  <a:cubicBezTo>
                    <a:pt x="13834" y="4754"/>
                    <a:pt x="14030" y="4797"/>
                    <a:pt x="14259" y="4797"/>
                  </a:cubicBezTo>
                  <a:cubicBezTo>
                    <a:pt x="14454" y="4797"/>
                    <a:pt x="14520" y="4881"/>
                    <a:pt x="14618" y="4966"/>
                  </a:cubicBezTo>
                  <a:cubicBezTo>
                    <a:pt x="14715" y="5093"/>
                    <a:pt x="14879" y="5051"/>
                    <a:pt x="15009" y="4924"/>
                  </a:cubicBezTo>
                  <a:cubicBezTo>
                    <a:pt x="15140" y="4797"/>
                    <a:pt x="15140" y="4797"/>
                    <a:pt x="15270" y="4797"/>
                  </a:cubicBezTo>
                  <a:cubicBezTo>
                    <a:pt x="15433" y="4797"/>
                    <a:pt x="15466" y="4712"/>
                    <a:pt x="15368" y="4542"/>
                  </a:cubicBezTo>
                  <a:cubicBezTo>
                    <a:pt x="15303" y="4373"/>
                    <a:pt x="15140" y="4670"/>
                    <a:pt x="15107" y="4542"/>
                  </a:cubicBezTo>
                  <a:cubicBezTo>
                    <a:pt x="15074" y="4415"/>
                    <a:pt x="14879" y="4373"/>
                    <a:pt x="14585" y="4415"/>
                  </a:cubicBezTo>
                  <a:cubicBezTo>
                    <a:pt x="14291" y="4500"/>
                    <a:pt x="14422" y="4161"/>
                    <a:pt x="14585" y="4204"/>
                  </a:cubicBezTo>
                  <a:cubicBezTo>
                    <a:pt x="14813" y="4288"/>
                    <a:pt x="15042" y="4288"/>
                    <a:pt x="15237" y="4204"/>
                  </a:cubicBezTo>
                  <a:cubicBezTo>
                    <a:pt x="15433" y="4161"/>
                    <a:pt x="15270" y="4034"/>
                    <a:pt x="15270" y="3907"/>
                  </a:cubicBezTo>
                  <a:cubicBezTo>
                    <a:pt x="15270" y="3780"/>
                    <a:pt x="15531" y="3865"/>
                    <a:pt x="15727" y="3865"/>
                  </a:cubicBezTo>
                  <a:cubicBezTo>
                    <a:pt x="15923" y="3865"/>
                    <a:pt x="16216" y="3484"/>
                    <a:pt x="16216" y="3187"/>
                  </a:cubicBezTo>
                  <a:cubicBezTo>
                    <a:pt x="16216" y="2975"/>
                    <a:pt x="15792" y="3060"/>
                    <a:pt x="15596" y="3060"/>
                  </a:cubicBezTo>
                  <a:cubicBezTo>
                    <a:pt x="15335" y="3060"/>
                    <a:pt x="15694" y="2806"/>
                    <a:pt x="16118" y="2848"/>
                  </a:cubicBezTo>
                  <a:cubicBezTo>
                    <a:pt x="16510" y="2891"/>
                    <a:pt x="16347" y="2637"/>
                    <a:pt x="16412" y="2594"/>
                  </a:cubicBezTo>
                  <a:cubicBezTo>
                    <a:pt x="16477" y="2510"/>
                    <a:pt x="16706" y="2637"/>
                    <a:pt x="16869" y="2637"/>
                  </a:cubicBezTo>
                  <a:cubicBezTo>
                    <a:pt x="17097" y="2552"/>
                    <a:pt x="16967" y="2340"/>
                    <a:pt x="17097" y="2340"/>
                  </a:cubicBezTo>
                  <a:cubicBezTo>
                    <a:pt x="17163" y="2340"/>
                    <a:pt x="17424" y="2128"/>
                    <a:pt x="17880" y="1790"/>
                  </a:cubicBezTo>
                  <a:cubicBezTo>
                    <a:pt x="18305" y="1493"/>
                    <a:pt x="18663" y="1578"/>
                    <a:pt x="18663" y="1366"/>
                  </a:cubicBezTo>
                  <a:cubicBezTo>
                    <a:pt x="18696" y="1154"/>
                    <a:pt x="18044" y="1366"/>
                    <a:pt x="17946" y="1324"/>
                  </a:cubicBezTo>
                  <a:cubicBezTo>
                    <a:pt x="17848" y="1239"/>
                    <a:pt x="18370" y="1070"/>
                    <a:pt x="18500" y="1112"/>
                  </a:cubicBezTo>
                  <a:cubicBezTo>
                    <a:pt x="18663" y="1154"/>
                    <a:pt x="18794" y="1112"/>
                    <a:pt x="19251" y="858"/>
                  </a:cubicBezTo>
                  <a:cubicBezTo>
                    <a:pt x="19708" y="561"/>
                    <a:pt x="19512" y="519"/>
                    <a:pt x="19316" y="561"/>
                  </a:cubicBezTo>
                  <a:cubicBezTo>
                    <a:pt x="19120" y="561"/>
                    <a:pt x="18924" y="519"/>
                    <a:pt x="18957" y="350"/>
                  </a:cubicBezTo>
                  <a:cubicBezTo>
                    <a:pt x="18957" y="180"/>
                    <a:pt x="18696" y="350"/>
                    <a:pt x="18663" y="265"/>
                  </a:cubicBezTo>
                  <a:cubicBezTo>
                    <a:pt x="18663" y="180"/>
                    <a:pt x="18370" y="222"/>
                    <a:pt x="18109" y="350"/>
                  </a:cubicBezTo>
                  <a:cubicBezTo>
                    <a:pt x="17848" y="519"/>
                    <a:pt x="18076" y="222"/>
                    <a:pt x="18207" y="138"/>
                  </a:cubicBezTo>
                  <a:cubicBezTo>
                    <a:pt x="18337" y="95"/>
                    <a:pt x="17521" y="138"/>
                    <a:pt x="17358" y="53"/>
                  </a:cubicBezTo>
                  <a:cubicBezTo>
                    <a:pt x="17195" y="-74"/>
                    <a:pt x="17065" y="222"/>
                    <a:pt x="16934" y="53"/>
                  </a:cubicBezTo>
                  <a:cubicBezTo>
                    <a:pt x="16804" y="-74"/>
                    <a:pt x="16477" y="53"/>
                    <a:pt x="16510" y="180"/>
                  </a:cubicBezTo>
                  <a:cubicBezTo>
                    <a:pt x="16543" y="307"/>
                    <a:pt x="16445" y="307"/>
                    <a:pt x="16347" y="138"/>
                  </a:cubicBezTo>
                  <a:cubicBezTo>
                    <a:pt x="16216" y="53"/>
                    <a:pt x="15955" y="180"/>
                    <a:pt x="15727" y="138"/>
                  </a:cubicBezTo>
                  <a:cubicBezTo>
                    <a:pt x="15498" y="95"/>
                    <a:pt x="15596" y="392"/>
                    <a:pt x="15335" y="222"/>
                  </a:cubicBezTo>
                  <a:cubicBezTo>
                    <a:pt x="15107" y="95"/>
                    <a:pt x="14813" y="138"/>
                    <a:pt x="14911" y="180"/>
                  </a:cubicBezTo>
                  <a:cubicBezTo>
                    <a:pt x="14976" y="222"/>
                    <a:pt x="14879" y="350"/>
                    <a:pt x="14813" y="307"/>
                  </a:cubicBezTo>
                  <a:cubicBezTo>
                    <a:pt x="14683" y="222"/>
                    <a:pt x="14585" y="307"/>
                    <a:pt x="14650" y="434"/>
                  </a:cubicBezTo>
                  <a:cubicBezTo>
                    <a:pt x="14683" y="561"/>
                    <a:pt x="14226" y="392"/>
                    <a:pt x="14226" y="561"/>
                  </a:cubicBezTo>
                  <a:cubicBezTo>
                    <a:pt x="14226" y="688"/>
                    <a:pt x="14063" y="773"/>
                    <a:pt x="13965" y="646"/>
                  </a:cubicBezTo>
                  <a:cubicBezTo>
                    <a:pt x="13802" y="519"/>
                    <a:pt x="13410" y="477"/>
                    <a:pt x="13541" y="561"/>
                  </a:cubicBezTo>
                  <a:cubicBezTo>
                    <a:pt x="13639" y="731"/>
                    <a:pt x="13182" y="646"/>
                    <a:pt x="13280" y="773"/>
                  </a:cubicBezTo>
                  <a:cubicBezTo>
                    <a:pt x="13410" y="900"/>
                    <a:pt x="13149" y="1027"/>
                    <a:pt x="13149" y="942"/>
                  </a:cubicBezTo>
                  <a:cubicBezTo>
                    <a:pt x="13149" y="858"/>
                    <a:pt x="12856" y="731"/>
                    <a:pt x="12758" y="858"/>
                  </a:cubicBezTo>
                  <a:cubicBezTo>
                    <a:pt x="12660" y="985"/>
                    <a:pt x="12595" y="1112"/>
                    <a:pt x="12562" y="1070"/>
                  </a:cubicBezTo>
                  <a:cubicBezTo>
                    <a:pt x="12497" y="985"/>
                    <a:pt x="12268" y="1027"/>
                    <a:pt x="12073" y="1112"/>
                  </a:cubicBezTo>
                  <a:cubicBezTo>
                    <a:pt x="11811" y="1197"/>
                    <a:pt x="12073" y="1324"/>
                    <a:pt x="12236" y="1154"/>
                  </a:cubicBezTo>
                  <a:close/>
                  <a:moveTo>
                    <a:pt x="14944" y="13225"/>
                  </a:moveTo>
                  <a:cubicBezTo>
                    <a:pt x="15009" y="13225"/>
                    <a:pt x="15172" y="12886"/>
                    <a:pt x="14976" y="12886"/>
                  </a:cubicBezTo>
                  <a:cubicBezTo>
                    <a:pt x="14781" y="12928"/>
                    <a:pt x="14813" y="13267"/>
                    <a:pt x="14944" y="13225"/>
                  </a:cubicBezTo>
                  <a:close/>
                  <a:moveTo>
                    <a:pt x="13998" y="12928"/>
                  </a:moveTo>
                  <a:cubicBezTo>
                    <a:pt x="14161" y="13055"/>
                    <a:pt x="14422" y="12674"/>
                    <a:pt x="14422" y="12547"/>
                  </a:cubicBezTo>
                  <a:cubicBezTo>
                    <a:pt x="14389" y="12462"/>
                    <a:pt x="13769" y="12759"/>
                    <a:pt x="13998" y="12928"/>
                  </a:cubicBezTo>
                  <a:close/>
                  <a:moveTo>
                    <a:pt x="14781" y="12166"/>
                  </a:moveTo>
                  <a:cubicBezTo>
                    <a:pt x="14813" y="11997"/>
                    <a:pt x="14422" y="11954"/>
                    <a:pt x="14422" y="11827"/>
                  </a:cubicBezTo>
                  <a:cubicBezTo>
                    <a:pt x="14422" y="11658"/>
                    <a:pt x="14063" y="11531"/>
                    <a:pt x="13965" y="11446"/>
                  </a:cubicBezTo>
                  <a:cubicBezTo>
                    <a:pt x="13834" y="11361"/>
                    <a:pt x="13639" y="11319"/>
                    <a:pt x="13639" y="11150"/>
                  </a:cubicBezTo>
                  <a:cubicBezTo>
                    <a:pt x="13639" y="10980"/>
                    <a:pt x="13410" y="11107"/>
                    <a:pt x="13378" y="11361"/>
                  </a:cubicBezTo>
                  <a:cubicBezTo>
                    <a:pt x="13378" y="11615"/>
                    <a:pt x="13247" y="11531"/>
                    <a:pt x="13312" y="11785"/>
                  </a:cubicBezTo>
                  <a:cubicBezTo>
                    <a:pt x="13378" y="12039"/>
                    <a:pt x="13084" y="12081"/>
                    <a:pt x="13117" y="12208"/>
                  </a:cubicBezTo>
                  <a:cubicBezTo>
                    <a:pt x="13149" y="12335"/>
                    <a:pt x="13280" y="12208"/>
                    <a:pt x="13410" y="12208"/>
                  </a:cubicBezTo>
                  <a:cubicBezTo>
                    <a:pt x="13573" y="12208"/>
                    <a:pt x="13378" y="12462"/>
                    <a:pt x="13573" y="12462"/>
                  </a:cubicBezTo>
                  <a:cubicBezTo>
                    <a:pt x="13671" y="12462"/>
                    <a:pt x="13900" y="12293"/>
                    <a:pt x="13965" y="12166"/>
                  </a:cubicBezTo>
                  <a:cubicBezTo>
                    <a:pt x="14030" y="12039"/>
                    <a:pt x="14095" y="11997"/>
                    <a:pt x="14259" y="12124"/>
                  </a:cubicBezTo>
                  <a:cubicBezTo>
                    <a:pt x="14422" y="12293"/>
                    <a:pt x="14748" y="12293"/>
                    <a:pt x="14781" y="12166"/>
                  </a:cubicBezTo>
                  <a:close/>
                  <a:moveTo>
                    <a:pt x="18272" y="10895"/>
                  </a:moveTo>
                  <a:cubicBezTo>
                    <a:pt x="18402" y="10938"/>
                    <a:pt x="18402" y="11150"/>
                    <a:pt x="18631" y="11404"/>
                  </a:cubicBezTo>
                  <a:cubicBezTo>
                    <a:pt x="18827" y="11573"/>
                    <a:pt x="18859" y="11446"/>
                    <a:pt x="18892" y="11319"/>
                  </a:cubicBezTo>
                  <a:cubicBezTo>
                    <a:pt x="18924" y="11150"/>
                    <a:pt x="19120" y="11277"/>
                    <a:pt x="19120" y="11107"/>
                  </a:cubicBezTo>
                  <a:cubicBezTo>
                    <a:pt x="19120" y="10938"/>
                    <a:pt x="19316" y="10768"/>
                    <a:pt x="19447" y="10726"/>
                  </a:cubicBezTo>
                  <a:cubicBezTo>
                    <a:pt x="19577" y="10641"/>
                    <a:pt x="19349" y="10472"/>
                    <a:pt x="19153" y="10472"/>
                  </a:cubicBezTo>
                  <a:cubicBezTo>
                    <a:pt x="18990" y="10472"/>
                    <a:pt x="18957" y="10345"/>
                    <a:pt x="18957" y="10260"/>
                  </a:cubicBezTo>
                  <a:cubicBezTo>
                    <a:pt x="18957" y="10133"/>
                    <a:pt x="18663" y="9879"/>
                    <a:pt x="18533" y="9921"/>
                  </a:cubicBezTo>
                  <a:cubicBezTo>
                    <a:pt x="18402" y="9964"/>
                    <a:pt x="18239" y="9794"/>
                    <a:pt x="18109" y="9752"/>
                  </a:cubicBezTo>
                  <a:cubicBezTo>
                    <a:pt x="17946" y="9752"/>
                    <a:pt x="17750" y="9582"/>
                    <a:pt x="17782" y="9371"/>
                  </a:cubicBezTo>
                  <a:cubicBezTo>
                    <a:pt x="17815" y="9201"/>
                    <a:pt x="18044" y="9455"/>
                    <a:pt x="18109" y="9328"/>
                  </a:cubicBezTo>
                  <a:cubicBezTo>
                    <a:pt x="18174" y="9159"/>
                    <a:pt x="17848" y="9244"/>
                    <a:pt x="17848" y="9117"/>
                  </a:cubicBezTo>
                  <a:cubicBezTo>
                    <a:pt x="17815" y="8990"/>
                    <a:pt x="17913" y="9074"/>
                    <a:pt x="17946" y="8990"/>
                  </a:cubicBezTo>
                  <a:cubicBezTo>
                    <a:pt x="18044" y="8905"/>
                    <a:pt x="17946" y="8778"/>
                    <a:pt x="17848" y="8735"/>
                  </a:cubicBezTo>
                  <a:cubicBezTo>
                    <a:pt x="17782" y="8693"/>
                    <a:pt x="17750" y="8820"/>
                    <a:pt x="17652" y="8820"/>
                  </a:cubicBezTo>
                  <a:cubicBezTo>
                    <a:pt x="17587" y="8820"/>
                    <a:pt x="17652" y="8693"/>
                    <a:pt x="17717" y="8566"/>
                  </a:cubicBezTo>
                  <a:cubicBezTo>
                    <a:pt x="17782" y="8481"/>
                    <a:pt x="17489" y="8354"/>
                    <a:pt x="17326" y="8397"/>
                  </a:cubicBezTo>
                  <a:cubicBezTo>
                    <a:pt x="17195" y="8481"/>
                    <a:pt x="17163" y="8354"/>
                    <a:pt x="17163" y="8312"/>
                  </a:cubicBezTo>
                  <a:cubicBezTo>
                    <a:pt x="17163" y="8185"/>
                    <a:pt x="16934" y="8312"/>
                    <a:pt x="16836" y="8354"/>
                  </a:cubicBezTo>
                  <a:cubicBezTo>
                    <a:pt x="16771" y="8439"/>
                    <a:pt x="16673" y="8312"/>
                    <a:pt x="16771" y="8270"/>
                  </a:cubicBezTo>
                  <a:cubicBezTo>
                    <a:pt x="16869" y="8270"/>
                    <a:pt x="16999" y="8142"/>
                    <a:pt x="16967" y="8015"/>
                  </a:cubicBezTo>
                  <a:cubicBezTo>
                    <a:pt x="16934" y="7888"/>
                    <a:pt x="16673" y="7846"/>
                    <a:pt x="16608" y="8015"/>
                  </a:cubicBezTo>
                  <a:cubicBezTo>
                    <a:pt x="16543" y="8185"/>
                    <a:pt x="16347" y="7846"/>
                    <a:pt x="16347" y="7761"/>
                  </a:cubicBezTo>
                  <a:cubicBezTo>
                    <a:pt x="16347" y="7592"/>
                    <a:pt x="15988" y="7719"/>
                    <a:pt x="16021" y="7507"/>
                  </a:cubicBezTo>
                  <a:cubicBezTo>
                    <a:pt x="16053" y="7295"/>
                    <a:pt x="15629" y="7253"/>
                    <a:pt x="15531" y="7253"/>
                  </a:cubicBezTo>
                  <a:cubicBezTo>
                    <a:pt x="15401" y="7253"/>
                    <a:pt x="15205" y="7338"/>
                    <a:pt x="15237" y="7507"/>
                  </a:cubicBezTo>
                  <a:cubicBezTo>
                    <a:pt x="15270" y="7677"/>
                    <a:pt x="15140" y="7592"/>
                    <a:pt x="15107" y="7422"/>
                  </a:cubicBezTo>
                  <a:cubicBezTo>
                    <a:pt x="15074" y="7295"/>
                    <a:pt x="14813" y="7592"/>
                    <a:pt x="14715" y="7592"/>
                  </a:cubicBezTo>
                  <a:cubicBezTo>
                    <a:pt x="14618" y="7592"/>
                    <a:pt x="14748" y="7211"/>
                    <a:pt x="14715" y="7084"/>
                  </a:cubicBezTo>
                  <a:cubicBezTo>
                    <a:pt x="14683" y="6957"/>
                    <a:pt x="14585" y="6914"/>
                    <a:pt x="14520" y="6702"/>
                  </a:cubicBezTo>
                  <a:cubicBezTo>
                    <a:pt x="14454" y="6491"/>
                    <a:pt x="14128" y="6575"/>
                    <a:pt x="14063" y="6702"/>
                  </a:cubicBezTo>
                  <a:cubicBezTo>
                    <a:pt x="13998" y="6787"/>
                    <a:pt x="13671" y="6787"/>
                    <a:pt x="13573" y="6957"/>
                  </a:cubicBezTo>
                  <a:cubicBezTo>
                    <a:pt x="13410" y="7168"/>
                    <a:pt x="13573" y="7338"/>
                    <a:pt x="13639" y="7422"/>
                  </a:cubicBezTo>
                  <a:cubicBezTo>
                    <a:pt x="13671" y="7507"/>
                    <a:pt x="13410" y="7592"/>
                    <a:pt x="13508" y="7719"/>
                  </a:cubicBezTo>
                  <a:cubicBezTo>
                    <a:pt x="13606" y="7804"/>
                    <a:pt x="13737" y="7804"/>
                    <a:pt x="13737" y="7931"/>
                  </a:cubicBezTo>
                  <a:cubicBezTo>
                    <a:pt x="13769" y="8142"/>
                    <a:pt x="13410" y="7888"/>
                    <a:pt x="13345" y="7761"/>
                  </a:cubicBezTo>
                  <a:cubicBezTo>
                    <a:pt x="13280" y="7592"/>
                    <a:pt x="13345" y="7465"/>
                    <a:pt x="13280" y="7338"/>
                  </a:cubicBezTo>
                  <a:cubicBezTo>
                    <a:pt x="13215" y="7253"/>
                    <a:pt x="13280" y="7084"/>
                    <a:pt x="13410" y="6872"/>
                  </a:cubicBezTo>
                  <a:cubicBezTo>
                    <a:pt x="13573" y="6702"/>
                    <a:pt x="13639" y="6745"/>
                    <a:pt x="13639" y="6618"/>
                  </a:cubicBezTo>
                  <a:cubicBezTo>
                    <a:pt x="13639" y="6491"/>
                    <a:pt x="13051" y="6491"/>
                    <a:pt x="12725" y="6914"/>
                  </a:cubicBezTo>
                  <a:cubicBezTo>
                    <a:pt x="12366" y="7338"/>
                    <a:pt x="12464" y="7888"/>
                    <a:pt x="12464" y="8015"/>
                  </a:cubicBezTo>
                  <a:cubicBezTo>
                    <a:pt x="12497" y="8142"/>
                    <a:pt x="12823" y="8058"/>
                    <a:pt x="12986" y="8142"/>
                  </a:cubicBezTo>
                  <a:cubicBezTo>
                    <a:pt x="13182" y="8227"/>
                    <a:pt x="13084" y="8312"/>
                    <a:pt x="12953" y="8312"/>
                  </a:cubicBezTo>
                  <a:cubicBezTo>
                    <a:pt x="12823" y="8270"/>
                    <a:pt x="12562" y="8185"/>
                    <a:pt x="12562" y="8312"/>
                  </a:cubicBezTo>
                  <a:cubicBezTo>
                    <a:pt x="12595" y="8439"/>
                    <a:pt x="12856" y="8693"/>
                    <a:pt x="13051" y="8608"/>
                  </a:cubicBezTo>
                  <a:cubicBezTo>
                    <a:pt x="13247" y="8566"/>
                    <a:pt x="13247" y="8566"/>
                    <a:pt x="13280" y="8693"/>
                  </a:cubicBezTo>
                  <a:cubicBezTo>
                    <a:pt x="13378" y="8820"/>
                    <a:pt x="13606" y="8778"/>
                    <a:pt x="13769" y="8820"/>
                  </a:cubicBezTo>
                  <a:cubicBezTo>
                    <a:pt x="13998" y="8820"/>
                    <a:pt x="14226" y="8905"/>
                    <a:pt x="14324" y="8905"/>
                  </a:cubicBezTo>
                  <a:cubicBezTo>
                    <a:pt x="14422" y="8905"/>
                    <a:pt x="14520" y="8820"/>
                    <a:pt x="14552" y="8778"/>
                  </a:cubicBezTo>
                  <a:cubicBezTo>
                    <a:pt x="14585" y="8735"/>
                    <a:pt x="15009" y="8862"/>
                    <a:pt x="15140" y="8862"/>
                  </a:cubicBezTo>
                  <a:cubicBezTo>
                    <a:pt x="15237" y="8862"/>
                    <a:pt x="15172" y="8735"/>
                    <a:pt x="15107" y="8693"/>
                  </a:cubicBezTo>
                  <a:cubicBezTo>
                    <a:pt x="15009" y="8651"/>
                    <a:pt x="15042" y="8439"/>
                    <a:pt x="15140" y="8524"/>
                  </a:cubicBezTo>
                  <a:cubicBezTo>
                    <a:pt x="15237" y="8608"/>
                    <a:pt x="15401" y="8651"/>
                    <a:pt x="15433" y="8778"/>
                  </a:cubicBezTo>
                  <a:cubicBezTo>
                    <a:pt x="15466" y="8862"/>
                    <a:pt x="15564" y="8820"/>
                    <a:pt x="15564" y="8905"/>
                  </a:cubicBezTo>
                  <a:cubicBezTo>
                    <a:pt x="15596" y="8990"/>
                    <a:pt x="15923" y="9117"/>
                    <a:pt x="15923" y="9244"/>
                  </a:cubicBezTo>
                  <a:cubicBezTo>
                    <a:pt x="15955" y="9371"/>
                    <a:pt x="15596" y="9371"/>
                    <a:pt x="15662" y="9498"/>
                  </a:cubicBezTo>
                  <a:cubicBezTo>
                    <a:pt x="15792" y="9582"/>
                    <a:pt x="15955" y="9371"/>
                    <a:pt x="16053" y="9371"/>
                  </a:cubicBezTo>
                  <a:cubicBezTo>
                    <a:pt x="16184" y="9371"/>
                    <a:pt x="16184" y="9752"/>
                    <a:pt x="16282" y="9667"/>
                  </a:cubicBezTo>
                  <a:cubicBezTo>
                    <a:pt x="16412" y="9582"/>
                    <a:pt x="16510" y="9752"/>
                    <a:pt x="16673" y="9964"/>
                  </a:cubicBezTo>
                  <a:cubicBezTo>
                    <a:pt x="16771" y="10218"/>
                    <a:pt x="16640" y="10430"/>
                    <a:pt x="16673" y="10514"/>
                  </a:cubicBezTo>
                  <a:cubicBezTo>
                    <a:pt x="16673" y="10599"/>
                    <a:pt x="16902" y="10557"/>
                    <a:pt x="17065" y="10472"/>
                  </a:cubicBezTo>
                  <a:cubicBezTo>
                    <a:pt x="17163" y="10387"/>
                    <a:pt x="17326" y="10599"/>
                    <a:pt x="17424" y="10726"/>
                  </a:cubicBezTo>
                  <a:cubicBezTo>
                    <a:pt x="17554" y="10853"/>
                    <a:pt x="17032" y="11065"/>
                    <a:pt x="17065" y="10938"/>
                  </a:cubicBezTo>
                  <a:cubicBezTo>
                    <a:pt x="17130" y="10853"/>
                    <a:pt x="16771" y="10472"/>
                    <a:pt x="16445" y="10641"/>
                  </a:cubicBezTo>
                  <a:cubicBezTo>
                    <a:pt x="16151" y="10811"/>
                    <a:pt x="16379" y="11022"/>
                    <a:pt x="16379" y="11192"/>
                  </a:cubicBezTo>
                  <a:cubicBezTo>
                    <a:pt x="16412" y="11319"/>
                    <a:pt x="16118" y="11446"/>
                    <a:pt x="15825" y="11361"/>
                  </a:cubicBezTo>
                  <a:cubicBezTo>
                    <a:pt x="15531" y="11192"/>
                    <a:pt x="15596" y="11404"/>
                    <a:pt x="15498" y="11404"/>
                  </a:cubicBezTo>
                  <a:cubicBezTo>
                    <a:pt x="15368" y="11404"/>
                    <a:pt x="15237" y="11658"/>
                    <a:pt x="15368" y="11827"/>
                  </a:cubicBezTo>
                  <a:cubicBezTo>
                    <a:pt x="15466" y="11954"/>
                    <a:pt x="15694" y="11827"/>
                    <a:pt x="15923" y="11870"/>
                  </a:cubicBezTo>
                  <a:cubicBezTo>
                    <a:pt x="16086" y="11870"/>
                    <a:pt x="16118" y="11954"/>
                    <a:pt x="16118" y="11785"/>
                  </a:cubicBezTo>
                  <a:cubicBezTo>
                    <a:pt x="16151" y="11658"/>
                    <a:pt x="16379" y="11700"/>
                    <a:pt x="16510" y="11742"/>
                  </a:cubicBezTo>
                  <a:cubicBezTo>
                    <a:pt x="16640" y="11785"/>
                    <a:pt x="16608" y="12039"/>
                    <a:pt x="16771" y="12081"/>
                  </a:cubicBezTo>
                  <a:cubicBezTo>
                    <a:pt x="16967" y="12081"/>
                    <a:pt x="16804" y="12335"/>
                    <a:pt x="16934" y="12462"/>
                  </a:cubicBezTo>
                  <a:cubicBezTo>
                    <a:pt x="17032" y="12632"/>
                    <a:pt x="17358" y="12547"/>
                    <a:pt x="17521" y="12717"/>
                  </a:cubicBezTo>
                  <a:cubicBezTo>
                    <a:pt x="17619" y="12886"/>
                    <a:pt x="18174" y="13225"/>
                    <a:pt x="18272" y="13098"/>
                  </a:cubicBezTo>
                  <a:cubicBezTo>
                    <a:pt x="18337" y="12971"/>
                    <a:pt x="17782" y="12335"/>
                    <a:pt x="17619" y="12251"/>
                  </a:cubicBezTo>
                  <a:cubicBezTo>
                    <a:pt x="17456" y="12208"/>
                    <a:pt x="17782" y="12124"/>
                    <a:pt x="17978" y="12335"/>
                  </a:cubicBezTo>
                  <a:cubicBezTo>
                    <a:pt x="18207" y="12547"/>
                    <a:pt x="18500" y="12632"/>
                    <a:pt x="18663" y="12420"/>
                  </a:cubicBezTo>
                  <a:cubicBezTo>
                    <a:pt x="18794" y="12124"/>
                    <a:pt x="18500" y="12208"/>
                    <a:pt x="18500" y="12039"/>
                  </a:cubicBezTo>
                  <a:cubicBezTo>
                    <a:pt x="18500" y="11870"/>
                    <a:pt x="18402" y="11573"/>
                    <a:pt x="18272" y="11573"/>
                  </a:cubicBezTo>
                  <a:cubicBezTo>
                    <a:pt x="18109" y="11573"/>
                    <a:pt x="17717" y="11192"/>
                    <a:pt x="17880" y="11107"/>
                  </a:cubicBezTo>
                  <a:cubicBezTo>
                    <a:pt x="18011" y="11022"/>
                    <a:pt x="17815" y="10895"/>
                    <a:pt x="17946" y="10768"/>
                  </a:cubicBezTo>
                  <a:cubicBezTo>
                    <a:pt x="18044" y="10599"/>
                    <a:pt x="18141" y="10895"/>
                    <a:pt x="18272" y="10895"/>
                  </a:cubicBezTo>
                  <a:close/>
                  <a:moveTo>
                    <a:pt x="15988" y="10260"/>
                  </a:moveTo>
                  <a:cubicBezTo>
                    <a:pt x="16118" y="10260"/>
                    <a:pt x="16118" y="9964"/>
                    <a:pt x="16021" y="9879"/>
                  </a:cubicBezTo>
                  <a:cubicBezTo>
                    <a:pt x="15988" y="9752"/>
                    <a:pt x="15857" y="9752"/>
                    <a:pt x="15727" y="9752"/>
                  </a:cubicBezTo>
                  <a:cubicBezTo>
                    <a:pt x="15596" y="9752"/>
                    <a:pt x="15401" y="9964"/>
                    <a:pt x="15531" y="10260"/>
                  </a:cubicBezTo>
                  <a:cubicBezTo>
                    <a:pt x="15596" y="10472"/>
                    <a:pt x="15890" y="10302"/>
                    <a:pt x="15988" y="10260"/>
                  </a:cubicBezTo>
                  <a:close/>
                  <a:moveTo>
                    <a:pt x="14683" y="6618"/>
                  </a:moveTo>
                  <a:cubicBezTo>
                    <a:pt x="14585" y="6787"/>
                    <a:pt x="14813" y="6787"/>
                    <a:pt x="14813" y="6999"/>
                  </a:cubicBezTo>
                  <a:cubicBezTo>
                    <a:pt x="14813" y="7253"/>
                    <a:pt x="15042" y="7295"/>
                    <a:pt x="15205" y="7168"/>
                  </a:cubicBezTo>
                  <a:cubicBezTo>
                    <a:pt x="15335" y="7041"/>
                    <a:pt x="15760" y="7211"/>
                    <a:pt x="15760" y="7041"/>
                  </a:cubicBezTo>
                  <a:cubicBezTo>
                    <a:pt x="15760" y="6872"/>
                    <a:pt x="15303" y="6618"/>
                    <a:pt x="15172" y="6660"/>
                  </a:cubicBezTo>
                  <a:cubicBezTo>
                    <a:pt x="14976" y="6702"/>
                    <a:pt x="14748" y="6448"/>
                    <a:pt x="14683" y="6618"/>
                  </a:cubicBezTo>
                  <a:close/>
                  <a:moveTo>
                    <a:pt x="18696" y="18519"/>
                  </a:moveTo>
                  <a:cubicBezTo>
                    <a:pt x="18729" y="18646"/>
                    <a:pt x="19349" y="18942"/>
                    <a:pt x="19349" y="18815"/>
                  </a:cubicBezTo>
                  <a:cubicBezTo>
                    <a:pt x="19381" y="18688"/>
                    <a:pt x="18696" y="18434"/>
                    <a:pt x="18696" y="18519"/>
                  </a:cubicBezTo>
                  <a:close/>
                  <a:moveTo>
                    <a:pt x="21437" y="19324"/>
                  </a:moveTo>
                  <a:cubicBezTo>
                    <a:pt x="21372" y="19451"/>
                    <a:pt x="21306" y="19239"/>
                    <a:pt x="21404" y="19197"/>
                  </a:cubicBezTo>
                  <a:cubicBezTo>
                    <a:pt x="21502" y="19112"/>
                    <a:pt x="21404" y="19070"/>
                    <a:pt x="21306" y="19112"/>
                  </a:cubicBezTo>
                  <a:cubicBezTo>
                    <a:pt x="21208" y="19197"/>
                    <a:pt x="21241" y="18858"/>
                    <a:pt x="21339" y="18773"/>
                  </a:cubicBezTo>
                  <a:cubicBezTo>
                    <a:pt x="21404" y="18731"/>
                    <a:pt x="21111" y="18646"/>
                    <a:pt x="21111" y="18731"/>
                  </a:cubicBezTo>
                  <a:cubicBezTo>
                    <a:pt x="21111" y="18815"/>
                    <a:pt x="20947" y="18773"/>
                    <a:pt x="20915" y="18688"/>
                  </a:cubicBezTo>
                  <a:cubicBezTo>
                    <a:pt x="20882" y="18604"/>
                    <a:pt x="20752" y="18561"/>
                    <a:pt x="20784" y="18477"/>
                  </a:cubicBezTo>
                  <a:cubicBezTo>
                    <a:pt x="20850" y="18434"/>
                    <a:pt x="20654" y="18392"/>
                    <a:pt x="20621" y="18519"/>
                  </a:cubicBezTo>
                  <a:cubicBezTo>
                    <a:pt x="20589" y="18646"/>
                    <a:pt x="20523" y="18434"/>
                    <a:pt x="20654" y="18265"/>
                  </a:cubicBezTo>
                  <a:cubicBezTo>
                    <a:pt x="20719" y="18138"/>
                    <a:pt x="20719" y="18011"/>
                    <a:pt x="20817" y="17926"/>
                  </a:cubicBezTo>
                  <a:cubicBezTo>
                    <a:pt x="20915" y="17841"/>
                    <a:pt x="20784" y="17757"/>
                    <a:pt x="20719" y="17799"/>
                  </a:cubicBezTo>
                  <a:cubicBezTo>
                    <a:pt x="20589" y="17884"/>
                    <a:pt x="20327" y="18392"/>
                    <a:pt x="20327" y="18519"/>
                  </a:cubicBezTo>
                  <a:cubicBezTo>
                    <a:pt x="20327" y="18688"/>
                    <a:pt x="20327" y="18815"/>
                    <a:pt x="20197" y="18815"/>
                  </a:cubicBezTo>
                  <a:cubicBezTo>
                    <a:pt x="20099" y="18815"/>
                    <a:pt x="19969" y="18942"/>
                    <a:pt x="20066" y="19027"/>
                  </a:cubicBezTo>
                  <a:cubicBezTo>
                    <a:pt x="20132" y="19112"/>
                    <a:pt x="19871" y="19281"/>
                    <a:pt x="19969" y="19408"/>
                  </a:cubicBezTo>
                  <a:cubicBezTo>
                    <a:pt x="20066" y="19451"/>
                    <a:pt x="20230" y="19366"/>
                    <a:pt x="20360" y="19366"/>
                  </a:cubicBezTo>
                  <a:cubicBezTo>
                    <a:pt x="20491" y="19408"/>
                    <a:pt x="20589" y="19408"/>
                    <a:pt x="20719" y="19281"/>
                  </a:cubicBezTo>
                  <a:cubicBezTo>
                    <a:pt x="20817" y="19197"/>
                    <a:pt x="20817" y="19408"/>
                    <a:pt x="20915" y="19366"/>
                  </a:cubicBezTo>
                  <a:cubicBezTo>
                    <a:pt x="21045" y="19366"/>
                    <a:pt x="20850" y="19493"/>
                    <a:pt x="20882" y="19620"/>
                  </a:cubicBezTo>
                  <a:cubicBezTo>
                    <a:pt x="20882" y="19705"/>
                    <a:pt x="21013" y="19578"/>
                    <a:pt x="21078" y="19493"/>
                  </a:cubicBezTo>
                  <a:cubicBezTo>
                    <a:pt x="21143" y="19451"/>
                    <a:pt x="21274" y="19493"/>
                    <a:pt x="21208" y="19578"/>
                  </a:cubicBezTo>
                  <a:cubicBezTo>
                    <a:pt x="21176" y="19705"/>
                    <a:pt x="21469" y="19747"/>
                    <a:pt x="21502" y="19620"/>
                  </a:cubicBezTo>
                  <a:cubicBezTo>
                    <a:pt x="21600" y="19493"/>
                    <a:pt x="21469" y="19239"/>
                    <a:pt x="21437" y="19324"/>
                  </a:cubicBezTo>
                  <a:close/>
                  <a:moveTo>
                    <a:pt x="1990" y="16782"/>
                  </a:moveTo>
                  <a:cubicBezTo>
                    <a:pt x="1827" y="16910"/>
                    <a:pt x="2284" y="17545"/>
                    <a:pt x="2349" y="17460"/>
                  </a:cubicBezTo>
                  <a:cubicBezTo>
                    <a:pt x="2447" y="17418"/>
                    <a:pt x="2284" y="17121"/>
                    <a:pt x="2284" y="16994"/>
                  </a:cubicBezTo>
                  <a:cubicBezTo>
                    <a:pt x="2284" y="16825"/>
                    <a:pt x="2219" y="16613"/>
                    <a:pt x="1990" y="16782"/>
                  </a:cubicBezTo>
                  <a:close/>
                  <a:moveTo>
                    <a:pt x="19708" y="19959"/>
                  </a:moveTo>
                  <a:cubicBezTo>
                    <a:pt x="19610" y="19959"/>
                    <a:pt x="19675" y="19832"/>
                    <a:pt x="19708" y="19747"/>
                  </a:cubicBezTo>
                  <a:cubicBezTo>
                    <a:pt x="19708" y="19705"/>
                    <a:pt x="19544" y="19747"/>
                    <a:pt x="19544" y="19874"/>
                  </a:cubicBezTo>
                  <a:cubicBezTo>
                    <a:pt x="19544" y="19959"/>
                    <a:pt x="19414" y="20001"/>
                    <a:pt x="19414" y="20044"/>
                  </a:cubicBezTo>
                  <a:cubicBezTo>
                    <a:pt x="19414" y="20213"/>
                    <a:pt x="19414" y="20128"/>
                    <a:pt x="19316" y="20213"/>
                  </a:cubicBezTo>
                  <a:cubicBezTo>
                    <a:pt x="19218" y="20213"/>
                    <a:pt x="18892" y="20213"/>
                    <a:pt x="18859" y="20086"/>
                  </a:cubicBezTo>
                  <a:cubicBezTo>
                    <a:pt x="18859" y="20001"/>
                    <a:pt x="18631" y="19959"/>
                    <a:pt x="18631" y="19790"/>
                  </a:cubicBezTo>
                  <a:cubicBezTo>
                    <a:pt x="18598" y="19705"/>
                    <a:pt x="18468" y="19662"/>
                    <a:pt x="18598" y="19493"/>
                  </a:cubicBezTo>
                  <a:cubicBezTo>
                    <a:pt x="18696" y="19324"/>
                    <a:pt x="18566" y="19239"/>
                    <a:pt x="18468" y="19366"/>
                  </a:cubicBezTo>
                  <a:cubicBezTo>
                    <a:pt x="18370" y="19493"/>
                    <a:pt x="18337" y="19324"/>
                    <a:pt x="18435" y="19239"/>
                  </a:cubicBezTo>
                  <a:cubicBezTo>
                    <a:pt x="18566" y="19197"/>
                    <a:pt x="18794" y="19154"/>
                    <a:pt x="18696" y="18858"/>
                  </a:cubicBezTo>
                  <a:cubicBezTo>
                    <a:pt x="18566" y="18604"/>
                    <a:pt x="17848" y="18942"/>
                    <a:pt x="17619" y="19070"/>
                  </a:cubicBezTo>
                  <a:cubicBezTo>
                    <a:pt x="17456" y="19197"/>
                    <a:pt x="17195" y="19662"/>
                    <a:pt x="17130" y="19662"/>
                  </a:cubicBezTo>
                  <a:cubicBezTo>
                    <a:pt x="17032" y="19662"/>
                    <a:pt x="17293" y="19408"/>
                    <a:pt x="17326" y="19324"/>
                  </a:cubicBezTo>
                  <a:cubicBezTo>
                    <a:pt x="17391" y="19239"/>
                    <a:pt x="17326" y="19154"/>
                    <a:pt x="17391" y="19197"/>
                  </a:cubicBezTo>
                  <a:cubicBezTo>
                    <a:pt x="17456" y="19197"/>
                    <a:pt x="17587" y="18900"/>
                    <a:pt x="17717" y="18773"/>
                  </a:cubicBezTo>
                  <a:cubicBezTo>
                    <a:pt x="17848" y="18688"/>
                    <a:pt x="17946" y="18773"/>
                    <a:pt x="17946" y="18688"/>
                  </a:cubicBezTo>
                  <a:cubicBezTo>
                    <a:pt x="17978" y="18604"/>
                    <a:pt x="18044" y="18519"/>
                    <a:pt x="18141" y="18392"/>
                  </a:cubicBezTo>
                  <a:cubicBezTo>
                    <a:pt x="18272" y="18265"/>
                    <a:pt x="19544" y="18307"/>
                    <a:pt x="19675" y="18307"/>
                  </a:cubicBezTo>
                  <a:cubicBezTo>
                    <a:pt x="19805" y="18307"/>
                    <a:pt x="20034" y="18095"/>
                    <a:pt x="20099" y="17968"/>
                  </a:cubicBezTo>
                  <a:cubicBezTo>
                    <a:pt x="20164" y="17799"/>
                    <a:pt x="20262" y="17799"/>
                    <a:pt x="20425" y="17841"/>
                  </a:cubicBezTo>
                  <a:cubicBezTo>
                    <a:pt x="20621" y="17841"/>
                    <a:pt x="20719" y="17630"/>
                    <a:pt x="20752" y="17587"/>
                  </a:cubicBezTo>
                  <a:cubicBezTo>
                    <a:pt x="20850" y="17502"/>
                    <a:pt x="20817" y="17460"/>
                    <a:pt x="20752" y="17418"/>
                  </a:cubicBezTo>
                  <a:cubicBezTo>
                    <a:pt x="20686" y="17418"/>
                    <a:pt x="20621" y="17333"/>
                    <a:pt x="20686" y="17333"/>
                  </a:cubicBezTo>
                  <a:cubicBezTo>
                    <a:pt x="20752" y="17333"/>
                    <a:pt x="20784" y="17248"/>
                    <a:pt x="20817" y="17121"/>
                  </a:cubicBezTo>
                  <a:cubicBezTo>
                    <a:pt x="20850" y="17037"/>
                    <a:pt x="20784" y="17079"/>
                    <a:pt x="20719" y="16910"/>
                  </a:cubicBezTo>
                  <a:cubicBezTo>
                    <a:pt x="20589" y="16740"/>
                    <a:pt x="20556" y="16952"/>
                    <a:pt x="20425" y="16952"/>
                  </a:cubicBezTo>
                  <a:cubicBezTo>
                    <a:pt x="20327" y="16952"/>
                    <a:pt x="20523" y="16740"/>
                    <a:pt x="20425" y="16698"/>
                  </a:cubicBezTo>
                  <a:cubicBezTo>
                    <a:pt x="20327" y="16613"/>
                    <a:pt x="20197" y="16655"/>
                    <a:pt x="20034" y="16825"/>
                  </a:cubicBezTo>
                  <a:cubicBezTo>
                    <a:pt x="19936" y="16952"/>
                    <a:pt x="19936" y="16825"/>
                    <a:pt x="19838" y="16952"/>
                  </a:cubicBezTo>
                  <a:cubicBezTo>
                    <a:pt x="19708" y="17121"/>
                    <a:pt x="19708" y="16867"/>
                    <a:pt x="19773" y="16825"/>
                  </a:cubicBezTo>
                  <a:cubicBezTo>
                    <a:pt x="19805" y="16740"/>
                    <a:pt x="19871" y="16825"/>
                    <a:pt x="19903" y="16740"/>
                  </a:cubicBezTo>
                  <a:cubicBezTo>
                    <a:pt x="19936" y="16655"/>
                    <a:pt x="20001" y="16740"/>
                    <a:pt x="20132" y="16613"/>
                  </a:cubicBezTo>
                  <a:cubicBezTo>
                    <a:pt x="20262" y="16571"/>
                    <a:pt x="20327" y="16613"/>
                    <a:pt x="20393" y="16528"/>
                  </a:cubicBezTo>
                  <a:cubicBezTo>
                    <a:pt x="20425" y="16444"/>
                    <a:pt x="20327" y="16317"/>
                    <a:pt x="20230" y="16359"/>
                  </a:cubicBezTo>
                  <a:cubicBezTo>
                    <a:pt x="20099" y="16401"/>
                    <a:pt x="20001" y="16147"/>
                    <a:pt x="19936" y="16232"/>
                  </a:cubicBezTo>
                  <a:cubicBezTo>
                    <a:pt x="19871" y="16274"/>
                    <a:pt x="19903" y="16105"/>
                    <a:pt x="19805" y="16190"/>
                  </a:cubicBezTo>
                  <a:cubicBezTo>
                    <a:pt x="19708" y="16232"/>
                    <a:pt x="19642" y="16147"/>
                    <a:pt x="19610" y="16062"/>
                  </a:cubicBezTo>
                  <a:cubicBezTo>
                    <a:pt x="19577" y="15893"/>
                    <a:pt x="19349" y="15681"/>
                    <a:pt x="19185" y="15597"/>
                  </a:cubicBezTo>
                  <a:cubicBezTo>
                    <a:pt x="19088" y="15554"/>
                    <a:pt x="19153" y="15470"/>
                    <a:pt x="19218" y="15554"/>
                  </a:cubicBezTo>
                  <a:cubicBezTo>
                    <a:pt x="19316" y="15597"/>
                    <a:pt x="19414" y="15470"/>
                    <a:pt x="19447" y="15427"/>
                  </a:cubicBezTo>
                  <a:cubicBezTo>
                    <a:pt x="19479" y="15342"/>
                    <a:pt x="19381" y="15258"/>
                    <a:pt x="19349" y="15258"/>
                  </a:cubicBezTo>
                  <a:cubicBezTo>
                    <a:pt x="19283" y="15258"/>
                    <a:pt x="19283" y="15173"/>
                    <a:pt x="19316" y="15088"/>
                  </a:cubicBezTo>
                  <a:cubicBezTo>
                    <a:pt x="19316" y="15046"/>
                    <a:pt x="19153" y="14961"/>
                    <a:pt x="19120" y="14877"/>
                  </a:cubicBezTo>
                  <a:cubicBezTo>
                    <a:pt x="19120" y="14792"/>
                    <a:pt x="19055" y="14750"/>
                    <a:pt x="19055" y="14665"/>
                  </a:cubicBezTo>
                  <a:cubicBezTo>
                    <a:pt x="19055" y="14622"/>
                    <a:pt x="18957" y="14538"/>
                    <a:pt x="18957" y="14453"/>
                  </a:cubicBezTo>
                  <a:cubicBezTo>
                    <a:pt x="18957" y="14368"/>
                    <a:pt x="18794" y="14199"/>
                    <a:pt x="18794" y="14072"/>
                  </a:cubicBezTo>
                  <a:cubicBezTo>
                    <a:pt x="18794" y="14030"/>
                    <a:pt x="18729" y="13945"/>
                    <a:pt x="18696" y="13818"/>
                  </a:cubicBezTo>
                  <a:cubicBezTo>
                    <a:pt x="18663" y="13691"/>
                    <a:pt x="18598" y="13733"/>
                    <a:pt x="18566" y="13945"/>
                  </a:cubicBezTo>
                  <a:cubicBezTo>
                    <a:pt x="18533" y="14072"/>
                    <a:pt x="18402" y="14072"/>
                    <a:pt x="18435" y="14114"/>
                  </a:cubicBezTo>
                  <a:cubicBezTo>
                    <a:pt x="18533" y="14241"/>
                    <a:pt x="18468" y="14241"/>
                    <a:pt x="18402" y="14326"/>
                  </a:cubicBezTo>
                  <a:cubicBezTo>
                    <a:pt x="18370" y="14411"/>
                    <a:pt x="18435" y="14495"/>
                    <a:pt x="18370" y="14495"/>
                  </a:cubicBezTo>
                  <a:cubicBezTo>
                    <a:pt x="18305" y="14495"/>
                    <a:pt x="18337" y="14707"/>
                    <a:pt x="18305" y="14622"/>
                  </a:cubicBezTo>
                  <a:cubicBezTo>
                    <a:pt x="18239" y="14538"/>
                    <a:pt x="18141" y="14538"/>
                    <a:pt x="18141" y="14622"/>
                  </a:cubicBezTo>
                  <a:cubicBezTo>
                    <a:pt x="18141" y="14750"/>
                    <a:pt x="17946" y="14834"/>
                    <a:pt x="17913" y="14834"/>
                  </a:cubicBezTo>
                  <a:cubicBezTo>
                    <a:pt x="17848" y="14834"/>
                    <a:pt x="17848" y="14622"/>
                    <a:pt x="17782" y="14665"/>
                  </a:cubicBezTo>
                  <a:cubicBezTo>
                    <a:pt x="17717" y="14750"/>
                    <a:pt x="17717" y="14538"/>
                    <a:pt x="17619" y="14538"/>
                  </a:cubicBezTo>
                  <a:cubicBezTo>
                    <a:pt x="17554" y="14538"/>
                    <a:pt x="17489" y="14538"/>
                    <a:pt x="17521" y="14453"/>
                  </a:cubicBezTo>
                  <a:cubicBezTo>
                    <a:pt x="17554" y="14326"/>
                    <a:pt x="17358" y="14284"/>
                    <a:pt x="17424" y="14199"/>
                  </a:cubicBezTo>
                  <a:cubicBezTo>
                    <a:pt x="17489" y="14114"/>
                    <a:pt x="17391" y="14030"/>
                    <a:pt x="17391" y="13860"/>
                  </a:cubicBezTo>
                  <a:cubicBezTo>
                    <a:pt x="17358" y="13648"/>
                    <a:pt x="17456" y="13648"/>
                    <a:pt x="17456" y="13564"/>
                  </a:cubicBezTo>
                  <a:cubicBezTo>
                    <a:pt x="17456" y="13479"/>
                    <a:pt x="17391" y="13479"/>
                    <a:pt x="17326" y="13564"/>
                  </a:cubicBezTo>
                  <a:cubicBezTo>
                    <a:pt x="17260" y="13606"/>
                    <a:pt x="17260" y="13479"/>
                    <a:pt x="17195" y="13479"/>
                  </a:cubicBezTo>
                  <a:cubicBezTo>
                    <a:pt x="17130" y="13479"/>
                    <a:pt x="16902" y="13479"/>
                    <a:pt x="16902" y="13394"/>
                  </a:cubicBezTo>
                  <a:cubicBezTo>
                    <a:pt x="16902" y="13225"/>
                    <a:pt x="16804" y="13310"/>
                    <a:pt x="16771" y="13182"/>
                  </a:cubicBezTo>
                  <a:cubicBezTo>
                    <a:pt x="16771" y="13055"/>
                    <a:pt x="16673" y="13140"/>
                    <a:pt x="16673" y="13055"/>
                  </a:cubicBezTo>
                  <a:cubicBezTo>
                    <a:pt x="16673" y="12971"/>
                    <a:pt x="16640" y="12971"/>
                    <a:pt x="16575" y="12971"/>
                  </a:cubicBezTo>
                  <a:cubicBezTo>
                    <a:pt x="16510" y="12971"/>
                    <a:pt x="16477" y="12844"/>
                    <a:pt x="16379" y="12844"/>
                  </a:cubicBezTo>
                  <a:cubicBezTo>
                    <a:pt x="16314" y="12844"/>
                    <a:pt x="16216" y="12928"/>
                    <a:pt x="16151" y="12971"/>
                  </a:cubicBezTo>
                  <a:cubicBezTo>
                    <a:pt x="16118" y="12971"/>
                    <a:pt x="15988" y="12844"/>
                    <a:pt x="15955" y="12886"/>
                  </a:cubicBezTo>
                  <a:cubicBezTo>
                    <a:pt x="15890" y="12971"/>
                    <a:pt x="15890" y="12886"/>
                    <a:pt x="15727" y="12801"/>
                  </a:cubicBezTo>
                  <a:cubicBezTo>
                    <a:pt x="15596" y="12759"/>
                    <a:pt x="15433" y="12759"/>
                    <a:pt x="15433" y="12801"/>
                  </a:cubicBezTo>
                  <a:cubicBezTo>
                    <a:pt x="15401" y="12886"/>
                    <a:pt x="15303" y="12886"/>
                    <a:pt x="15303" y="13013"/>
                  </a:cubicBezTo>
                  <a:cubicBezTo>
                    <a:pt x="15335" y="13182"/>
                    <a:pt x="15466" y="13140"/>
                    <a:pt x="15498" y="13267"/>
                  </a:cubicBezTo>
                  <a:cubicBezTo>
                    <a:pt x="15498" y="13352"/>
                    <a:pt x="15433" y="13310"/>
                    <a:pt x="15433" y="13437"/>
                  </a:cubicBezTo>
                  <a:cubicBezTo>
                    <a:pt x="15401" y="13479"/>
                    <a:pt x="15335" y="13479"/>
                    <a:pt x="15335" y="13521"/>
                  </a:cubicBezTo>
                  <a:cubicBezTo>
                    <a:pt x="15335" y="13606"/>
                    <a:pt x="15401" y="13606"/>
                    <a:pt x="15433" y="13733"/>
                  </a:cubicBezTo>
                  <a:cubicBezTo>
                    <a:pt x="15433" y="13860"/>
                    <a:pt x="15498" y="13860"/>
                    <a:pt x="15531" y="14030"/>
                  </a:cubicBezTo>
                  <a:cubicBezTo>
                    <a:pt x="15531" y="14157"/>
                    <a:pt x="15466" y="14157"/>
                    <a:pt x="15433" y="14157"/>
                  </a:cubicBezTo>
                  <a:cubicBezTo>
                    <a:pt x="15368" y="14199"/>
                    <a:pt x="15433" y="14284"/>
                    <a:pt x="15335" y="14411"/>
                  </a:cubicBezTo>
                  <a:cubicBezTo>
                    <a:pt x="15270" y="14495"/>
                    <a:pt x="15205" y="14622"/>
                    <a:pt x="15270" y="14665"/>
                  </a:cubicBezTo>
                  <a:cubicBezTo>
                    <a:pt x="15335" y="14750"/>
                    <a:pt x="15564" y="14877"/>
                    <a:pt x="15629" y="15046"/>
                  </a:cubicBezTo>
                  <a:cubicBezTo>
                    <a:pt x="15727" y="15258"/>
                    <a:pt x="15694" y="15554"/>
                    <a:pt x="15662" y="15766"/>
                  </a:cubicBezTo>
                  <a:cubicBezTo>
                    <a:pt x="15662" y="15978"/>
                    <a:pt x="15498" y="16020"/>
                    <a:pt x="15335" y="16190"/>
                  </a:cubicBezTo>
                  <a:cubicBezTo>
                    <a:pt x="15205" y="16359"/>
                    <a:pt x="15074" y="16359"/>
                    <a:pt x="15009" y="16359"/>
                  </a:cubicBezTo>
                  <a:cubicBezTo>
                    <a:pt x="14944" y="16359"/>
                    <a:pt x="14976" y="16528"/>
                    <a:pt x="15074" y="16655"/>
                  </a:cubicBezTo>
                  <a:cubicBezTo>
                    <a:pt x="15172" y="16782"/>
                    <a:pt x="15107" y="16825"/>
                    <a:pt x="15140" y="16994"/>
                  </a:cubicBezTo>
                  <a:cubicBezTo>
                    <a:pt x="15205" y="17121"/>
                    <a:pt x="15140" y="17206"/>
                    <a:pt x="15205" y="17333"/>
                  </a:cubicBezTo>
                  <a:cubicBezTo>
                    <a:pt x="15270" y="17502"/>
                    <a:pt x="15205" y="17545"/>
                    <a:pt x="15172" y="17630"/>
                  </a:cubicBezTo>
                  <a:cubicBezTo>
                    <a:pt x="15074" y="17714"/>
                    <a:pt x="15205" y="17630"/>
                    <a:pt x="15205" y="17757"/>
                  </a:cubicBezTo>
                  <a:cubicBezTo>
                    <a:pt x="15205" y="17884"/>
                    <a:pt x="15172" y="17841"/>
                    <a:pt x="15074" y="17757"/>
                  </a:cubicBezTo>
                  <a:cubicBezTo>
                    <a:pt x="15009" y="17672"/>
                    <a:pt x="14944" y="17884"/>
                    <a:pt x="14944" y="17968"/>
                  </a:cubicBezTo>
                  <a:cubicBezTo>
                    <a:pt x="14944" y="18053"/>
                    <a:pt x="14781" y="17841"/>
                    <a:pt x="14748" y="17841"/>
                  </a:cubicBezTo>
                  <a:cubicBezTo>
                    <a:pt x="14715" y="17884"/>
                    <a:pt x="14748" y="17714"/>
                    <a:pt x="14650" y="17630"/>
                  </a:cubicBezTo>
                  <a:cubicBezTo>
                    <a:pt x="14552" y="17545"/>
                    <a:pt x="14487" y="17545"/>
                    <a:pt x="14487" y="17418"/>
                  </a:cubicBezTo>
                  <a:cubicBezTo>
                    <a:pt x="14487" y="17333"/>
                    <a:pt x="14324" y="17248"/>
                    <a:pt x="14324" y="17121"/>
                  </a:cubicBezTo>
                  <a:cubicBezTo>
                    <a:pt x="14324" y="17037"/>
                    <a:pt x="14356" y="16740"/>
                    <a:pt x="14291" y="16655"/>
                  </a:cubicBezTo>
                  <a:cubicBezTo>
                    <a:pt x="14259" y="16613"/>
                    <a:pt x="14291" y="16486"/>
                    <a:pt x="14324" y="16444"/>
                  </a:cubicBezTo>
                  <a:cubicBezTo>
                    <a:pt x="14356" y="16359"/>
                    <a:pt x="14291" y="16232"/>
                    <a:pt x="14193" y="16232"/>
                  </a:cubicBezTo>
                  <a:cubicBezTo>
                    <a:pt x="14095" y="16232"/>
                    <a:pt x="13965" y="16147"/>
                    <a:pt x="13834" y="16190"/>
                  </a:cubicBezTo>
                  <a:cubicBezTo>
                    <a:pt x="13671" y="16190"/>
                    <a:pt x="13639" y="16147"/>
                    <a:pt x="13573" y="16105"/>
                  </a:cubicBezTo>
                  <a:cubicBezTo>
                    <a:pt x="13541" y="16062"/>
                    <a:pt x="13410" y="15978"/>
                    <a:pt x="13247" y="15935"/>
                  </a:cubicBezTo>
                  <a:cubicBezTo>
                    <a:pt x="13084" y="15851"/>
                    <a:pt x="12986" y="15766"/>
                    <a:pt x="12986" y="15681"/>
                  </a:cubicBezTo>
                  <a:cubicBezTo>
                    <a:pt x="12953" y="15597"/>
                    <a:pt x="12823" y="15554"/>
                    <a:pt x="12758" y="15554"/>
                  </a:cubicBezTo>
                  <a:cubicBezTo>
                    <a:pt x="12725" y="15470"/>
                    <a:pt x="12562" y="15427"/>
                    <a:pt x="12497" y="15427"/>
                  </a:cubicBezTo>
                  <a:cubicBezTo>
                    <a:pt x="12464" y="15470"/>
                    <a:pt x="12268" y="15258"/>
                    <a:pt x="12170" y="15258"/>
                  </a:cubicBezTo>
                  <a:cubicBezTo>
                    <a:pt x="12073" y="15258"/>
                    <a:pt x="11844" y="15385"/>
                    <a:pt x="11811" y="15427"/>
                  </a:cubicBezTo>
                  <a:cubicBezTo>
                    <a:pt x="11779" y="15427"/>
                    <a:pt x="11811" y="15300"/>
                    <a:pt x="11844" y="15258"/>
                  </a:cubicBezTo>
                  <a:cubicBezTo>
                    <a:pt x="11877" y="15173"/>
                    <a:pt x="11746" y="15004"/>
                    <a:pt x="11746" y="14877"/>
                  </a:cubicBezTo>
                  <a:cubicBezTo>
                    <a:pt x="11714" y="14707"/>
                    <a:pt x="11681" y="14538"/>
                    <a:pt x="11583" y="14580"/>
                  </a:cubicBezTo>
                  <a:cubicBezTo>
                    <a:pt x="11453" y="14580"/>
                    <a:pt x="11322" y="14538"/>
                    <a:pt x="11289" y="14495"/>
                  </a:cubicBezTo>
                  <a:cubicBezTo>
                    <a:pt x="11289" y="14495"/>
                    <a:pt x="11289" y="14072"/>
                    <a:pt x="11289" y="13902"/>
                  </a:cubicBezTo>
                  <a:cubicBezTo>
                    <a:pt x="11289" y="13733"/>
                    <a:pt x="11453" y="13479"/>
                    <a:pt x="11453" y="13394"/>
                  </a:cubicBezTo>
                  <a:cubicBezTo>
                    <a:pt x="11453" y="13267"/>
                    <a:pt x="11550" y="13225"/>
                    <a:pt x="11648" y="13182"/>
                  </a:cubicBezTo>
                  <a:cubicBezTo>
                    <a:pt x="11681" y="13182"/>
                    <a:pt x="11648" y="12971"/>
                    <a:pt x="11714" y="12971"/>
                  </a:cubicBezTo>
                  <a:cubicBezTo>
                    <a:pt x="11811" y="12971"/>
                    <a:pt x="11811" y="12928"/>
                    <a:pt x="11811" y="12801"/>
                  </a:cubicBezTo>
                  <a:cubicBezTo>
                    <a:pt x="11844" y="12717"/>
                    <a:pt x="11942" y="12801"/>
                    <a:pt x="11877" y="12717"/>
                  </a:cubicBezTo>
                  <a:cubicBezTo>
                    <a:pt x="11811" y="12632"/>
                    <a:pt x="11877" y="12632"/>
                    <a:pt x="12007" y="12632"/>
                  </a:cubicBezTo>
                  <a:cubicBezTo>
                    <a:pt x="12105" y="12632"/>
                    <a:pt x="12301" y="12547"/>
                    <a:pt x="12268" y="12420"/>
                  </a:cubicBezTo>
                  <a:cubicBezTo>
                    <a:pt x="12236" y="12251"/>
                    <a:pt x="11942" y="12378"/>
                    <a:pt x="11942" y="12251"/>
                  </a:cubicBezTo>
                  <a:cubicBezTo>
                    <a:pt x="11942" y="12081"/>
                    <a:pt x="11518" y="12081"/>
                    <a:pt x="11550" y="11997"/>
                  </a:cubicBezTo>
                  <a:cubicBezTo>
                    <a:pt x="11583" y="11954"/>
                    <a:pt x="11975" y="12081"/>
                    <a:pt x="12073" y="12124"/>
                  </a:cubicBezTo>
                  <a:cubicBezTo>
                    <a:pt x="12236" y="12208"/>
                    <a:pt x="12268" y="12208"/>
                    <a:pt x="12399" y="12208"/>
                  </a:cubicBezTo>
                  <a:cubicBezTo>
                    <a:pt x="12497" y="12208"/>
                    <a:pt x="12431" y="11997"/>
                    <a:pt x="12464" y="11954"/>
                  </a:cubicBezTo>
                  <a:cubicBezTo>
                    <a:pt x="12464" y="11870"/>
                    <a:pt x="12692" y="12039"/>
                    <a:pt x="12823" y="11997"/>
                  </a:cubicBezTo>
                  <a:cubicBezTo>
                    <a:pt x="12921" y="11954"/>
                    <a:pt x="13051" y="11615"/>
                    <a:pt x="13149" y="11531"/>
                  </a:cubicBezTo>
                  <a:cubicBezTo>
                    <a:pt x="13247" y="11446"/>
                    <a:pt x="13149" y="11404"/>
                    <a:pt x="12953" y="11404"/>
                  </a:cubicBezTo>
                  <a:cubicBezTo>
                    <a:pt x="12758" y="11404"/>
                    <a:pt x="12660" y="11319"/>
                    <a:pt x="12529" y="11192"/>
                  </a:cubicBezTo>
                  <a:cubicBezTo>
                    <a:pt x="12431" y="11107"/>
                    <a:pt x="12464" y="11022"/>
                    <a:pt x="12562" y="11022"/>
                  </a:cubicBezTo>
                  <a:cubicBezTo>
                    <a:pt x="12660" y="11022"/>
                    <a:pt x="12921" y="11361"/>
                    <a:pt x="13051" y="11361"/>
                  </a:cubicBezTo>
                  <a:cubicBezTo>
                    <a:pt x="13149" y="11361"/>
                    <a:pt x="13312" y="11065"/>
                    <a:pt x="13410" y="10980"/>
                  </a:cubicBezTo>
                  <a:cubicBezTo>
                    <a:pt x="13508" y="10895"/>
                    <a:pt x="13312" y="10895"/>
                    <a:pt x="13247" y="10811"/>
                  </a:cubicBezTo>
                  <a:cubicBezTo>
                    <a:pt x="13215" y="10768"/>
                    <a:pt x="13345" y="10726"/>
                    <a:pt x="13443" y="10726"/>
                  </a:cubicBezTo>
                  <a:cubicBezTo>
                    <a:pt x="13541" y="10726"/>
                    <a:pt x="13573" y="10811"/>
                    <a:pt x="13606" y="10895"/>
                  </a:cubicBezTo>
                  <a:cubicBezTo>
                    <a:pt x="13639" y="10895"/>
                    <a:pt x="13802" y="10853"/>
                    <a:pt x="13867" y="10853"/>
                  </a:cubicBezTo>
                  <a:cubicBezTo>
                    <a:pt x="13965" y="10853"/>
                    <a:pt x="13867" y="10684"/>
                    <a:pt x="13737" y="10599"/>
                  </a:cubicBezTo>
                  <a:cubicBezTo>
                    <a:pt x="13606" y="10514"/>
                    <a:pt x="13737" y="10387"/>
                    <a:pt x="13769" y="10514"/>
                  </a:cubicBezTo>
                  <a:cubicBezTo>
                    <a:pt x="13802" y="10599"/>
                    <a:pt x="13900" y="10599"/>
                    <a:pt x="13965" y="10726"/>
                  </a:cubicBezTo>
                  <a:cubicBezTo>
                    <a:pt x="14030" y="10895"/>
                    <a:pt x="14030" y="10768"/>
                    <a:pt x="14128" y="10726"/>
                  </a:cubicBezTo>
                  <a:cubicBezTo>
                    <a:pt x="14259" y="10684"/>
                    <a:pt x="14324" y="10557"/>
                    <a:pt x="14389" y="10472"/>
                  </a:cubicBezTo>
                  <a:cubicBezTo>
                    <a:pt x="14422" y="10387"/>
                    <a:pt x="14422" y="10514"/>
                    <a:pt x="14487" y="10387"/>
                  </a:cubicBezTo>
                  <a:cubicBezTo>
                    <a:pt x="14585" y="10260"/>
                    <a:pt x="14454" y="10133"/>
                    <a:pt x="14422" y="10048"/>
                  </a:cubicBezTo>
                  <a:cubicBezTo>
                    <a:pt x="14324" y="9921"/>
                    <a:pt x="14422" y="9879"/>
                    <a:pt x="14324" y="9837"/>
                  </a:cubicBezTo>
                  <a:cubicBezTo>
                    <a:pt x="14226" y="9752"/>
                    <a:pt x="14193" y="9667"/>
                    <a:pt x="14324" y="9667"/>
                  </a:cubicBezTo>
                  <a:cubicBezTo>
                    <a:pt x="14422" y="9710"/>
                    <a:pt x="14487" y="9667"/>
                    <a:pt x="14552" y="9582"/>
                  </a:cubicBezTo>
                  <a:cubicBezTo>
                    <a:pt x="14618" y="9455"/>
                    <a:pt x="14422" y="9455"/>
                    <a:pt x="14487" y="9371"/>
                  </a:cubicBezTo>
                  <a:cubicBezTo>
                    <a:pt x="14585" y="9328"/>
                    <a:pt x="14487" y="9244"/>
                    <a:pt x="14422" y="9244"/>
                  </a:cubicBezTo>
                  <a:cubicBezTo>
                    <a:pt x="14324" y="9244"/>
                    <a:pt x="14226" y="9201"/>
                    <a:pt x="14226" y="9074"/>
                  </a:cubicBezTo>
                  <a:cubicBezTo>
                    <a:pt x="14226" y="8947"/>
                    <a:pt x="14030" y="9032"/>
                    <a:pt x="13965" y="8947"/>
                  </a:cubicBezTo>
                  <a:cubicBezTo>
                    <a:pt x="13867" y="8905"/>
                    <a:pt x="13639" y="8905"/>
                    <a:pt x="13573" y="8905"/>
                  </a:cubicBezTo>
                  <a:cubicBezTo>
                    <a:pt x="13541" y="8947"/>
                    <a:pt x="13508" y="9244"/>
                    <a:pt x="13606" y="9244"/>
                  </a:cubicBezTo>
                  <a:cubicBezTo>
                    <a:pt x="13671" y="9244"/>
                    <a:pt x="13737" y="9371"/>
                    <a:pt x="13671" y="9371"/>
                  </a:cubicBezTo>
                  <a:cubicBezTo>
                    <a:pt x="13606" y="9413"/>
                    <a:pt x="13671" y="9540"/>
                    <a:pt x="13639" y="9498"/>
                  </a:cubicBezTo>
                  <a:cubicBezTo>
                    <a:pt x="13573" y="9498"/>
                    <a:pt x="13508" y="9455"/>
                    <a:pt x="13476" y="9667"/>
                  </a:cubicBezTo>
                  <a:cubicBezTo>
                    <a:pt x="13443" y="9879"/>
                    <a:pt x="13443" y="9879"/>
                    <a:pt x="13345" y="9964"/>
                  </a:cubicBezTo>
                  <a:cubicBezTo>
                    <a:pt x="13247" y="10048"/>
                    <a:pt x="13312" y="9794"/>
                    <a:pt x="13247" y="9794"/>
                  </a:cubicBezTo>
                  <a:cubicBezTo>
                    <a:pt x="13182" y="9794"/>
                    <a:pt x="13149" y="10006"/>
                    <a:pt x="13215" y="10006"/>
                  </a:cubicBezTo>
                  <a:cubicBezTo>
                    <a:pt x="13280" y="10048"/>
                    <a:pt x="13280" y="10133"/>
                    <a:pt x="13280" y="10218"/>
                  </a:cubicBezTo>
                  <a:cubicBezTo>
                    <a:pt x="13312" y="10345"/>
                    <a:pt x="13215" y="10260"/>
                    <a:pt x="13149" y="10387"/>
                  </a:cubicBezTo>
                  <a:cubicBezTo>
                    <a:pt x="13084" y="10472"/>
                    <a:pt x="13084" y="10345"/>
                    <a:pt x="12986" y="10260"/>
                  </a:cubicBezTo>
                  <a:cubicBezTo>
                    <a:pt x="12921" y="10175"/>
                    <a:pt x="12856" y="10006"/>
                    <a:pt x="12856" y="9879"/>
                  </a:cubicBezTo>
                  <a:cubicBezTo>
                    <a:pt x="12856" y="9837"/>
                    <a:pt x="12856" y="9794"/>
                    <a:pt x="12921" y="9794"/>
                  </a:cubicBezTo>
                  <a:cubicBezTo>
                    <a:pt x="12986" y="9752"/>
                    <a:pt x="12921" y="9710"/>
                    <a:pt x="12921" y="9540"/>
                  </a:cubicBezTo>
                  <a:cubicBezTo>
                    <a:pt x="12921" y="9413"/>
                    <a:pt x="12856" y="9455"/>
                    <a:pt x="12790" y="9371"/>
                  </a:cubicBezTo>
                  <a:cubicBezTo>
                    <a:pt x="12692" y="9201"/>
                    <a:pt x="12595" y="9201"/>
                    <a:pt x="12529" y="9286"/>
                  </a:cubicBezTo>
                  <a:cubicBezTo>
                    <a:pt x="12497" y="9371"/>
                    <a:pt x="12529" y="9455"/>
                    <a:pt x="12464" y="9498"/>
                  </a:cubicBezTo>
                  <a:cubicBezTo>
                    <a:pt x="12399" y="9540"/>
                    <a:pt x="12431" y="9752"/>
                    <a:pt x="12366" y="9752"/>
                  </a:cubicBezTo>
                  <a:cubicBezTo>
                    <a:pt x="12301" y="9794"/>
                    <a:pt x="12334" y="9371"/>
                    <a:pt x="12268" y="9371"/>
                  </a:cubicBezTo>
                  <a:cubicBezTo>
                    <a:pt x="12203" y="9371"/>
                    <a:pt x="12203" y="9286"/>
                    <a:pt x="12301" y="9244"/>
                  </a:cubicBezTo>
                  <a:cubicBezTo>
                    <a:pt x="12399" y="9244"/>
                    <a:pt x="12431" y="9117"/>
                    <a:pt x="12366" y="9117"/>
                  </a:cubicBezTo>
                  <a:cubicBezTo>
                    <a:pt x="12301" y="9117"/>
                    <a:pt x="12170" y="8990"/>
                    <a:pt x="12105" y="8990"/>
                  </a:cubicBezTo>
                  <a:cubicBezTo>
                    <a:pt x="12073" y="8947"/>
                    <a:pt x="12007" y="9117"/>
                    <a:pt x="11942" y="9032"/>
                  </a:cubicBezTo>
                  <a:cubicBezTo>
                    <a:pt x="11877" y="8990"/>
                    <a:pt x="11942" y="8820"/>
                    <a:pt x="11942" y="8778"/>
                  </a:cubicBezTo>
                  <a:cubicBezTo>
                    <a:pt x="11975" y="8693"/>
                    <a:pt x="12040" y="8820"/>
                    <a:pt x="12073" y="8735"/>
                  </a:cubicBezTo>
                  <a:cubicBezTo>
                    <a:pt x="12138" y="8608"/>
                    <a:pt x="11942" y="8608"/>
                    <a:pt x="11942" y="8524"/>
                  </a:cubicBezTo>
                  <a:cubicBezTo>
                    <a:pt x="11942" y="8397"/>
                    <a:pt x="11779" y="8354"/>
                    <a:pt x="11714" y="8312"/>
                  </a:cubicBezTo>
                  <a:cubicBezTo>
                    <a:pt x="11681" y="8312"/>
                    <a:pt x="11746" y="8142"/>
                    <a:pt x="11714" y="8058"/>
                  </a:cubicBezTo>
                  <a:cubicBezTo>
                    <a:pt x="11681" y="7973"/>
                    <a:pt x="11518" y="7804"/>
                    <a:pt x="11420" y="7804"/>
                  </a:cubicBezTo>
                  <a:cubicBezTo>
                    <a:pt x="11322" y="7804"/>
                    <a:pt x="11289" y="7634"/>
                    <a:pt x="11355" y="7677"/>
                  </a:cubicBezTo>
                  <a:cubicBezTo>
                    <a:pt x="11420" y="7677"/>
                    <a:pt x="11453" y="7634"/>
                    <a:pt x="11550" y="7465"/>
                  </a:cubicBezTo>
                  <a:cubicBezTo>
                    <a:pt x="11648" y="7338"/>
                    <a:pt x="11648" y="7295"/>
                    <a:pt x="11583" y="7295"/>
                  </a:cubicBezTo>
                  <a:cubicBezTo>
                    <a:pt x="11518" y="7253"/>
                    <a:pt x="11485" y="7168"/>
                    <a:pt x="11616" y="7168"/>
                  </a:cubicBezTo>
                  <a:cubicBezTo>
                    <a:pt x="11681" y="7211"/>
                    <a:pt x="11909" y="7295"/>
                    <a:pt x="11975" y="7211"/>
                  </a:cubicBezTo>
                  <a:cubicBezTo>
                    <a:pt x="12040" y="7168"/>
                    <a:pt x="12236" y="6745"/>
                    <a:pt x="12334" y="6618"/>
                  </a:cubicBezTo>
                  <a:cubicBezTo>
                    <a:pt x="12399" y="6448"/>
                    <a:pt x="12268" y="6406"/>
                    <a:pt x="12073" y="6448"/>
                  </a:cubicBezTo>
                  <a:cubicBezTo>
                    <a:pt x="11877" y="6491"/>
                    <a:pt x="11811" y="6364"/>
                    <a:pt x="11681" y="6321"/>
                  </a:cubicBezTo>
                  <a:cubicBezTo>
                    <a:pt x="11518" y="6321"/>
                    <a:pt x="11224" y="6364"/>
                    <a:pt x="11159" y="6448"/>
                  </a:cubicBezTo>
                  <a:cubicBezTo>
                    <a:pt x="11126" y="6491"/>
                    <a:pt x="11257" y="6575"/>
                    <a:pt x="11224" y="6660"/>
                  </a:cubicBezTo>
                  <a:cubicBezTo>
                    <a:pt x="11224" y="6702"/>
                    <a:pt x="11126" y="6575"/>
                    <a:pt x="11061" y="6618"/>
                  </a:cubicBezTo>
                  <a:cubicBezTo>
                    <a:pt x="11028" y="6660"/>
                    <a:pt x="11094" y="6745"/>
                    <a:pt x="11061" y="6957"/>
                  </a:cubicBezTo>
                  <a:cubicBezTo>
                    <a:pt x="11061" y="7253"/>
                    <a:pt x="11126" y="7253"/>
                    <a:pt x="11159" y="7295"/>
                  </a:cubicBezTo>
                  <a:cubicBezTo>
                    <a:pt x="11224" y="7422"/>
                    <a:pt x="11224" y="7550"/>
                    <a:pt x="11224" y="7719"/>
                  </a:cubicBezTo>
                  <a:cubicBezTo>
                    <a:pt x="11224" y="7846"/>
                    <a:pt x="11094" y="7804"/>
                    <a:pt x="11061" y="7846"/>
                  </a:cubicBezTo>
                  <a:cubicBezTo>
                    <a:pt x="11028" y="7888"/>
                    <a:pt x="11159" y="7973"/>
                    <a:pt x="11126" y="8058"/>
                  </a:cubicBezTo>
                  <a:cubicBezTo>
                    <a:pt x="11126" y="8185"/>
                    <a:pt x="10996" y="8015"/>
                    <a:pt x="10931" y="8015"/>
                  </a:cubicBezTo>
                  <a:cubicBezTo>
                    <a:pt x="10898" y="8058"/>
                    <a:pt x="10833" y="8312"/>
                    <a:pt x="10898" y="8354"/>
                  </a:cubicBezTo>
                  <a:cubicBezTo>
                    <a:pt x="10931" y="8439"/>
                    <a:pt x="10963" y="8439"/>
                    <a:pt x="10898" y="8524"/>
                  </a:cubicBezTo>
                  <a:cubicBezTo>
                    <a:pt x="10898" y="8608"/>
                    <a:pt x="10833" y="8778"/>
                    <a:pt x="10931" y="8862"/>
                  </a:cubicBezTo>
                  <a:cubicBezTo>
                    <a:pt x="11061" y="8990"/>
                    <a:pt x="11289" y="8990"/>
                    <a:pt x="11420" y="9117"/>
                  </a:cubicBezTo>
                  <a:cubicBezTo>
                    <a:pt x="11550" y="9201"/>
                    <a:pt x="11355" y="9159"/>
                    <a:pt x="11420" y="9286"/>
                  </a:cubicBezTo>
                  <a:cubicBezTo>
                    <a:pt x="11485" y="9371"/>
                    <a:pt x="11322" y="9413"/>
                    <a:pt x="11355" y="9498"/>
                  </a:cubicBezTo>
                  <a:cubicBezTo>
                    <a:pt x="11355" y="9625"/>
                    <a:pt x="11387" y="9540"/>
                    <a:pt x="11453" y="9371"/>
                  </a:cubicBezTo>
                  <a:cubicBezTo>
                    <a:pt x="11550" y="9286"/>
                    <a:pt x="11583" y="9455"/>
                    <a:pt x="11583" y="9582"/>
                  </a:cubicBezTo>
                  <a:cubicBezTo>
                    <a:pt x="11583" y="9710"/>
                    <a:pt x="11485" y="9625"/>
                    <a:pt x="11420" y="9794"/>
                  </a:cubicBezTo>
                  <a:cubicBezTo>
                    <a:pt x="11322" y="9879"/>
                    <a:pt x="11289" y="9921"/>
                    <a:pt x="11192" y="9879"/>
                  </a:cubicBezTo>
                  <a:cubicBezTo>
                    <a:pt x="11061" y="9879"/>
                    <a:pt x="11126" y="10091"/>
                    <a:pt x="11192" y="10218"/>
                  </a:cubicBezTo>
                  <a:cubicBezTo>
                    <a:pt x="11224" y="10345"/>
                    <a:pt x="11159" y="10387"/>
                    <a:pt x="11028" y="10345"/>
                  </a:cubicBezTo>
                  <a:cubicBezTo>
                    <a:pt x="10898" y="10302"/>
                    <a:pt x="10865" y="10175"/>
                    <a:pt x="10898" y="10048"/>
                  </a:cubicBezTo>
                  <a:cubicBezTo>
                    <a:pt x="10963" y="9921"/>
                    <a:pt x="11028" y="9837"/>
                    <a:pt x="10931" y="9837"/>
                  </a:cubicBezTo>
                  <a:cubicBezTo>
                    <a:pt x="10898" y="9837"/>
                    <a:pt x="10735" y="9837"/>
                    <a:pt x="10669" y="9710"/>
                  </a:cubicBezTo>
                  <a:cubicBezTo>
                    <a:pt x="10604" y="9625"/>
                    <a:pt x="10702" y="9667"/>
                    <a:pt x="10865" y="9667"/>
                  </a:cubicBezTo>
                  <a:cubicBezTo>
                    <a:pt x="10996" y="9710"/>
                    <a:pt x="10898" y="9540"/>
                    <a:pt x="10963" y="9540"/>
                  </a:cubicBezTo>
                  <a:cubicBezTo>
                    <a:pt x="11094" y="9540"/>
                    <a:pt x="11159" y="9625"/>
                    <a:pt x="11257" y="9498"/>
                  </a:cubicBezTo>
                  <a:cubicBezTo>
                    <a:pt x="11322" y="9413"/>
                    <a:pt x="11192" y="9244"/>
                    <a:pt x="11126" y="9286"/>
                  </a:cubicBezTo>
                  <a:cubicBezTo>
                    <a:pt x="11028" y="9286"/>
                    <a:pt x="10898" y="9371"/>
                    <a:pt x="10898" y="9244"/>
                  </a:cubicBezTo>
                  <a:cubicBezTo>
                    <a:pt x="10898" y="9159"/>
                    <a:pt x="11061" y="9201"/>
                    <a:pt x="11126" y="9201"/>
                  </a:cubicBezTo>
                  <a:cubicBezTo>
                    <a:pt x="11192" y="9159"/>
                    <a:pt x="11094" y="9032"/>
                    <a:pt x="10963" y="9074"/>
                  </a:cubicBezTo>
                  <a:cubicBezTo>
                    <a:pt x="10898" y="9117"/>
                    <a:pt x="10800" y="9117"/>
                    <a:pt x="10702" y="8990"/>
                  </a:cubicBezTo>
                  <a:cubicBezTo>
                    <a:pt x="10604" y="8862"/>
                    <a:pt x="10474" y="8820"/>
                    <a:pt x="10441" y="9074"/>
                  </a:cubicBezTo>
                  <a:cubicBezTo>
                    <a:pt x="10408" y="9371"/>
                    <a:pt x="10245" y="9201"/>
                    <a:pt x="10180" y="9328"/>
                  </a:cubicBezTo>
                  <a:cubicBezTo>
                    <a:pt x="10115" y="9371"/>
                    <a:pt x="10245" y="9455"/>
                    <a:pt x="10408" y="9455"/>
                  </a:cubicBezTo>
                  <a:cubicBezTo>
                    <a:pt x="10539" y="9455"/>
                    <a:pt x="10637" y="9625"/>
                    <a:pt x="10572" y="9625"/>
                  </a:cubicBezTo>
                  <a:cubicBezTo>
                    <a:pt x="10506" y="9625"/>
                    <a:pt x="10539" y="9794"/>
                    <a:pt x="10474" y="9710"/>
                  </a:cubicBezTo>
                  <a:cubicBezTo>
                    <a:pt x="10408" y="9667"/>
                    <a:pt x="10311" y="9710"/>
                    <a:pt x="10376" y="9837"/>
                  </a:cubicBezTo>
                  <a:cubicBezTo>
                    <a:pt x="10441" y="9879"/>
                    <a:pt x="10343" y="9921"/>
                    <a:pt x="10376" y="10006"/>
                  </a:cubicBezTo>
                  <a:cubicBezTo>
                    <a:pt x="10376" y="10091"/>
                    <a:pt x="10245" y="10006"/>
                    <a:pt x="10115" y="10006"/>
                  </a:cubicBezTo>
                  <a:cubicBezTo>
                    <a:pt x="10017" y="9964"/>
                    <a:pt x="9789" y="10048"/>
                    <a:pt x="9658" y="10091"/>
                  </a:cubicBezTo>
                  <a:cubicBezTo>
                    <a:pt x="9495" y="10133"/>
                    <a:pt x="9332" y="10048"/>
                    <a:pt x="9299" y="9964"/>
                  </a:cubicBezTo>
                  <a:cubicBezTo>
                    <a:pt x="9234" y="9879"/>
                    <a:pt x="9136" y="9879"/>
                    <a:pt x="9005" y="9879"/>
                  </a:cubicBezTo>
                  <a:cubicBezTo>
                    <a:pt x="8940" y="9879"/>
                    <a:pt x="8940" y="9752"/>
                    <a:pt x="8810" y="9752"/>
                  </a:cubicBezTo>
                  <a:cubicBezTo>
                    <a:pt x="8647" y="9752"/>
                    <a:pt x="8679" y="9582"/>
                    <a:pt x="8679" y="9498"/>
                  </a:cubicBezTo>
                  <a:cubicBezTo>
                    <a:pt x="8647" y="9371"/>
                    <a:pt x="8385" y="9413"/>
                    <a:pt x="8288" y="9498"/>
                  </a:cubicBezTo>
                  <a:cubicBezTo>
                    <a:pt x="8157" y="9582"/>
                    <a:pt x="7994" y="9540"/>
                    <a:pt x="7929" y="9710"/>
                  </a:cubicBezTo>
                  <a:cubicBezTo>
                    <a:pt x="7863" y="9879"/>
                    <a:pt x="7994" y="9879"/>
                    <a:pt x="8059" y="9879"/>
                  </a:cubicBezTo>
                  <a:cubicBezTo>
                    <a:pt x="8124" y="9879"/>
                    <a:pt x="8124" y="9710"/>
                    <a:pt x="8255" y="9752"/>
                  </a:cubicBezTo>
                  <a:cubicBezTo>
                    <a:pt x="8418" y="9794"/>
                    <a:pt x="8549" y="9540"/>
                    <a:pt x="8581" y="9625"/>
                  </a:cubicBezTo>
                  <a:cubicBezTo>
                    <a:pt x="8647" y="9710"/>
                    <a:pt x="8320" y="9879"/>
                    <a:pt x="8190" y="9879"/>
                  </a:cubicBezTo>
                  <a:cubicBezTo>
                    <a:pt x="8059" y="9921"/>
                    <a:pt x="8092" y="10091"/>
                    <a:pt x="8190" y="10345"/>
                  </a:cubicBezTo>
                  <a:cubicBezTo>
                    <a:pt x="8353" y="10599"/>
                    <a:pt x="8157" y="10430"/>
                    <a:pt x="8157" y="10557"/>
                  </a:cubicBezTo>
                  <a:cubicBezTo>
                    <a:pt x="8157" y="10684"/>
                    <a:pt x="7896" y="10514"/>
                    <a:pt x="7994" y="10472"/>
                  </a:cubicBezTo>
                  <a:cubicBezTo>
                    <a:pt x="8124" y="10430"/>
                    <a:pt x="8059" y="10345"/>
                    <a:pt x="7994" y="10260"/>
                  </a:cubicBezTo>
                  <a:cubicBezTo>
                    <a:pt x="7896" y="10133"/>
                    <a:pt x="7831" y="10260"/>
                    <a:pt x="7831" y="10133"/>
                  </a:cubicBezTo>
                  <a:cubicBezTo>
                    <a:pt x="7863" y="10048"/>
                    <a:pt x="7766" y="10133"/>
                    <a:pt x="7700" y="10048"/>
                  </a:cubicBezTo>
                  <a:cubicBezTo>
                    <a:pt x="7635" y="9964"/>
                    <a:pt x="7570" y="9921"/>
                    <a:pt x="7472" y="10006"/>
                  </a:cubicBezTo>
                  <a:cubicBezTo>
                    <a:pt x="7374" y="10048"/>
                    <a:pt x="7276" y="10048"/>
                    <a:pt x="7015" y="10091"/>
                  </a:cubicBezTo>
                  <a:cubicBezTo>
                    <a:pt x="6819" y="10133"/>
                    <a:pt x="6395" y="10133"/>
                    <a:pt x="6297" y="10048"/>
                  </a:cubicBezTo>
                  <a:cubicBezTo>
                    <a:pt x="6232" y="9921"/>
                    <a:pt x="6526" y="9794"/>
                    <a:pt x="6591" y="9794"/>
                  </a:cubicBezTo>
                  <a:cubicBezTo>
                    <a:pt x="6656" y="9837"/>
                    <a:pt x="6624" y="9667"/>
                    <a:pt x="6526" y="9540"/>
                  </a:cubicBezTo>
                  <a:cubicBezTo>
                    <a:pt x="6363" y="9413"/>
                    <a:pt x="6102" y="9371"/>
                    <a:pt x="6102" y="9413"/>
                  </a:cubicBezTo>
                  <a:cubicBezTo>
                    <a:pt x="6134" y="9498"/>
                    <a:pt x="5938" y="9413"/>
                    <a:pt x="5775" y="9371"/>
                  </a:cubicBezTo>
                  <a:cubicBezTo>
                    <a:pt x="5547" y="9371"/>
                    <a:pt x="5514" y="9244"/>
                    <a:pt x="5416" y="9244"/>
                  </a:cubicBezTo>
                  <a:cubicBezTo>
                    <a:pt x="5286" y="9244"/>
                    <a:pt x="5057" y="9201"/>
                    <a:pt x="4927" y="9032"/>
                  </a:cubicBezTo>
                  <a:cubicBezTo>
                    <a:pt x="4764" y="8862"/>
                    <a:pt x="4405" y="8905"/>
                    <a:pt x="4372" y="9074"/>
                  </a:cubicBezTo>
                  <a:cubicBezTo>
                    <a:pt x="4340" y="9201"/>
                    <a:pt x="4242" y="9201"/>
                    <a:pt x="4111" y="9201"/>
                  </a:cubicBezTo>
                  <a:cubicBezTo>
                    <a:pt x="3981" y="9201"/>
                    <a:pt x="4176" y="9032"/>
                    <a:pt x="4111" y="8990"/>
                  </a:cubicBezTo>
                  <a:cubicBezTo>
                    <a:pt x="4046" y="8947"/>
                    <a:pt x="4111" y="8778"/>
                    <a:pt x="4013" y="8778"/>
                  </a:cubicBezTo>
                  <a:cubicBezTo>
                    <a:pt x="3948" y="8735"/>
                    <a:pt x="3850" y="9201"/>
                    <a:pt x="3720" y="9201"/>
                  </a:cubicBezTo>
                  <a:cubicBezTo>
                    <a:pt x="3524" y="9201"/>
                    <a:pt x="3459" y="8693"/>
                    <a:pt x="3328" y="8566"/>
                  </a:cubicBezTo>
                  <a:cubicBezTo>
                    <a:pt x="3198" y="8439"/>
                    <a:pt x="3067" y="8397"/>
                    <a:pt x="3198" y="8608"/>
                  </a:cubicBezTo>
                  <a:cubicBezTo>
                    <a:pt x="3295" y="8820"/>
                    <a:pt x="3067" y="8693"/>
                    <a:pt x="3100" y="8820"/>
                  </a:cubicBezTo>
                  <a:cubicBezTo>
                    <a:pt x="3100" y="8905"/>
                    <a:pt x="2937" y="9074"/>
                    <a:pt x="2937" y="8990"/>
                  </a:cubicBezTo>
                  <a:cubicBezTo>
                    <a:pt x="2937" y="8905"/>
                    <a:pt x="2806" y="8820"/>
                    <a:pt x="2676" y="9032"/>
                  </a:cubicBezTo>
                  <a:cubicBezTo>
                    <a:pt x="2578" y="9244"/>
                    <a:pt x="2480" y="9244"/>
                    <a:pt x="2447" y="9159"/>
                  </a:cubicBezTo>
                  <a:cubicBezTo>
                    <a:pt x="2447" y="9074"/>
                    <a:pt x="2056" y="9371"/>
                    <a:pt x="2088" y="9413"/>
                  </a:cubicBezTo>
                  <a:cubicBezTo>
                    <a:pt x="2088" y="9498"/>
                    <a:pt x="2023" y="9540"/>
                    <a:pt x="1925" y="9540"/>
                  </a:cubicBezTo>
                  <a:cubicBezTo>
                    <a:pt x="1827" y="9540"/>
                    <a:pt x="1892" y="9413"/>
                    <a:pt x="1990" y="9371"/>
                  </a:cubicBezTo>
                  <a:cubicBezTo>
                    <a:pt x="2088" y="9328"/>
                    <a:pt x="2317" y="9074"/>
                    <a:pt x="2447" y="9032"/>
                  </a:cubicBezTo>
                  <a:cubicBezTo>
                    <a:pt x="2578" y="8990"/>
                    <a:pt x="2839" y="8862"/>
                    <a:pt x="2839" y="8820"/>
                  </a:cubicBezTo>
                  <a:cubicBezTo>
                    <a:pt x="2839" y="8735"/>
                    <a:pt x="2708" y="8778"/>
                    <a:pt x="2643" y="8778"/>
                  </a:cubicBezTo>
                  <a:cubicBezTo>
                    <a:pt x="2545" y="8735"/>
                    <a:pt x="2382" y="8862"/>
                    <a:pt x="2251" y="8947"/>
                  </a:cubicBezTo>
                  <a:cubicBezTo>
                    <a:pt x="2088" y="9032"/>
                    <a:pt x="1925" y="8990"/>
                    <a:pt x="1958" y="9117"/>
                  </a:cubicBezTo>
                  <a:cubicBezTo>
                    <a:pt x="2023" y="9244"/>
                    <a:pt x="1860" y="9117"/>
                    <a:pt x="1795" y="9201"/>
                  </a:cubicBezTo>
                  <a:cubicBezTo>
                    <a:pt x="1762" y="9286"/>
                    <a:pt x="1697" y="9159"/>
                    <a:pt x="1762" y="9117"/>
                  </a:cubicBezTo>
                  <a:cubicBezTo>
                    <a:pt x="1795" y="9074"/>
                    <a:pt x="1599" y="8990"/>
                    <a:pt x="1599" y="9074"/>
                  </a:cubicBezTo>
                  <a:cubicBezTo>
                    <a:pt x="1599" y="9117"/>
                    <a:pt x="1566" y="9159"/>
                    <a:pt x="1468" y="9159"/>
                  </a:cubicBezTo>
                  <a:cubicBezTo>
                    <a:pt x="1338" y="9159"/>
                    <a:pt x="1175" y="9286"/>
                    <a:pt x="1273" y="9371"/>
                  </a:cubicBezTo>
                  <a:cubicBezTo>
                    <a:pt x="1370" y="9455"/>
                    <a:pt x="1436" y="9498"/>
                    <a:pt x="1403" y="9540"/>
                  </a:cubicBezTo>
                  <a:cubicBezTo>
                    <a:pt x="1338" y="9625"/>
                    <a:pt x="1207" y="9371"/>
                    <a:pt x="1011" y="9413"/>
                  </a:cubicBezTo>
                  <a:cubicBezTo>
                    <a:pt x="816" y="9455"/>
                    <a:pt x="457" y="9159"/>
                    <a:pt x="457" y="9074"/>
                  </a:cubicBezTo>
                  <a:cubicBezTo>
                    <a:pt x="457" y="9032"/>
                    <a:pt x="196" y="9074"/>
                    <a:pt x="0" y="9032"/>
                  </a:cubicBezTo>
                  <a:cubicBezTo>
                    <a:pt x="0" y="13860"/>
                    <a:pt x="0" y="13860"/>
                    <a:pt x="0" y="13860"/>
                  </a:cubicBezTo>
                  <a:cubicBezTo>
                    <a:pt x="0" y="13860"/>
                    <a:pt x="98" y="13987"/>
                    <a:pt x="131" y="13902"/>
                  </a:cubicBezTo>
                  <a:cubicBezTo>
                    <a:pt x="163" y="13860"/>
                    <a:pt x="228" y="13945"/>
                    <a:pt x="326" y="13860"/>
                  </a:cubicBezTo>
                  <a:cubicBezTo>
                    <a:pt x="489" y="13775"/>
                    <a:pt x="522" y="13945"/>
                    <a:pt x="522" y="14030"/>
                  </a:cubicBezTo>
                  <a:cubicBezTo>
                    <a:pt x="522" y="14072"/>
                    <a:pt x="718" y="14199"/>
                    <a:pt x="750" y="14326"/>
                  </a:cubicBezTo>
                  <a:cubicBezTo>
                    <a:pt x="816" y="14453"/>
                    <a:pt x="881" y="14538"/>
                    <a:pt x="946" y="14495"/>
                  </a:cubicBezTo>
                  <a:cubicBezTo>
                    <a:pt x="1044" y="14411"/>
                    <a:pt x="1175" y="14368"/>
                    <a:pt x="1175" y="14241"/>
                  </a:cubicBezTo>
                  <a:cubicBezTo>
                    <a:pt x="1175" y="14114"/>
                    <a:pt x="1501" y="14114"/>
                    <a:pt x="1501" y="14284"/>
                  </a:cubicBezTo>
                  <a:cubicBezTo>
                    <a:pt x="1501" y="14453"/>
                    <a:pt x="1860" y="14622"/>
                    <a:pt x="2023" y="15046"/>
                  </a:cubicBezTo>
                  <a:cubicBezTo>
                    <a:pt x="2219" y="15470"/>
                    <a:pt x="2186" y="15554"/>
                    <a:pt x="2447" y="15681"/>
                  </a:cubicBezTo>
                  <a:cubicBezTo>
                    <a:pt x="2708" y="15851"/>
                    <a:pt x="2708" y="15935"/>
                    <a:pt x="2676" y="16062"/>
                  </a:cubicBezTo>
                  <a:cubicBezTo>
                    <a:pt x="2676" y="16147"/>
                    <a:pt x="2839" y="16232"/>
                    <a:pt x="2708" y="16317"/>
                  </a:cubicBezTo>
                  <a:cubicBezTo>
                    <a:pt x="2676" y="16359"/>
                    <a:pt x="2643" y="16444"/>
                    <a:pt x="2578" y="16486"/>
                  </a:cubicBezTo>
                  <a:cubicBezTo>
                    <a:pt x="2578" y="16571"/>
                    <a:pt x="2643" y="16613"/>
                    <a:pt x="2676" y="16613"/>
                  </a:cubicBezTo>
                  <a:cubicBezTo>
                    <a:pt x="2708" y="16698"/>
                    <a:pt x="2545" y="16698"/>
                    <a:pt x="2610" y="16782"/>
                  </a:cubicBezTo>
                  <a:cubicBezTo>
                    <a:pt x="2676" y="16825"/>
                    <a:pt x="2610" y="16952"/>
                    <a:pt x="2676" y="17037"/>
                  </a:cubicBezTo>
                  <a:cubicBezTo>
                    <a:pt x="2676" y="17121"/>
                    <a:pt x="2806" y="17079"/>
                    <a:pt x="2871" y="16994"/>
                  </a:cubicBezTo>
                  <a:cubicBezTo>
                    <a:pt x="2937" y="16952"/>
                    <a:pt x="2969" y="17079"/>
                    <a:pt x="2904" y="17164"/>
                  </a:cubicBezTo>
                  <a:cubicBezTo>
                    <a:pt x="2871" y="17291"/>
                    <a:pt x="2969" y="17375"/>
                    <a:pt x="3034" y="17291"/>
                  </a:cubicBezTo>
                  <a:cubicBezTo>
                    <a:pt x="3067" y="17206"/>
                    <a:pt x="3165" y="17418"/>
                    <a:pt x="3198" y="17460"/>
                  </a:cubicBezTo>
                  <a:cubicBezTo>
                    <a:pt x="3263" y="17502"/>
                    <a:pt x="3328" y="17587"/>
                    <a:pt x="3230" y="17587"/>
                  </a:cubicBezTo>
                  <a:cubicBezTo>
                    <a:pt x="3132" y="17587"/>
                    <a:pt x="3165" y="17757"/>
                    <a:pt x="3230" y="17757"/>
                  </a:cubicBezTo>
                  <a:cubicBezTo>
                    <a:pt x="3295" y="17757"/>
                    <a:pt x="3263" y="17884"/>
                    <a:pt x="3263" y="17926"/>
                  </a:cubicBezTo>
                  <a:cubicBezTo>
                    <a:pt x="3263" y="18011"/>
                    <a:pt x="3459" y="18095"/>
                    <a:pt x="3524" y="18095"/>
                  </a:cubicBezTo>
                  <a:cubicBezTo>
                    <a:pt x="3589" y="18053"/>
                    <a:pt x="3654" y="18138"/>
                    <a:pt x="3687" y="18180"/>
                  </a:cubicBezTo>
                  <a:cubicBezTo>
                    <a:pt x="3720" y="18265"/>
                    <a:pt x="3850" y="18307"/>
                    <a:pt x="3883" y="18265"/>
                  </a:cubicBezTo>
                  <a:cubicBezTo>
                    <a:pt x="3948" y="18222"/>
                    <a:pt x="3981" y="18350"/>
                    <a:pt x="3981" y="18477"/>
                  </a:cubicBezTo>
                  <a:cubicBezTo>
                    <a:pt x="4013" y="18561"/>
                    <a:pt x="4111" y="18519"/>
                    <a:pt x="4176" y="18519"/>
                  </a:cubicBezTo>
                  <a:cubicBezTo>
                    <a:pt x="4242" y="18519"/>
                    <a:pt x="4274" y="18646"/>
                    <a:pt x="4307" y="18604"/>
                  </a:cubicBezTo>
                  <a:cubicBezTo>
                    <a:pt x="4405" y="18561"/>
                    <a:pt x="4437" y="18731"/>
                    <a:pt x="4503" y="18900"/>
                  </a:cubicBezTo>
                  <a:cubicBezTo>
                    <a:pt x="11192" y="18858"/>
                    <a:pt x="11192" y="18858"/>
                    <a:pt x="11192" y="18858"/>
                  </a:cubicBezTo>
                  <a:cubicBezTo>
                    <a:pt x="11192" y="18858"/>
                    <a:pt x="11192" y="18646"/>
                    <a:pt x="11289" y="18688"/>
                  </a:cubicBezTo>
                  <a:cubicBezTo>
                    <a:pt x="11322" y="18773"/>
                    <a:pt x="11289" y="18900"/>
                    <a:pt x="11355" y="18942"/>
                  </a:cubicBezTo>
                  <a:cubicBezTo>
                    <a:pt x="11453" y="18985"/>
                    <a:pt x="11518" y="19070"/>
                    <a:pt x="11583" y="19027"/>
                  </a:cubicBezTo>
                  <a:cubicBezTo>
                    <a:pt x="11648" y="19027"/>
                    <a:pt x="11714" y="18900"/>
                    <a:pt x="11779" y="19070"/>
                  </a:cubicBezTo>
                  <a:cubicBezTo>
                    <a:pt x="11877" y="19197"/>
                    <a:pt x="11942" y="19070"/>
                    <a:pt x="12007" y="19154"/>
                  </a:cubicBezTo>
                  <a:cubicBezTo>
                    <a:pt x="12073" y="19197"/>
                    <a:pt x="12138" y="19281"/>
                    <a:pt x="12203" y="19197"/>
                  </a:cubicBezTo>
                  <a:cubicBezTo>
                    <a:pt x="12268" y="19112"/>
                    <a:pt x="12464" y="19197"/>
                    <a:pt x="12562" y="19239"/>
                  </a:cubicBezTo>
                  <a:cubicBezTo>
                    <a:pt x="12660" y="19154"/>
                    <a:pt x="12790" y="18858"/>
                    <a:pt x="12856" y="18858"/>
                  </a:cubicBezTo>
                  <a:cubicBezTo>
                    <a:pt x="13019" y="18858"/>
                    <a:pt x="13345" y="18900"/>
                    <a:pt x="13378" y="19154"/>
                  </a:cubicBezTo>
                  <a:cubicBezTo>
                    <a:pt x="13410" y="19408"/>
                    <a:pt x="13639" y="19197"/>
                    <a:pt x="13639" y="19408"/>
                  </a:cubicBezTo>
                  <a:cubicBezTo>
                    <a:pt x="13639" y="19578"/>
                    <a:pt x="13802" y="19705"/>
                    <a:pt x="13769" y="19832"/>
                  </a:cubicBezTo>
                  <a:cubicBezTo>
                    <a:pt x="13834" y="19874"/>
                    <a:pt x="13867" y="19917"/>
                    <a:pt x="13932" y="19959"/>
                  </a:cubicBezTo>
                  <a:cubicBezTo>
                    <a:pt x="13998" y="19917"/>
                    <a:pt x="14161" y="19959"/>
                    <a:pt x="14291" y="20044"/>
                  </a:cubicBezTo>
                  <a:cubicBezTo>
                    <a:pt x="14422" y="20086"/>
                    <a:pt x="14683" y="19917"/>
                    <a:pt x="14748" y="20171"/>
                  </a:cubicBezTo>
                  <a:cubicBezTo>
                    <a:pt x="14813" y="20425"/>
                    <a:pt x="14976" y="20594"/>
                    <a:pt x="14813" y="20637"/>
                  </a:cubicBezTo>
                  <a:cubicBezTo>
                    <a:pt x="14683" y="20637"/>
                    <a:pt x="14487" y="20340"/>
                    <a:pt x="14520" y="20510"/>
                  </a:cubicBezTo>
                  <a:cubicBezTo>
                    <a:pt x="14520" y="20679"/>
                    <a:pt x="14422" y="20594"/>
                    <a:pt x="14422" y="20764"/>
                  </a:cubicBezTo>
                  <a:cubicBezTo>
                    <a:pt x="14422" y="21018"/>
                    <a:pt x="14356" y="21272"/>
                    <a:pt x="14259" y="21272"/>
                  </a:cubicBezTo>
                  <a:cubicBezTo>
                    <a:pt x="14259" y="21272"/>
                    <a:pt x="14259" y="21272"/>
                    <a:pt x="14259" y="21272"/>
                  </a:cubicBezTo>
                  <a:cubicBezTo>
                    <a:pt x="14259" y="21357"/>
                    <a:pt x="14259" y="21441"/>
                    <a:pt x="14291" y="21526"/>
                  </a:cubicBezTo>
                  <a:cubicBezTo>
                    <a:pt x="14389" y="21441"/>
                    <a:pt x="14487" y="21314"/>
                    <a:pt x="14585" y="21314"/>
                  </a:cubicBezTo>
                  <a:cubicBezTo>
                    <a:pt x="14781" y="21314"/>
                    <a:pt x="14813" y="21441"/>
                    <a:pt x="14911" y="21357"/>
                  </a:cubicBezTo>
                  <a:cubicBezTo>
                    <a:pt x="15009" y="21272"/>
                    <a:pt x="15042" y="21230"/>
                    <a:pt x="15074" y="21272"/>
                  </a:cubicBezTo>
                  <a:cubicBezTo>
                    <a:pt x="15074" y="21314"/>
                    <a:pt x="15074" y="21314"/>
                    <a:pt x="15074" y="21314"/>
                  </a:cubicBezTo>
                  <a:cubicBezTo>
                    <a:pt x="15107" y="21272"/>
                    <a:pt x="15140" y="21272"/>
                    <a:pt x="15140" y="21272"/>
                  </a:cubicBezTo>
                  <a:cubicBezTo>
                    <a:pt x="15140" y="21230"/>
                    <a:pt x="15140" y="21187"/>
                    <a:pt x="15140" y="21145"/>
                  </a:cubicBezTo>
                  <a:cubicBezTo>
                    <a:pt x="15009" y="21145"/>
                    <a:pt x="14976" y="21145"/>
                    <a:pt x="14944" y="21060"/>
                  </a:cubicBezTo>
                  <a:cubicBezTo>
                    <a:pt x="14879" y="20891"/>
                    <a:pt x="15270" y="20764"/>
                    <a:pt x="15433" y="20806"/>
                  </a:cubicBezTo>
                  <a:cubicBezTo>
                    <a:pt x="15596" y="20806"/>
                    <a:pt x="15694" y="20679"/>
                    <a:pt x="15760" y="20764"/>
                  </a:cubicBezTo>
                  <a:cubicBezTo>
                    <a:pt x="15890" y="20679"/>
                    <a:pt x="16053" y="20467"/>
                    <a:pt x="16086" y="20467"/>
                  </a:cubicBezTo>
                  <a:cubicBezTo>
                    <a:pt x="16151" y="20467"/>
                    <a:pt x="16934" y="20425"/>
                    <a:pt x="16934" y="20425"/>
                  </a:cubicBezTo>
                  <a:cubicBezTo>
                    <a:pt x="16934" y="20425"/>
                    <a:pt x="17195" y="20213"/>
                    <a:pt x="17228" y="20044"/>
                  </a:cubicBezTo>
                  <a:cubicBezTo>
                    <a:pt x="17260" y="19832"/>
                    <a:pt x="17456" y="19366"/>
                    <a:pt x="17554" y="19493"/>
                  </a:cubicBezTo>
                  <a:cubicBezTo>
                    <a:pt x="17619" y="19578"/>
                    <a:pt x="17848" y="19493"/>
                    <a:pt x="17880" y="19620"/>
                  </a:cubicBezTo>
                  <a:cubicBezTo>
                    <a:pt x="17880" y="19705"/>
                    <a:pt x="17782" y="20001"/>
                    <a:pt x="18044" y="20467"/>
                  </a:cubicBezTo>
                  <a:cubicBezTo>
                    <a:pt x="18174" y="20382"/>
                    <a:pt x="18272" y="20298"/>
                    <a:pt x="18337" y="20340"/>
                  </a:cubicBezTo>
                  <a:cubicBezTo>
                    <a:pt x="18402" y="20340"/>
                    <a:pt x="18566" y="20171"/>
                    <a:pt x="18598" y="20086"/>
                  </a:cubicBezTo>
                  <a:cubicBezTo>
                    <a:pt x="18663" y="19959"/>
                    <a:pt x="18729" y="20171"/>
                    <a:pt x="18631" y="20213"/>
                  </a:cubicBezTo>
                  <a:cubicBezTo>
                    <a:pt x="18533" y="20213"/>
                    <a:pt x="18696" y="20298"/>
                    <a:pt x="18827" y="20298"/>
                  </a:cubicBezTo>
                  <a:cubicBezTo>
                    <a:pt x="18990" y="20298"/>
                    <a:pt x="18761" y="20382"/>
                    <a:pt x="18663" y="20382"/>
                  </a:cubicBezTo>
                  <a:cubicBezTo>
                    <a:pt x="18533" y="20340"/>
                    <a:pt x="18500" y="20382"/>
                    <a:pt x="18337" y="20594"/>
                  </a:cubicBezTo>
                  <a:cubicBezTo>
                    <a:pt x="18207" y="20764"/>
                    <a:pt x="18239" y="20806"/>
                    <a:pt x="18337" y="20933"/>
                  </a:cubicBezTo>
                  <a:cubicBezTo>
                    <a:pt x="18402" y="21018"/>
                    <a:pt x="18500" y="20975"/>
                    <a:pt x="18631" y="20848"/>
                  </a:cubicBezTo>
                  <a:cubicBezTo>
                    <a:pt x="18729" y="20721"/>
                    <a:pt x="18729" y="20594"/>
                    <a:pt x="18859" y="20594"/>
                  </a:cubicBezTo>
                  <a:cubicBezTo>
                    <a:pt x="18990" y="20637"/>
                    <a:pt x="19283" y="20467"/>
                    <a:pt x="19447" y="20382"/>
                  </a:cubicBezTo>
                  <a:cubicBezTo>
                    <a:pt x="19544" y="20340"/>
                    <a:pt x="19479" y="20298"/>
                    <a:pt x="19479" y="20213"/>
                  </a:cubicBezTo>
                  <a:cubicBezTo>
                    <a:pt x="19479" y="20171"/>
                    <a:pt x="19708" y="20171"/>
                    <a:pt x="19805" y="20086"/>
                  </a:cubicBezTo>
                  <a:cubicBezTo>
                    <a:pt x="19903" y="20001"/>
                    <a:pt x="19773" y="19959"/>
                    <a:pt x="19708" y="19959"/>
                  </a:cubicBezTo>
                  <a:close/>
                  <a:moveTo>
                    <a:pt x="5743" y="10895"/>
                  </a:moveTo>
                  <a:cubicBezTo>
                    <a:pt x="5579" y="11150"/>
                    <a:pt x="5514" y="11192"/>
                    <a:pt x="5416" y="11150"/>
                  </a:cubicBezTo>
                  <a:cubicBezTo>
                    <a:pt x="5253" y="11107"/>
                    <a:pt x="5155" y="11192"/>
                    <a:pt x="5221" y="11277"/>
                  </a:cubicBezTo>
                  <a:cubicBezTo>
                    <a:pt x="5318" y="11361"/>
                    <a:pt x="5318" y="11404"/>
                    <a:pt x="5155" y="11404"/>
                  </a:cubicBezTo>
                  <a:cubicBezTo>
                    <a:pt x="5025" y="11446"/>
                    <a:pt x="4927" y="11615"/>
                    <a:pt x="4862" y="11615"/>
                  </a:cubicBezTo>
                  <a:cubicBezTo>
                    <a:pt x="4796" y="11573"/>
                    <a:pt x="5090" y="11319"/>
                    <a:pt x="5025" y="11234"/>
                  </a:cubicBezTo>
                  <a:cubicBezTo>
                    <a:pt x="4960" y="11150"/>
                    <a:pt x="4731" y="11361"/>
                    <a:pt x="4731" y="11446"/>
                  </a:cubicBezTo>
                  <a:cubicBezTo>
                    <a:pt x="4731" y="11531"/>
                    <a:pt x="4601" y="11531"/>
                    <a:pt x="4535" y="11531"/>
                  </a:cubicBezTo>
                  <a:cubicBezTo>
                    <a:pt x="4437" y="11531"/>
                    <a:pt x="4307" y="11404"/>
                    <a:pt x="4405" y="11404"/>
                  </a:cubicBezTo>
                  <a:cubicBezTo>
                    <a:pt x="4503" y="11404"/>
                    <a:pt x="4437" y="11319"/>
                    <a:pt x="4568" y="11234"/>
                  </a:cubicBezTo>
                  <a:cubicBezTo>
                    <a:pt x="4633" y="11192"/>
                    <a:pt x="4535" y="11107"/>
                    <a:pt x="4568" y="11022"/>
                  </a:cubicBezTo>
                  <a:cubicBezTo>
                    <a:pt x="4601" y="10980"/>
                    <a:pt x="4829" y="11107"/>
                    <a:pt x="4829" y="10980"/>
                  </a:cubicBezTo>
                  <a:cubicBezTo>
                    <a:pt x="4829" y="10895"/>
                    <a:pt x="4601" y="10811"/>
                    <a:pt x="4535" y="10895"/>
                  </a:cubicBezTo>
                  <a:cubicBezTo>
                    <a:pt x="4437" y="10895"/>
                    <a:pt x="4242" y="11065"/>
                    <a:pt x="4046" y="10938"/>
                  </a:cubicBezTo>
                  <a:cubicBezTo>
                    <a:pt x="3981" y="10895"/>
                    <a:pt x="4601" y="10853"/>
                    <a:pt x="4698" y="10726"/>
                  </a:cubicBezTo>
                  <a:cubicBezTo>
                    <a:pt x="4796" y="10599"/>
                    <a:pt x="5253" y="10430"/>
                    <a:pt x="5286" y="10557"/>
                  </a:cubicBezTo>
                  <a:cubicBezTo>
                    <a:pt x="5351" y="10684"/>
                    <a:pt x="5025" y="10768"/>
                    <a:pt x="5188" y="10853"/>
                  </a:cubicBezTo>
                  <a:cubicBezTo>
                    <a:pt x="5318" y="10938"/>
                    <a:pt x="5547" y="10895"/>
                    <a:pt x="5579" y="10768"/>
                  </a:cubicBezTo>
                  <a:cubicBezTo>
                    <a:pt x="5645" y="10684"/>
                    <a:pt x="5840" y="10684"/>
                    <a:pt x="5743" y="10895"/>
                  </a:cubicBezTo>
                  <a:close/>
                  <a:moveTo>
                    <a:pt x="7080" y="13140"/>
                  </a:moveTo>
                  <a:cubicBezTo>
                    <a:pt x="6917" y="13352"/>
                    <a:pt x="6950" y="13310"/>
                    <a:pt x="6787" y="13352"/>
                  </a:cubicBezTo>
                  <a:cubicBezTo>
                    <a:pt x="6624" y="13352"/>
                    <a:pt x="6754" y="13521"/>
                    <a:pt x="6591" y="13564"/>
                  </a:cubicBezTo>
                  <a:cubicBezTo>
                    <a:pt x="6395" y="13564"/>
                    <a:pt x="5971" y="13606"/>
                    <a:pt x="5906" y="13479"/>
                  </a:cubicBezTo>
                  <a:cubicBezTo>
                    <a:pt x="5906" y="13437"/>
                    <a:pt x="6167" y="13479"/>
                    <a:pt x="6167" y="13394"/>
                  </a:cubicBezTo>
                  <a:cubicBezTo>
                    <a:pt x="6199" y="13267"/>
                    <a:pt x="6232" y="13140"/>
                    <a:pt x="6363" y="13140"/>
                  </a:cubicBezTo>
                  <a:cubicBezTo>
                    <a:pt x="6460" y="13140"/>
                    <a:pt x="6460" y="12971"/>
                    <a:pt x="6265" y="12844"/>
                  </a:cubicBezTo>
                  <a:cubicBezTo>
                    <a:pt x="6102" y="12717"/>
                    <a:pt x="6558" y="12632"/>
                    <a:pt x="6624" y="12844"/>
                  </a:cubicBezTo>
                  <a:cubicBezTo>
                    <a:pt x="6721" y="12971"/>
                    <a:pt x="6917" y="13140"/>
                    <a:pt x="6982" y="12971"/>
                  </a:cubicBezTo>
                  <a:cubicBezTo>
                    <a:pt x="7080" y="12886"/>
                    <a:pt x="7668" y="12505"/>
                    <a:pt x="7668" y="12674"/>
                  </a:cubicBezTo>
                  <a:cubicBezTo>
                    <a:pt x="7668" y="12886"/>
                    <a:pt x="7244" y="12971"/>
                    <a:pt x="7080" y="13140"/>
                  </a:cubicBezTo>
                  <a:close/>
                  <a:moveTo>
                    <a:pt x="10833" y="18222"/>
                  </a:moveTo>
                  <a:cubicBezTo>
                    <a:pt x="10702" y="18222"/>
                    <a:pt x="10833" y="17841"/>
                    <a:pt x="10604" y="17672"/>
                  </a:cubicBezTo>
                  <a:cubicBezTo>
                    <a:pt x="10376" y="17502"/>
                    <a:pt x="10245" y="17121"/>
                    <a:pt x="10245" y="16994"/>
                  </a:cubicBezTo>
                  <a:cubicBezTo>
                    <a:pt x="10245" y="16782"/>
                    <a:pt x="10474" y="16698"/>
                    <a:pt x="10539" y="16867"/>
                  </a:cubicBezTo>
                  <a:cubicBezTo>
                    <a:pt x="10637" y="16994"/>
                    <a:pt x="10767" y="17587"/>
                    <a:pt x="10865" y="17714"/>
                  </a:cubicBezTo>
                  <a:cubicBezTo>
                    <a:pt x="10898" y="17926"/>
                    <a:pt x="10898" y="18222"/>
                    <a:pt x="10833" y="1822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6" name="Google Shape;1048;p79"/>
            <p:cNvSpPr/>
            <p:nvPr/>
          </p:nvSpPr>
          <p:spPr>
            <a:xfrm>
              <a:off x="3154468" y="1339225"/>
              <a:ext cx="250928" cy="17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09" extrusionOk="0">
                  <a:moveTo>
                    <a:pt x="21156" y="3812"/>
                  </a:moveTo>
                  <a:cubicBezTo>
                    <a:pt x="20701" y="3812"/>
                    <a:pt x="20019" y="3812"/>
                    <a:pt x="19564" y="3812"/>
                  </a:cubicBezTo>
                  <a:cubicBezTo>
                    <a:pt x="18882" y="3494"/>
                    <a:pt x="17972" y="3494"/>
                    <a:pt x="17518" y="2859"/>
                  </a:cubicBezTo>
                  <a:cubicBezTo>
                    <a:pt x="17290" y="2541"/>
                    <a:pt x="16836" y="2224"/>
                    <a:pt x="16836" y="2859"/>
                  </a:cubicBezTo>
                  <a:cubicBezTo>
                    <a:pt x="16836" y="3176"/>
                    <a:pt x="15926" y="3494"/>
                    <a:pt x="15471" y="2859"/>
                  </a:cubicBezTo>
                  <a:cubicBezTo>
                    <a:pt x="15017" y="2541"/>
                    <a:pt x="14107" y="2224"/>
                    <a:pt x="13652" y="1906"/>
                  </a:cubicBezTo>
                  <a:cubicBezTo>
                    <a:pt x="13652" y="1906"/>
                    <a:pt x="13198" y="1588"/>
                    <a:pt x="12743" y="1271"/>
                  </a:cubicBezTo>
                  <a:cubicBezTo>
                    <a:pt x="12288" y="1588"/>
                    <a:pt x="10924" y="635"/>
                    <a:pt x="10015" y="953"/>
                  </a:cubicBezTo>
                  <a:cubicBezTo>
                    <a:pt x="8878" y="953"/>
                    <a:pt x="5695" y="635"/>
                    <a:pt x="4330" y="635"/>
                  </a:cubicBezTo>
                  <a:cubicBezTo>
                    <a:pt x="2966" y="953"/>
                    <a:pt x="2966" y="0"/>
                    <a:pt x="2284" y="0"/>
                  </a:cubicBezTo>
                  <a:cubicBezTo>
                    <a:pt x="1602" y="0"/>
                    <a:pt x="1829" y="1271"/>
                    <a:pt x="920" y="1271"/>
                  </a:cubicBezTo>
                  <a:cubicBezTo>
                    <a:pt x="-217" y="1271"/>
                    <a:pt x="-217" y="2224"/>
                    <a:pt x="465" y="2859"/>
                  </a:cubicBezTo>
                  <a:cubicBezTo>
                    <a:pt x="920" y="3176"/>
                    <a:pt x="920" y="4447"/>
                    <a:pt x="920" y="5400"/>
                  </a:cubicBezTo>
                  <a:cubicBezTo>
                    <a:pt x="1147" y="5400"/>
                    <a:pt x="1147" y="5082"/>
                    <a:pt x="1375" y="5082"/>
                  </a:cubicBezTo>
                  <a:cubicBezTo>
                    <a:pt x="1602" y="4447"/>
                    <a:pt x="1829" y="4447"/>
                    <a:pt x="1829" y="5082"/>
                  </a:cubicBezTo>
                  <a:cubicBezTo>
                    <a:pt x="1829" y="5718"/>
                    <a:pt x="2511" y="5400"/>
                    <a:pt x="2966" y="5400"/>
                  </a:cubicBezTo>
                  <a:cubicBezTo>
                    <a:pt x="3194" y="5400"/>
                    <a:pt x="3194" y="5718"/>
                    <a:pt x="3648" y="5400"/>
                  </a:cubicBezTo>
                  <a:cubicBezTo>
                    <a:pt x="4103" y="5082"/>
                    <a:pt x="4558" y="5082"/>
                    <a:pt x="4558" y="5718"/>
                  </a:cubicBezTo>
                  <a:cubicBezTo>
                    <a:pt x="4558" y="6035"/>
                    <a:pt x="5467" y="5718"/>
                    <a:pt x="5012" y="6353"/>
                  </a:cubicBezTo>
                  <a:cubicBezTo>
                    <a:pt x="4558" y="7306"/>
                    <a:pt x="4103" y="7306"/>
                    <a:pt x="4103" y="7941"/>
                  </a:cubicBezTo>
                  <a:cubicBezTo>
                    <a:pt x="4103" y="8576"/>
                    <a:pt x="4558" y="9529"/>
                    <a:pt x="4103" y="9847"/>
                  </a:cubicBezTo>
                  <a:cubicBezTo>
                    <a:pt x="3648" y="10482"/>
                    <a:pt x="4330" y="11753"/>
                    <a:pt x="3876" y="11753"/>
                  </a:cubicBezTo>
                  <a:cubicBezTo>
                    <a:pt x="3421" y="11753"/>
                    <a:pt x="2739" y="12071"/>
                    <a:pt x="3421" y="12706"/>
                  </a:cubicBezTo>
                  <a:cubicBezTo>
                    <a:pt x="3876" y="13341"/>
                    <a:pt x="4330" y="13659"/>
                    <a:pt x="3876" y="13659"/>
                  </a:cubicBezTo>
                  <a:cubicBezTo>
                    <a:pt x="3421" y="13659"/>
                    <a:pt x="3194" y="14929"/>
                    <a:pt x="3421" y="15247"/>
                  </a:cubicBezTo>
                  <a:cubicBezTo>
                    <a:pt x="3648" y="15565"/>
                    <a:pt x="4558" y="16200"/>
                    <a:pt x="3876" y="16518"/>
                  </a:cubicBezTo>
                  <a:cubicBezTo>
                    <a:pt x="3194" y="16518"/>
                    <a:pt x="3194" y="17153"/>
                    <a:pt x="3194" y="17788"/>
                  </a:cubicBezTo>
                  <a:cubicBezTo>
                    <a:pt x="3194" y="17788"/>
                    <a:pt x="3194" y="18106"/>
                    <a:pt x="3421" y="18424"/>
                  </a:cubicBezTo>
                  <a:cubicBezTo>
                    <a:pt x="3648" y="18424"/>
                    <a:pt x="4103" y="18424"/>
                    <a:pt x="4330" y="18741"/>
                  </a:cubicBezTo>
                  <a:cubicBezTo>
                    <a:pt x="4785" y="19059"/>
                    <a:pt x="5240" y="21600"/>
                    <a:pt x="6377" y="21282"/>
                  </a:cubicBezTo>
                  <a:cubicBezTo>
                    <a:pt x="6831" y="21282"/>
                    <a:pt x="6604" y="20647"/>
                    <a:pt x="6831" y="20647"/>
                  </a:cubicBezTo>
                  <a:cubicBezTo>
                    <a:pt x="7059" y="20329"/>
                    <a:pt x="7286" y="20647"/>
                    <a:pt x="7514" y="20647"/>
                  </a:cubicBezTo>
                  <a:cubicBezTo>
                    <a:pt x="7968" y="20647"/>
                    <a:pt x="8196" y="19694"/>
                    <a:pt x="9332" y="19694"/>
                  </a:cubicBezTo>
                  <a:cubicBezTo>
                    <a:pt x="10015" y="19694"/>
                    <a:pt x="10697" y="19694"/>
                    <a:pt x="11379" y="19694"/>
                  </a:cubicBezTo>
                  <a:cubicBezTo>
                    <a:pt x="12061" y="19694"/>
                    <a:pt x="12516" y="19376"/>
                    <a:pt x="12743" y="18741"/>
                  </a:cubicBezTo>
                  <a:cubicBezTo>
                    <a:pt x="12743" y="18106"/>
                    <a:pt x="13198" y="17471"/>
                    <a:pt x="13880" y="17471"/>
                  </a:cubicBezTo>
                  <a:cubicBezTo>
                    <a:pt x="14562" y="17153"/>
                    <a:pt x="14562" y="16518"/>
                    <a:pt x="14562" y="15882"/>
                  </a:cubicBezTo>
                  <a:cubicBezTo>
                    <a:pt x="14562" y="15247"/>
                    <a:pt x="15699" y="14294"/>
                    <a:pt x="15699" y="13976"/>
                  </a:cubicBezTo>
                  <a:cubicBezTo>
                    <a:pt x="15699" y="13341"/>
                    <a:pt x="15244" y="12071"/>
                    <a:pt x="15699" y="10482"/>
                  </a:cubicBezTo>
                  <a:cubicBezTo>
                    <a:pt x="16381" y="9212"/>
                    <a:pt x="17290" y="9212"/>
                    <a:pt x="17290" y="8259"/>
                  </a:cubicBezTo>
                  <a:cubicBezTo>
                    <a:pt x="17290" y="7624"/>
                    <a:pt x="17972" y="7306"/>
                    <a:pt x="18655" y="6988"/>
                  </a:cubicBezTo>
                  <a:cubicBezTo>
                    <a:pt x="19564" y="6988"/>
                    <a:pt x="19791" y="6035"/>
                    <a:pt x="20701" y="5718"/>
                  </a:cubicBezTo>
                  <a:cubicBezTo>
                    <a:pt x="21156" y="5718"/>
                    <a:pt x="21383" y="4765"/>
                    <a:pt x="21156" y="3812"/>
                  </a:cubicBezTo>
                  <a:close/>
                  <a:moveTo>
                    <a:pt x="21383" y="11435"/>
                  </a:moveTo>
                  <a:cubicBezTo>
                    <a:pt x="21156" y="10165"/>
                    <a:pt x="19564" y="11753"/>
                    <a:pt x="20019" y="12071"/>
                  </a:cubicBezTo>
                  <a:cubicBezTo>
                    <a:pt x="20701" y="13024"/>
                    <a:pt x="21383" y="12706"/>
                    <a:pt x="21383" y="1143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Google Shape;1049;p79"/>
            <p:cNvSpPr/>
            <p:nvPr/>
          </p:nvSpPr>
          <p:spPr>
            <a:xfrm>
              <a:off x="3595081" y="1259098"/>
              <a:ext cx="65412" cy="3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cubicBezTo>
                    <a:pt x="1728" y="16971"/>
                    <a:pt x="3456" y="16971"/>
                    <a:pt x="4320" y="18514"/>
                  </a:cubicBezTo>
                  <a:cubicBezTo>
                    <a:pt x="5184" y="18514"/>
                    <a:pt x="5184" y="20057"/>
                    <a:pt x="5184" y="21600"/>
                  </a:cubicBezTo>
                  <a:cubicBezTo>
                    <a:pt x="6912" y="21600"/>
                    <a:pt x="8640" y="20057"/>
                    <a:pt x="9504" y="20057"/>
                  </a:cubicBezTo>
                  <a:cubicBezTo>
                    <a:pt x="10368" y="18514"/>
                    <a:pt x="13824" y="21600"/>
                    <a:pt x="13824" y="20057"/>
                  </a:cubicBezTo>
                  <a:cubicBezTo>
                    <a:pt x="13824" y="18514"/>
                    <a:pt x="14688" y="16971"/>
                    <a:pt x="16416" y="16971"/>
                  </a:cubicBezTo>
                  <a:cubicBezTo>
                    <a:pt x="17280" y="16971"/>
                    <a:pt x="16416" y="10800"/>
                    <a:pt x="18144" y="10800"/>
                  </a:cubicBezTo>
                  <a:cubicBezTo>
                    <a:pt x="19008" y="9257"/>
                    <a:pt x="21600" y="4629"/>
                    <a:pt x="21600" y="4629"/>
                  </a:cubicBezTo>
                  <a:cubicBezTo>
                    <a:pt x="19872" y="0"/>
                    <a:pt x="19872" y="0"/>
                    <a:pt x="19872" y="0"/>
                  </a:cubicBezTo>
                  <a:cubicBezTo>
                    <a:pt x="19872" y="0"/>
                    <a:pt x="19008" y="3086"/>
                    <a:pt x="15552" y="3086"/>
                  </a:cubicBezTo>
                  <a:cubicBezTo>
                    <a:pt x="12960" y="3086"/>
                    <a:pt x="11232" y="6171"/>
                    <a:pt x="9504" y="6171"/>
                  </a:cubicBezTo>
                  <a:cubicBezTo>
                    <a:pt x="8640" y="6171"/>
                    <a:pt x="5184" y="4629"/>
                    <a:pt x="2592" y="4629"/>
                  </a:cubicBezTo>
                  <a:cubicBezTo>
                    <a:pt x="1728" y="4629"/>
                    <a:pt x="864" y="4629"/>
                    <a:pt x="0" y="4629"/>
                  </a:cubicBezTo>
                  <a:cubicBezTo>
                    <a:pt x="0" y="7714"/>
                    <a:pt x="0" y="13886"/>
                    <a:pt x="0" y="1851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8" name="Google Shape;1050;p79"/>
            <p:cNvSpPr/>
            <p:nvPr/>
          </p:nvSpPr>
          <p:spPr>
            <a:xfrm>
              <a:off x="3729169" y="1386647"/>
              <a:ext cx="125916" cy="15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681" y="0"/>
                    <a:pt x="19762" y="366"/>
                    <a:pt x="20221" y="732"/>
                  </a:cubicBezTo>
                  <a:cubicBezTo>
                    <a:pt x="20221" y="1098"/>
                    <a:pt x="19762" y="1464"/>
                    <a:pt x="18843" y="1464"/>
                  </a:cubicBezTo>
                  <a:cubicBezTo>
                    <a:pt x="18843" y="1464"/>
                    <a:pt x="15626" y="1098"/>
                    <a:pt x="14706" y="732"/>
                  </a:cubicBezTo>
                  <a:cubicBezTo>
                    <a:pt x="14706" y="732"/>
                    <a:pt x="11489" y="732"/>
                    <a:pt x="10111" y="732"/>
                  </a:cubicBezTo>
                  <a:cubicBezTo>
                    <a:pt x="10111" y="732"/>
                    <a:pt x="10111" y="732"/>
                    <a:pt x="10111" y="1098"/>
                  </a:cubicBezTo>
                  <a:cubicBezTo>
                    <a:pt x="10111" y="1464"/>
                    <a:pt x="7813" y="2197"/>
                    <a:pt x="7353" y="1831"/>
                  </a:cubicBezTo>
                  <a:cubicBezTo>
                    <a:pt x="6894" y="1831"/>
                    <a:pt x="6434" y="2563"/>
                    <a:pt x="5515" y="2563"/>
                  </a:cubicBezTo>
                  <a:cubicBezTo>
                    <a:pt x="4596" y="2929"/>
                    <a:pt x="3677" y="2563"/>
                    <a:pt x="3217" y="2929"/>
                  </a:cubicBezTo>
                  <a:cubicBezTo>
                    <a:pt x="3217" y="3295"/>
                    <a:pt x="2757" y="4027"/>
                    <a:pt x="2298" y="4759"/>
                  </a:cubicBezTo>
                  <a:cubicBezTo>
                    <a:pt x="1379" y="5125"/>
                    <a:pt x="1838" y="5492"/>
                    <a:pt x="1379" y="5858"/>
                  </a:cubicBezTo>
                  <a:cubicBezTo>
                    <a:pt x="460" y="5858"/>
                    <a:pt x="460" y="6224"/>
                    <a:pt x="0" y="6956"/>
                  </a:cubicBezTo>
                  <a:cubicBezTo>
                    <a:pt x="460" y="6956"/>
                    <a:pt x="460" y="6956"/>
                    <a:pt x="460" y="6956"/>
                  </a:cubicBezTo>
                  <a:cubicBezTo>
                    <a:pt x="1379" y="7322"/>
                    <a:pt x="2298" y="8420"/>
                    <a:pt x="2298" y="9519"/>
                  </a:cubicBezTo>
                  <a:cubicBezTo>
                    <a:pt x="2298" y="10251"/>
                    <a:pt x="4136" y="10617"/>
                    <a:pt x="4596" y="9885"/>
                  </a:cubicBezTo>
                  <a:cubicBezTo>
                    <a:pt x="5515" y="9519"/>
                    <a:pt x="7813" y="10251"/>
                    <a:pt x="7813" y="10983"/>
                  </a:cubicBezTo>
                  <a:cubicBezTo>
                    <a:pt x="7813" y="11349"/>
                    <a:pt x="5055" y="10251"/>
                    <a:pt x="4136" y="10983"/>
                  </a:cubicBezTo>
                  <a:cubicBezTo>
                    <a:pt x="2757" y="12081"/>
                    <a:pt x="5055" y="12814"/>
                    <a:pt x="4596" y="13546"/>
                  </a:cubicBezTo>
                  <a:cubicBezTo>
                    <a:pt x="4136" y="14278"/>
                    <a:pt x="5055" y="15376"/>
                    <a:pt x="6434" y="15376"/>
                  </a:cubicBezTo>
                  <a:cubicBezTo>
                    <a:pt x="7813" y="15376"/>
                    <a:pt x="9191" y="16841"/>
                    <a:pt x="9651" y="16475"/>
                  </a:cubicBezTo>
                  <a:cubicBezTo>
                    <a:pt x="10111" y="16475"/>
                    <a:pt x="9191" y="14278"/>
                    <a:pt x="9191" y="13912"/>
                  </a:cubicBezTo>
                  <a:cubicBezTo>
                    <a:pt x="9191" y="13546"/>
                    <a:pt x="10570" y="14278"/>
                    <a:pt x="11489" y="13912"/>
                  </a:cubicBezTo>
                  <a:cubicBezTo>
                    <a:pt x="12409" y="13180"/>
                    <a:pt x="11030" y="12814"/>
                    <a:pt x="9651" y="12814"/>
                  </a:cubicBezTo>
                  <a:cubicBezTo>
                    <a:pt x="9191" y="12814"/>
                    <a:pt x="9651" y="11349"/>
                    <a:pt x="11030" y="12081"/>
                  </a:cubicBezTo>
                  <a:cubicBezTo>
                    <a:pt x="12409" y="12814"/>
                    <a:pt x="12868" y="12081"/>
                    <a:pt x="13787" y="12081"/>
                  </a:cubicBezTo>
                  <a:cubicBezTo>
                    <a:pt x="14247" y="11715"/>
                    <a:pt x="14706" y="9885"/>
                    <a:pt x="12409" y="9885"/>
                  </a:cubicBezTo>
                  <a:cubicBezTo>
                    <a:pt x="10570" y="9519"/>
                    <a:pt x="10570" y="10617"/>
                    <a:pt x="9651" y="9885"/>
                  </a:cubicBezTo>
                  <a:cubicBezTo>
                    <a:pt x="8732" y="8786"/>
                    <a:pt x="10570" y="9153"/>
                    <a:pt x="10570" y="8420"/>
                  </a:cubicBezTo>
                  <a:cubicBezTo>
                    <a:pt x="10570" y="7322"/>
                    <a:pt x="9191" y="6224"/>
                    <a:pt x="8272" y="5492"/>
                  </a:cubicBezTo>
                  <a:cubicBezTo>
                    <a:pt x="7353" y="4393"/>
                    <a:pt x="9191" y="4027"/>
                    <a:pt x="9651" y="4759"/>
                  </a:cubicBezTo>
                  <a:cubicBezTo>
                    <a:pt x="10111" y="5492"/>
                    <a:pt x="11489" y="5125"/>
                    <a:pt x="12409" y="5125"/>
                  </a:cubicBezTo>
                  <a:cubicBezTo>
                    <a:pt x="13328" y="4759"/>
                    <a:pt x="11489" y="3295"/>
                    <a:pt x="13328" y="2929"/>
                  </a:cubicBezTo>
                  <a:cubicBezTo>
                    <a:pt x="14706" y="2197"/>
                    <a:pt x="14706" y="3295"/>
                    <a:pt x="15166" y="3295"/>
                  </a:cubicBezTo>
                  <a:cubicBezTo>
                    <a:pt x="15626" y="3661"/>
                    <a:pt x="16085" y="2197"/>
                    <a:pt x="17923" y="2197"/>
                  </a:cubicBezTo>
                  <a:cubicBezTo>
                    <a:pt x="18843" y="2197"/>
                    <a:pt x="19302" y="2563"/>
                    <a:pt x="20221" y="3295"/>
                  </a:cubicBezTo>
                  <a:cubicBezTo>
                    <a:pt x="20221" y="2929"/>
                    <a:pt x="20681" y="2563"/>
                    <a:pt x="20681" y="2197"/>
                  </a:cubicBezTo>
                  <a:cubicBezTo>
                    <a:pt x="20681" y="1831"/>
                    <a:pt x="21600" y="1464"/>
                    <a:pt x="21600" y="1098"/>
                  </a:cubicBezTo>
                  <a:cubicBezTo>
                    <a:pt x="21600" y="732"/>
                    <a:pt x="21600" y="366"/>
                    <a:pt x="21600" y="0"/>
                  </a:cubicBezTo>
                  <a:close/>
                  <a:moveTo>
                    <a:pt x="18843" y="20136"/>
                  </a:moveTo>
                  <a:cubicBezTo>
                    <a:pt x="17923" y="19769"/>
                    <a:pt x="14706" y="20502"/>
                    <a:pt x="13328" y="19769"/>
                  </a:cubicBezTo>
                  <a:cubicBezTo>
                    <a:pt x="12409" y="18671"/>
                    <a:pt x="10111" y="20136"/>
                    <a:pt x="11030" y="20502"/>
                  </a:cubicBezTo>
                  <a:cubicBezTo>
                    <a:pt x="12409" y="20502"/>
                    <a:pt x="14706" y="21600"/>
                    <a:pt x="16085" y="21600"/>
                  </a:cubicBezTo>
                  <a:cubicBezTo>
                    <a:pt x="18383" y="21600"/>
                    <a:pt x="20681" y="20868"/>
                    <a:pt x="20681" y="20136"/>
                  </a:cubicBezTo>
                  <a:cubicBezTo>
                    <a:pt x="20681" y="19769"/>
                    <a:pt x="19762" y="20502"/>
                    <a:pt x="18843" y="201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Google Shape;1051;p79"/>
            <p:cNvSpPr/>
            <p:nvPr/>
          </p:nvSpPr>
          <p:spPr>
            <a:xfrm>
              <a:off x="3967311" y="1522216"/>
              <a:ext cx="44040" cy="2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17151" extrusionOk="0">
                  <a:moveTo>
                    <a:pt x="13603" y="12340"/>
                  </a:moveTo>
                  <a:cubicBezTo>
                    <a:pt x="13603" y="10540"/>
                    <a:pt x="15877" y="5140"/>
                    <a:pt x="18150" y="3340"/>
                  </a:cubicBezTo>
                  <a:cubicBezTo>
                    <a:pt x="20424" y="1540"/>
                    <a:pt x="19287" y="-2060"/>
                    <a:pt x="17013" y="1540"/>
                  </a:cubicBezTo>
                  <a:cubicBezTo>
                    <a:pt x="15877" y="3340"/>
                    <a:pt x="11329" y="6940"/>
                    <a:pt x="5645" y="6940"/>
                  </a:cubicBezTo>
                  <a:cubicBezTo>
                    <a:pt x="-39" y="6940"/>
                    <a:pt x="-1176" y="14140"/>
                    <a:pt x="1098" y="15940"/>
                  </a:cubicBezTo>
                  <a:cubicBezTo>
                    <a:pt x="6782" y="19540"/>
                    <a:pt x="13603" y="14140"/>
                    <a:pt x="13603" y="1234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Google Shape;1052;p79"/>
            <p:cNvSpPr/>
            <p:nvPr/>
          </p:nvSpPr>
          <p:spPr>
            <a:xfrm>
              <a:off x="2863099" y="695681"/>
              <a:ext cx="208207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426" extrusionOk="0">
                  <a:moveTo>
                    <a:pt x="17862" y="14811"/>
                  </a:moveTo>
                  <a:cubicBezTo>
                    <a:pt x="18942" y="14811"/>
                    <a:pt x="18672" y="12177"/>
                    <a:pt x="19212" y="12177"/>
                  </a:cubicBezTo>
                  <a:cubicBezTo>
                    <a:pt x="19752" y="12177"/>
                    <a:pt x="20562" y="10596"/>
                    <a:pt x="21102" y="9543"/>
                  </a:cubicBezTo>
                  <a:cubicBezTo>
                    <a:pt x="21372" y="8489"/>
                    <a:pt x="20562" y="6382"/>
                    <a:pt x="19752" y="6382"/>
                  </a:cubicBezTo>
                  <a:cubicBezTo>
                    <a:pt x="19212" y="6382"/>
                    <a:pt x="18402" y="4801"/>
                    <a:pt x="18672" y="4274"/>
                  </a:cubicBezTo>
                  <a:cubicBezTo>
                    <a:pt x="18942" y="3748"/>
                    <a:pt x="18402" y="2694"/>
                    <a:pt x="18402" y="2167"/>
                  </a:cubicBezTo>
                  <a:cubicBezTo>
                    <a:pt x="18402" y="1113"/>
                    <a:pt x="17592" y="2167"/>
                    <a:pt x="17052" y="2167"/>
                  </a:cubicBezTo>
                  <a:cubicBezTo>
                    <a:pt x="16512" y="2694"/>
                    <a:pt x="15432" y="-467"/>
                    <a:pt x="15162" y="60"/>
                  </a:cubicBezTo>
                  <a:cubicBezTo>
                    <a:pt x="14892" y="587"/>
                    <a:pt x="15162" y="2167"/>
                    <a:pt x="14892" y="2694"/>
                  </a:cubicBezTo>
                  <a:cubicBezTo>
                    <a:pt x="14892" y="3748"/>
                    <a:pt x="13812" y="2167"/>
                    <a:pt x="13812" y="3221"/>
                  </a:cubicBezTo>
                  <a:cubicBezTo>
                    <a:pt x="13812" y="3748"/>
                    <a:pt x="13272" y="3748"/>
                    <a:pt x="12732" y="3221"/>
                  </a:cubicBezTo>
                  <a:cubicBezTo>
                    <a:pt x="12462" y="2167"/>
                    <a:pt x="11922" y="2694"/>
                    <a:pt x="11922" y="3221"/>
                  </a:cubicBezTo>
                  <a:cubicBezTo>
                    <a:pt x="11922" y="3748"/>
                    <a:pt x="11382" y="3748"/>
                    <a:pt x="10842" y="2694"/>
                  </a:cubicBezTo>
                  <a:cubicBezTo>
                    <a:pt x="10032" y="1640"/>
                    <a:pt x="9492" y="3748"/>
                    <a:pt x="9492" y="4274"/>
                  </a:cubicBezTo>
                  <a:cubicBezTo>
                    <a:pt x="9492" y="4801"/>
                    <a:pt x="9222" y="5328"/>
                    <a:pt x="8682" y="3748"/>
                  </a:cubicBezTo>
                  <a:cubicBezTo>
                    <a:pt x="8142" y="1640"/>
                    <a:pt x="7332" y="3748"/>
                    <a:pt x="7602" y="4801"/>
                  </a:cubicBezTo>
                  <a:cubicBezTo>
                    <a:pt x="8142" y="5855"/>
                    <a:pt x="7872" y="6909"/>
                    <a:pt x="7332" y="6382"/>
                  </a:cubicBezTo>
                  <a:cubicBezTo>
                    <a:pt x="7062" y="5855"/>
                    <a:pt x="6522" y="6909"/>
                    <a:pt x="6252" y="7962"/>
                  </a:cubicBezTo>
                  <a:cubicBezTo>
                    <a:pt x="5982" y="8489"/>
                    <a:pt x="4902" y="5328"/>
                    <a:pt x="5712" y="4274"/>
                  </a:cubicBezTo>
                  <a:cubicBezTo>
                    <a:pt x="6522" y="3748"/>
                    <a:pt x="3552" y="587"/>
                    <a:pt x="2742" y="587"/>
                  </a:cubicBezTo>
                  <a:cubicBezTo>
                    <a:pt x="1662" y="587"/>
                    <a:pt x="2472" y="2167"/>
                    <a:pt x="3012" y="3221"/>
                  </a:cubicBezTo>
                  <a:cubicBezTo>
                    <a:pt x="3552" y="3748"/>
                    <a:pt x="2472" y="3748"/>
                    <a:pt x="2202" y="2694"/>
                  </a:cubicBezTo>
                  <a:cubicBezTo>
                    <a:pt x="1932" y="2167"/>
                    <a:pt x="1122" y="2694"/>
                    <a:pt x="852" y="3748"/>
                  </a:cubicBezTo>
                  <a:cubicBezTo>
                    <a:pt x="582" y="4801"/>
                    <a:pt x="42" y="5328"/>
                    <a:pt x="42" y="6382"/>
                  </a:cubicBezTo>
                  <a:cubicBezTo>
                    <a:pt x="-228" y="6909"/>
                    <a:pt x="852" y="7962"/>
                    <a:pt x="1662" y="7435"/>
                  </a:cubicBezTo>
                  <a:cubicBezTo>
                    <a:pt x="2742" y="6382"/>
                    <a:pt x="3552" y="6382"/>
                    <a:pt x="4092" y="7435"/>
                  </a:cubicBezTo>
                  <a:cubicBezTo>
                    <a:pt x="4632" y="7962"/>
                    <a:pt x="3552" y="8489"/>
                    <a:pt x="3822" y="9543"/>
                  </a:cubicBezTo>
                  <a:cubicBezTo>
                    <a:pt x="4362" y="10070"/>
                    <a:pt x="3822" y="10596"/>
                    <a:pt x="2742" y="10596"/>
                  </a:cubicBezTo>
                  <a:cubicBezTo>
                    <a:pt x="1662" y="10070"/>
                    <a:pt x="312" y="10596"/>
                    <a:pt x="582" y="11123"/>
                  </a:cubicBezTo>
                  <a:cubicBezTo>
                    <a:pt x="852" y="12177"/>
                    <a:pt x="3552" y="10596"/>
                    <a:pt x="3552" y="11650"/>
                  </a:cubicBezTo>
                  <a:cubicBezTo>
                    <a:pt x="3552" y="12177"/>
                    <a:pt x="3552" y="13757"/>
                    <a:pt x="4092" y="13231"/>
                  </a:cubicBezTo>
                  <a:cubicBezTo>
                    <a:pt x="4902" y="12177"/>
                    <a:pt x="4362" y="14284"/>
                    <a:pt x="4632" y="14284"/>
                  </a:cubicBezTo>
                  <a:cubicBezTo>
                    <a:pt x="5172" y="14811"/>
                    <a:pt x="4902" y="16392"/>
                    <a:pt x="3822" y="16392"/>
                  </a:cubicBezTo>
                  <a:cubicBezTo>
                    <a:pt x="3282" y="16392"/>
                    <a:pt x="2742" y="16918"/>
                    <a:pt x="3012" y="17445"/>
                  </a:cubicBezTo>
                  <a:cubicBezTo>
                    <a:pt x="3552" y="18499"/>
                    <a:pt x="4632" y="17445"/>
                    <a:pt x="5712" y="17445"/>
                  </a:cubicBezTo>
                  <a:cubicBezTo>
                    <a:pt x="6522" y="16918"/>
                    <a:pt x="7872" y="19026"/>
                    <a:pt x="9222" y="20079"/>
                  </a:cubicBezTo>
                  <a:cubicBezTo>
                    <a:pt x="10302" y="21133"/>
                    <a:pt x="12462" y="19553"/>
                    <a:pt x="12462" y="18499"/>
                  </a:cubicBezTo>
                  <a:cubicBezTo>
                    <a:pt x="12732" y="17445"/>
                    <a:pt x="14622" y="17445"/>
                    <a:pt x="15162" y="16918"/>
                  </a:cubicBezTo>
                  <a:cubicBezTo>
                    <a:pt x="15702" y="16392"/>
                    <a:pt x="16512" y="15338"/>
                    <a:pt x="17862" y="1481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1" name="Google Shape;1053;p79"/>
            <p:cNvSpPr/>
            <p:nvPr/>
          </p:nvSpPr>
          <p:spPr>
            <a:xfrm>
              <a:off x="3132946" y="1041053"/>
              <a:ext cx="83970" cy="10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21377" extrusionOk="0">
                  <a:moveTo>
                    <a:pt x="18523" y="6423"/>
                  </a:moveTo>
                  <a:cubicBezTo>
                    <a:pt x="17888" y="5869"/>
                    <a:pt x="17888" y="5869"/>
                    <a:pt x="17252" y="5869"/>
                  </a:cubicBezTo>
                  <a:cubicBezTo>
                    <a:pt x="15346" y="3654"/>
                    <a:pt x="14711" y="5315"/>
                    <a:pt x="14076" y="5869"/>
                  </a:cubicBezTo>
                  <a:cubicBezTo>
                    <a:pt x="14076" y="6977"/>
                    <a:pt x="12170" y="5869"/>
                    <a:pt x="10899" y="5869"/>
                  </a:cubicBezTo>
                  <a:cubicBezTo>
                    <a:pt x="10264" y="5869"/>
                    <a:pt x="11535" y="3654"/>
                    <a:pt x="12170" y="3100"/>
                  </a:cubicBezTo>
                  <a:cubicBezTo>
                    <a:pt x="12805" y="3100"/>
                    <a:pt x="13440" y="1992"/>
                    <a:pt x="13440" y="885"/>
                  </a:cubicBezTo>
                  <a:cubicBezTo>
                    <a:pt x="13440" y="885"/>
                    <a:pt x="13440" y="885"/>
                    <a:pt x="12805" y="331"/>
                  </a:cubicBezTo>
                  <a:cubicBezTo>
                    <a:pt x="10899" y="-223"/>
                    <a:pt x="8358" y="-223"/>
                    <a:pt x="8358" y="1439"/>
                  </a:cubicBezTo>
                  <a:cubicBezTo>
                    <a:pt x="8358" y="3100"/>
                    <a:pt x="10264" y="2546"/>
                    <a:pt x="10264" y="3654"/>
                  </a:cubicBezTo>
                  <a:cubicBezTo>
                    <a:pt x="10264" y="4762"/>
                    <a:pt x="8358" y="4208"/>
                    <a:pt x="7088" y="5315"/>
                  </a:cubicBezTo>
                  <a:cubicBezTo>
                    <a:pt x="5182" y="5869"/>
                    <a:pt x="3276" y="4762"/>
                    <a:pt x="1370" y="5315"/>
                  </a:cubicBezTo>
                  <a:cubicBezTo>
                    <a:pt x="99" y="5869"/>
                    <a:pt x="3276" y="6423"/>
                    <a:pt x="2005" y="8085"/>
                  </a:cubicBezTo>
                  <a:cubicBezTo>
                    <a:pt x="735" y="9746"/>
                    <a:pt x="2005" y="9746"/>
                    <a:pt x="4546" y="11408"/>
                  </a:cubicBezTo>
                  <a:cubicBezTo>
                    <a:pt x="6452" y="13069"/>
                    <a:pt x="3276" y="13623"/>
                    <a:pt x="3276" y="14731"/>
                  </a:cubicBezTo>
                  <a:cubicBezTo>
                    <a:pt x="3276" y="16392"/>
                    <a:pt x="99" y="16392"/>
                    <a:pt x="99" y="17500"/>
                  </a:cubicBezTo>
                  <a:cubicBezTo>
                    <a:pt x="-536" y="18608"/>
                    <a:pt x="2005" y="21377"/>
                    <a:pt x="4546" y="21377"/>
                  </a:cubicBezTo>
                  <a:cubicBezTo>
                    <a:pt x="6452" y="21377"/>
                    <a:pt x="10264" y="20269"/>
                    <a:pt x="12805" y="18054"/>
                  </a:cubicBezTo>
                  <a:cubicBezTo>
                    <a:pt x="15346" y="15839"/>
                    <a:pt x="16617" y="18054"/>
                    <a:pt x="18523" y="16946"/>
                  </a:cubicBezTo>
                  <a:cubicBezTo>
                    <a:pt x="21064" y="15839"/>
                    <a:pt x="19158" y="8639"/>
                    <a:pt x="18523" y="6977"/>
                  </a:cubicBezTo>
                  <a:cubicBezTo>
                    <a:pt x="18523" y="6423"/>
                    <a:pt x="18523" y="6423"/>
                    <a:pt x="18523" y="642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" name="Google Shape;1054;p79"/>
            <p:cNvSpPr/>
            <p:nvPr/>
          </p:nvSpPr>
          <p:spPr>
            <a:xfrm>
              <a:off x="3181663" y="880516"/>
              <a:ext cx="194298" cy="30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78" extrusionOk="0">
                  <a:moveTo>
                    <a:pt x="4166" y="11285"/>
                  </a:moveTo>
                  <a:cubicBezTo>
                    <a:pt x="2999" y="10910"/>
                    <a:pt x="2123" y="11661"/>
                    <a:pt x="956" y="11661"/>
                  </a:cubicBezTo>
                  <a:cubicBezTo>
                    <a:pt x="956" y="12037"/>
                    <a:pt x="956" y="12412"/>
                    <a:pt x="664" y="12412"/>
                  </a:cubicBezTo>
                  <a:cubicBezTo>
                    <a:pt x="372" y="12600"/>
                    <a:pt x="-212" y="13164"/>
                    <a:pt x="80" y="13164"/>
                  </a:cubicBezTo>
                  <a:cubicBezTo>
                    <a:pt x="664" y="13164"/>
                    <a:pt x="1247" y="13727"/>
                    <a:pt x="1247" y="13351"/>
                  </a:cubicBezTo>
                  <a:cubicBezTo>
                    <a:pt x="1539" y="13164"/>
                    <a:pt x="1831" y="12600"/>
                    <a:pt x="2707" y="13164"/>
                  </a:cubicBezTo>
                  <a:cubicBezTo>
                    <a:pt x="2999" y="13164"/>
                    <a:pt x="3291" y="13351"/>
                    <a:pt x="3583" y="13539"/>
                  </a:cubicBezTo>
                  <a:cubicBezTo>
                    <a:pt x="3583" y="13164"/>
                    <a:pt x="4458" y="13164"/>
                    <a:pt x="5042" y="12976"/>
                  </a:cubicBezTo>
                  <a:cubicBezTo>
                    <a:pt x="5626" y="12600"/>
                    <a:pt x="4750" y="11849"/>
                    <a:pt x="4166" y="11285"/>
                  </a:cubicBezTo>
                  <a:close/>
                  <a:moveTo>
                    <a:pt x="21388" y="16545"/>
                  </a:moveTo>
                  <a:cubicBezTo>
                    <a:pt x="21388" y="15793"/>
                    <a:pt x="19345" y="15418"/>
                    <a:pt x="19053" y="15605"/>
                  </a:cubicBezTo>
                  <a:cubicBezTo>
                    <a:pt x="18761" y="15981"/>
                    <a:pt x="18177" y="15981"/>
                    <a:pt x="17885" y="15605"/>
                  </a:cubicBezTo>
                  <a:cubicBezTo>
                    <a:pt x="17593" y="15418"/>
                    <a:pt x="18177" y="15042"/>
                    <a:pt x="17885" y="15042"/>
                  </a:cubicBezTo>
                  <a:cubicBezTo>
                    <a:pt x="17593" y="14854"/>
                    <a:pt x="17302" y="14291"/>
                    <a:pt x="17302" y="14103"/>
                  </a:cubicBezTo>
                  <a:cubicBezTo>
                    <a:pt x="17302" y="13915"/>
                    <a:pt x="16718" y="12600"/>
                    <a:pt x="15550" y="12412"/>
                  </a:cubicBezTo>
                  <a:cubicBezTo>
                    <a:pt x="14383" y="12225"/>
                    <a:pt x="14383" y="11285"/>
                    <a:pt x="14091" y="10910"/>
                  </a:cubicBezTo>
                  <a:cubicBezTo>
                    <a:pt x="14091" y="10346"/>
                    <a:pt x="13507" y="10534"/>
                    <a:pt x="12923" y="10158"/>
                  </a:cubicBezTo>
                  <a:cubicBezTo>
                    <a:pt x="12339" y="9595"/>
                    <a:pt x="11172" y="9783"/>
                    <a:pt x="10588" y="9783"/>
                  </a:cubicBezTo>
                  <a:cubicBezTo>
                    <a:pt x="10588" y="9783"/>
                    <a:pt x="10588" y="9219"/>
                    <a:pt x="11464" y="8844"/>
                  </a:cubicBezTo>
                  <a:cubicBezTo>
                    <a:pt x="12339" y="8656"/>
                    <a:pt x="13215" y="6778"/>
                    <a:pt x="13215" y="6402"/>
                  </a:cubicBezTo>
                  <a:cubicBezTo>
                    <a:pt x="13215" y="6214"/>
                    <a:pt x="10004" y="6214"/>
                    <a:pt x="9420" y="6214"/>
                  </a:cubicBezTo>
                  <a:cubicBezTo>
                    <a:pt x="8545" y="6590"/>
                    <a:pt x="7961" y="6214"/>
                    <a:pt x="8545" y="6026"/>
                  </a:cubicBezTo>
                  <a:cubicBezTo>
                    <a:pt x="9129" y="5838"/>
                    <a:pt x="10296" y="5087"/>
                    <a:pt x="10296" y="4711"/>
                  </a:cubicBezTo>
                  <a:cubicBezTo>
                    <a:pt x="10296" y="4336"/>
                    <a:pt x="10880" y="4148"/>
                    <a:pt x="10588" y="3960"/>
                  </a:cubicBezTo>
                  <a:cubicBezTo>
                    <a:pt x="10004" y="3772"/>
                    <a:pt x="10004" y="4148"/>
                    <a:pt x="9712" y="4524"/>
                  </a:cubicBezTo>
                  <a:cubicBezTo>
                    <a:pt x="9129" y="4711"/>
                    <a:pt x="8253" y="4524"/>
                    <a:pt x="7377" y="4524"/>
                  </a:cubicBezTo>
                  <a:cubicBezTo>
                    <a:pt x="6210" y="4336"/>
                    <a:pt x="5918" y="5275"/>
                    <a:pt x="5918" y="5651"/>
                  </a:cubicBezTo>
                  <a:cubicBezTo>
                    <a:pt x="5918" y="6214"/>
                    <a:pt x="4750" y="6214"/>
                    <a:pt x="4750" y="6590"/>
                  </a:cubicBezTo>
                  <a:cubicBezTo>
                    <a:pt x="5042" y="6965"/>
                    <a:pt x="4458" y="7153"/>
                    <a:pt x="4166" y="6965"/>
                  </a:cubicBezTo>
                  <a:cubicBezTo>
                    <a:pt x="4166" y="6778"/>
                    <a:pt x="3874" y="6402"/>
                    <a:pt x="2999" y="6590"/>
                  </a:cubicBezTo>
                  <a:cubicBezTo>
                    <a:pt x="2415" y="6965"/>
                    <a:pt x="3874" y="7529"/>
                    <a:pt x="4458" y="7529"/>
                  </a:cubicBezTo>
                  <a:cubicBezTo>
                    <a:pt x="5334" y="7717"/>
                    <a:pt x="4166" y="8092"/>
                    <a:pt x="3874" y="8656"/>
                  </a:cubicBezTo>
                  <a:cubicBezTo>
                    <a:pt x="3874" y="9031"/>
                    <a:pt x="4750" y="8844"/>
                    <a:pt x="5042" y="9219"/>
                  </a:cubicBezTo>
                  <a:cubicBezTo>
                    <a:pt x="5042" y="9783"/>
                    <a:pt x="3291" y="9783"/>
                    <a:pt x="3291" y="10158"/>
                  </a:cubicBezTo>
                  <a:cubicBezTo>
                    <a:pt x="3291" y="10722"/>
                    <a:pt x="4166" y="9971"/>
                    <a:pt x="4750" y="9783"/>
                  </a:cubicBezTo>
                  <a:cubicBezTo>
                    <a:pt x="5042" y="9595"/>
                    <a:pt x="4458" y="10910"/>
                    <a:pt x="5626" y="10722"/>
                  </a:cubicBezTo>
                  <a:cubicBezTo>
                    <a:pt x="6793" y="10722"/>
                    <a:pt x="6502" y="9595"/>
                    <a:pt x="7085" y="9595"/>
                  </a:cubicBezTo>
                  <a:cubicBezTo>
                    <a:pt x="7377" y="9595"/>
                    <a:pt x="6793" y="10158"/>
                    <a:pt x="7085" y="10722"/>
                  </a:cubicBezTo>
                  <a:cubicBezTo>
                    <a:pt x="7377" y="10910"/>
                    <a:pt x="6210" y="11661"/>
                    <a:pt x="6210" y="12037"/>
                  </a:cubicBezTo>
                  <a:cubicBezTo>
                    <a:pt x="6502" y="12225"/>
                    <a:pt x="8545" y="12225"/>
                    <a:pt x="9420" y="11849"/>
                  </a:cubicBezTo>
                  <a:cubicBezTo>
                    <a:pt x="10296" y="11285"/>
                    <a:pt x="10588" y="11849"/>
                    <a:pt x="10004" y="12225"/>
                  </a:cubicBezTo>
                  <a:cubicBezTo>
                    <a:pt x="9420" y="12600"/>
                    <a:pt x="9712" y="12976"/>
                    <a:pt x="10296" y="13164"/>
                  </a:cubicBezTo>
                  <a:cubicBezTo>
                    <a:pt x="10880" y="13164"/>
                    <a:pt x="10880" y="13164"/>
                    <a:pt x="10588" y="13539"/>
                  </a:cubicBezTo>
                  <a:cubicBezTo>
                    <a:pt x="10588" y="13915"/>
                    <a:pt x="10588" y="14478"/>
                    <a:pt x="10588" y="14854"/>
                  </a:cubicBezTo>
                  <a:cubicBezTo>
                    <a:pt x="10588" y="15230"/>
                    <a:pt x="8545" y="15230"/>
                    <a:pt x="8545" y="15042"/>
                  </a:cubicBezTo>
                  <a:cubicBezTo>
                    <a:pt x="8253" y="14666"/>
                    <a:pt x="7377" y="14854"/>
                    <a:pt x="7669" y="15230"/>
                  </a:cubicBezTo>
                  <a:cubicBezTo>
                    <a:pt x="7961" y="15418"/>
                    <a:pt x="7085" y="15605"/>
                    <a:pt x="7377" y="15981"/>
                  </a:cubicBezTo>
                  <a:cubicBezTo>
                    <a:pt x="7377" y="16169"/>
                    <a:pt x="8253" y="16169"/>
                    <a:pt x="8253" y="16545"/>
                  </a:cubicBezTo>
                  <a:cubicBezTo>
                    <a:pt x="8253" y="16920"/>
                    <a:pt x="7377" y="17296"/>
                    <a:pt x="6502" y="17484"/>
                  </a:cubicBezTo>
                  <a:cubicBezTo>
                    <a:pt x="5042" y="17859"/>
                    <a:pt x="6793" y="18235"/>
                    <a:pt x="7377" y="18047"/>
                  </a:cubicBezTo>
                  <a:cubicBezTo>
                    <a:pt x="7669" y="17859"/>
                    <a:pt x="7377" y="18235"/>
                    <a:pt x="8545" y="18235"/>
                  </a:cubicBezTo>
                  <a:cubicBezTo>
                    <a:pt x="9420" y="18235"/>
                    <a:pt x="9712" y="18611"/>
                    <a:pt x="10588" y="18423"/>
                  </a:cubicBezTo>
                  <a:cubicBezTo>
                    <a:pt x="11464" y="18235"/>
                    <a:pt x="11464" y="18423"/>
                    <a:pt x="10880" y="18798"/>
                  </a:cubicBezTo>
                  <a:cubicBezTo>
                    <a:pt x="10296" y="19174"/>
                    <a:pt x="9129" y="18798"/>
                    <a:pt x="8545" y="18986"/>
                  </a:cubicBezTo>
                  <a:cubicBezTo>
                    <a:pt x="7669" y="19174"/>
                    <a:pt x="5334" y="20865"/>
                    <a:pt x="5918" y="21240"/>
                  </a:cubicBezTo>
                  <a:cubicBezTo>
                    <a:pt x="6210" y="21428"/>
                    <a:pt x="6502" y="20865"/>
                    <a:pt x="7377" y="20489"/>
                  </a:cubicBezTo>
                  <a:cubicBezTo>
                    <a:pt x="8253" y="20301"/>
                    <a:pt x="8253" y="20677"/>
                    <a:pt x="8837" y="20865"/>
                  </a:cubicBezTo>
                  <a:cubicBezTo>
                    <a:pt x="9420" y="20865"/>
                    <a:pt x="9420" y="20301"/>
                    <a:pt x="10004" y="20301"/>
                  </a:cubicBezTo>
                  <a:cubicBezTo>
                    <a:pt x="10588" y="20301"/>
                    <a:pt x="10588" y="20113"/>
                    <a:pt x="11464" y="20113"/>
                  </a:cubicBezTo>
                  <a:cubicBezTo>
                    <a:pt x="12339" y="20301"/>
                    <a:pt x="12923" y="20113"/>
                    <a:pt x="13215" y="19738"/>
                  </a:cubicBezTo>
                  <a:cubicBezTo>
                    <a:pt x="13799" y="19550"/>
                    <a:pt x="14383" y="20301"/>
                    <a:pt x="14966" y="20113"/>
                  </a:cubicBezTo>
                  <a:cubicBezTo>
                    <a:pt x="15258" y="19925"/>
                    <a:pt x="16718" y="19738"/>
                    <a:pt x="17302" y="19738"/>
                  </a:cubicBezTo>
                  <a:cubicBezTo>
                    <a:pt x="17885" y="19738"/>
                    <a:pt x="19929" y="19174"/>
                    <a:pt x="20512" y="18986"/>
                  </a:cubicBezTo>
                  <a:cubicBezTo>
                    <a:pt x="20804" y="18611"/>
                    <a:pt x="20220" y="18611"/>
                    <a:pt x="19345" y="18611"/>
                  </a:cubicBezTo>
                  <a:cubicBezTo>
                    <a:pt x="18761" y="18611"/>
                    <a:pt x="18761" y="18235"/>
                    <a:pt x="19637" y="17859"/>
                  </a:cubicBezTo>
                  <a:cubicBezTo>
                    <a:pt x="20220" y="17484"/>
                    <a:pt x="21096" y="17108"/>
                    <a:pt x="21388" y="16545"/>
                  </a:cubicBezTo>
                  <a:close/>
                  <a:moveTo>
                    <a:pt x="2123" y="6214"/>
                  </a:moveTo>
                  <a:cubicBezTo>
                    <a:pt x="2999" y="6214"/>
                    <a:pt x="4166" y="5087"/>
                    <a:pt x="3583" y="4899"/>
                  </a:cubicBezTo>
                  <a:cubicBezTo>
                    <a:pt x="3291" y="4524"/>
                    <a:pt x="1539" y="6214"/>
                    <a:pt x="2123" y="6214"/>
                  </a:cubicBezTo>
                  <a:close/>
                  <a:moveTo>
                    <a:pt x="14383" y="1706"/>
                  </a:moveTo>
                  <a:cubicBezTo>
                    <a:pt x="14966" y="1331"/>
                    <a:pt x="15550" y="-172"/>
                    <a:pt x="14674" y="16"/>
                  </a:cubicBezTo>
                  <a:cubicBezTo>
                    <a:pt x="14091" y="204"/>
                    <a:pt x="14091" y="1706"/>
                    <a:pt x="14383" y="170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3" name="Google Shape;1055;p79"/>
            <p:cNvSpPr/>
            <p:nvPr/>
          </p:nvSpPr>
          <p:spPr>
            <a:xfrm>
              <a:off x="3500866" y="968054"/>
              <a:ext cx="92085" cy="8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0666" extrusionOk="0">
                  <a:moveTo>
                    <a:pt x="10293" y="7637"/>
                  </a:moveTo>
                  <a:cubicBezTo>
                    <a:pt x="9693" y="7637"/>
                    <a:pt x="9093" y="5168"/>
                    <a:pt x="10293" y="4551"/>
                  </a:cubicBezTo>
                  <a:cubicBezTo>
                    <a:pt x="10893" y="3934"/>
                    <a:pt x="11493" y="848"/>
                    <a:pt x="10893" y="231"/>
                  </a:cubicBezTo>
                  <a:cubicBezTo>
                    <a:pt x="9693" y="-386"/>
                    <a:pt x="7893" y="231"/>
                    <a:pt x="7893" y="2083"/>
                  </a:cubicBezTo>
                  <a:cubicBezTo>
                    <a:pt x="7293" y="4551"/>
                    <a:pt x="5493" y="3317"/>
                    <a:pt x="4893" y="3934"/>
                  </a:cubicBezTo>
                  <a:cubicBezTo>
                    <a:pt x="4293" y="4551"/>
                    <a:pt x="6093" y="5168"/>
                    <a:pt x="4893" y="6403"/>
                  </a:cubicBezTo>
                  <a:cubicBezTo>
                    <a:pt x="4293" y="7020"/>
                    <a:pt x="3693" y="4551"/>
                    <a:pt x="2493" y="4551"/>
                  </a:cubicBezTo>
                  <a:cubicBezTo>
                    <a:pt x="1293" y="4551"/>
                    <a:pt x="1293" y="7020"/>
                    <a:pt x="693" y="7637"/>
                  </a:cubicBezTo>
                  <a:cubicBezTo>
                    <a:pt x="-507" y="8871"/>
                    <a:pt x="93" y="11340"/>
                    <a:pt x="693" y="13191"/>
                  </a:cubicBezTo>
                  <a:cubicBezTo>
                    <a:pt x="693" y="15043"/>
                    <a:pt x="2493" y="16277"/>
                    <a:pt x="1893" y="16894"/>
                  </a:cubicBezTo>
                  <a:cubicBezTo>
                    <a:pt x="1893" y="17511"/>
                    <a:pt x="1893" y="18745"/>
                    <a:pt x="2493" y="19363"/>
                  </a:cubicBezTo>
                  <a:cubicBezTo>
                    <a:pt x="4293" y="19363"/>
                    <a:pt x="6093" y="19363"/>
                    <a:pt x="6693" y="19363"/>
                  </a:cubicBezTo>
                  <a:cubicBezTo>
                    <a:pt x="7293" y="19980"/>
                    <a:pt x="7893" y="19980"/>
                    <a:pt x="8493" y="19363"/>
                  </a:cubicBezTo>
                  <a:cubicBezTo>
                    <a:pt x="7893" y="18745"/>
                    <a:pt x="6693" y="17511"/>
                    <a:pt x="6693" y="16894"/>
                  </a:cubicBezTo>
                  <a:cubicBezTo>
                    <a:pt x="6693" y="16277"/>
                    <a:pt x="8493" y="16277"/>
                    <a:pt x="9093" y="17511"/>
                  </a:cubicBezTo>
                  <a:cubicBezTo>
                    <a:pt x="9693" y="18128"/>
                    <a:pt x="12093" y="18745"/>
                    <a:pt x="12093" y="17511"/>
                  </a:cubicBezTo>
                  <a:cubicBezTo>
                    <a:pt x="12093" y="16894"/>
                    <a:pt x="11493" y="14425"/>
                    <a:pt x="10293" y="15043"/>
                  </a:cubicBezTo>
                  <a:cubicBezTo>
                    <a:pt x="9093" y="15660"/>
                    <a:pt x="9093" y="15043"/>
                    <a:pt x="9093" y="14425"/>
                  </a:cubicBezTo>
                  <a:cubicBezTo>
                    <a:pt x="8493" y="13808"/>
                    <a:pt x="9093" y="12574"/>
                    <a:pt x="9693" y="11340"/>
                  </a:cubicBezTo>
                  <a:cubicBezTo>
                    <a:pt x="9693" y="10105"/>
                    <a:pt x="12093" y="10723"/>
                    <a:pt x="12693" y="10105"/>
                  </a:cubicBezTo>
                  <a:cubicBezTo>
                    <a:pt x="12693" y="8871"/>
                    <a:pt x="10893" y="7637"/>
                    <a:pt x="10293" y="7637"/>
                  </a:cubicBezTo>
                  <a:close/>
                  <a:moveTo>
                    <a:pt x="20493" y="11957"/>
                  </a:moveTo>
                  <a:cubicBezTo>
                    <a:pt x="19893" y="11340"/>
                    <a:pt x="19293" y="13191"/>
                    <a:pt x="18693" y="13191"/>
                  </a:cubicBezTo>
                  <a:cubicBezTo>
                    <a:pt x="18093" y="13191"/>
                    <a:pt x="17493" y="10105"/>
                    <a:pt x="17493" y="11957"/>
                  </a:cubicBezTo>
                  <a:cubicBezTo>
                    <a:pt x="16893" y="13808"/>
                    <a:pt x="16293" y="11340"/>
                    <a:pt x="14493" y="13191"/>
                  </a:cubicBezTo>
                  <a:cubicBezTo>
                    <a:pt x="13293" y="15660"/>
                    <a:pt x="15693" y="16894"/>
                    <a:pt x="16293" y="17511"/>
                  </a:cubicBezTo>
                  <a:cubicBezTo>
                    <a:pt x="16893" y="18128"/>
                    <a:pt x="16293" y="18745"/>
                    <a:pt x="15093" y="18745"/>
                  </a:cubicBezTo>
                  <a:cubicBezTo>
                    <a:pt x="13893" y="18128"/>
                    <a:pt x="14493" y="20597"/>
                    <a:pt x="16293" y="20597"/>
                  </a:cubicBezTo>
                  <a:cubicBezTo>
                    <a:pt x="17493" y="21214"/>
                    <a:pt x="19293" y="17511"/>
                    <a:pt x="19293" y="16894"/>
                  </a:cubicBezTo>
                  <a:cubicBezTo>
                    <a:pt x="19293" y="16277"/>
                    <a:pt x="21093" y="12574"/>
                    <a:pt x="20493" y="1195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4" name="Google Shape;1056;p79"/>
            <p:cNvSpPr/>
            <p:nvPr/>
          </p:nvSpPr>
          <p:spPr>
            <a:xfrm>
              <a:off x="3562375" y="610738"/>
              <a:ext cx="245288" cy="42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extrusionOk="0">
                  <a:moveTo>
                    <a:pt x="21600" y="4995"/>
                  </a:moveTo>
                  <a:cubicBezTo>
                    <a:pt x="21365" y="4728"/>
                    <a:pt x="20896" y="4328"/>
                    <a:pt x="21365" y="4328"/>
                  </a:cubicBezTo>
                  <a:cubicBezTo>
                    <a:pt x="21600" y="4328"/>
                    <a:pt x="21600" y="3795"/>
                    <a:pt x="21365" y="3528"/>
                  </a:cubicBezTo>
                  <a:cubicBezTo>
                    <a:pt x="20896" y="3395"/>
                    <a:pt x="21365" y="2728"/>
                    <a:pt x="20896" y="2595"/>
                  </a:cubicBezTo>
                  <a:cubicBezTo>
                    <a:pt x="20426" y="2462"/>
                    <a:pt x="20661" y="2062"/>
                    <a:pt x="20896" y="1795"/>
                  </a:cubicBezTo>
                  <a:cubicBezTo>
                    <a:pt x="20896" y="1395"/>
                    <a:pt x="19017" y="1128"/>
                    <a:pt x="18313" y="862"/>
                  </a:cubicBezTo>
                  <a:cubicBezTo>
                    <a:pt x="17374" y="595"/>
                    <a:pt x="16904" y="328"/>
                    <a:pt x="16200" y="62"/>
                  </a:cubicBezTo>
                  <a:cubicBezTo>
                    <a:pt x="15496" y="-205"/>
                    <a:pt x="15261" y="462"/>
                    <a:pt x="15261" y="728"/>
                  </a:cubicBezTo>
                  <a:cubicBezTo>
                    <a:pt x="15261" y="1128"/>
                    <a:pt x="14557" y="1128"/>
                    <a:pt x="14087" y="862"/>
                  </a:cubicBezTo>
                  <a:cubicBezTo>
                    <a:pt x="13383" y="728"/>
                    <a:pt x="13148" y="862"/>
                    <a:pt x="12209" y="728"/>
                  </a:cubicBezTo>
                  <a:cubicBezTo>
                    <a:pt x="11504" y="595"/>
                    <a:pt x="11739" y="1128"/>
                    <a:pt x="11739" y="1528"/>
                  </a:cubicBezTo>
                  <a:cubicBezTo>
                    <a:pt x="11739" y="1795"/>
                    <a:pt x="11035" y="1795"/>
                    <a:pt x="10565" y="1795"/>
                  </a:cubicBezTo>
                  <a:cubicBezTo>
                    <a:pt x="10096" y="1795"/>
                    <a:pt x="9157" y="2062"/>
                    <a:pt x="9157" y="2328"/>
                  </a:cubicBezTo>
                  <a:cubicBezTo>
                    <a:pt x="9157" y="2595"/>
                    <a:pt x="8452" y="2862"/>
                    <a:pt x="8687" y="2995"/>
                  </a:cubicBezTo>
                  <a:cubicBezTo>
                    <a:pt x="8922" y="3262"/>
                    <a:pt x="8452" y="3395"/>
                    <a:pt x="8217" y="3528"/>
                  </a:cubicBezTo>
                  <a:cubicBezTo>
                    <a:pt x="7748" y="3795"/>
                    <a:pt x="7748" y="4062"/>
                    <a:pt x="7513" y="4328"/>
                  </a:cubicBezTo>
                  <a:cubicBezTo>
                    <a:pt x="7278" y="4462"/>
                    <a:pt x="7513" y="4728"/>
                    <a:pt x="7043" y="4862"/>
                  </a:cubicBezTo>
                  <a:cubicBezTo>
                    <a:pt x="6574" y="5128"/>
                    <a:pt x="5870" y="4995"/>
                    <a:pt x="5635" y="5128"/>
                  </a:cubicBezTo>
                  <a:cubicBezTo>
                    <a:pt x="5400" y="5262"/>
                    <a:pt x="5635" y="5528"/>
                    <a:pt x="5635" y="5928"/>
                  </a:cubicBezTo>
                  <a:cubicBezTo>
                    <a:pt x="5400" y="6328"/>
                    <a:pt x="5165" y="6862"/>
                    <a:pt x="4461" y="7128"/>
                  </a:cubicBezTo>
                  <a:cubicBezTo>
                    <a:pt x="3991" y="7528"/>
                    <a:pt x="4696" y="7662"/>
                    <a:pt x="4930" y="7662"/>
                  </a:cubicBezTo>
                  <a:cubicBezTo>
                    <a:pt x="5165" y="7795"/>
                    <a:pt x="5165" y="8062"/>
                    <a:pt x="4930" y="8328"/>
                  </a:cubicBezTo>
                  <a:cubicBezTo>
                    <a:pt x="4696" y="8462"/>
                    <a:pt x="3991" y="8462"/>
                    <a:pt x="3757" y="8328"/>
                  </a:cubicBezTo>
                  <a:cubicBezTo>
                    <a:pt x="3287" y="8328"/>
                    <a:pt x="2348" y="8462"/>
                    <a:pt x="2113" y="8995"/>
                  </a:cubicBezTo>
                  <a:cubicBezTo>
                    <a:pt x="1643" y="9528"/>
                    <a:pt x="1643" y="9795"/>
                    <a:pt x="1878" y="10062"/>
                  </a:cubicBezTo>
                  <a:cubicBezTo>
                    <a:pt x="2113" y="10195"/>
                    <a:pt x="1409" y="10462"/>
                    <a:pt x="1878" y="10995"/>
                  </a:cubicBezTo>
                  <a:cubicBezTo>
                    <a:pt x="2348" y="11528"/>
                    <a:pt x="1643" y="11528"/>
                    <a:pt x="1878" y="11795"/>
                  </a:cubicBezTo>
                  <a:cubicBezTo>
                    <a:pt x="1878" y="12328"/>
                    <a:pt x="2817" y="12195"/>
                    <a:pt x="2817" y="12595"/>
                  </a:cubicBezTo>
                  <a:cubicBezTo>
                    <a:pt x="2817" y="12995"/>
                    <a:pt x="2583" y="13128"/>
                    <a:pt x="2348" y="13128"/>
                  </a:cubicBezTo>
                  <a:cubicBezTo>
                    <a:pt x="1878" y="13128"/>
                    <a:pt x="2113" y="13395"/>
                    <a:pt x="2348" y="13528"/>
                  </a:cubicBezTo>
                  <a:cubicBezTo>
                    <a:pt x="2583" y="13662"/>
                    <a:pt x="2583" y="14328"/>
                    <a:pt x="2348" y="14595"/>
                  </a:cubicBezTo>
                  <a:cubicBezTo>
                    <a:pt x="2348" y="14728"/>
                    <a:pt x="1174" y="14595"/>
                    <a:pt x="1174" y="14728"/>
                  </a:cubicBezTo>
                  <a:cubicBezTo>
                    <a:pt x="1409" y="14995"/>
                    <a:pt x="939" y="15395"/>
                    <a:pt x="939" y="15528"/>
                  </a:cubicBezTo>
                  <a:cubicBezTo>
                    <a:pt x="939" y="15795"/>
                    <a:pt x="939" y="16328"/>
                    <a:pt x="470" y="16328"/>
                  </a:cubicBezTo>
                  <a:cubicBezTo>
                    <a:pt x="470" y="16195"/>
                    <a:pt x="235" y="16195"/>
                    <a:pt x="0" y="16195"/>
                  </a:cubicBezTo>
                  <a:cubicBezTo>
                    <a:pt x="0" y="16328"/>
                    <a:pt x="0" y="16328"/>
                    <a:pt x="0" y="16328"/>
                  </a:cubicBezTo>
                  <a:cubicBezTo>
                    <a:pt x="0" y="16595"/>
                    <a:pt x="235" y="16995"/>
                    <a:pt x="704" y="17262"/>
                  </a:cubicBezTo>
                  <a:cubicBezTo>
                    <a:pt x="1409" y="17528"/>
                    <a:pt x="939" y="17928"/>
                    <a:pt x="1409" y="18195"/>
                  </a:cubicBezTo>
                  <a:cubicBezTo>
                    <a:pt x="2113" y="18595"/>
                    <a:pt x="1878" y="18995"/>
                    <a:pt x="2348" y="19262"/>
                  </a:cubicBezTo>
                  <a:cubicBezTo>
                    <a:pt x="2817" y="19528"/>
                    <a:pt x="2817" y="19528"/>
                    <a:pt x="2583" y="19928"/>
                  </a:cubicBezTo>
                  <a:cubicBezTo>
                    <a:pt x="2348" y="20195"/>
                    <a:pt x="3052" y="20195"/>
                    <a:pt x="3052" y="20328"/>
                  </a:cubicBezTo>
                  <a:cubicBezTo>
                    <a:pt x="3052" y="20595"/>
                    <a:pt x="3052" y="20995"/>
                    <a:pt x="3052" y="21128"/>
                  </a:cubicBezTo>
                  <a:cubicBezTo>
                    <a:pt x="3287" y="21395"/>
                    <a:pt x="3757" y="21128"/>
                    <a:pt x="4696" y="21128"/>
                  </a:cubicBezTo>
                  <a:cubicBezTo>
                    <a:pt x="5165" y="21128"/>
                    <a:pt x="5165" y="20995"/>
                    <a:pt x="5165" y="20595"/>
                  </a:cubicBezTo>
                  <a:cubicBezTo>
                    <a:pt x="5165" y="20328"/>
                    <a:pt x="5635" y="20462"/>
                    <a:pt x="5635" y="20328"/>
                  </a:cubicBezTo>
                  <a:cubicBezTo>
                    <a:pt x="5870" y="20062"/>
                    <a:pt x="6574" y="20062"/>
                    <a:pt x="7278" y="20195"/>
                  </a:cubicBezTo>
                  <a:cubicBezTo>
                    <a:pt x="7748" y="20328"/>
                    <a:pt x="7983" y="20062"/>
                    <a:pt x="7983" y="19662"/>
                  </a:cubicBezTo>
                  <a:cubicBezTo>
                    <a:pt x="8217" y="19528"/>
                    <a:pt x="8452" y="19795"/>
                    <a:pt x="8687" y="19928"/>
                  </a:cubicBezTo>
                  <a:cubicBezTo>
                    <a:pt x="8922" y="19928"/>
                    <a:pt x="9626" y="19395"/>
                    <a:pt x="9861" y="18995"/>
                  </a:cubicBezTo>
                  <a:cubicBezTo>
                    <a:pt x="10096" y="18595"/>
                    <a:pt x="9861" y="18595"/>
                    <a:pt x="9157" y="18995"/>
                  </a:cubicBezTo>
                  <a:cubicBezTo>
                    <a:pt x="8452" y="19528"/>
                    <a:pt x="8922" y="18595"/>
                    <a:pt x="9157" y="18328"/>
                  </a:cubicBezTo>
                  <a:cubicBezTo>
                    <a:pt x="9391" y="17928"/>
                    <a:pt x="9391" y="17128"/>
                    <a:pt x="9391" y="16862"/>
                  </a:cubicBezTo>
                  <a:cubicBezTo>
                    <a:pt x="9626" y="16728"/>
                    <a:pt x="9626" y="16328"/>
                    <a:pt x="10565" y="16328"/>
                  </a:cubicBezTo>
                  <a:cubicBezTo>
                    <a:pt x="11035" y="16328"/>
                    <a:pt x="12209" y="15795"/>
                    <a:pt x="11974" y="15528"/>
                  </a:cubicBezTo>
                  <a:cubicBezTo>
                    <a:pt x="11739" y="15262"/>
                    <a:pt x="13148" y="14862"/>
                    <a:pt x="13148" y="14728"/>
                  </a:cubicBezTo>
                  <a:cubicBezTo>
                    <a:pt x="13148" y="14595"/>
                    <a:pt x="11739" y="13795"/>
                    <a:pt x="11270" y="13662"/>
                  </a:cubicBezTo>
                  <a:cubicBezTo>
                    <a:pt x="10800" y="13528"/>
                    <a:pt x="10096" y="13662"/>
                    <a:pt x="10096" y="13395"/>
                  </a:cubicBezTo>
                  <a:cubicBezTo>
                    <a:pt x="10330" y="13262"/>
                    <a:pt x="10096" y="12728"/>
                    <a:pt x="9861" y="12328"/>
                  </a:cubicBezTo>
                  <a:cubicBezTo>
                    <a:pt x="9861" y="12062"/>
                    <a:pt x="10565" y="11662"/>
                    <a:pt x="10565" y="11395"/>
                  </a:cubicBezTo>
                  <a:cubicBezTo>
                    <a:pt x="10565" y="11128"/>
                    <a:pt x="10565" y="10728"/>
                    <a:pt x="11035" y="10595"/>
                  </a:cubicBezTo>
                  <a:cubicBezTo>
                    <a:pt x="11504" y="10462"/>
                    <a:pt x="11035" y="10195"/>
                    <a:pt x="11739" y="10195"/>
                  </a:cubicBezTo>
                  <a:cubicBezTo>
                    <a:pt x="12443" y="10062"/>
                    <a:pt x="12443" y="9662"/>
                    <a:pt x="13148" y="9395"/>
                  </a:cubicBezTo>
                  <a:cubicBezTo>
                    <a:pt x="13617" y="9262"/>
                    <a:pt x="13617" y="9128"/>
                    <a:pt x="14791" y="8862"/>
                  </a:cubicBezTo>
                  <a:cubicBezTo>
                    <a:pt x="15730" y="8595"/>
                    <a:pt x="17139" y="8062"/>
                    <a:pt x="17374" y="7795"/>
                  </a:cubicBezTo>
                  <a:cubicBezTo>
                    <a:pt x="17609" y="7395"/>
                    <a:pt x="16435" y="6995"/>
                    <a:pt x="17139" y="6862"/>
                  </a:cubicBezTo>
                  <a:cubicBezTo>
                    <a:pt x="18078" y="6462"/>
                    <a:pt x="17374" y="6062"/>
                    <a:pt x="17843" y="5928"/>
                  </a:cubicBezTo>
                  <a:cubicBezTo>
                    <a:pt x="18548" y="5795"/>
                    <a:pt x="18783" y="5662"/>
                    <a:pt x="19017" y="5395"/>
                  </a:cubicBezTo>
                  <a:cubicBezTo>
                    <a:pt x="19252" y="5262"/>
                    <a:pt x="19957" y="5395"/>
                    <a:pt x="20896" y="5395"/>
                  </a:cubicBezTo>
                  <a:cubicBezTo>
                    <a:pt x="21130" y="5395"/>
                    <a:pt x="21600" y="5395"/>
                    <a:pt x="21600" y="5395"/>
                  </a:cubicBezTo>
                  <a:cubicBezTo>
                    <a:pt x="21600" y="5262"/>
                    <a:pt x="21600" y="4995"/>
                    <a:pt x="21600" y="4995"/>
                  </a:cubicBezTo>
                  <a:close/>
                  <a:moveTo>
                    <a:pt x="12913" y="17795"/>
                  </a:moveTo>
                  <a:cubicBezTo>
                    <a:pt x="11739" y="17795"/>
                    <a:pt x="11270" y="18862"/>
                    <a:pt x="11504" y="19128"/>
                  </a:cubicBezTo>
                  <a:cubicBezTo>
                    <a:pt x="11739" y="19262"/>
                    <a:pt x="13617" y="17795"/>
                    <a:pt x="12913" y="1779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Google Shape;1057;p79"/>
            <p:cNvSpPr/>
            <p:nvPr/>
          </p:nvSpPr>
          <p:spPr>
            <a:xfrm>
              <a:off x="3767785" y="911309"/>
              <a:ext cx="118166" cy="5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853" extrusionOk="0">
                  <a:moveTo>
                    <a:pt x="19761" y="5827"/>
                  </a:moveTo>
                  <a:cubicBezTo>
                    <a:pt x="19761" y="3949"/>
                    <a:pt x="21140" y="3010"/>
                    <a:pt x="20221" y="1131"/>
                  </a:cubicBezTo>
                  <a:cubicBezTo>
                    <a:pt x="20221" y="1131"/>
                    <a:pt x="19761" y="1131"/>
                    <a:pt x="19761" y="2070"/>
                  </a:cubicBezTo>
                  <a:cubicBezTo>
                    <a:pt x="18383" y="2070"/>
                    <a:pt x="14706" y="-747"/>
                    <a:pt x="13327" y="192"/>
                  </a:cubicBezTo>
                  <a:cubicBezTo>
                    <a:pt x="11489" y="1131"/>
                    <a:pt x="7812" y="1131"/>
                    <a:pt x="6893" y="3010"/>
                  </a:cubicBezTo>
                  <a:cubicBezTo>
                    <a:pt x="5974" y="4888"/>
                    <a:pt x="3676" y="5827"/>
                    <a:pt x="4595" y="7705"/>
                  </a:cubicBezTo>
                  <a:cubicBezTo>
                    <a:pt x="5514" y="7705"/>
                    <a:pt x="4595" y="8644"/>
                    <a:pt x="5514" y="11462"/>
                  </a:cubicBezTo>
                  <a:cubicBezTo>
                    <a:pt x="5974" y="13340"/>
                    <a:pt x="6434" y="14279"/>
                    <a:pt x="7812" y="13340"/>
                  </a:cubicBezTo>
                  <a:cubicBezTo>
                    <a:pt x="8731" y="13340"/>
                    <a:pt x="9191" y="14279"/>
                    <a:pt x="8272" y="17096"/>
                  </a:cubicBezTo>
                  <a:cubicBezTo>
                    <a:pt x="8272" y="17096"/>
                    <a:pt x="8272" y="17096"/>
                    <a:pt x="8272" y="17096"/>
                  </a:cubicBezTo>
                  <a:cubicBezTo>
                    <a:pt x="9651" y="16157"/>
                    <a:pt x="11489" y="16157"/>
                    <a:pt x="11949" y="17096"/>
                  </a:cubicBezTo>
                  <a:cubicBezTo>
                    <a:pt x="12408" y="17096"/>
                    <a:pt x="14246" y="20853"/>
                    <a:pt x="15166" y="19914"/>
                  </a:cubicBezTo>
                  <a:cubicBezTo>
                    <a:pt x="15625" y="19914"/>
                    <a:pt x="17463" y="20853"/>
                    <a:pt x="18842" y="20853"/>
                  </a:cubicBezTo>
                  <a:cubicBezTo>
                    <a:pt x="18383" y="19914"/>
                    <a:pt x="18383" y="18975"/>
                    <a:pt x="18842" y="18975"/>
                  </a:cubicBezTo>
                  <a:cubicBezTo>
                    <a:pt x="19302" y="18975"/>
                    <a:pt x="19761" y="18975"/>
                    <a:pt x="19761" y="17096"/>
                  </a:cubicBezTo>
                  <a:cubicBezTo>
                    <a:pt x="19302" y="15218"/>
                    <a:pt x="18842" y="15218"/>
                    <a:pt x="18842" y="13340"/>
                  </a:cubicBezTo>
                  <a:cubicBezTo>
                    <a:pt x="18842" y="11462"/>
                    <a:pt x="18383" y="10523"/>
                    <a:pt x="18842" y="8644"/>
                  </a:cubicBezTo>
                  <a:cubicBezTo>
                    <a:pt x="18842" y="7705"/>
                    <a:pt x="19302" y="7705"/>
                    <a:pt x="19761" y="5827"/>
                  </a:cubicBezTo>
                  <a:close/>
                  <a:moveTo>
                    <a:pt x="1838" y="10523"/>
                  </a:moveTo>
                  <a:cubicBezTo>
                    <a:pt x="0" y="11462"/>
                    <a:pt x="-460" y="17096"/>
                    <a:pt x="459" y="17096"/>
                  </a:cubicBezTo>
                  <a:cubicBezTo>
                    <a:pt x="1378" y="17096"/>
                    <a:pt x="3217" y="13340"/>
                    <a:pt x="3676" y="11462"/>
                  </a:cubicBezTo>
                  <a:cubicBezTo>
                    <a:pt x="4595" y="10523"/>
                    <a:pt x="3676" y="9583"/>
                    <a:pt x="1838" y="10523"/>
                  </a:cubicBezTo>
                  <a:close/>
                  <a:moveTo>
                    <a:pt x="3217" y="7705"/>
                  </a:moveTo>
                  <a:cubicBezTo>
                    <a:pt x="3676" y="6766"/>
                    <a:pt x="459" y="6766"/>
                    <a:pt x="1378" y="7705"/>
                  </a:cubicBezTo>
                  <a:cubicBezTo>
                    <a:pt x="1838" y="8644"/>
                    <a:pt x="3217" y="8644"/>
                    <a:pt x="3217" y="770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Google Shape;1058;p79"/>
            <p:cNvSpPr/>
            <p:nvPr/>
          </p:nvSpPr>
          <p:spPr>
            <a:xfrm>
              <a:off x="3992442" y="2174830"/>
              <a:ext cx="160254" cy="19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80" y="4800"/>
                  </a:moveTo>
                  <a:cubicBezTo>
                    <a:pt x="20160" y="3300"/>
                    <a:pt x="20160" y="3300"/>
                    <a:pt x="20160" y="3300"/>
                  </a:cubicBezTo>
                  <a:cubicBezTo>
                    <a:pt x="21600" y="1500"/>
                    <a:pt x="21600" y="1500"/>
                    <a:pt x="21600" y="1500"/>
                  </a:cubicBezTo>
                  <a:cubicBezTo>
                    <a:pt x="20880" y="1800"/>
                    <a:pt x="20520" y="1800"/>
                    <a:pt x="20160" y="1800"/>
                  </a:cubicBezTo>
                  <a:cubicBezTo>
                    <a:pt x="19800" y="2100"/>
                    <a:pt x="19080" y="1800"/>
                    <a:pt x="18720" y="1500"/>
                  </a:cubicBezTo>
                  <a:cubicBezTo>
                    <a:pt x="18720" y="1200"/>
                    <a:pt x="17640" y="1500"/>
                    <a:pt x="16560" y="1800"/>
                  </a:cubicBezTo>
                  <a:cubicBezTo>
                    <a:pt x="15480" y="2400"/>
                    <a:pt x="15120" y="3300"/>
                    <a:pt x="14760" y="3300"/>
                  </a:cubicBezTo>
                  <a:cubicBezTo>
                    <a:pt x="14400" y="3000"/>
                    <a:pt x="12240" y="2700"/>
                    <a:pt x="11880" y="2700"/>
                  </a:cubicBezTo>
                  <a:cubicBezTo>
                    <a:pt x="11160" y="2700"/>
                    <a:pt x="9000" y="1500"/>
                    <a:pt x="8640" y="1200"/>
                  </a:cubicBezTo>
                  <a:cubicBezTo>
                    <a:pt x="8280" y="600"/>
                    <a:pt x="6120" y="900"/>
                    <a:pt x="5760" y="600"/>
                  </a:cubicBezTo>
                  <a:cubicBezTo>
                    <a:pt x="5400" y="300"/>
                    <a:pt x="4680" y="300"/>
                    <a:pt x="4680" y="0"/>
                  </a:cubicBezTo>
                  <a:cubicBezTo>
                    <a:pt x="4320" y="0"/>
                    <a:pt x="3600" y="0"/>
                    <a:pt x="2880" y="0"/>
                  </a:cubicBezTo>
                  <a:cubicBezTo>
                    <a:pt x="2160" y="0"/>
                    <a:pt x="720" y="600"/>
                    <a:pt x="360" y="900"/>
                  </a:cubicBezTo>
                  <a:cubicBezTo>
                    <a:pt x="360" y="1200"/>
                    <a:pt x="360" y="1200"/>
                    <a:pt x="360" y="1500"/>
                  </a:cubicBezTo>
                  <a:cubicBezTo>
                    <a:pt x="1440" y="2400"/>
                    <a:pt x="1440" y="2400"/>
                    <a:pt x="1440" y="2400"/>
                  </a:cubicBezTo>
                  <a:cubicBezTo>
                    <a:pt x="1800" y="3900"/>
                    <a:pt x="1800" y="3900"/>
                    <a:pt x="1800" y="3900"/>
                  </a:cubicBezTo>
                  <a:cubicBezTo>
                    <a:pt x="2880" y="4800"/>
                    <a:pt x="2880" y="4800"/>
                    <a:pt x="2880" y="4800"/>
                  </a:cubicBezTo>
                  <a:cubicBezTo>
                    <a:pt x="2880" y="4800"/>
                    <a:pt x="2880" y="5700"/>
                    <a:pt x="2880" y="6600"/>
                  </a:cubicBezTo>
                  <a:cubicBezTo>
                    <a:pt x="2520" y="7500"/>
                    <a:pt x="1440" y="8700"/>
                    <a:pt x="720" y="9300"/>
                  </a:cubicBezTo>
                  <a:cubicBezTo>
                    <a:pt x="720" y="9300"/>
                    <a:pt x="360" y="9900"/>
                    <a:pt x="360" y="10800"/>
                  </a:cubicBezTo>
                  <a:cubicBezTo>
                    <a:pt x="1080" y="10800"/>
                    <a:pt x="1800" y="11100"/>
                    <a:pt x="1800" y="11400"/>
                  </a:cubicBezTo>
                  <a:cubicBezTo>
                    <a:pt x="1800" y="12000"/>
                    <a:pt x="360" y="11700"/>
                    <a:pt x="360" y="12900"/>
                  </a:cubicBezTo>
                  <a:cubicBezTo>
                    <a:pt x="360" y="12900"/>
                    <a:pt x="360" y="12900"/>
                    <a:pt x="0" y="13200"/>
                  </a:cubicBezTo>
                  <a:cubicBezTo>
                    <a:pt x="10080" y="17700"/>
                    <a:pt x="10080" y="17700"/>
                    <a:pt x="10080" y="17700"/>
                  </a:cubicBezTo>
                  <a:cubicBezTo>
                    <a:pt x="9720" y="18900"/>
                    <a:pt x="9720" y="18900"/>
                    <a:pt x="9720" y="18900"/>
                  </a:cubicBezTo>
                  <a:cubicBezTo>
                    <a:pt x="9720" y="18900"/>
                    <a:pt x="12240" y="20400"/>
                    <a:pt x="14400" y="21600"/>
                  </a:cubicBezTo>
                  <a:cubicBezTo>
                    <a:pt x="15480" y="19500"/>
                    <a:pt x="16920" y="17100"/>
                    <a:pt x="17280" y="16800"/>
                  </a:cubicBezTo>
                  <a:cubicBezTo>
                    <a:pt x="17640" y="15900"/>
                    <a:pt x="18000" y="16200"/>
                    <a:pt x="18720" y="15600"/>
                  </a:cubicBezTo>
                  <a:cubicBezTo>
                    <a:pt x="19080" y="15000"/>
                    <a:pt x="19440" y="15900"/>
                    <a:pt x="20160" y="14700"/>
                  </a:cubicBezTo>
                  <a:cubicBezTo>
                    <a:pt x="20520" y="14700"/>
                    <a:pt x="20520" y="14400"/>
                    <a:pt x="20520" y="14400"/>
                  </a:cubicBezTo>
                  <a:cubicBezTo>
                    <a:pt x="19080" y="12900"/>
                    <a:pt x="19080" y="12900"/>
                    <a:pt x="19080" y="12900"/>
                  </a:cubicBezTo>
                  <a:cubicBezTo>
                    <a:pt x="19080" y="4800"/>
                    <a:pt x="19080" y="4800"/>
                    <a:pt x="19080" y="4800"/>
                  </a:cubicBezTo>
                  <a:cubicBezTo>
                    <a:pt x="19080" y="4800"/>
                    <a:pt x="19080" y="4800"/>
                    <a:pt x="19080" y="48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7" name="Google Shape;1059;p79"/>
            <p:cNvSpPr/>
            <p:nvPr/>
          </p:nvSpPr>
          <p:spPr>
            <a:xfrm>
              <a:off x="3905773" y="2187911"/>
              <a:ext cx="107928" cy="11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0" y="4114"/>
                  </a:moveTo>
                  <a:cubicBezTo>
                    <a:pt x="20020" y="1543"/>
                    <a:pt x="20020" y="1543"/>
                    <a:pt x="20020" y="1543"/>
                  </a:cubicBezTo>
                  <a:cubicBezTo>
                    <a:pt x="17912" y="0"/>
                    <a:pt x="17912" y="0"/>
                    <a:pt x="17912" y="0"/>
                  </a:cubicBezTo>
                  <a:cubicBezTo>
                    <a:pt x="17385" y="514"/>
                    <a:pt x="16859" y="514"/>
                    <a:pt x="16859" y="1029"/>
                  </a:cubicBezTo>
                  <a:cubicBezTo>
                    <a:pt x="16332" y="1543"/>
                    <a:pt x="14751" y="1543"/>
                    <a:pt x="14224" y="1543"/>
                  </a:cubicBezTo>
                  <a:cubicBezTo>
                    <a:pt x="13171" y="1029"/>
                    <a:pt x="11590" y="1543"/>
                    <a:pt x="11590" y="2057"/>
                  </a:cubicBezTo>
                  <a:cubicBezTo>
                    <a:pt x="11063" y="2571"/>
                    <a:pt x="9483" y="1543"/>
                    <a:pt x="8956" y="1543"/>
                  </a:cubicBezTo>
                  <a:cubicBezTo>
                    <a:pt x="7902" y="1543"/>
                    <a:pt x="6322" y="2057"/>
                    <a:pt x="6322" y="2057"/>
                  </a:cubicBezTo>
                  <a:cubicBezTo>
                    <a:pt x="6322" y="2057"/>
                    <a:pt x="5795" y="4629"/>
                    <a:pt x="5795" y="5657"/>
                  </a:cubicBezTo>
                  <a:cubicBezTo>
                    <a:pt x="5795" y="6686"/>
                    <a:pt x="6849" y="6686"/>
                    <a:pt x="6849" y="7714"/>
                  </a:cubicBezTo>
                  <a:cubicBezTo>
                    <a:pt x="6849" y="8229"/>
                    <a:pt x="5795" y="8743"/>
                    <a:pt x="5795" y="9257"/>
                  </a:cubicBezTo>
                  <a:cubicBezTo>
                    <a:pt x="5795" y="9771"/>
                    <a:pt x="5268" y="9771"/>
                    <a:pt x="4215" y="10286"/>
                  </a:cubicBezTo>
                  <a:cubicBezTo>
                    <a:pt x="3161" y="10286"/>
                    <a:pt x="3161" y="11829"/>
                    <a:pt x="2634" y="12343"/>
                  </a:cubicBezTo>
                  <a:cubicBezTo>
                    <a:pt x="1580" y="12857"/>
                    <a:pt x="2107" y="14400"/>
                    <a:pt x="1580" y="14914"/>
                  </a:cubicBezTo>
                  <a:cubicBezTo>
                    <a:pt x="1054" y="15943"/>
                    <a:pt x="527" y="17486"/>
                    <a:pt x="527" y="18514"/>
                  </a:cubicBezTo>
                  <a:cubicBezTo>
                    <a:pt x="527" y="19543"/>
                    <a:pt x="527" y="21086"/>
                    <a:pt x="0" y="21600"/>
                  </a:cubicBezTo>
                  <a:cubicBezTo>
                    <a:pt x="1054" y="21600"/>
                    <a:pt x="1580" y="21600"/>
                    <a:pt x="2107" y="21086"/>
                  </a:cubicBezTo>
                  <a:cubicBezTo>
                    <a:pt x="3161" y="20571"/>
                    <a:pt x="6322" y="20057"/>
                    <a:pt x="6322" y="20057"/>
                  </a:cubicBezTo>
                  <a:cubicBezTo>
                    <a:pt x="9483" y="19543"/>
                    <a:pt x="9483" y="19543"/>
                    <a:pt x="9483" y="19543"/>
                  </a:cubicBezTo>
                  <a:cubicBezTo>
                    <a:pt x="10537" y="17486"/>
                    <a:pt x="11590" y="15429"/>
                    <a:pt x="12644" y="14914"/>
                  </a:cubicBezTo>
                  <a:cubicBezTo>
                    <a:pt x="13698" y="14914"/>
                    <a:pt x="16332" y="14914"/>
                    <a:pt x="17912" y="15429"/>
                  </a:cubicBezTo>
                  <a:cubicBezTo>
                    <a:pt x="18439" y="14400"/>
                    <a:pt x="18966" y="13371"/>
                    <a:pt x="18966" y="13371"/>
                  </a:cubicBezTo>
                  <a:cubicBezTo>
                    <a:pt x="20020" y="12343"/>
                    <a:pt x="21073" y="10286"/>
                    <a:pt x="21600" y="8229"/>
                  </a:cubicBezTo>
                  <a:cubicBezTo>
                    <a:pt x="21600" y="7200"/>
                    <a:pt x="21600" y="5657"/>
                    <a:pt x="21600" y="5657"/>
                  </a:cubicBezTo>
                  <a:cubicBezTo>
                    <a:pt x="20020" y="4114"/>
                    <a:pt x="20020" y="4114"/>
                    <a:pt x="20020" y="4114"/>
                  </a:cubicBezTo>
                  <a:cubicBezTo>
                    <a:pt x="20020" y="4114"/>
                    <a:pt x="20020" y="4114"/>
                    <a:pt x="20020" y="411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Google Shape;1060;p79"/>
            <p:cNvSpPr/>
            <p:nvPr/>
          </p:nvSpPr>
          <p:spPr>
            <a:xfrm>
              <a:off x="4440495" y="1293438"/>
              <a:ext cx="341726" cy="20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extrusionOk="0">
                  <a:moveTo>
                    <a:pt x="20940" y="12185"/>
                  </a:moveTo>
                  <a:cubicBezTo>
                    <a:pt x="20446" y="11354"/>
                    <a:pt x="19456" y="10523"/>
                    <a:pt x="19292" y="10800"/>
                  </a:cubicBezTo>
                  <a:cubicBezTo>
                    <a:pt x="19292" y="11354"/>
                    <a:pt x="18632" y="11354"/>
                    <a:pt x="18467" y="10800"/>
                  </a:cubicBezTo>
                  <a:cubicBezTo>
                    <a:pt x="18137" y="10523"/>
                    <a:pt x="17973" y="9969"/>
                    <a:pt x="17148" y="10523"/>
                  </a:cubicBezTo>
                  <a:cubicBezTo>
                    <a:pt x="16489" y="10800"/>
                    <a:pt x="15994" y="11354"/>
                    <a:pt x="15994" y="11908"/>
                  </a:cubicBezTo>
                  <a:cubicBezTo>
                    <a:pt x="15994" y="12462"/>
                    <a:pt x="15334" y="13015"/>
                    <a:pt x="15334" y="12185"/>
                  </a:cubicBezTo>
                  <a:cubicBezTo>
                    <a:pt x="15334" y="11631"/>
                    <a:pt x="14675" y="11354"/>
                    <a:pt x="14345" y="11077"/>
                  </a:cubicBezTo>
                  <a:cubicBezTo>
                    <a:pt x="14015" y="11077"/>
                    <a:pt x="13356" y="11354"/>
                    <a:pt x="13191" y="10523"/>
                  </a:cubicBezTo>
                  <a:cubicBezTo>
                    <a:pt x="13191" y="10246"/>
                    <a:pt x="12531" y="9415"/>
                    <a:pt x="12531" y="8585"/>
                  </a:cubicBezTo>
                  <a:cubicBezTo>
                    <a:pt x="12531" y="7754"/>
                    <a:pt x="12696" y="6646"/>
                    <a:pt x="12366" y="6646"/>
                  </a:cubicBezTo>
                  <a:cubicBezTo>
                    <a:pt x="12037" y="6646"/>
                    <a:pt x="11707" y="5538"/>
                    <a:pt x="11377" y="5538"/>
                  </a:cubicBezTo>
                  <a:cubicBezTo>
                    <a:pt x="11047" y="5538"/>
                    <a:pt x="9069" y="5538"/>
                    <a:pt x="8904" y="5262"/>
                  </a:cubicBezTo>
                  <a:cubicBezTo>
                    <a:pt x="8574" y="4985"/>
                    <a:pt x="7420" y="6092"/>
                    <a:pt x="7255" y="5538"/>
                  </a:cubicBezTo>
                  <a:cubicBezTo>
                    <a:pt x="7255" y="4985"/>
                    <a:pt x="6431" y="3323"/>
                    <a:pt x="5936" y="2769"/>
                  </a:cubicBezTo>
                  <a:cubicBezTo>
                    <a:pt x="5771" y="3046"/>
                    <a:pt x="5771" y="3323"/>
                    <a:pt x="5441" y="3600"/>
                  </a:cubicBezTo>
                  <a:cubicBezTo>
                    <a:pt x="4452" y="4708"/>
                    <a:pt x="3792" y="4431"/>
                    <a:pt x="4122" y="3046"/>
                  </a:cubicBezTo>
                  <a:cubicBezTo>
                    <a:pt x="4287" y="1938"/>
                    <a:pt x="4287" y="277"/>
                    <a:pt x="3957" y="277"/>
                  </a:cubicBezTo>
                  <a:cubicBezTo>
                    <a:pt x="3463" y="277"/>
                    <a:pt x="3792" y="3046"/>
                    <a:pt x="3298" y="3323"/>
                  </a:cubicBezTo>
                  <a:cubicBezTo>
                    <a:pt x="2968" y="3323"/>
                    <a:pt x="2803" y="1385"/>
                    <a:pt x="3133" y="0"/>
                  </a:cubicBezTo>
                  <a:cubicBezTo>
                    <a:pt x="165" y="1385"/>
                    <a:pt x="165" y="1385"/>
                    <a:pt x="165" y="1385"/>
                  </a:cubicBezTo>
                  <a:cubicBezTo>
                    <a:pt x="0" y="10523"/>
                    <a:pt x="0" y="10523"/>
                    <a:pt x="0" y="10523"/>
                  </a:cubicBezTo>
                  <a:cubicBezTo>
                    <a:pt x="0" y="10523"/>
                    <a:pt x="0" y="10523"/>
                    <a:pt x="0" y="10523"/>
                  </a:cubicBezTo>
                  <a:cubicBezTo>
                    <a:pt x="165" y="10800"/>
                    <a:pt x="495" y="10800"/>
                    <a:pt x="660" y="10800"/>
                  </a:cubicBezTo>
                  <a:cubicBezTo>
                    <a:pt x="1154" y="11077"/>
                    <a:pt x="1154" y="10523"/>
                    <a:pt x="1154" y="10246"/>
                  </a:cubicBezTo>
                  <a:cubicBezTo>
                    <a:pt x="1154" y="9692"/>
                    <a:pt x="1814" y="8862"/>
                    <a:pt x="2144" y="8862"/>
                  </a:cubicBezTo>
                  <a:cubicBezTo>
                    <a:pt x="2308" y="9138"/>
                    <a:pt x="2308" y="8031"/>
                    <a:pt x="2473" y="8031"/>
                  </a:cubicBezTo>
                  <a:cubicBezTo>
                    <a:pt x="2638" y="8031"/>
                    <a:pt x="2803" y="8031"/>
                    <a:pt x="2968" y="7754"/>
                  </a:cubicBezTo>
                  <a:cubicBezTo>
                    <a:pt x="3133" y="7200"/>
                    <a:pt x="3792" y="7754"/>
                    <a:pt x="3957" y="8031"/>
                  </a:cubicBezTo>
                  <a:cubicBezTo>
                    <a:pt x="4122" y="8308"/>
                    <a:pt x="4452" y="8585"/>
                    <a:pt x="4782" y="8585"/>
                  </a:cubicBezTo>
                  <a:cubicBezTo>
                    <a:pt x="5111" y="8862"/>
                    <a:pt x="5276" y="10523"/>
                    <a:pt x="5276" y="10800"/>
                  </a:cubicBezTo>
                  <a:cubicBezTo>
                    <a:pt x="5276" y="11077"/>
                    <a:pt x="6760" y="11077"/>
                    <a:pt x="7090" y="11077"/>
                  </a:cubicBezTo>
                  <a:cubicBezTo>
                    <a:pt x="7255" y="11077"/>
                    <a:pt x="7255" y="11908"/>
                    <a:pt x="7585" y="12462"/>
                  </a:cubicBezTo>
                  <a:cubicBezTo>
                    <a:pt x="7915" y="13292"/>
                    <a:pt x="8079" y="13846"/>
                    <a:pt x="8244" y="14123"/>
                  </a:cubicBezTo>
                  <a:cubicBezTo>
                    <a:pt x="8244" y="14677"/>
                    <a:pt x="9069" y="15231"/>
                    <a:pt x="9398" y="15785"/>
                  </a:cubicBezTo>
                  <a:cubicBezTo>
                    <a:pt x="9563" y="16338"/>
                    <a:pt x="10388" y="16892"/>
                    <a:pt x="10718" y="17169"/>
                  </a:cubicBezTo>
                  <a:cubicBezTo>
                    <a:pt x="11212" y="17723"/>
                    <a:pt x="11707" y="18554"/>
                    <a:pt x="12037" y="18554"/>
                  </a:cubicBezTo>
                  <a:cubicBezTo>
                    <a:pt x="12366" y="18554"/>
                    <a:pt x="13026" y="19108"/>
                    <a:pt x="13026" y="19108"/>
                  </a:cubicBezTo>
                  <a:cubicBezTo>
                    <a:pt x="13191" y="20769"/>
                    <a:pt x="13191" y="20769"/>
                    <a:pt x="13191" y="20769"/>
                  </a:cubicBezTo>
                  <a:cubicBezTo>
                    <a:pt x="13191" y="20769"/>
                    <a:pt x="13356" y="20769"/>
                    <a:pt x="13356" y="20492"/>
                  </a:cubicBezTo>
                  <a:cubicBezTo>
                    <a:pt x="13850" y="20492"/>
                    <a:pt x="14015" y="21323"/>
                    <a:pt x="14345" y="21323"/>
                  </a:cubicBezTo>
                  <a:cubicBezTo>
                    <a:pt x="14510" y="21323"/>
                    <a:pt x="14675" y="21323"/>
                    <a:pt x="14840" y="21600"/>
                  </a:cubicBezTo>
                  <a:cubicBezTo>
                    <a:pt x="14840" y="20492"/>
                    <a:pt x="15005" y="19662"/>
                    <a:pt x="15334" y="19385"/>
                  </a:cubicBezTo>
                  <a:cubicBezTo>
                    <a:pt x="15664" y="18831"/>
                    <a:pt x="15169" y="18000"/>
                    <a:pt x="15169" y="17723"/>
                  </a:cubicBezTo>
                  <a:cubicBezTo>
                    <a:pt x="15169" y="16892"/>
                    <a:pt x="14510" y="16615"/>
                    <a:pt x="14510" y="15785"/>
                  </a:cubicBezTo>
                  <a:cubicBezTo>
                    <a:pt x="14675" y="15231"/>
                    <a:pt x="15169" y="15508"/>
                    <a:pt x="15664" y="15231"/>
                  </a:cubicBezTo>
                  <a:cubicBezTo>
                    <a:pt x="15994" y="14954"/>
                    <a:pt x="15664" y="14123"/>
                    <a:pt x="15994" y="14123"/>
                  </a:cubicBezTo>
                  <a:cubicBezTo>
                    <a:pt x="16324" y="14123"/>
                    <a:pt x="16489" y="13569"/>
                    <a:pt x="16653" y="13015"/>
                  </a:cubicBezTo>
                  <a:cubicBezTo>
                    <a:pt x="16653" y="12462"/>
                    <a:pt x="17148" y="13015"/>
                    <a:pt x="17478" y="12462"/>
                  </a:cubicBezTo>
                  <a:cubicBezTo>
                    <a:pt x="17808" y="12185"/>
                    <a:pt x="18302" y="11908"/>
                    <a:pt x="18467" y="12185"/>
                  </a:cubicBezTo>
                  <a:cubicBezTo>
                    <a:pt x="18467" y="12462"/>
                    <a:pt x="18137" y="13569"/>
                    <a:pt x="17973" y="14123"/>
                  </a:cubicBezTo>
                  <a:cubicBezTo>
                    <a:pt x="18467" y="14123"/>
                    <a:pt x="19127" y="13846"/>
                    <a:pt x="19292" y="13569"/>
                  </a:cubicBezTo>
                  <a:cubicBezTo>
                    <a:pt x="19456" y="13292"/>
                    <a:pt x="20281" y="14123"/>
                    <a:pt x="20611" y="13292"/>
                  </a:cubicBezTo>
                  <a:cubicBezTo>
                    <a:pt x="20776" y="12462"/>
                    <a:pt x="21600" y="13015"/>
                    <a:pt x="20940" y="1218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Google Shape;1061;p79"/>
            <p:cNvSpPr/>
            <p:nvPr/>
          </p:nvSpPr>
          <p:spPr>
            <a:xfrm>
              <a:off x="3438644" y="150413"/>
              <a:ext cx="507537" cy="80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43" extrusionOk="0">
                  <a:moveTo>
                    <a:pt x="20768" y="11582"/>
                  </a:moveTo>
                  <a:cubicBezTo>
                    <a:pt x="20768" y="11724"/>
                    <a:pt x="20433" y="11653"/>
                    <a:pt x="20433" y="11511"/>
                  </a:cubicBezTo>
                  <a:cubicBezTo>
                    <a:pt x="20433" y="11439"/>
                    <a:pt x="19873" y="11297"/>
                    <a:pt x="19873" y="11226"/>
                  </a:cubicBezTo>
                  <a:cubicBezTo>
                    <a:pt x="19873" y="11226"/>
                    <a:pt x="20097" y="11226"/>
                    <a:pt x="20321" y="11297"/>
                  </a:cubicBezTo>
                  <a:cubicBezTo>
                    <a:pt x="20433" y="11368"/>
                    <a:pt x="20657" y="11297"/>
                    <a:pt x="20880" y="11155"/>
                  </a:cubicBezTo>
                  <a:cubicBezTo>
                    <a:pt x="21104" y="11013"/>
                    <a:pt x="21328" y="11155"/>
                    <a:pt x="21328" y="11013"/>
                  </a:cubicBezTo>
                  <a:cubicBezTo>
                    <a:pt x="21440" y="10871"/>
                    <a:pt x="21104" y="10871"/>
                    <a:pt x="20992" y="10800"/>
                  </a:cubicBezTo>
                  <a:cubicBezTo>
                    <a:pt x="20880" y="10729"/>
                    <a:pt x="20657" y="10587"/>
                    <a:pt x="20321" y="10658"/>
                  </a:cubicBezTo>
                  <a:cubicBezTo>
                    <a:pt x="19985" y="10658"/>
                    <a:pt x="19985" y="10587"/>
                    <a:pt x="19873" y="10516"/>
                  </a:cubicBezTo>
                  <a:cubicBezTo>
                    <a:pt x="19761" y="10374"/>
                    <a:pt x="19314" y="10587"/>
                    <a:pt x="19314" y="10800"/>
                  </a:cubicBezTo>
                  <a:cubicBezTo>
                    <a:pt x="19314" y="10942"/>
                    <a:pt x="18978" y="10942"/>
                    <a:pt x="19090" y="10871"/>
                  </a:cubicBezTo>
                  <a:cubicBezTo>
                    <a:pt x="19202" y="10729"/>
                    <a:pt x="18866" y="10587"/>
                    <a:pt x="19202" y="10516"/>
                  </a:cubicBezTo>
                  <a:cubicBezTo>
                    <a:pt x="19425" y="10516"/>
                    <a:pt x="19314" y="10232"/>
                    <a:pt x="18754" y="10232"/>
                  </a:cubicBezTo>
                  <a:cubicBezTo>
                    <a:pt x="18418" y="10161"/>
                    <a:pt x="18194" y="10445"/>
                    <a:pt x="18306" y="10516"/>
                  </a:cubicBezTo>
                  <a:cubicBezTo>
                    <a:pt x="18418" y="10587"/>
                    <a:pt x="17971" y="10942"/>
                    <a:pt x="17747" y="10942"/>
                  </a:cubicBezTo>
                  <a:cubicBezTo>
                    <a:pt x="17635" y="10942"/>
                    <a:pt x="17859" y="10658"/>
                    <a:pt x="17859" y="10516"/>
                  </a:cubicBezTo>
                  <a:cubicBezTo>
                    <a:pt x="17747" y="10303"/>
                    <a:pt x="17635" y="10445"/>
                    <a:pt x="17299" y="10729"/>
                  </a:cubicBezTo>
                  <a:cubicBezTo>
                    <a:pt x="16963" y="10871"/>
                    <a:pt x="16739" y="11155"/>
                    <a:pt x="16516" y="11155"/>
                  </a:cubicBezTo>
                  <a:cubicBezTo>
                    <a:pt x="16292" y="11226"/>
                    <a:pt x="16292" y="10942"/>
                    <a:pt x="16628" y="10871"/>
                  </a:cubicBezTo>
                  <a:cubicBezTo>
                    <a:pt x="16963" y="10729"/>
                    <a:pt x="16963" y="10445"/>
                    <a:pt x="17187" y="10445"/>
                  </a:cubicBezTo>
                  <a:cubicBezTo>
                    <a:pt x="17299" y="10445"/>
                    <a:pt x="17299" y="10232"/>
                    <a:pt x="17075" y="10232"/>
                  </a:cubicBezTo>
                  <a:cubicBezTo>
                    <a:pt x="16851" y="10161"/>
                    <a:pt x="16739" y="10374"/>
                    <a:pt x="16628" y="10445"/>
                  </a:cubicBezTo>
                  <a:cubicBezTo>
                    <a:pt x="16516" y="10516"/>
                    <a:pt x="15956" y="10374"/>
                    <a:pt x="15956" y="10445"/>
                  </a:cubicBezTo>
                  <a:cubicBezTo>
                    <a:pt x="15956" y="10516"/>
                    <a:pt x="15844" y="10516"/>
                    <a:pt x="15844" y="10658"/>
                  </a:cubicBezTo>
                  <a:cubicBezTo>
                    <a:pt x="15956" y="10729"/>
                    <a:pt x="15844" y="10871"/>
                    <a:pt x="15732" y="10729"/>
                  </a:cubicBezTo>
                  <a:cubicBezTo>
                    <a:pt x="15620" y="10587"/>
                    <a:pt x="15285" y="10658"/>
                    <a:pt x="15173" y="10871"/>
                  </a:cubicBezTo>
                  <a:cubicBezTo>
                    <a:pt x="14949" y="10942"/>
                    <a:pt x="14725" y="10942"/>
                    <a:pt x="14949" y="11013"/>
                  </a:cubicBezTo>
                  <a:cubicBezTo>
                    <a:pt x="15061" y="11084"/>
                    <a:pt x="15061" y="11297"/>
                    <a:pt x="14837" y="11368"/>
                  </a:cubicBezTo>
                  <a:cubicBezTo>
                    <a:pt x="14613" y="11368"/>
                    <a:pt x="14725" y="10942"/>
                    <a:pt x="14501" y="10942"/>
                  </a:cubicBezTo>
                  <a:cubicBezTo>
                    <a:pt x="14389" y="11013"/>
                    <a:pt x="14389" y="10800"/>
                    <a:pt x="14725" y="10800"/>
                  </a:cubicBezTo>
                  <a:cubicBezTo>
                    <a:pt x="14949" y="10800"/>
                    <a:pt x="15173" y="10587"/>
                    <a:pt x="15173" y="10516"/>
                  </a:cubicBezTo>
                  <a:cubicBezTo>
                    <a:pt x="15061" y="10445"/>
                    <a:pt x="14837" y="10445"/>
                    <a:pt x="14837" y="10587"/>
                  </a:cubicBezTo>
                  <a:cubicBezTo>
                    <a:pt x="14837" y="10729"/>
                    <a:pt x="14389" y="10658"/>
                    <a:pt x="14165" y="10658"/>
                  </a:cubicBezTo>
                  <a:cubicBezTo>
                    <a:pt x="13830" y="10658"/>
                    <a:pt x="13942" y="10871"/>
                    <a:pt x="14277" y="10942"/>
                  </a:cubicBezTo>
                  <a:cubicBezTo>
                    <a:pt x="14501" y="11084"/>
                    <a:pt x="14165" y="11226"/>
                    <a:pt x="14053" y="11084"/>
                  </a:cubicBezTo>
                  <a:cubicBezTo>
                    <a:pt x="13830" y="11013"/>
                    <a:pt x="13494" y="11013"/>
                    <a:pt x="13382" y="11084"/>
                  </a:cubicBezTo>
                  <a:cubicBezTo>
                    <a:pt x="13158" y="11155"/>
                    <a:pt x="13830" y="11297"/>
                    <a:pt x="13830" y="11368"/>
                  </a:cubicBezTo>
                  <a:cubicBezTo>
                    <a:pt x="13830" y="11439"/>
                    <a:pt x="13494" y="11297"/>
                    <a:pt x="13382" y="11368"/>
                  </a:cubicBezTo>
                  <a:cubicBezTo>
                    <a:pt x="13382" y="11439"/>
                    <a:pt x="13046" y="11297"/>
                    <a:pt x="13046" y="11155"/>
                  </a:cubicBezTo>
                  <a:cubicBezTo>
                    <a:pt x="13046" y="11013"/>
                    <a:pt x="12375" y="11226"/>
                    <a:pt x="12710" y="11297"/>
                  </a:cubicBezTo>
                  <a:cubicBezTo>
                    <a:pt x="13046" y="11297"/>
                    <a:pt x="12934" y="11439"/>
                    <a:pt x="12934" y="11653"/>
                  </a:cubicBezTo>
                  <a:cubicBezTo>
                    <a:pt x="12934" y="11795"/>
                    <a:pt x="12599" y="11724"/>
                    <a:pt x="12710" y="11511"/>
                  </a:cubicBezTo>
                  <a:cubicBezTo>
                    <a:pt x="12710" y="11368"/>
                    <a:pt x="12375" y="11368"/>
                    <a:pt x="12151" y="11511"/>
                  </a:cubicBezTo>
                  <a:cubicBezTo>
                    <a:pt x="11927" y="11582"/>
                    <a:pt x="12151" y="11297"/>
                    <a:pt x="12039" y="11155"/>
                  </a:cubicBezTo>
                  <a:cubicBezTo>
                    <a:pt x="11927" y="11013"/>
                    <a:pt x="11703" y="11155"/>
                    <a:pt x="11591" y="11226"/>
                  </a:cubicBezTo>
                  <a:cubicBezTo>
                    <a:pt x="11256" y="11226"/>
                    <a:pt x="11144" y="11226"/>
                    <a:pt x="11367" y="11368"/>
                  </a:cubicBezTo>
                  <a:cubicBezTo>
                    <a:pt x="11479" y="11511"/>
                    <a:pt x="11479" y="11653"/>
                    <a:pt x="11256" y="11653"/>
                  </a:cubicBezTo>
                  <a:cubicBezTo>
                    <a:pt x="11032" y="11582"/>
                    <a:pt x="10920" y="11653"/>
                    <a:pt x="10920" y="11724"/>
                  </a:cubicBezTo>
                  <a:cubicBezTo>
                    <a:pt x="11032" y="11795"/>
                    <a:pt x="10696" y="11866"/>
                    <a:pt x="10584" y="11724"/>
                  </a:cubicBezTo>
                  <a:cubicBezTo>
                    <a:pt x="10584" y="11653"/>
                    <a:pt x="10248" y="11724"/>
                    <a:pt x="10136" y="11795"/>
                  </a:cubicBezTo>
                  <a:cubicBezTo>
                    <a:pt x="10024" y="11937"/>
                    <a:pt x="9577" y="12008"/>
                    <a:pt x="9689" y="12150"/>
                  </a:cubicBezTo>
                  <a:cubicBezTo>
                    <a:pt x="9689" y="12292"/>
                    <a:pt x="10024" y="12079"/>
                    <a:pt x="10248" y="12150"/>
                  </a:cubicBezTo>
                  <a:cubicBezTo>
                    <a:pt x="10360" y="12150"/>
                    <a:pt x="10248" y="12292"/>
                    <a:pt x="10360" y="12363"/>
                  </a:cubicBezTo>
                  <a:cubicBezTo>
                    <a:pt x="10360" y="12434"/>
                    <a:pt x="10360" y="12576"/>
                    <a:pt x="10248" y="12505"/>
                  </a:cubicBezTo>
                  <a:cubicBezTo>
                    <a:pt x="10136" y="12363"/>
                    <a:pt x="9801" y="12363"/>
                    <a:pt x="9801" y="12505"/>
                  </a:cubicBezTo>
                  <a:cubicBezTo>
                    <a:pt x="9801" y="12647"/>
                    <a:pt x="9577" y="12505"/>
                    <a:pt x="9465" y="12363"/>
                  </a:cubicBezTo>
                  <a:cubicBezTo>
                    <a:pt x="9241" y="12221"/>
                    <a:pt x="9129" y="12576"/>
                    <a:pt x="9017" y="12505"/>
                  </a:cubicBezTo>
                  <a:cubicBezTo>
                    <a:pt x="8905" y="12434"/>
                    <a:pt x="9241" y="12150"/>
                    <a:pt x="9129" y="12079"/>
                  </a:cubicBezTo>
                  <a:cubicBezTo>
                    <a:pt x="9017" y="11937"/>
                    <a:pt x="9017" y="12150"/>
                    <a:pt x="8681" y="12292"/>
                  </a:cubicBezTo>
                  <a:cubicBezTo>
                    <a:pt x="8458" y="12505"/>
                    <a:pt x="8010" y="12505"/>
                    <a:pt x="8122" y="12576"/>
                  </a:cubicBezTo>
                  <a:cubicBezTo>
                    <a:pt x="8234" y="12647"/>
                    <a:pt x="7786" y="12647"/>
                    <a:pt x="7786" y="12861"/>
                  </a:cubicBezTo>
                  <a:cubicBezTo>
                    <a:pt x="7674" y="13003"/>
                    <a:pt x="7115" y="13074"/>
                    <a:pt x="6779" y="13216"/>
                  </a:cubicBezTo>
                  <a:cubicBezTo>
                    <a:pt x="6331" y="13358"/>
                    <a:pt x="6891" y="13429"/>
                    <a:pt x="7115" y="13216"/>
                  </a:cubicBezTo>
                  <a:cubicBezTo>
                    <a:pt x="7338" y="13074"/>
                    <a:pt x="7338" y="13145"/>
                    <a:pt x="7674" y="13003"/>
                  </a:cubicBezTo>
                  <a:cubicBezTo>
                    <a:pt x="8010" y="12861"/>
                    <a:pt x="8346" y="12789"/>
                    <a:pt x="8458" y="12789"/>
                  </a:cubicBezTo>
                  <a:cubicBezTo>
                    <a:pt x="8681" y="12861"/>
                    <a:pt x="8905" y="12932"/>
                    <a:pt x="9017" y="12789"/>
                  </a:cubicBezTo>
                  <a:cubicBezTo>
                    <a:pt x="9129" y="12647"/>
                    <a:pt x="9353" y="12647"/>
                    <a:pt x="9465" y="12718"/>
                  </a:cubicBezTo>
                  <a:cubicBezTo>
                    <a:pt x="9689" y="12861"/>
                    <a:pt x="9241" y="12932"/>
                    <a:pt x="9353" y="13074"/>
                  </a:cubicBezTo>
                  <a:cubicBezTo>
                    <a:pt x="9577" y="13216"/>
                    <a:pt x="9129" y="13287"/>
                    <a:pt x="9129" y="13145"/>
                  </a:cubicBezTo>
                  <a:cubicBezTo>
                    <a:pt x="9129" y="13003"/>
                    <a:pt x="9017" y="12932"/>
                    <a:pt x="8905" y="13003"/>
                  </a:cubicBezTo>
                  <a:cubicBezTo>
                    <a:pt x="8793" y="13145"/>
                    <a:pt x="8681" y="13287"/>
                    <a:pt x="8458" y="13287"/>
                  </a:cubicBezTo>
                  <a:cubicBezTo>
                    <a:pt x="8346" y="13287"/>
                    <a:pt x="8122" y="13429"/>
                    <a:pt x="8122" y="13642"/>
                  </a:cubicBezTo>
                  <a:cubicBezTo>
                    <a:pt x="8122" y="13784"/>
                    <a:pt x="7786" y="13642"/>
                    <a:pt x="7786" y="13784"/>
                  </a:cubicBezTo>
                  <a:cubicBezTo>
                    <a:pt x="7786" y="13997"/>
                    <a:pt x="7450" y="14282"/>
                    <a:pt x="7115" y="14424"/>
                  </a:cubicBezTo>
                  <a:cubicBezTo>
                    <a:pt x="6667" y="14637"/>
                    <a:pt x="7003" y="14708"/>
                    <a:pt x="6891" y="14850"/>
                  </a:cubicBezTo>
                  <a:cubicBezTo>
                    <a:pt x="6779" y="14992"/>
                    <a:pt x="6331" y="14850"/>
                    <a:pt x="6331" y="14921"/>
                  </a:cubicBezTo>
                  <a:cubicBezTo>
                    <a:pt x="6219" y="14992"/>
                    <a:pt x="6331" y="15276"/>
                    <a:pt x="6219" y="15418"/>
                  </a:cubicBezTo>
                  <a:cubicBezTo>
                    <a:pt x="5995" y="15489"/>
                    <a:pt x="6219" y="15632"/>
                    <a:pt x="6219" y="15774"/>
                  </a:cubicBezTo>
                  <a:cubicBezTo>
                    <a:pt x="6219" y="15916"/>
                    <a:pt x="5660" y="15703"/>
                    <a:pt x="5660" y="15845"/>
                  </a:cubicBezTo>
                  <a:cubicBezTo>
                    <a:pt x="5660" y="15987"/>
                    <a:pt x="5212" y="15916"/>
                    <a:pt x="4988" y="15987"/>
                  </a:cubicBezTo>
                  <a:cubicBezTo>
                    <a:pt x="4988" y="15987"/>
                    <a:pt x="5324" y="16129"/>
                    <a:pt x="5548" y="16271"/>
                  </a:cubicBezTo>
                  <a:cubicBezTo>
                    <a:pt x="5772" y="16342"/>
                    <a:pt x="5324" y="16484"/>
                    <a:pt x="5212" y="16342"/>
                  </a:cubicBezTo>
                  <a:cubicBezTo>
                    <a:pt x="5212" y="16200"/>
                    <a:pt x="4988" y="16413"/>
                    <a:pt x="4541" y="16484"/>
                  </a:cubicBezTo>
                  <a:cubicBezTo>
                    <a:pt x="4205" y="16626"/>
                    <a:pt x="4317" y="16839"/>
                    <a:pt x="3981" y="16839"/>
                  </a:cubicBezTo>
                  <a:cubicBezTo>
                    <a:pt x="3645" y="16839"/>
                    <a:pt x="3757" y="17124"/>
                    <a:pt x="3645" y="17266"/>
                  </a:cubicBezTo>
                  <a:cubicBezTo>
                    <a:pt x="3421" y="17337"/>
                    <a:pt x="3533" y="16982"/>
                    <a:pt x="3198" y="16982"/>
                  </a:cubicBezTo>
                  <a:cubicBezTo>
                    <a:pt x="2862" y="16982"/>
                    <a:pt x="2862" y="17124"/>
                    <a:pt x="3086" y="17337"/>
                  </a:cubicBezTo>
                  <a:cubicBezTo>
                    <a:pt x="3309" y="17479"/>
                    <a:pt x="2750" y="17337"/>
                    <a:pt x="2638" y="17479"/>
                  </a:cubicBezTo>
                  <a:cubicBezTo>
                    <a:pt x="2414" y="17692"/>
                    <a:pt x="1966" y="17621"/>
                    <a:pt x="1855" y="17692"/>
                  </a:cubicBezTo>
                  <a:cubicBezTo>
                    <a:pt x="1743" y="17763"/>
                    <a:pt x="2190" y="17763"/>
                    <a:pt x="2302" y="17905"/>
                  </a:cubicBezTo>
                  <a:cubicBezTo>
                    <a:pt x="2302" y="17976"/>
                    <a:pt x="1855" y="17905"/>
                    <a:pt x="1519" y="17905"/>
                  </a:cubicBezTo>
                  <a:cubicBezTo>
                    <a:pt x="1295" y="17834"/>
                    <a:pt x="1295" y="18118"/>
                    <a:pt x="1071" y="18047"/>
                  </a:cubicBezTo>
                  <a:cubicBezTo>
                    <a:pt x="959" y="18047"/>
                    <a:pt x="623" y="18261"/>
                    <a:pt x="735" y="18332"/>
                  </a:cubicBezTo>
                  <a:cubicBezTo>
                    <a:pt x="959" y="18474"/>
                    <a:pt x="623" y="18474"/>
                    <a:pt x="400" y="18403"/>
                  </a:cubicBezTo>
                  <a:cubicBezTo>
                    <a:pt x="288" y="18332"/>
                    <a:pt x="64" y="18545"/>
                    <a:pt x="64" y="18616"/>
                  </a:cubicBezTo>
                  <a:cubicBezTo>
                    <a:pt x="-48" y="18758"/>
                    <a:pt x="400" y="18829"/>
                    <a:pt x="400" y="18900"/>
                  </a:cubicBezTo>
                  <a:cubicBezTo>
                    <a:pt x="400" y="18971"/>
                    <a:pt x="64" y="19042"/>
                    <a:pt x="288" y="19113"/>
                  </a:cubicBezTo>
                  <a:cubicBezTo>
                    <a:pt x="512" y="19113"/>
                    <a:pt x="288" y="19255"/>
                    <a:pt x="176" y="19326"/>
                  </a:cubicBezTo>
                  <a:cubicBezTo>
                    <a:pt x="-48" y="19326"/>
                    <a:pt x="-48" y="19468"/>
                    <a:pt x="176" y="19468"/>
                  </a:cubicBezTo>
                  <a:cubicBezTo>
                    <a:pt x="288" y="19611"/>
                    <a:pt x="-160" y="19682"/>
                    <a:pt x="64" y="19824"/>
                  </a:cubicBezTo>
                  <a:cubicBezTo>
                    <a:pt x="288" y="20037"/>
                    <a:pt x="512" y="19824"/>
                    <a:pt x="512" y="19966"/>
                  </a:cubicBezTo>
                  <a:cubicBezTo>
                    <a:pt x="623" y="20108"/>
                    <a:pt x="959" y="19966"/>
                    <a:pt x="1071" y="19753"/>
                  </a:cubicBezTo>
                  <a:cubicBezTo>
                    <a:pt x="1407" y="19611"/>
                    <a:pt x="1519" y="19966"/>
                    <a:pt x="1295" y="19966"/>
                  </a:cubicBezTo>
                  <a:cubicBezTo>
                    <a:pt x="959" y="19966"/>
                    <a:pt x="847" y="20037"/>
                    <a:pt x="847" y="20179"/>
                  </a:cubicBezTo>
                  <a:cubicBezTo>
                    <a:pt x="959" y="20321"/>
                    <a:pt x="512" y="20321"/>
                    <a:pt x="512" y="20108"/>
                  </a:cubicBezTo>
                  <a:cubicBezTo>
                    <a:pt x="512" y="19966"/>
                    <a:pt x="64" y="20179"/>
                    <a:pt x="176" y="20321"/>
                  </a:cubicBezTo>
                  <a:cubicBezTo>
                    <a:pt x="400" y="20392"/>
                    <a:pt x="176" y="20463"/>
                    <a:pt x="176" y="20605"/>
                  </a:cubicBezTo>
                  <a:cubicBezTo>
                    <a:pt x="176" y="20676"/>
                    <a:pt x="512" y="20676"/>
                    <a:pt x="623" y="20534"/>
                  </a:cubicBezTo>
                  <a:cubicBezTo>
                    <a:pt x="847" y="20392"/>
                    <a:pt x="959" y="20392"/>
                    <a:pt x="1071" y="20534"/>
                  </a:cubicBezTo>
                  <a:cubicBezTo>
                    <a:pt x="1183" y="20676"/>
                    <a:pt x="959" y="20605"/>
                    <a:pt x="959" y="20818"/>
                  </a:cubicBezTo>
                  <a:cubicBezTo>
                    <a:pt x="959" y="20961"/>
                    <a:pt x="735" y="20818"/>
                    <a:pt x="512" y="20961"/>
                  </a:cubicBezTo>
                  <a:cubicBezTo>
                    <a:pt x="400" y="21103"/>
                    <a:pt x="1071" y="21316"/>
                    <a:pt x="1407" y="21387"/>
                  </a:cubicBezTo>
                  <a:cubicBezTo>
                    <a:pt x="1631" y="21387"/>
                    <a:pt x="1855" y="21600"/>
                    <a:pt x="2302" y="21529"/>
                  </a:cubicBezTo>
                  <a:cubicBezTo>
                    <a:pt x="2862" y="21529"/>
                    <a:pt x="3757" y="20961"/>
                    <a:pt x="3869" y="20818"/>
                  </a:cubicBezTo>
                  <a:cubicBezTo>
                    <a:pt x="3981" y="20747"/>
                    <a:pt x="4317" y="20818"/>
                    <a:pt x="4541" y="20747"/>
                  </a:cubicBezTo>
                  <a:cubicBezTo>
                    <a:pt x="4764" y="20676"/>
                    <a:pt x="4541" y="20392"/>
                    <a:pt x="4764" y="20321"/>
                  </a:cubicBezTo>
                  <a:cubicBezTo>
                    <a:pt x="4876" y="20321"/>
                    <a:pt x="4988" y="20605"/>
                    <a:pt x="4988" y="20676"/>
                  </a:cubicBezTo>
                  <a:cubicBezTo>
                    <a:pt x="5100" y="20676"/>
                    <a:pt x="5212" y="20747"/>
                    <a:pt x="5212" y="20889"/>
                  </a:cubicBezTo>
                  <a:cubicBezTo>
                    <a:pt x="5324" y="20889"/>
                    <a:pt x="5436" y="20889"/>
                    <a:pt x="5436" y="20961"/>
                  </a:cubicBezTo>
                  <a:cubicBezTo>
                    <a:pt x="5660" y="21032"/>
                    <a:pt x="5660" y="20676"/>
                    <a:pt x="5660" y="20534"/>
                  </a:cubicBezTo>
                  <a:cubicBezTo>
                    <a:pt x="5660" y="20463"/>
                    <a:pt x="5884" y="20321"/>
                    <a:pt x="5772" y="20179"/>
                  </a:cubicBezTo>
                  <a:cubicBezTo>
                    <a:pt x="5772" y="20037"/>
                    <a:pt x="6331" y="20108"/>
                    <a:pt x="6331" y="20037"/>
                  </a:cubicBezTo>
                  <a:cubicBezTo>
                    <a:pt x="6443" y="19895"/>
                    <a:pt x="6443" y="19539"/>
                    <a:pt x="6331" y="19468"/>
                  </a:cubicBezTo>
                  <a:cubicBezTo>
                    <a:pt x="6219" y="19468"/>
                    <a:pt x="6107" y="19255"/>
                    <a:pt x="6331" y="19255"/>
                  </a:cubicBezTo>
                  <a:cubicBezTo>
                    <a:pt x="6443" y="19255"/>
                    <a:pt x="6555" y="19184"/>
                    <a:pt x="6555" y="18971"/>
                  </a:cubicBezTo>
                  <a:cubicBezTo>
                    <a:pt x="6555" y="18758"/>
                    <a:pt x="6107" y="18829"/>
                    <a:pt x="6107" y="18545"/>
                  </a:cubicBezTo>
                  <a:cubicBezTo>
                    <a:pt x="5995" y="18403"/>
                    <a:pt x="6331" y="18403"/>
                    <a:pt x="6107" y="18118"/>
                  </a:cubicBezTo>
                  <a:cubicBezTo>
                    <a:pt x="5884" y="17834"/>
                    <a:pt x="6219" y="17692"/>
                    <a:pt x="6107" y="17621"/>
                  </a:cubicBezTo>
                  <a:cubicBezTo>
                    <a:pt x="5995" y="17479"/>
                    <a:pt x="5995" y="17337"/>
                    <a:pt x="6219" y="17053"/>
                  </a:cubicBezTo>
                  <a:cubicBezTo>
                    <a:pt x="6331" y="16839"/>
                    <a:pt x="6779" y="16697"/>
                    <a:pt x="7003" y="16697"/>
                  </a:cubicBezTo>
                  <a:cubicBezTo>
                    <a:pt x="7115" y="16768"/>
                    <a:pt x="7450" y="16839"/>
                    <a:pt x="7562" y="16697"/>
                  </a:cubicBezTo>
                  <a:cubicBezTo>
                    <a:pt x="7674" y="16555"/>
                    <a:pt x="7674" y="16413"/>
                    <a:pt x="7562" y="16342"/>
                  </a:cubicBezTo>
                  <a:cubicBezTo>
                    <a:pt x="7450" y="16342"/>
                    <a:pt x="7115" y="16271"/>
                    <a:pt x="7338" y="16058"/>
                  </a:cubicBezTo>
                  <a:cubicBezTo>
                    <a:pt x="7674" y="15916"/>
                    <a:pt x="7786" y="15632"/>
                    <a:pt x="7898" y="15418"/>
                  </a:cubicBezTo>
                  <a:cubicBezTo>
                    <a:pt x="7898" y="15205"/>
                    <a:pt x="7786" y="15063"/>
                    <a:pt x="7898" y="14992"/>
                  </a:cubicBezTo>
                  <a:cubicBezTo>
                    <a:pt x="8010" y="14921"/>
                    <a:pt x="8346" y="14992"/>
                    <a:pt x="8570" y="14850"/>
                  </a:cubicBezTo>
                  <a:cubicBezTo>
                    <a:pt x="8793" y="14779"/>
                    <a:pt x="8681" y="14637"/>
                    <a:pt x="8793" y="14566"/>
                  </a:cubicBezTo>
                  <a:cubicBezTo>
                    <a:pt x="8905" y="14424"/>
                    <a:pt x="9017" y="14282"/>
                    <a:pt x="9129" y="14139"/>
                  </a:cubicBezTo>
                  <a:cubicBezTo>
                    <a:pt x="9241" y="14068"/>
                    <a:pt x="9465" y="13997"/>
                    <a:pt x="9353" y="13855"/>
                  </a:cubicBezTo>
                  <a:cubicBezTo>
                    <a:pt x="9241" y="13784"/>
                    <a:pt x="9577" y="13642"/>
                    <a:pt x="9577" y="13500"/>
                  </a:cubicBezTo>
                  <a:cubicBezTo>
                    <a:pt x="9577" y="13358"/>
                    <a:pt x="10024" y="13216"/>
                    <a:pt x="10248" y="13216"/>
                  </a:cubicBezTo>
                  <a:cubicBezTo>
                    <a:pt x="10472" y="13216"/>
                    <a:pt x="10808" y="13216"/>
                    <a:pt x="10808" y="13074"/>
                  </a:cubicBezTo>
                  <a:cubicBezTo>
                    <a:pt x="10808" y="12861"/>
                    <a:pt x="10696" y="12576"/>
                    <a:pt x="11032" y="12647"/>
                  </a:cubicBezTo>
                  <a:cubicBezTo>
                    <a:pt x="11479" y="12718"/>
                    <a:pt x="11703" y="12647"/>
                    <a:pt x="11927" y="12718"/>
                  </a:cubicBezTo>
                  <a:cubicBezTo>
                    <a:pt x="12151" y="12861"/>
                    <a:pt x="12487" y="12861"/>
                    <a:pt x="12487" y="12647"/>
                  </a:cubicBezTo>
                  <a:cubicBezTo>
                    <a:pt x="12487" y="12505"/>
                    <a:pt x="12599" y="12150"/>
                    <a:pt x="13046" y="12292"/>
                  </a:cubicBezTo>
                  <a:cubicBezTo>
                    <a:pt x="13046" y="12292"/>
                    <a:pt x="13046" y="12292"/>
                    <a:pt x="13046" y="12292"/>
                  </a:cubicBezTo>
                  <a:cubicBezTo>
                    <a:pt x="13046" y="12150"/>
                    <a:pt x="13382" y="12008"/>
                    <a:pt x="13606" y="12008"/>
                  </a:cubicBezTo>
                  <a:cubicBezTo>
                    <a:pt x="13942" y="12079"/>
                    <a:pt x="14165" y="12434"/>
                    <a:pt x="14389" y="12505"/>
                  </a:cubicBezTo>
                  <a:cubicBezTo>
                    <a:pt x="14837" y="12576"/>
                    <a:pt x="15285" y="12576"/>
                    <a:pt x="15396" y="12505"/>
                  </a:cubicBezTo>
                  <a:cubicBezTo>
                    <a:pt x="15508" y="12363"/>
                    <a:pt x="15844" y="12576"/>
                    <a:pt x="15956" y="12576"/>
                  </a:cubicBezTo>
                  <a:cubicBezTo>
                    <a:pt x="16292" y="12505"/>
                    <a:pt x="16292" y="12789"/>
                    <a:pt x="16516" y="12576"/>
                  </a:cubicBezTo>
                  <a:cubicBezTo>
                    <a:pt x="16739" y="12434"/>
                    <a:pt x="16516" y="12292"/>
                    <a:pt x="16851" y="12292"/>
                  </a:cubicBezTo>
                  <a:cubicBezTo>
                    <a:pt x="17187" y="12363"/>
                    <a:pt x="17075" y="12008"/>
                    <a:pt x="17075" y="11795"/>
                  </a:cubicBezTo>
                  <a:cubicBezTo>
                    <a:pt x="17075" y="11724"/>
                    <a:pt x="17523" y="11653"/>
                    <a:pt x="17523" y="11511"/>
                  </a:cubicBezTo>
                  <a:cubicBezTo>
                    <a:pt x="17523" y="11368"/>
                    <a:pt x="18306" y="11511"/>
                    <a:pt x="18418" y="11368"/>
                  </a:cubicBezTo>
                  <a:cubicBezTo>
                    <a:pt x="18530" y="11297"/>
                    <a:pt x="18866" y="11155"/>
                    <a:pt x="18978" y="11368"/>
                  </a:cubicBezTo>
                  <a:cubicBezTo>
                    <a:pt x="19202" y="11582"/>
                    <a:pt x="19873" y="11653"/>
                    <a:pt x="19873" y="11724"/>
                  </a:cubicBezTo>
                  <a:cubicBezTo>
                    <a:pt x="19873" y="11795"/>
                    <a:pt x="19873" y="11937"/>
                    <a:pt x="19873" y="12008"/>
                  </a:cubicBezTo>
                  <a:cubicBezTo>
                    <a:pt x="19985" y="11937"/>
                    <a:pt x="20097" y="11866"/>
                    <a:pt x="20321" y="11866"/>
                  </a:cubicBezTo>
                  <a:cubicBezTo>
                    <a:pt x="20545" y="11866"/>
                    <a:pt x="20768" y="11724"/>
                    <a:pt x="20992" y="11724"/>
                  </a:cubicBezTo>
                  <a:cubicBezTo>
                    <a:pt x="21216" y="11724"/>
                    <a:pt x="21328" y="11724"/>
                    <a:pt x="21328" y="11511"/>
                  </a:cubicBezTo>
                  <a:cubicBezTo>
                    <a:pt x="21216" y="11439"/>
                    <a:pt x="20880" y="11439"/>
                    <a:pt x="20768" y="11582"/>
                  </a:cubicBezTo>
                  <a:close/>
                  <a:moveTo>
                    <a:pt x="5884" y="1492"/>
                  </a:moveTo>
                  <a:cubicBezTo>
                    <a:pt x="6331" y="1563"/>
                    <a:pt x="5548" y="1847"/>
                    <a:pt x="5436" y="2061"/>
                  </a:cubicBezTo>
                  <a:cubicBezTo>
                    <a:pt x="5324" y="2274"/>
                    <a:pt x="5995" y="2487"/>
                    <a:pt x="6331" y="2629"/>
                  </a:cubicBezTo>
                  <a:cubicBezTo>
                    <a:pt x="6555" y="2842"/>
                    <a:pt x="7227" y="2771"/>
                    <a:pt x="7450" y="2700"/>
                  </a:cubicBezTo>
                  <a:cubicBezTo>
                    <a:pt x="7674" y="2558"/>
                    <a:pt x="7674" y="2274"/>
                    <a:pt x="7898" y="2274"/>
                  </a:cubicBezTo>
                  <a:cubicBezTo>
                    <a:pt x="8234" y="2274"/>
                    <a:pt x="8010" y="2132"/>
                    <a:pt x="8346" y="2061"/>
                  </a:cubicBezTo>
                  <a:cubicBezTo>
                    <a:pt x="8570" y="1989"/>
                    <a:pt x="8681" y="2203"/>
                    <a:pt x="8458" y="2345"/>
                  </a:cubicBezTo>
                  <a:cubicBezTo>
                    <a:pt x="8122" y="2487"/>
                    <a:pt x="8793" y="2487"/>
                    <a:pt x="9017" y="2274"/>
                  </a:cubicBezTo>
                  <a:cubicBezTo>
                    <a:pt x="9465" y="2132"/>
                    <a:pt x="9465" y="2274"/>
                    <a:pt x="9465" y="2487"/>
                  </a:cubicBezTo>
                  <a:cubicBezTo>
                    <a:pt x="9353" y="2700"/>
                    <a:pt x="8681" y="2558"/>
                    <a:pt x="8458" y="2771"/>
                  </a:cubicBezTo>
                  <a:cubicBezTo>
                    <a:pt x="8234" y="2984"/>
                    <a:pt x="7562" y="2842"/>
                    <a:pt x="7115" y="3055"/>
                  </a:cubicBezTo>
                  <a:cubicBezTo>
                    <a:pt x="6779" y="3268"/>
                    <a:pt x="7450" y="3268"/>
                    <a:pt x="7898" y="3197"/>
                  </a:cubicBezTo>
                  <a:cubicBezTo>
                    <a:pt x="8346" y="3126"/>
                    <a:pt x="9241" y="3126"/>
                    <a:pt x="9577" y="3197"/>
                  </a:cubicBezTo>
                  <a:cubicBezTo>
                    <a:pt x="9913" y="3197"/>
                    <a:pt x="9353" y="3268"/>
                    <a:pt x="8793" y="3268"/>
                  </a:cubicBezTo>
                  <a:cubicBezTo>
                    <a:pt x="8234" y="3268"/>
                    <a:pt x="8010" y="3411"/>
                    <a:pt x="8122" y="3482"/>
                  </a:cubicBezTo>
                  <a:cubicBezTo>
                    <a:pt x="8122" y="3624"/>
                    <a:pt x="7338" y="3411"/>
                    <a:pt x="7338" y="3624"/>
                  </a:cubicBezTo>
                  <a:cubicBezTo>
                    <a:pt x="7227" y="3837"/>
                    <a:pt x="8010" y="3979"/>
                    <a:pt x="8122" y="3979"/>
                  </a:cubicBezTo>
                  <a:cubicBezTo>
                    <a:pt x="8234" y="4121"/>
                    <a:pt x="8793" y="4050"/>
                    <a:pt x="9017" y="4050"/>
                  </a:cubicBezTo>
                  <a:cubicBezTo>
                    <a:pt x="9017" y="4121"/>
                    <a:pt x="8570" y="4263"/>
                    <a:pt x="8570" y="4263"/>
                  </a:cubicBezTo>
                  <a:cubicBezTo>
                    <a:pt x="8458" y="4334"/>
                    <a:pt x="9017" y="4476"/>
                    <a:pt x="9129" y="4547"/>
                  </a:cubicBezTo>
                  <a:cubicBezTo>
                    <a:pt x="9241" y="4689"/>
                    <a:pt x="9801" y="4618"/>
                    <a:pt x="9801" y="4476"/>
                  </a:cubicBezTo>
                  <a:cubicBezTo>
                    <a:pt x="9689" y="4263"/>
                    <a:pt x="10136" y="3624"/>
                    <a:pt x="10696" y="3482"/>
                  </a:cubicBezTo>
                  <a:cubicBezTo>
                    <a:pt x="11256" y="3339"/>
                    <a:pt x="10920" y="3268"/>
                    <a:pt x="11032" y="3055"/>
                  </a:cubicBezTo>
                  <a:cubicBezTo>
                    <a:pt x="11144" y="2842"/>
                    <a:pt x="11591" y="3055"/>
                    <a:pt x="11479" y="2842"/>
                  </a:cubicBezTo>
                  <a:cubicBezTo>
                    <a:pt x="11256" y="2700"/>
                    <a:pt x="11367" y="2629"/>
                    <a:pt x="11703" y="2416"/>
                  </a:cubicBezTo>
                  <a:cubicBezTo>
                    <a:pt x="12039" y="2203"/>
                    <a:pt x="12263" y="2345"/>
                    <a:pt x="12710" y="2274"/>
                  </a:cubicBezTo>
                  <a:cubicBezTo>
                    <a:pt x="13046" y="2132"/>
                    <a:pt x="13270" y="2274"/>
                    <a:pt x="12934" y="2345"/>
                  </a:cubicBezTo>
                  <a:cubicBezTo>
                    <a:pt x="12487" y="2345"/>
                    <a:pt x="12710" y="2629"/>
                    <a:pt x="13046" y="2771"/>
                  </a:cubicBezTo>
                  <a:cubicBezTo>
                    <a:pt x="13270" y="2842"/>
                    <a:pt x="13046" y="2913"/>
                    <a:pt x="13270" y="2984"/>
                  </a:cubicBezTo>
                  <a:cubicBezTo>
                    <a:pt x="13494" y="2984"/>
                    <a:pt x="13494" y="3197"/>
                    <a:pt x="13046" y="3411"/>
                  </a:cubicBezTo>
                  <a:cubicBezTo>
                    <a:pt x="12822" y="3695"/>
                    <a:pt x="13158" y="3695"/>
                    <a:pt x="13942" y="3553"/>
                  </a:cubicBezTo>
                  <a:cubicBezTo>
                    <a:pt x="14613" y="3339"/>
                    <a:pt x="14277" y="3695"/>
                    <a:pt x="14389" y="3837"/>
                  </a:cubicBezTo>
                  <a:cubicBezTo>
                    <a:pt x="14501" y="3979"/>
                    <a:pt x="15173" y="3695"/>
                    <a:pt x="15508" y="3482"/>
                  </a:cubicBezTo>
                  <a:cubicBezTo>
                    <a:pt x="15844" y="3268"/>
                    <a:pt x="16180" y="3268"/>
                    <a:pt x="16180" y="3126"/>
                  </a:cubicBezTo>
                  <a:cubicBezTo>
                    <a:pt x="16068" y="3055"/>
                    <a:pt x="15844" y="3055"/>
                    <a:pt x="15620" y="3126"/>
                  </a:cubicBezTo>
                  <a:cubicBezTo>
                    <a:pt x="15285" y="3126"/>
                    <a:pt x="14613" y="3126"/>
                    <a:pt x="14837" y="2984"/>
                  </a:cubicBezTo>
                  <a:cubicBezTo>
                    <a:pt x="15061" y="2842"/>
                    <a:pt x="15061" y="2771"/>
                    <a:pt x="14725" y="2771"/>
                  </a:cubicBezTo>
                  <a:cubicBezTo>
                    <a:pt x="14389" y="2842"/>
                    <a:pt x="13830" y="2700"/>
                    <a:pt x="14165" y="2629"/>
                  </a:cubicBezTo>
                  <a:cubicBezTo>
                    <a:pt x="14389" y="2558"/>
                    <a:pt x="13942" y="2274"/>
                    <a:pt x="13606" y="2274"/>
                  </a:cubicBezTo>
                  <a:cubicBezTo>
                    <a:pt x="13382" y="2345"/>
                    <a:pt x="13382" y="2203"/>
                    <a:pt x="13494" y="2061"/>
                  </a:cubicBezTo>
                  <a:cubicBezTo>
                    <a:pt x="13494" y="1918"/>
                    <a:pt x="12710" y="1847"/>
                    <a:pt x="12934" y="1776"/>
                  </a:cubicBezTo>
                  <a:cubicBezTo>
                    <a:pt x="13046" y="1776"/>
                    <a:pt x="12599" y="1634"/>
                    <a:pt x="12487" y="1705"/>
                  </a:cubicBezTo>
                  <a:cubicBezTo>
                    <a:pt x="12375" y="1847"/>
                    <a:pt x="12151" y="1776"/>
                    <a:pt x="12151" y="1634"/>
                  </a:cubicBezTo>
                  <a:cubicBezTo>
                    <a:pt x="12151" y="1492"/>
                    <a:pt x="11591" y="1563"/>
                    <a:pt x="11367" y="1563"/>
                  </a:cubicBezTo>
                  <a:cubicBezTo>
                    <a:pt x="11144" y="1563"/>
                    <a:pt x="11256" y="1279"/>
                    <a:pt x="11032" y="1208"/>
                  </a:cubicBezTo>
                  <a:cubicBezTo>
                    <a:pt x="10808" y="1066"/>
                    <a:pt x="10472" y="1421"/>
                    <a:pt x="10360" y="1350"/>
                  </a:cubicBezTo>
                  <a:cubicBezTo>
                    <a:pt x="10248" y="1350"/>
                    <a:pt x="10472" y="1137"/>
                    <a:pt x="10472" y="995"/>
                  </a:cubicBezTo>
                  <a:cubicBezTo>
                    <a:pt x="10584" y="853"/>
                    <a:pt x="9801" y="639"/>
                    <a:pt x="9689" y="782"/>
                  </a:cubicBezTo>
                  <a:cubicBezTo>
                    <a:pt x="9577" y="924"/>
                    <a:pt x="9465" y="568"/>
                    <a:pt x="9241" y="568"/>
                  </a:cubicBezTo>
                  <a:cubicBezTo>
                    <a:pt x="9017" y="568"/>
                    <a:pt x="9129" y="782"/>
                    <a:pt x="9017" y="782"/>
                  </a:cubicBezTo>
                  <a:cubicBezTo>
                    <a:pt x="8905" y="782"/>
                    <a:pt x="8681" y="924"/>
                    <a:pt x="9017" y="1066"/>
                  </a:cubicBezTo>
                  <a:cubicBezTo>
                    <a:pt x="9129" y="1208"/>
                    <a:pt x="9465" y="1776"/>
                    <a:pt x="9465" y="1847"/>
                  </a:cubicBezTo>
                  <a:cubicBezTo>
                    <a:pt x="9353" y="1918"/>
                    <a:pt x="8570" y="1421"/>
                    <a:pt x="8570" y="1208"/>
                  </a:cubicBezTo>
                  <a:cubicBezTo>
                    <a:pt x="8458" y="924"/>
                    <a:pt x="8010" y="711"/>
                    <a:pt x="7898" y="924"/>
                  </a:cubicBezTo>
                  <a:cubicBezTo>
                    <a:pt x="7786" y="1066"/>
                    <a:pt x="7562" y="1137"/>
                    <a:pt x="7674" y="1350"/>
                  </a:cubicBezTo>
                  <a:cubicBezTo>
                    <a:pt x="7674" y="1492"/>
                    <a:pt x="7450" y="1563"/>
                    <a:pt x="7450" y="1421"/>
                  </a:cubicBezTo>
                  <a:cubicBezTo>
                    <a:pt x="7450" y="1279"/>
                    <a:pt x="6891" y="1137"/>
                    <a:pt x="6779" y="1137"/>
                  </a:cubicBezTo>
                  <a:cubicBezTo>
                    <a:pt x="6555" y="1137"/>
                    <a:pt x="7227" y="995"/>
                    <a:pt x="7562" y="924"/>
                  </a:cubicBezTo>
                  <a:cubicBezTo>
                    <a:pt x="7674" y="853"/>
                    <a:pt x="7227" y="711"/>
                    <a:pt x="7003" y="853"/>
                  </a:cubicBezTo>
                  <a:cubicBezTo>
                    <a:pt x="6779" y="924"/>
                    <a:pt x="6443" y="782"/>
                    <a:pt x="6331" y="924"/>
                  </a:cubicBezTo>
                  <a:cubicBezTo>
                    <a:pt x="6219" y="1066"/>
                    <a:pt x="5995" y="924"/>
                    <a:pt x="5772" y="853"/>
                  </a:cubicBezTo>
                  <a:cubicBezTo>
                    <a:pt x="5436" y="853"/>
                    <a:pt x="5212" y="1137"/>
                    <a:pt x="4988" y="1066"/>
                  </a:cubicBezTo>
                  <a:cubicBezTo>
                    <a:pt x="4876" y="995"/>
                    <a:pt x="4764" y="1350"/>
                    <a:pt x="4988" y="1563"/>
                  </a:cubicBezTo>
                  <a:cubicBezTo>
                    <a:pt x="5324" y="1847"/>
                    <a:pt x="5548" y="1492"/>
                    <a:pt x="5884" y="1492"/>
                  </a:cubicBezTo>
                  <a:close/>
                  <a:moveTo>
                    <a:pt x="5100" y="2487"/>
                  </a:moveTo>
                  <a:cubicBezTo>
                    <a:pt x="5324" y="2487"/>
                    <a:pt x="5548" y="2771"/>
                    <a:pt x="5772" y="2771"/>
                  </a:cubicBezTo>
                  <a:cubicBezTo>
                    <a:pt x="5884" y="2771"/>
                    <a:pt x="5436" y="2416"/>
                    <a:pt x="5212" y="2274"/>
                  </a:cubicBezTo>
                  <a:cubicBezTo>
                    <a:pt x="4988" y="2132"/>
                    <a:pt x="4988" y="1989"/>
                    <a:pt x="4652" y="2061"/>
                  </a:cubicBezTo>
                  <a:cubicBezTo>
                    <a:pt x="4317" y="2132"/>
                    <a:pt x="4988" y="2416"/>
                    <a:pt x="5100" y="2487"/>
                  </a:cubicBezTo>
                  <a:close/>
                  <a:moveTo>
                    <a:pt x="11032" y="568"/>
                  </a:moveTo>
                  <a:cubicBezTo>
                    <a:pt x="11144" y="639"/>
                    <a:pt x="10696" y="639"/>
                    <a:pt x="10920" y="782"/>
                  </a:cubicBezTo>
                  <a:cubicBezTo>
                    <a:pt x="11479" y="1137"/>
                    <a:pt x="13606" y="711"/>
                    <a:pt x="13942" y="853"/>
                  </a:cubicBezTo>
                  <a:cubicBezTo>
                    <a:pt x="14277" y="924"/>
                    <a:pt x="12151" y="1066"/>
                    <a:pt x="12151" y="1208"/>
                  </a:cubicBezTo>
                  <a:cubicBezTo>
                    <a:pt x="12263" y="1421"/>
                    <a:pt x="14053" y="1421"/>
                    <a:pt x="14165" y="1421"/>
                  </a:cubicBezTo>
                  <a:cubicBezTo>
                    <a:pt x="14389" y="1350"/>
                    <a:pt x="14501" y="1563"/>
                    <a:pt x="15173" y="1563"/>
                  </a:cubicBezTo>
                  <a:cubicBezTo>
                    <a:pt x="15844" y="1634"/>
                    <a:pt x="15732" y="1421"/>
                    <a:pt x="16068" y="1421"/>
                  </a:cubicBezTo>
                  <a:cubicBezTo>
                    <a:pt x="16516" y="1421"/>
                    <a:pt x="17187" y="1350"/>
                    <a:pt x="17187" y="1137"/>
                  </a:cubicBezTo>
                  <a:cubicBezTo>
                    <a:pt x="17187" y="995"/>
                    <a:pt x="18530" y="782"/>
                    <a:pt x="18306" y="568"/>
                  </a:cubicBezTo>
                  <a:cubicBezTo>
                    <a:pt x="18194" y="284"/>
                    <a:pt x="17075" y="497"/>
                    <a:pt x="16739" y="355"/>
                  </a:cubicBezTo>
                  <a:cubicBezTo>
                    <a:pt x="16292" y="284"/>
                    <a:pt x="15620" y="142"/>
                    <a:pt x="15508" y="284"/>
                  </a:cubicBezTo>
                  <a:cubicBezTo>
                    <a:pt x="15285" y="497"/>
                    <a:pt x="15061" y="497"/>
                    <a:pt x="14949" y="426"/>
                  </a:cubicBezTo>
                  <a:cubicBezTo>
                    <a:pt x="14837" y="355"/>
                    <a:pt x="15061" y="0"/>
                    <a:pt x="14501" y="71"/>
                  </a:cubicBezTo>
                  <a:cubicBezTo>
                    <a:pt x="13942" y="213"/>
                    <a:pt x="14389" y="568"/>
                    <a:pt x="14389" y="568"/>
                  </a:cubicBezTo>
                  <a:cubicBezTo>
                    <a:pt x="14277" y="639"/>
                    <a:pt x="13718" y="568"/>
                    <a:pt x="13718" y="355"/>
                  </a:cubicBezTo>
                  <a:cubicBezTo>
                    <a:pt x="13606" y="213"/>
                    <a:pt x="13046" y="568"/>
                    <a:pt x="13046" y="355"/>
                  </a:cubicBezTo>
                  <a:cubicBezTo>
                    <a:pt x="12934" y="142"/>
                    <a:pt x="12263" y="0"/>
                    <a:pt x="12039" y="0"/>
                  </a:cubicBezTo>
                  <a:cubicBezTo>
                    <a:pt x="11927" y="0"/>
                    <a:pt x="12263" y="142"/>
                    <a:pt x="12151" y="284"/>
                  </a:cubicBezTo>
                  <a:cubicBezTo>
                    <a:pt x="12039" y="355"/>
                    <a:pt x="11703" y="142"/>
                    <a:pt x="11591" y="142"/>
                  </a:cubicBezTo>
                  <a:cubicBezTo>
                    <a:pt x="11479" y="142"/>
                    <a:pt x="11703" y="355"/>
                    <a:pt x="11591" y="497"/>
                  </a:cubicBezTo>
                  <a:cubicBezTo>
                    <a:pt x="11591" y="568"/>
                    <a:pt x="11256" y="142"/>
                    <a:pt x="10920" y="142"/>
                  </a:cubicBezTo>
                  <a:cubicBezTo>
                    <a:pt x="10696" y="142"/>
                    <a:pt x="10808" y="355"/>
                    <a:pt x="10584" y="355"/>
                  </a:cubicBezTo>
                  <a:cubicBezTo>
                    <a:pt x="10360" y="355"/>
                    <a:pt x="10808" y="568"/>
                    <a:pt x="11032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Google Shape;1062;p79"/>
            <p:cNvSpPr/>
            <p:nvPr/>
          </p:nvSpPr>
          <p:spPr>
            <a:xfrm>
              <a:off x="5877902" y="1302210"/>
              <a:ext cx="336826" cy="33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00" extrusionOk="0">
                  <a:moveTo>
                    <a:pt x="20303" y="2013"/>
                  </a:moveTo>
                  <a:cubicBezTo>
                    <a:pt x="20133" y="1675"/>
                    <a:pt x="19623" y="2181"/>
                    <a:pt x="18943" y="2350"/>
                  </a:cubicBezTo>
                  <a:cubicBezTo>
                    <a:pt x="18603" y="2350"/>
                    <a:pt x="16902" y="1000"/>
                    <a:pt x="16392" y="325"/>
                  </a:cubicBezTo>
                  <a:cubicBezTo>
                    <a:pt x="15881" y="-350"/>
                    <a:pt x="15031" y="156"/>
                    <a:pt x="15541" y="663"/>
                  </a:cubicBezTo>
                  <a:cubicBezTo>
                    <a:pt x="15881" y="1169"/>
                    <a:pt x="15371" y="1169"/>
                    <a:pt x="15371" y="2013"/>
                  </a:cubicBezTo>
                  <a:cubicBezTo>
                    <a:pt x="15371" y="2688"/>
                    <a:pt x="14861" y="2688"/>
                    <a:pt x="15031" y="3194"/>
                  </a:cubicBezTo>
                  <a:cubicBezTo>
                    <a:pt x="15031" y="3531"/>
                    <a:pt x="14521" y="3363"/>
                    <a:pt x="14011" y="3531"/>
                  </a:cubicBezTo>
                  <a:cubicBezTo>
                    <a:pt x="13500" y="3531"/>
                    <a:pt x="14011" y="4038"/>
                    <a:pt x="13500" y="4206"/>
                  </a:cubicBezTo>
                  <a:cubicBezTo>
                    <a:pt x="12990" y="4544"/>
                    <a:pt x="12990" y="4881"/>
                    <a:pt x="13160" y="5050"/>
                  </a:cubicBezTo>
                  <a:cubicBezTo>
                    <a:pt x="13500" y="5219"/>
                    <a:pt x="13330" y="5556"/>
                    <a:pt x="13160" y="5894"/>
                  </a:cubicBezTo>
                  <a:cubicBezTo>
                    <a:pt x="13160" y="6231"/>
                    <a:pt x="13670" y="6063"/>
                    <a:pt x="14011" y="5725"/>
                  </a:cubicBezTo>
                  <a:cubicBezTo>
                    <a:pt x="14181" y="5388"/>
                    <a:pt x="14521" y="5894"/>
                    <a:pt x="14691" y="5556"/>
                  </a:cubicBezTo>
                  <a:cubicBezTo>
                    <a:pt x="14691" y="5219"/>
                    <a:pt x="13840" y="5050"/>
                    <a:pt x="13840" y="4713"/>
                  </a:cubicBezTo>
                  <a:cubicBezTo>
                    <a:pt x="13840" y="4206"/>
                    <a:pt x="14521" y="4713"/>
                    <a:pt x="14861" y="4544"/>
                  </a:cubicBezTo>
                  <a:cubicBezTo>
                    <a:pt x="15371" y="4375"/>
                    <a:pt x="16222" y="4544"/>
                    <a:pt x="16902" y="5050"/>
                  </a:cubicBezTo>
                  <a:cubicBezTo>
                    <a:pt x="17242" y="5388"/>
                    <a:pt x="17412" y="5388"/>
                    <a:pt x="17582" y="4713"/>
                  </a:cubicBezTo>
                  <a:cubicBezTo>
                    <a:pt x="17752" y="4038"/>
                    <a:pt x="18603" y="3700"/>
                    <a:pt x="19453" y="3700"/>
                  </a:cubicBezTo>
                  <a:cubicBezTo>
                    <a:pt x="20303" y="3700"/>
                    <a:pt x="20474" y="3363"/>
                    <a:pt x="20133" y="3194"/>
                  </a:cubicBezTo>
                  <a:cubicBezTo>
                    <a:pt x="19793" y="3025"/>
                    <a:pt x="21494" y="2013"/>
                    <a:pt x="21494" y="1675"/>
                  </a:cubicBezTo>
                  <a:cubicBezTo>
                    <a:pt x="21494" y="1338"/>
                    <a:pt x="20644" y="2350"/>
                    <a:pt x="20303" y="2013"/>
                  </a:cubicBezTo>
                  <a:close/>
                  <a:moveTo>
                    <a:pt x="13500" y="7075"/>
                  </a:moveTo>
                  <a:cubicBezTo>
                    <a:pt x="12990" y="7413"/>
                    <a:pt x="12820" y="8425"/>
                    <a:pt x="13160" y="8763"/>
                  </a:cubicBezTo>
                  <a:cubicBezTo>
                    <a:pt x="13670" y="9100"/>
                    <a:pt x="12650" y="9606"/>
                    <a:pt x="12650" y="10450"/>
                  </a:cubicBezTo>
                  <a:cubicBezTo>
                    <a:pt x="12650" y="11125"/>
                    <a:pt x="11970" y="11125"/>
                    <a:pt x="11800" y="11631"/>
                  </a:cubicBezTo>
                  <a:cubicBezTo>
                    <a:pt x="11800" y="12137"/>
                    <a:pt x="11289" y="11969"/>
                    <a:pt x="10609" y="12475"/>
                  </a:cubicBezTo>
                  <a:cubicBezTo>
                    <a:pt x="10099" y="12981"/>
                    <a:pt x="9759" y="12475"/>
                    <a:pt x="9929" y="12137"/>
                  </a:cubicBezTo>
                  <a:cubicBezTo>
                    <a:pt x="10099" y="11800"/>
                    <a:pt x="8738" y="12306"/>
                    <a:pt x="8908" y="13150"/>
                  </a:cubicBezTo>
                  <a:cubicBezTo>
                    <a:pt x="8908" y="13825"/>
                    <a:pt x="7888" y="13994"/>
                    <a:pt x="8228" y="14331"/>
                  </a:cubicBezTo>
                  <a:cubicBezTo>
                    <a:pt x="8398" y="14837"/>
                    <a:pt x="7207" y="15006"/>
                    <a:pt x="7377" y="14669"/>
                  </a:cubicBezTo>
                  <a:cubicBezTo>
                    <a:pt x="7377" y="14331"/>
                    <a:pt x="6527" y="14500"/>
                    <a:pt x="5847" y="14837"/>
                  </a:cubicBezTo>
                  <a:cubicBezTo>
                    <a:pt x="4826" y="15175"/>
                    <a:pt x="4316" y="14500"/>
                    <a:pt x="3976" y="15006"/>
                  </a:cubicBezTo>
                  <a:cubicBezTo>
                    <a:pt x="3466" y="15512"/>
                    <a:pt x="2615" y="16187"/>
                    <a:pt x="2105" y="16356"/>
                  </a:cubicBezTo>
                  <a:cubicBezTo>
                    <a:pt x="1425" y="16525"/>
                    <a:pt x="1765" y="17369"/>
                    <a:pt x="2105" y="17200"/>
                  </a:cubicBezTo>
                  <a:cubicBezTo>
                    <a:pt x="2445" y="16862"/>
                    <a:pt x="3125" y="17200"/>
                    <a:pt x="3296" y="16862"/>
                  </a:cubicBezTo>
                  <a:cubicBezTo>
                    <a:pt x="3636" y="16525"/>
                    <a:pt x="5507" y="16019"/>
                    <a:pt x="6527" y="16019"/>
                  </a:cubicBezTo>
                  <a:cubicBezTo>
                    <a:pt x="7718" y="15850"/>
                    <a:pt x="7037" y="16525"/>
                    <a:pt x="7037" y="17200"/>
                  </a:cubicBezTo>
                  <a:cubicBezTo>
                    <a:pt x="7037" y="17875"/>
                    <a:pt x="8058" y="17706"/>
                    <a:pt x="8568" y="17031"/>
                  </a:cubicBezTo>
                  <a:cubicBezTo>
                    <a:pt x="9078" y="16525"/>
                    <a:pt x="9418" y="16525"/>
                    <a:pt x="8908" y="16187"/>
                  </a:cubicBezTo>
                  <a:cubicBezTo>
                    <a:pt x="8568" y="15850"/>
                    <a:pt x="9078" y="15681"/>
                    <a:pt x="9418" y="16019"/>
                  </a:cubicBezTo>
                  <a:cubicBezTo>
                    <a:pt x="9759" y="16525"/>
                    <a:pt x="10609" y="16525"/>
                    <a:pt x="10949" y="15850"/>
                  </a:cubicBezTo>
                  <a:cubicBezTo>
                    <a:pt x="11289" y="15344"/>
                    <a:pt x="11459" y="16019"/>
                    <a:pt x="11970" y="15850"/>
                  </a:cubicBezTo>
                  <a:cubicBezTo>
                    <a:pt x="12480" y="15850"/>
                    <a:pt x="12650" y="14837"/>
                    <a:pt x="12650" y="15344"/>
                  </a:cubicBezTo>
                  <a:cubicBezTo>
                    <a:pt x="12650" y="15681"/>
                    <a:pt x="13330" y="15681"/>
                    <a:pt x="13840" y="15175"/>
                  </a:cubicBezTo>
                  <a:cubicBezTo>
                    <a:pt x="14351" y="14500"/>
                    <a:pt x="14011" y="13656"/>
                    <a:pt x="14181" y="13319"/>
                  </a:cubicBezTo>
                  <a:cubicBezTo>
                    <a:pt x="14521" y="12812"/>
                    <a:pt x="14691" y="11800"/>
                    <a:pt x="14521" y="11462"/>
                  </a:cubicBezTo>
                  <a:cubicBezTo>
                    <a:pt x="14181" y="10787"/>
                    <a:pt x="15201" y="10450"/>
                    <a:pt x="15711" y="9944"/>
                  </a:cubicBezTo>
                  <a:cubicBezTo>
                    <a:pt x="16222" y="9606"/>
                    <a:pt x="15031" y="7413"/>
                    <a:pt x="15031" y="6738"/>
                  </a:cubicBezTo>
                  <a:cubicBezTo>
                    <a:pt x="15031" y="5894"/>
                    <a:pt x="13840" y="6906"/>
                    <a:pt x="13500" y="7075"/>
                  </a:cubicBezTo>
                  <a:close/>
                  <a:moveTo>
                    <a:pt x="5166" y="16694"/>
                  </a:moveTo>
                  <a:cubicBezTo>
                    <a:pt x="4996" y="17200"/>
                    <a:pt x="4656" y="17031"/>
                    <a:pt x="4146" y="17031"/>
                  </a:cubicBezTo>
                  <a:cubicBezTo>
                    <a:pt x="3466" y="17200"/>
                    <a:pt x="3466" y="18550"/>
                    <a:pt x="3976" y="18719"/>
                  </a:cubicBezTo>
                  <a:cubicBezTo>
                    <a:pt x="4316" y="18887"/>
                    <a:pt x="4316" y="18887"/>
                    <a:pt x="4486" y="18381"/>
                  </a:cubicBezTo>
                  <a:cubicBezTo>
                    <a:pt x="4656" y="17875"/>
                    <a:pt x="5337" y="17875"/>
                    <a:pt x="5677" y="17875"/>
                  </a:cubicBezTo>
                  <a:cubicBezTo>
                    <a:pt x="6017" y="18212"/>
                    <a:pt x="6357" y="17537"/>
                    <a:pt x="6357" y="16862"/>
                  </a:cubicBezTo>
                  <a:cubicBezTo>
                    <a:pt x="6357" y="16356"/>
                    <a:pt x="5337" y="16356"/>
                    <a:pt x="5166" y="16694"/>
                  </a:cubicBezTo>
                  <a:close/>
                  <a:moveTo>
                    <a:pt x="2615" y="18212"/>
                  </a:moveTo>
                  <a:cubicBezTo>
                    <a:pt x="2615" y="17875"/>
                    <a:pt x="1935" y="17875"/>
                    <a:pt x="1765" y="17537"/>
                  </a:cubicBezTo>
                  <a:cubicBezTo>
                    <a:pt x="1765" y="17200"/>
                    <a:pt x="1255" y="17537"/>
                    <a:pt x="574" y="17875"/>
                  </a:cubicBezTo>
                  <a:cubicBezTo>
                    <a:pt x="64" y="18212"/>
                    <a:pt x="-106" y="18212"/>
                    <a:pt x="64" y="18719"/>
                  </a:cubicBezTo>
                  <a:cubicBezTo>
                    <a:pt x="234" y="19056"/>
                    <a:pt x="574" y="18719"/>
                    <a:pt x="744" y="18212"/>
                  </a:cubicBezTo>
                  <a:cubicBezTo>
                    <a:pt x="914" y="17875"/>
                    <a:pt x="1425" y="18887"/>
                    <a:pt x="1085" y="19731"/>
                  </a:cubicBezTo>
                  <a:cubicBezTo>
                    <a:pt x="574" y="20237"/>
                    <a:pt x="1085" y="21250"/>
                    <a:pt x="1595" y="21081"/>
                  </a:cubicBezTo>
                  <a:cubicBezTo>
                    <a:pt x="1935" y="21081"/>
                    <a:pt x="2275" y="19731"/>
                    <a:pt x="2955" y="19056"/>
                  </a:cubicBezTo>
                  <a:cubicBezTo>
                    <a:pt x="3466" y="18212"/>
                    <a:pt x="2615" y="18550"/>
                    <a:pt x="2615" y="1821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Google Shape;1063;p79"/>
            <p:cNvSpPr/>
            <p:nvPr/>
          </p:nvSpPr>
          <p:spPr>
            <a:xfrm>
              <a:off x="4796978" y="1092599"/>
              <a:ext cx="1182600" cy="81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13" extrusionOk="0">
                  <a:moveTo>
                    <a:pt x="21503" y="3782"/>
                  </a:moveTo>
                  <a:cubicBezTo>
                    <a:pt x="21503" y="3573"/>
                    <a:pt x="21261" y="3643"/>
                    <a:pt x="21213" y="3713"/>
                  </a:cubicBezTo>
                  <a:cubicBezTo>
                    <a:pt x="21116" y="3713"/>
                    <a:pt x="20922" y="3713"/>
                    <a:pt x="20874" y="3852"/>
                  </a:cubicBezTo>
                  <a:cubicBezTo>
                    <a:pt x="20777" y="4061"/>
                    <a:pt x="20680" y="3922"/>
                    <a:pt x="20535" y="3991"/>
                  </a:cubicBezTo>
                  <a:cubicBezTo>
                    <a:pt x="20389" y="3991"/>
                    <a:pt x="20196" y="3922"/>
                    <a:pt x="20196" y="3782"/>
                  </a:cubicBezTo>
                  <a:cubicBezTo>
                    <a:pt x="20196" y="3643"/>
                    <a:pt x="20099" y="3504"/>
                    <a:pt x="20099" y="3364"/>
                  </a:cubicBezTo>
                  <a:cubicBezTo>
                    <a:pt x="20099" y="3155"/>
                    <a:pt x="19953" y="3225"/>
                    <a:pt x="19808" y="3085"/>
                  </a:cubicBezTo>
                  <a:cubicBezTo>
                    <a:pt x="19760" y="2946"/>
                    <a:pt x="19517" y="2876"/>
                    <a:pt x="19469" y="2876"/>
                  </a:cubicBezTo>
                  <a:cubicBezTo>
                    <a:pt x="19421" y="2876"/>
                    <a:pt x="19324" y="2737"/>
                    <a:pt x="19130" y="2667"/>
                  </a:cubicBezTo>
                  <a:cubicBezTo>
                    <a:pt x="18936" y="2667"/>
                    <a:pt x="18985" y="2528"/>
                    <a:pt x="18985" y="2389"/>
                  </a:cubicBezTo>
                  <a:cubicBezTo>
                    <a:pt x="19033" y="2249"/>
                    <a:pt x="18839" y="1971"/>
                    <a:pt x="18791" y="1762"/>
                  </a:cubicBezTo>
                  <a:cubicBezTo>
                    <a:pt x="18791" y="1553"/>
                    <a:pt x="18646" y="1553"/>
                    <a:pt x="18646" y="1135"/>
                  </a:cubicBezTo>
                  <a:cubicBezTo>
                    <a:pt x="18549" y="786"/>
                    <a:pt x="18404" y="856"/>
                    <a:pt x="18452" y="647"/>
                  </a:cubicBezTo>
                  <a:cubicBezTo>
                    <a:pt x="18452" y="438"/>
                    <a:pt x="18258" y="368"/>
                    <a:pt x="18210" y="298"/>
                  </a:cubicBezTo>
                  <a:cubicBezTo>
                    <a:pt x="18113" y="229"/>
                    <a:pt x="17919" y="229"/>
                    <a:pt x="17774" y="159"/>
                  </a:cubicBezTo>
                  <a:cubicBezTo>
                    <a:pt x="17580" y="20"/>
                    <a:pt x="17483" y="89"/>
                    <a:pt x="17387" y="20"/>
                  </a:cubicBezTo>
                  <a:cubicBezTo>
                    <a:pt x="17193" y="-50"/>
                    <a:pt x="16902" y="89"/>
                    <a:pt x="16854" y="89"/>
                  </a:cubicBezTo>
                  <a:cubicBezTo>
                    <a:pt x="16805" y="89"/>
                    <a:pt x="16515" y="20"/>
                    <a:pt x="16370" y="298"/>
                  </a:cubicBezTo>
                  <a:cubicBezTo>
                    <a:pt x="16224" y="577"/>
                    <a:pt x="16321" y="577"/>
                    <a:pt x="16370" y="577"/>
                  </a:cubicBezTo>
                  <a:cubicBezTo>
                    <a:pt x="16466" y="577"/>
                    <a:pt x="16515" y="856"/>
                    <a:pt x="16515" y="925"/>
                  </a:cubicBezTo>
                  <a:cubicBezTo>
                    <a:pt x="16515" y="1065"/>
                    <a:pt x="16370" y="1135"/>
                    <a:pt x="16321" y="1135"/>
                  </a:cubicBezTo>
                  <a:cubicBezTo>
                    <a:pt x="16321" y="1204"/>
                    <a:pt x="16176" y="1553"/>
                    <a:pt x="16127" y="1692"/>
                  </a:cubicBezTo>
                  <a:cubicBezTo>
                    <a:pt x="16127" y="1831"/>
                    <a:pt x="15934" y="2110"/>
                    <a:pt x="15934" y="2180"/>
                  </a:cubicBezTo>
                  <a:cubicBezTo>
                    <a:pt x="15982" y="2319"/>
                    <a:pt x="15837" y="2458"/>
                    <a:pt x="15788" y="2458"/>
                  </a:cubicBezTo>
                  <a:cubicBezTo>
                    <a:pt x="15740" y="2458"/>
                    <a:pt x="15546" y="2667"/>
                    <a:pt x="15449" y="2737"/>
                  </a:cubicBezTo>
                  <a:cubicBezTo>
                    <a:pt x="15401" y="2737"/>
                    <a:pt x="15159" y="2667"/>
                    <a:pt x="15110" y="2598"/>
                  </a:cubicBezTo>
                  <a:cubicBezTo>
                    <a:pt x="15110" y="2528"/>
                    <a:pt x="15062" y="2528"/>
                    <a:pt x="15062" y="2458"/>
                  </a:cubicBezTo>
                  <a:cubicBezTo>
                    <a:pt x="14723" y="3295"/>
                    <a:pt x="14723" y="3295"/>
                    <a:pt x="14723" y="3295"/>
                  </a:cubicBezTo>
                  <a:cubicBezTo>
                    <a:pt x="14723" y="3573"/>
                    <a:pt x="14723" y="3573"/>
                    <a:pt x="14723" y="3573"/>
                  </a:cubicBezTo>
                  <a:cubicBezTo>
                    <a:pt x="14723" y="3573"/>
                    <a:pt x="14529" y="3713"/>
                    <a:pt x="14674" y="3852"/>
                  </a:cubicBezTo>
                  <a:cubicBezTo>
                    <a:pt x="14820" y="4061"/>
                    <a:pt x="14820" y="3852"/>
                    <a:pt x="15062" y="3852"/>
                  </a:cubicBezTo>
                  <a:cubicBezTo>
                    <a:pt x="15256" y="3852"/>
                    <a:pt x="15352" y="4131"/>
                    <a:pt x="15401" y="3922"/>
                  </a:cubicBezTo>
                  <a:cubicBezTo>
                    <a:pt x="15449" y="3782"/>
                    <a:pt x="15643" y="3713"/>
                    <a:pt x="15740" y="3852"/>
                  </a:cubicBezTo>
                  <a:cubicBezTo>
                    <a:pt x="15837" y="4061"/>
                    <a:pt x="16224" y="4409"/>
                    <a:pt x="16224" y="4549"/>
                  </a:cubicBezTo>
                  <a:cubicBezTo>
                    <a:pt x="16176" y="4758"/>
                    <a:pt x="15982" y="4688"/>
                    <a:pt x="15788" y="4618"/>
                  </a:cubicBezTo>
                  <a:cubicBezTo>
                    <a:pt x="15691" y="4549"/>
                    <a:pt x="15498" y="4758"/>
                    <a:pt x="15352" y="4758"/>
                  </a:cubicBezTo>
                  <a:cubicBezTo>
                    <a:pt x="15207" y="4758"/>
                    <a:pt x="15062" y="4827"/>
                    <a:pt x="14917" y="5036"/>
                  </a:cubicBezTo>
                  <a:cubicBezTo>
                    <a:pt x="14771" y="5245"/>
                    <a:pt x="14820" y="5385"/>
                    <a:pt x="14578" y="5455"/>
                  </a:cubicBezTo>
                  <a:cubicBezTo>
                    <a:pt x="14384" y="5524"/>
                    <a:pt x="14287" y="5455"/>
                    <a:pt x="14045" y="5733"/>
                  </a:cubicBezTo>
                  <a:cubicBezTo>
                    <a:pt x="13851" y="5942"/>
                    <a:pt x="13561" y="5873"/>
                    <a:pt x="13464" y="5803"/>
                  </a:cubicBezTo>
                  <a:cubicBezTo>
                    <a:pt x="13415" y="5733"/>
                    <a:pt x="13222" y="5664"/>
                    <a:pt x="13125" y="5942"/>
                  </a:cubicBezTo>
                  <a:cubicBezTo>
                    <a:pt x="13028" y="6151"/>
                    <a:pt x="13270" y="6291"/>
                    <a:pt x="13222" y="6500"/>
                  </a:cubicBezTo>
                  <a:cubicBezTo>
                    <a:pt x="13222" y="6778"/>
                    <a:pt x="12979" y="6709"/>
                    <a:pt x="12834" y="7057"/>
                  </a:cubicBezTo>
                  <a:cubicBezTo>
                    <a:pt x="12592" y="7336"/>
                    <a:pt x="12301" y="7475"/>
                    <a:pt x="12156" y="7405"/>
                  </a:cubicBezTo>
                  <a:cubicBezTo>
                    <a:pt x="11962" y="7405"/>
                    <a:pt x="11672" y="7196"/>
                    <a:pt x="11333" y="7475"/>
                  </a:cubicBezTo>
                  <a:cubicBezTo>
                    <a:pt x="11042" y="7684"/>
                    <a:pt x="10848" y="7963"/>
                    <a:pt x="10703" y="7963"/>
                  </a:cubicBezTo>
                  <a:cubicBezTo>
                    <a:pt x="10558" y="7893"/>
                    <a:pt x="10558" y="7684"/>
                    <a:pt x="10461" y="7754"/>
                  </a:cubicBezTo>
                  <a:cubicBezTo>
                    <a:pt x="10267" y="7754"/>
                    <a:pt x="10170" y="7684"/>
                    <a:pt x="10025" y="7615"/>
                  </a:cubicBezTo>
                  <a:cubicBezTo>
                    <a:pt x="9928" y="7475"/>
                    <a:pt x="9880" y="7684"/>
                    <a:pt x="9686" y="7475"/>
                  </a:cubicBezTo>
                  <a:cubicBezTo>
                    <a:pt x="9492" y="7196"/>
                    <a:pt x="9153" y="7266"/>
                    <a:pt x="9008" y="7196"/>
                  </a:cubicBezTo>
                  <a:cubicBezTo>
                    <a:pt x="8863" y="7196"/>
                    <a:pt x="8330" y="7196"/>
                    <a:pt x="8185" y="7196"/>
                  </a:cubicBezTo>
                  <a:cubicBezTo>
                    <a:pt x="7991" y="7127"/>
                    <a:pt x="7700" y="7266"/>
                    <a:pt x="7700" y="7127"/>
                  </a:cubicBezTo>
                  <a:cubicBezTo>
                    <a:pt x="7652" y="7057"/>
                    <a:pt x="7555" y="6918"/>
                    <a:pt x="7507" y="6639"/>
                  </a:cubicBezTo>
                  <a:cubicBezTo>
                    <a:pt x="7458" y="6291"/>
                    <a:pt x="7313" y="6221"/>
                    <a:pt x="7216" y="6221"/>
                  </a:cubicBezTo>
                  <a:cubicBezTo>
                    <a:pt x="7071" y="6151"/>
                    <a:pt x="7071" y="6012"/>
                    <a:pt x="7022" y="5942"/>
                  </a:cubicBezTo>
                  <a:cubicBezTo>
                    <a:pt x="6926" y="5942"/>
                    <a:pt x="6877" y="5733"/>
                    <a:pt x="6732" y="5733"/>
                  </a:cubicBezTo>
                  <a:cubicBezTo>
                    <a:pt x="6538" y="5733"/>
                    <a:pt x="5957" y="5594"/>
                    <a:pt x="5860" y="5385"/>
                  </a:cubicBezTo>
                  <a:cubicBezTo>
                    <a:pt x="5860" y="5245"/>
                    <a:pt x="5957" y="5245"/>
                    <a:pt x="5957" y="5036"/>
                  </a:cubicBezTo>
                  <a:cubicBezTo>
                    <a:pt x="5957" y="4827"/>
                    <a:pt x="6054" y="4549"/>
                    <a:pt x="6005" y="4549"/>
                  </a:cubicBezTo>
                  <a:cubicBezTo>
                    <a:pt x="5909" y="4409"/>
                    <a:pt x="5860" y="4270"/>
                    <a:pt x="5812" y="4061"/>
                  </a:cubicBezTo>
                  <a:cubicBezTo>
                    <a:pt x="5812" y="3922"/>
                    <a:pt x="5618" y="3713"/>
                    <a:pt x="5521" y="3713"/>
                  </a:cubicBezTo>
                  <a:cubicBezTo>
                    <a:pt x="5376" y="3713"/>
                    <a:pt x="5279" y="3643"/>
                    <a:pt x="5182" y="3504"/>
                  </a:cubicBezTo>
                  <a:cubicBezTo>
                    <a:pt x="5085" y="3364"/>
                    <a:pt x="4988" y="3364"/>
                    <a:pt x="4940" y="2946"/>
                  </a:cubicBezTo>
                  <a:cubicBezTo>
                    <a:pt x="4891" y="2946"/>
                    <a:pt x="4891" y="2946"/>
                    <a:pt x="4891" y="2946"/>
                  </a:cubicBezTo>
                  <a:cubicBezTo>
                    <a:pt x="4843" y="2876"/>
                    <a:pt x="4795" y="2876"/>
                    <a:pt x="4746" y="2876"/>
                  </a:cubicBezTo>
                  <a:cubicBezTo>
                    <a:pt x="4746" y="2876"/>
                    <a:pt x="4698" y="2876"/>
                    <a:pt x="4649" y="2876"/>
                  </a:cubicBezTo>
                  <a:cubicBezTo>
                    <a:pt x="4649" y="2946"/>
                    <a:pt x="4552" y="3016"/>
                    <a:pt x="4552" y="3155"/>
                  </a:cubicBezTo>
                  <a:cubicBezTo>
                    <a:pt x="4552" y="3295"/>
                    <a:pt x="4504" y="3434"/>
                    <a:pt x="4407" y="3434"/>
                  </a:cubicBezTo>
                  <a:cubicBezTo>
                    <a:pt x="4262" y="3434"/>
                    <a:pt x="4165" y="3573"/>
                    <a:pt x="4165" y="3782"/>
                  </a:cubicBezTo>
                  <a:cubicBezTo>
                    <a:pt x="4117" y="4131"/>
                    <a:pt x="4262" y="4131"/>
                    <a:pt x="4213" y="4270"/>
                  </a:cubicBezTo>
                  <a:cubicBezTo>
                    <a:pt x="4165" y="4409"/>
                    <a:pt x="3971" y="4549"/>
                    <a:pt x="3874" y="4479"/>
                  </a:cubicBezTo>
                  <a:cubicBezTo>
                    <a:pt x="3826" y="4409"/>
                    <a:pt x="3632" y="4409"/>
                    <a:pt x="3535" y="4409"/>
                  </a:cubicBezTo>
                  <a:cubicBezTo>
                    <a:pt x="3439" y="4409"/>
                    <a:pt x="3342" y="4131"/>
                    <a:pt x="3293" y="4409"/>
                  </a:cubicBezTo>
                  <a:cubicBezTo>
                    <a:pt x="3293" y="4618"/>
                    <a:pt x="3003" y="5315"/>
                    <a:pt x="3051" y="5385"/>
                  </a:cubicBezTo>
                  <a:cubicBezTo>
                    <a:pt x="3148" y="5455"/>
                    <a:pt x="3196" y="5594"/>
                    <a:pt x="3051" y="5594"/>
                  </a:cubicBezTo>
                  <a:cubicBezTo>
                    <a:pt x="2954" y="5594"/>
                    <a:pt x="2906" y="5594"/>
                    <a:pt x="2857" y="5524"/>
                  </a:cubicBezTo>
                  <a:cubicBezTo>
                    <a:pt x="2761" y="5455"/>
                    <a:pt x="2615" y="5594"/>
                    <a:pt x="2470" y="5594"/>
                  </a:cubicBezTo>
                  <a:cubicBezTo>
                    <a:pt x="2422" y="5594"/>
                    <a:pt x="2228" y="5803"/>
                    <a:pt x="2276" y="5803"/>
                  </a:cubicBezTo>
                  <a:cubicBezTo>
                    <a:pt x="2325" y="5873"/>
                    <a:pt x="2325" y="6221"/>
                    <a:pt x="2325" y="6291"/>
                  </a:cubicBezTo>
                  <a:cubicBezTo>
                    <a:pt x="2325" y="6360"/>
                    <a:pt x="2518" y="6778"/>
                    <a:pt x="2470" y="6848"/>
                  </a:cubicBezTo>
                  <a:cubicBezTo>
                    <a:pt x="2470" y="6987"/>
                    <a:pt x="2325" y="7127"/>
                    <a:pt x="2325" y="7196"/>
                  </a:cubicBezTo>
                  <a:cubicBezTo>
                    <a:pt x="2325" y="7405"/>
                    <a:pt x="2325" y="7545"/>
                    <a:pt x="2325" y="7545"/>
                  </a:cubicBezTo>
                  <a:cubicBezTo>
                    <a:pt x="2228" y="7615"/>
                    <a:pt x="2034" y="7754"/>
                    <a:pt x="1937" y="7824"/>
                  </a:cubicBezTo>
                  <a:cubicBezTo>
                    <a:pt x="1889" y="7893"/>
                    <a:pt x="1743" y="7893"/>
                    <a:pt x="1695" y="8033"/>
                  </a:cubicBezTo>
                  <a:cubicBezTo>
                    <a:pt x="1647" y="8172"/>
                    <a:pt x="1598" y="8311"/>
                    <a:pt x="1404" y="8242"/>
                  </a:cubicBezTo>
                  <a:cubicBezTo>
                    <a:pt x="1259" y="8242"/>
                    <a:pt x="1162" y="8172"/>
                    <a:pt x="1114" y="8381"/>
                  </a:cubicBezTo>
                  <a:cubicBezTo>
                    <a:pt x="969" y="8590"/>
                    <a:pt x="920" y="8520"/>
                    <a:pt x="872" y="8590"/>
                  </a:cubicBezTo>
                  <a:cubicBezTo>
                    <a:pt x="775" y="8729"/>
                    <a:pt x="678" y="8520"/>
                    <a:pt x="630" y="8520"/>
                  </a:cubicBezTo>
                  <a:cubicBezTo>
                    <a:pt x="581" y="8451"/>
                    <a:pt x="484" y="8590"/>
                    <a:pt x="436" y="8590"/>
                  </a:cubicBezTo>
                  <a:cubicBezTo>
                    <a:pt x="339" y="8590"/>
                    <a:pt x="291" y="8799"/>
                    <a:pt x="194" y="8799"/>
                  </a:cubicBezTo>
                  <a:cubicBezTo>
                    <a:pt x="145" y="8799"/>
                    <a:pt x="48" y="8799"/>
                    <a:pt x="48" y="8869"/>
                  </a:cubicBezTo>
                  <a:cubicBezTo>
                    <a:pt x="48" y="9008"/>
                    <a:pt x="48" y="9078"/>
                    <a:pt x="0" y="9147"/>
                  </a:cubicBezTo>
                  <a:cubicBezTo>
                    <a:pt x="0" y="9147"/>
                    <a:pt x="0" y="9147"/>
                    <a:pt x="0" y="9147"/>
                  </a:cubicBezTo>
                  <a:cubicBezTo>
                    <a:pt x="48" y="9635"/>
                    <a:pt x="48" y="9635"/>
                    <a:pt x="48" y="9635"/>
                  </a:cubicBezTo>
                  <a:cubicBezTo>
                    <a:pt x="48" y="9635"/>
                    <a:pt x="387" y="9775"/>
                    <a:pt x="436" y="9914"/>
                  </a:cubicBezTo>
                  <a:cubicBezTo>
                    <a:pt x="436" y="10123"/>
                    <a:pt x="484" y="10611"/>
                    <a:pt x="484" y="10611"/>
                  </a:cubicBezTo>
                  <a:cubicBezTo>
                    <a:pt x="484" y="10611"/>
                    <a:pt x="484" y="10611"/>
                    <a:pt x="484" y="10611"/>
                  </a:cubicBezTo>
                  <a:cubicBezTo>
                    <a:pt x="581" y="10820"/>
                    <a:pt x="775" y="10959"/>
                    <a:pt x="775" y="11029"/>
                  </a:cubicBezTo>
                  <a:cubicBezTo>
                    <a:pt x="775" y="11098"/>
                    <a:pt x="823" y="11377"/>
                    <a:pt x="1017" y="11377"/>
                  </a:cubicBezTo>
                  <a:cubicBezTo>
                    <a:pt x="1114" y="11447"/>
                    <a:pt x="1162" y="11586"/>
                    <a:pt x="1259" y="11656"/>
                  </a:cubicBezTo>
                  <a:cubicBezTo>
                    <a:pt x="1259" y="11586"/>
                    <a:pt x="1259" y="11586"/>
                    <a:pt x="1259" y="11586"/>
                  </a:cubicBezTo>
                  <a:cubicBezTo>
                    <a:pt x="1404" y="11586"/>
                    <a:pt x="1404" y="11586"/>
                    <a:pt x="1404" y="11586"/>
                  </a:cubicBezTo>
                  <a:cubicBezTo>
                    <a:pt x="1404" y="11586"/>
                    <a:pt x="1453" y="11586"/>
                    <a:pt x="1501" y="11656"/>
                  </a:cubicBezTo>
                  <a:cubicBezTo>
                    <a:pt x="1550" y="11516"/>
                    <a:pt x="1743" y="11377"/>
                    <a:pt x="1889" y="11377"/>
                  </a:cubicBezTo>
                  <a:cubicBezTo>
                    <a:pt x="2034" y="11377"/>
                    <a:pt x="2325" y="11725"/>
                    <a:pt x="2325" y="11865"/>
                  </a:cubicBezTo>
                  <a:cubicBezTo>
                    <a:pt x="2325" y="12004"/>
                    <a:pt x="2083" y="12422"/>
                    <a:pt x="1937" y="12422"/>
                  </a:cubicBezTo>
                  <a:cubicBezTo>
                    <a:pt x="1937" y="12422"/>
                    <a:pt x="1840" y="12422"/>
                    <a:pt x="1792" y="12492"/>
                  </a:cubicBezTo>
                  <a:cubicBezTo>
                    <a:pt x="1792" y="12562"/>
                    <a:pt x="1792" y="12631"/>
                    <a:pt x="1792" y="12631"/>
                  </a:cubicBezTo>
                  <a:cubicBezTo>
                    <a:pt x="1792" y="12771"/>
                    <a:pt x="1889" y="12980"/>
                    <a:pt x="1986" y="13049"/>
                  </a:cubicBezTo>
                  <a:cubicBezTo>
                    <a:pt x="2083" y="13258"/>
                    <a:pt x="1840" y="13398"/>
                    <a:pt x="1743" y="13258"/>
                  </a:cubicBezTo>
                  <a:cubicBezTo>
                    <a:pt x="1695" y="13119"/>
                    <a:pt x="1647" y="13398"/>
                    <a:pt x="1695" y="13537"/>
                  </a:cubicBezTo>
                  <a:cubicBezTo>
                    <a:pt x="1743" y="13607"/>
                    <a:pt x="1743" y="13885"/>
                    <a:pt x="1792" y="13885"/>
                  </a:cubicBezTo>
                  <a:cubicBezTo>
                    <a:pt x="1889" y="13885"/>
                    <a:pt x="1986" y="14234"/>
                    <a:pt x="2131" y="14234"/>
                  </a:cubicBezTo>
                  <a:cubicBezTo>
                    <a:pt x="2228" y="14234"/>
                    <a:pt x="2325" y="14513"/>
                    <a:pt x="2325" y="14513"/>
                  </a:cubicBezTo>
                  <a:cubicBezTo>
                    <a:pt x="2325" y="14513"/>
                    <a:pt x="2470" y="14652"/>
                    <a:pt x="2470" y="14722"/>
                  </a:cubicBezTo>
                  <a:cubicBezTo>
                    <a:pt x="2470" y="14791"/>
                    <a:pt x="2470" y="14791"/>
                    <a:pt x="2470" y="14791"/>
                  </a:cubicBezTo>
                  <a:cubicBezTo>
                    <a:pt x="2615" y="14791"/>
                    <a:pt x="2712" y="14791"/>
                    <a:pt x="2712" y="14652"/>
                  </a:cubicBezTo>
                  <a:cubicBezTo>
                    <a:pt x="2712" y="14582"/>
                    <a:pt x="2906" y="14582"/>
                    <a:pt x="2954" y="14791"/>
                  </a:cubicBezTo>
                  <a:cubicBezTo>
                    <a:pt x="3100" y="14861"/>
                    <a:pt x="3535" y="15349"/>
                    <a:pt x="3729" y="15558"/>
                  </a:cubicBezTo>
                  <a:cubicBezTo>
                    <a:pt x="3874" y="15697"/>
                    <a:pt x="4262" y="15906"/>
                    <a:pt x="4407" y="15906"/>
                  </a:cubicBezTo>
                  <a:cubicBezTo>
                    <a:pt x="4552" y="15906"/>
                    <a:pt x="4649" y="16045"/>
                    <a:pt x="4891" y="16045"/>
                  </a:cubicBezTo>
                  <a:cubicBezTo>
                    <a:pt x="4891" y="16045"/>
                    <a:pt x="4940" y="16045"/>
                    <a:pt x="4988" y="16045"/>
                  </a:cubicBezTo>
                  <a:cubicBezTo>
                    <a:pt x="4988" y="15976"/>
                    <a:pt x="5037" y="15976"/>
                    <a:pt x="5085" y="15906"/>
                  </a:cubicBezTo>
                  <a:cubicBezTo>
                    <a:pt x="5182" y="15767"/>
                    <a:pt x="5230" y="15976"/>
                    <a:pt x="5230" y="16185"/>
                  </a:cubicBezTo>
                  <a:cubicBezTo>
                    <a:pt x="5182" y="16255"/>
                    <a:pt x="5230" y="16394"/>
                    <a:pt x="5230" y="16464"/>
                  </a:cubicBezTo>
                  <a:cubicBezTo>
                    <a:pt x="5230" y="16394"/>
                    <a:pt x="5279" y="16255"/>
                    <a:pt x="5279" y="16185"/>
                  </a:cubicBezTo>
                  <a:cubicBezTo>
                    <a:pt x="5376" y="15906"/>
                    <a:pt x="5473" y="15906"/>
                    <a:pt x="5570" y="15836"/>
                  </a:cubicBezTo>
                  <a:cubicBezTo>
                    <a:pt x="5618" y="15767"/>
                    <a:pt x="5715" y="15767"/>
                    <a:pt x="5860" y="15906"/>
                  </a:cubicBezTo>
                  <a:cubicBezTo>
                    <a:pt x="6005" y="16045"/>
                    <a:pt x="6054" y="15767"/>
                    <a:pt x="6296" y="16115"/>
                  </a:cubicBezTo>
                  <a:cubicBezTo>
                    <a:pt x="6344" y="16045"/>
                    <a:pt x="6393" y="16045"/>
                    <a:pt x="6393" y="16045"/>
                  </a:cubicBezTo>
                  <a:cubicBezTo>
                    <a:pt x="6441" y="16045"/>
                    <a:pt x="6490" y="15906"/>
                    <a:pt x="6538" y="15767"/>
                  </a:cubicBezTo>
                  <a:cubicBezTo>
                    <a:pt x="6635" y="15697"/>
                    <a:pt x="6635" y="15627"/>
                    <a:pt x="6683" y="15627"/>
                  </a:cubicBezTo>
                  <a:cubicBezTo>
                    <a:pt x="6780" y="15627"/>
                    <a:pt x="6829" y="15488"/>
                    <a:pt x="7022" y="15349"/>
                  </a:cubicBezTo>
                  <a:cubicBezTo>
                    <a:pt x="7216" y="15140"/>
                    <a:pt x="7361" y="15418"/>
                    <a:pt x="7458" y="15279"/>
                  </a:cubicBezTo>
                  <a:cubicBezTo>
                    <a:pt x="7555" y="15209"/>
                    <a:pt x="7604" y="15140"/>
                    <a:pt x="7604" y="15279"/>
                  </a:cubicBezTo>
                  <a:cubicBezTo>
                    <a:pt x="7604" y="15349"/>
                    <a:pt x="7749" y="15488"/>
                    <a:pt x="7749" y="15627"/>
                  </a:cubicBezTo>
                  <a:cubicBezTo>
                    <a:pt x="7797" y="15697"/>
                    <a:pt x="7943" y="15767"/>
                    <a:pt x="7991" y="15767"/>
                  </a:cubicBezTo>
                  <a:cubicBezTo>
                    <a:pt x="7991" y="15697"/>
                    <a:pt x="8039" y="15697"/>
                    <a:pt x="8039" y="15697"/>
                  </a:cubicBezTo>
                  <a:cubicBezTo>
                    <a:pt x="8136" y="15627"/>
                    <a:pt x="8282" y="15697"/>
                    <a:pt x="8282" y="15836"/>
                  </a:cubicBezTo>
                  <a:cubicBezTo>
                    <a:pt x="8282" y="15976"/>
                    <a:pt x="8282" y="16185"/>
                    <a:pt x="8330" y="16185"/>
                  </a:cubicBezTo>
                  <a:cubicBezTo>
                    <a:pt x="8427" y="16185"/>
                    <a:pt x="8524" y="16185"/>
                    <a:pt x="8524" y="16464"/>
                  </a:cubicBezTo>
                  <a:cubicBezTo>
                    <a:pt x="8524" y="16603"/>
                    <a:pt x="8572" y="16951"/>
                    <a:pt x="8427" y="17160"/>
                  </a:cubicBezTo>
                  <a:cubicBezTo>
                    <a:pt x="8233" y="17369"/>
                    <a:pt x="8088" y="17787"/>
                    <a:pt x="8136" y="17927"/>
                  </a:cubicBezTo>
                  <a:cubicBezTo>
                    <a:pt x="8185" y="17996"/>
                    <a:pt x="8088" y="18205"/>
                    <a:pt x="8185" y="18136"/>
                  </a:cubicBezTo>
                  <a:cubicBezTo>
                    <a:pt x="8282" y="18066"/>
                    <a:pt x="8572" y="18136"/>
                    <a:pt x="8524" y="18205"/>
                  </a:cubicBezTo>
                  <a:cubicBezTo>
                    <a:pt x="8475" y="18275"/>
                    <a:pt x="8524" y="18624"/>
                    <a:pt x="8621" y="18624"/>
                  </a:cubicBezTo>
                  <a:cubicBezTo>
                    <a:pt x="8766" y="18693"/>
                    <a:pt x="8766" y="18763"/>
                    <a:pt x="8766" y="18902"/>
                  </a:cubicBezTo>
                  <a:cubicBezTo>
                    <a:pt x="8766" y="18972"/>
                    <a:pt x="8669" y="19181"/>
                    <a:pt x="8766" y="19181"/>
                  </a:cubicBezTo>
                  <a:cubicBezTo>
                    <a:pt x="8814" y="19181"/>
                    <a:pt x="8960" y="19181"/>
                    <a:pt x="8960" y="19390"/>
                  </a:cubicBezTo>
                  <a:cubicBezTo>
                    <a:pt x="8911" y="19529"/>
                    <a:pt x="9008" y="19669"/>
                    <a:pt x="9202" y="19529"/>
                  </a:cubicBezTo>
                  <a:cubicBezTo>
                    <a:pt x="9299" y="19460"/>
                    <a:pt x="9347" y="19460"/>
                    <a:pt x="9347" y="19460"/>
                  </a:cubicBezTo>
                  <a:cubicBezTo>
                    <a:pt x="9396" y="19460"/>
                    <a:pt x="9396" y="19738"/>
                    <a:pt x="9492" y="19738"/>
                  </a:cubicBezTo>
                  <a:cubicBezTo>
                    <a:pt x="9638" y="19808"/>
                    <a:pt x="9589" y="19390"/>
                    <a:pt x="9541" y="19320"/>
                  </a:cubicBezTo>
                  <a:cubicBezTo>
                    <a:pt x="9492" y="19251"/>
                    <a:pt x="9541" y="18972"/>
                    <a:pt x="9589" y="19042"/>
                  </a:cubicBezTo>
                  <a:cubicBezTo>
                    <a:pt x="9638" y="19111"/>
                    <a:pt x="9783" y="19042"/>
                    <a:pt x="9831" y="18972"/>
                  </a:cubicBezTo>
                  <a:cubicBezTo>
                    <a:pt x="9928" y="18833"/>
                    <a:pt x="10025" y="18972"/>
                    <a:pt x="10074" y="18902"/>
                  </a:cubicBezTo>
                  <a:cubicBezTo>
                    <a:pt x="10170" y="18763"/>
                    <a:pt x="10267" y="18972"/>
                    <a:pt x="10413" y="18902"/>
                  </a:cubicBezTo>
                  <a:cubicBezTo>
                    <a:pt x="10509" y="18833"/>
                    <a:pt x="10558" y="18972"/>
                    <a:pt x="10655" y="18833"/>
                  </a:cubicBezTo>
                  <a:cubicBezTo>
                    <a:pt x="10703" y="18693"/>
                    <a:pt x="10897" y="18484"/>
                    <a:pt x="10945" y="18554"/>
                  </a:cubicBezTo>
                  <a:cubicBezTo>
                    <a:pt x="10994" y="18624"/>
                    <a:pt x="11042" y="18763"/>
                    <a:pt x="11236" y="18833"/>
                  </a:cubicBezTo>
                  <a:cubicBezTo>
                    <a:pt x="11478" y="18833"/>
                    <a:pt x="11333" y="18972"/>
                    <a:pt x="11333" y="19042"/>
                  </a:cubicBezTo>
                  <a:cubicBezTo>
                    <a:pt x="11333" y="19181"/>
                    <a:pt x="11623" y="19460"/>
                    <a:pt x="11672" y="19460"/>
                  </a:cubicBezTo>
                  <a:cubicBezTo>
                    <a:pt x="11672" y="19529"/>
                    <a:pt x="11720" y="19529"/>
                    <a:pt x="11769" y="19599"/>
                  </a:cubicBezTo>
                  <a:cubicBezTo>
                    <a:pt x="11817" y="19529"/>
                    <a:pt x="11962" y="19599"/>
                    <a:pt x="11962" y="19460"/>
                  </a:cubicBezTo>
                  <a:cubicBezTo>
                    <a:pt x="12011" y="19320"/>
                    <a:pt x="12156" y="19390"/>
                    <a:pt x="12204" y="19529"/>
                  </a:cubicBezTo>
                  <a:cubicBezTo>
                    <a:pt x="12253" y="19599"/>
                    <a:pt x="12253" y="19669"/>
                    <a:pt x="12350" y="19529"/>
                  </a:cubicBezTo>
                  <a:cubicBezTo>
                    <a:pt x="12495" y="19390"/>
                    <a:pt x="12543" y="19669"/>
                    <a:pt x="12495" y="19738"/>
                  </a:cubicBezTo>
                  <a:cubicBezTo>
                    <a:pt x="12398" y="19808"/>
                    <a:pt x="12447" y="20017"/>
                    <a:pt x="12543" y="20156"/>
                  </a:cubicBezTo>
                  <a:cubicBezTo>
                    <a:pt x="12689" y="20296"/>
                    <a:pt x="12689" y="20087"/>
                    <a:pt x="12689" y="19947"/>
                  </a:cubicBezTo>
                  <a:cubicBezTo>
                    <a:pt x="12640" y="19808"/>
                    <a:pt x="12834" y="19669"/>
                    <a:pt x="13173" y="19529"/>
                  </a:cubicBezTo>
                  <a:cubicBezTo>
                    <a:pt x="13464" y="19320"/>
                    <a:pt x="13851" y="18972"/>
                    <a:pt x="13900" y="18972"/>
                  </a:cubicBezTo>
                  <a:cubicBezTo>
                    <a:pt x="13900" y="18833"/>
                    <a:pt x="14093" y="19042"/>
                    <a:pt x="14190" y="18972"/>
                  </a:cubicBezTo>
                  <a:cubicBezTo>
                    <a:pt x="14335" y="18833"/>
                    <a:pt x="14723" y="18833"/>
                    <a:pt x="14820" y="18833"/>
                  </a:cubicBezTo>
                  <a:cubicBezTo>
                    <a:pt x="14965" y="18833"/>
                    <a:pt x="14965" y="18624"/>
                    <a:pt x="15062" y="18484"/>
                  </a:cubicBezTo>
                  <a:cubicBezTo>
                    <a:pt x="15159" y="18345"/>
                    <a:pt x="15159" y="18275"/>
                    <a:pt x="15256" y="18275"/>
                  </a:cubicBezTo>
                  <a:cubicBezTo>
                    <a:pt x="15401" y="18205"/>
                    <a:pt x="15449" y="18066"/>
                    <a:pt x="15449" y="17996"/>
                  </a:cubicBezTo>
                  <a:cubicBezTo>
                    <a:pt x="15449" y="17857"/>
                    <a:pt x="15740" y="17857"/>
                    <a:pt x="15740" y="17718"/>
                  </a:cubicBezTo>
                  <a:cubicBezTo>
                    <a:pt x="15740" y="17648"/>
                    <a:pt x="15885" y="17578"/>
                    <a:pt x="15885" y="17439"/>
                  </a:cubicBezTo>
                  <a:cubicBezTo>
                    <a:pt x="15885" y="17369"/>
                    <a:pt x="15982" y="17369"/>
                    <a:pt x="16030" y="17300"/>
                  </a:cubicBezTo>
                  <a:cubicBezTo>
                    <a:pt x="16079" y="17230"/>
                    <a:pt x="16030" y="16951"/>
                    <a:pt x="16079" y="16882"/>
                  </a:cubicBezTo>
                  <a:cubicBezTo>
                    <a:pt x="16176" y="16882"/>
                    <a:pt x="16079" y="16673"/>
                    <a:pt x="16030" y="16603"/>
                  </a:cubicBezTo>
                  <a:cubicBezTo>
                    <a:pt x="16030" y="16533"/>
                    <a:pt x="16224" y="16533"/>
                    <a:pt x="16321" y="16464"/>
                  </a:cubicBezTo>
                  <a:cubicBezTo>
                    <a:pt x="16370" y="16394"/>
                    <a:pt x="16418" y="16255"/>
                    <a:pt x="16466" y="16115"/>
                  </a:cubicBezTo>
                  <a:cubicBezTo>
                    <a:pt x="16466" y="15976"/>
                    <a:pt x="16612" y="15836"/>
                    <a:pt x="16709" y="15767"/>
                  </a:cubicBezTo>
                  <a:cubicBezTo>
                    <a:pt x="16757" y="15767"/>
                    <a:pt x="16805" y="15558"/>
                    <a:pt x="16805" y="15418"/>
                  </a:cubicBezTo>
                  <a:cubicBezTo>
                    <a:pt x="16757" y="15209"/>
                    <a:pt x="16902" y="15279"/>
                    <a:pt x="16854" y="15209"/>
                  </a:cubicBezTo>
                  <a:cubicBezTo>
                    <a:pt x="16757" y="15140"/>
                    <a:pt x="16854" y="14931"/>
                    <a:pt x="16951" y="14861"/>
                  </a:cubicBezTo>
                  <a:cubicBezTo>
                    <a:pt x="17096" y="14791"/>
                    <a:pt x="16902" y="14791"/>
                    <a:pt x="16854" y="14791"/>
                  </a:cubicBezTo>
                  <a:cubicBezTo>
                    <a:pt x="16757" y="14861"/>
                    <a:pt x="16709" y="14582"/>
                    <a:pt x="16612" y="14722"/>
                  </a:cubicBezTo>
                  <a:cubicBezTo>
                    <a:pt x="16563" y="14791"/>
                    <a:pt x="16370" y="14652"/>
                    <a:pt x="16515" y="14582"/>
                  </a:cubicBezTo>
                  <a:cubicBezTo>
                    <a:pt x="16612" y="14582"/>
                    <a:pt x="16805" y="14373"/>
                    <a:pt x="16902" y="14304"/>
                  </a:cubicBezTo>
                  <a:cubicBezTo>
                    <a:pt x="16951" y="14304"/>
                    <a:pt x="16757" y="14025"/>
                    <a:pt x="16660" y="14025"/>
                  </a:cubicBezTo>
                  <a:cubicBezTo>
                    <a:pt x="16563" y="14025"/>
                    <a:pt x="16418" y="13746"/>
                    <a:pt x="16321" y="13746"/>
                  </a:cubicBezTo>
                  <a:cubicBezTo>
                    <a:pt x="16273" y="13746"/>
                    <a:pt x="16418" y="13607"/>
                    <a:pt x="16515" y="13676"/>
                  </a:cubicBezTo>
                  <a:cubicBezTo>
                    <a:pt x="16660" y="13816"/>
                    <a:pt x="16805" y="13885"/>
                    <a:pt x="16902" y="13816"/>
                  </a:cubicBezTo>
                  <a:cubicBezTo>
                    <a:pt x="16902" y="13746"/>
                    <a:pt x="16660" y="13398"/>
                    <a:pt x="16563" y="13258"/>
                  </a:cubicBezTo>
                  <a:cubicBezTo>
                    <a:pt x="16466" y="13189"/>
                    <a:pt x="16563" y="13049"/>
                    <a:pt x="16466" y="12980"/>
                  </a:cubicBezTo>
                  <a:cubicBezTo>
                    <a:pt x="16418" y="12910"/>
                    <a:pt x="16321" y="12492"/>
                    <a:pt x="16273" y="12353"/>
                  </a:cubicBezTo>
                  <a:cubicBezTo>
                    <a:pt x="16224" y="12213"/>
                    <a:pt x="15982" y="12144"/>
                    <a:pt x="15934" y="12074"/>
                  </a:cubicBezTo>
                  <a:cubicBezTo>
                    <a:pt x="15885" y="11935"/>
                    <a:pt x="15934" y="11656"/>
                    <a:pt x="16127" y="11516"/>
                  </a:cubicBezTo>
                  <a:cubicBezTo>
                    <a:pt x="16321" y="11447"/>
                    <a:pt x="16224" y="11307"/>
                    <a:pt x="16321" y="11307"/>
                  </a:cubicBezTo>
                  <a:cubicBezTo>
                    <a:pt x="16321" y="11307"/>
                    <a:pt x="16418" y="11307"/>
                    <a:pt x="16466" y="11098"/>
                  </a:cubicBezTo>
                  <a:cubicBezTo>
                    <a:pt x="16515" y="10889"/>
                    <a:pt x="16660" y="11029"/>
                    <a:pt x="16709" y="10889"/>
                  </a:cubicBezTo>
                  <a:cubicBezTo>
                    <a:pt x="16757" y="10820"/>
                    <a:pt x="16999" y="10820"/>
                    <a:pt x="17096" y="10750"/>
                  </a:cubicBezTo>
                  <a:cubicBezTo>
                    <a:pt x="17193" y="10611"/>
                    <a:pt x="16999" y="10402"/>
                    <a:pt x="16902" y="10402"/>
                  </a:cubicBezTo>
                  <a:cubicBezTo>
                    <a:pt x="16805" y="10471"/>
                    <a:pt x="16660" y="10402"/>
                    <a:pt x="16563" y="10193"/>
                  </a:cubicBezTo>
                  <a:cubicBezTo>
                    <a:pt x="16466" y="9984"/>
                    <a:pt x="16273" y="10541"/>
                    <a:pt x="16079" y="10611"/>
                  </a:cubicBezTo>
                  <a:cubicBezTo>
                    <a:pt x="15885" y="10750"/>
                    <a:pt x="15788" y="10471"/>
                    <a:pt x="15837" y="10262"/>
                  </a:cubicBezTo>
                  <a:cubicBezTo>
                    <a:pt x="15885" y="10053"/>
                    <a:pt x="15740" y="10053"/>
                    <a:pt x="15498" y="10053"/>
                  </a:cubicBezTo>
                  <a:cubicBezTo>
                    <a:pt x="15207" y="10053"/>
                    <a:pt x="15304" y="9426"/>
                    <a:pt x="15498" y="9426"/>
                  </a:cubicBezTo>
                  <a:cubicBezTo>
                    <a:pt x="15643" y="9426"/>
                    <a:pt x="15837" y="9635"/>
                    <a:pt x="15934" y="9217"/>
                  </a:cubicBezTo>
                  <a:cubicBezTo>
                    <a:pt x="16030" y="8799"/>
                    <a:pt x="16127" y="9147"/>
                    <a:pt x="16321" y="8799"/>
                  </a:cubicBezTo>
                  <a:cubicBezTo>
                    <a:pt x="16515" y="8451"/>
                    <a:pt x="16805" y="8242"/>
                    <a:pt x="16951" y="8451"/>
                  </a:cubicBezTo>
                  <a:cubicBezTo>
                    <a:pt x="17144" y="8660"/>
                    <a:pt x="16757" y="8938"/>
                    <a:pt x="16709" y="9147"/>
                  </a:cubicBezTo>
                  <a:cubicBezTo>
                    <a:pt x="16660" y="9356"/>
                    <a:pt x="16757" y="9426"/>
                    <a:pt x="16660" y="9565"/>
                  </a:cubicBezTo>
                  <a:cubicBezTo>
                    <a:pt x="16563" y="9705"/>
                    <a:pt x="16709" y="9705"/>
                    <a:pt x="16902" y="9565"/>
                  </a:cubicBezTo>
                  <a:cubicBezTo>
                    <a:pt x="17096" y="9356"/>
                    <a:pt x="17387" y="9147"/>
                    <a:pt x="17532" y="9008"/>
                  </a:cubicBezTo>
                  <a:cubicBezTo>
                    <a:pt x="17629" y="8938"/>
                    <a:pt x="17677" y="8938"/>
                    <a:pt x="17726" y="8938"/>
                  </a:cubicBezTo>
                  <a:cubicBezTo>
                    <a:pt x="17774" y="8869"/>
                    <a:pt x="17822" y="8799"/>
                    <a:pt x="17871" y="8799"/>
                  </a:cubicBezTo>
                  <a:cubicBezTo>
                    <a:pt x="18016" y="8660"/>
                    <a:pt x="18452" y="8381"/>
                    <a:pt x="18549" y="8172"/>
                  </a:cubicBezTo>
                  <a:cubicBezTo>
                    <a:pt x="18597" y="8033"/>
                    <a:pt x="18646" y="7893"/>
                    <a:pt x="18743" y="7893"/>
                  </a:cubicBezTo>
                  <a:cubicBezTo>
                    <a:pt x="18839" y="7893"/>
                    <a:pt x="18839" y="7963"/>
                    <a:pt x="18985" y="7963"/>
                  </a:cubicBezTo>
                  <a:cubicBezTo>
                    <a:pt x="19130" y="7963"/>
                    <a:pt x="19275" y="8033"/>
                    <a:pt x="19227" y="7893"/>
                  </a:cubicBezTo>
                  <a:cubicBezTo>
                    <a:pt x="19178" y="7754"/>
                    <a:pt x="19227" y="7754"/>
                    <a:pt x="19324" y="7684"/>
                  </a:cubicBezTo>
                  <a:cubicBezTo>
                    <a:pt x="19517" y="7684"/>
                    <a:pt x="19469" y="7405"/>
                    <a:pt x="19614" y="7405"/>
                  </a:cubicBezTo>
                  <a:cubicBezTo>
                    <a:pt x="19760" y="7405"/>
                    <a:pt x="19711" y="7057"/>
                    <a:pt x="19808" y="7057"/>
                  </a:cubicBezTo>
                  <a:cubicBezTo>
                    <a:pt x="19905" y="7057"/>
                    <a:pt x="19953" y="7196"/>
                    <a:pt x="20099" y="7127"/>
                  </a:cubicBezTo>
                  <a:cubicBezTo>
                    <a:pt x="20147" y="7127"/>
                    <a:pt x="20196" y="7127"/>
                    <a:pt x="20244" y="7196"/>
                  </a:cubicBezTo>
                  <a:cubicBezTo>
                    <a:pt x="20244" y="7127"/>
                    <a:pt x="20292" y="7127"/>
                    <a:pt x="20292" y="7127"/>
                  </a:cubicBezTo>
                  <a:cubicBezTo>
                    <a:pt x="20292" y="6918"/>
                    <a:pt x="20341" y="6709"/>
                    <a:pt x="20292" y="6639"/>
                  </a:cubicBezTo>
                  <a:cubicBezTo>
                    <a:pt x="20244" y="6430"/>
                    <a:pt x="20292" y="6291"/>
                    <a:pt x="20244" y="6221"/>
                  </a:cubicBezTo>
                  <a:cubicBezTo>
                    <a:pt x="20244" y="6082"/>
                    <a:pt x="20244" y="5803"/>
                    <a:pt x="20341" y="5803"/>
                  </a:cubicBezTo>
                  <a:cubicBezTo>
                    <a:pt x="20389" y="5803"/>
                    <a:pt x="20486" y="5455"/>
                    <a:pt x="20583" y="5594"/>
                  </a:cubicBezTo>
                  <a:cubicBezTo>
                    <a:pt x="20728" y="5733"/>
                    <a:pt x="20922" y="5733"/>
                    <a:pt x="20922" y="5594"/>
                  </a:cubicBezTo>
                  <a:cubicBezTo>
                    <a:pt x="20922" y="5455"/>
                    <a:pt x="21067" y="5455"/>
                    <a:pt x="21067" y="5315"/>
                  </a:cubicBezTo>
                  <a:cubicBezTo>
                    <a:pt x="21116" y="5106"/>
                    <a:pt x="21261" y="5036"/>
                    <a:pt x="21309" y="4897"/>
                  </a:cubicBezTo>
                  <a:cubicBezTo>
                    <a:pt x="21358" y="4688"/>
                    <a:pt x="21406" y="4340"/>
                    <a:pt x="21503" y="4200"/>
                  </a:cubicBezTo>
                  <a:cubicBezTo>
                    <a:pt x="21600" y="4131"/>
                    <a:pt x="21503" y="4061"/>
                    <a:pt x="21503" y="3782"/>
                  </a:cubicBezTo>
                  <a:close/>
                  <a:moveTo>
                    <a:pt x="16321" y="18275"/>
                  </a:moveTo>
                  <a:cubicBezTo>
                    <a:pt x="16176" y="18972"/>
                    <a:pt x="16418" y="19181"/>
                    <a:pt x="16466" y="19181"/>
                  </a:cubicBezTo>
                  <a:cubicBezTo>
                    <a:pt x="16563" y="19042"/>
                    <a:pt x="16999" y="17787"/>
                    <a:pt x="16902" y="17578"/>
                  </a:cubicBezTo>
                  <a:cubicBezTo>
                    <a:pt x="16854" y="17369"/>
                    <a:pt x="16370" y="17718"/>
                    <a:pt x="16321" y="18275"/>
                  </a:cubicBezTo>
                  <a:close/>
                  <a:moveTo>
                    <a:pt x="12495" y="20365"/>
                  </a:moveTo>
                  <a:cubicBezTo>
                    <a:pt x="12350" y="20365"/>
                    <a:pt x="12011" y="20714"/>
                    <a:pt x="12156" y="21062"/>
                  </a:cubicBezTo>
                  <a:cubicBezTo>
                    <a:pt x="12253" y="21550"/>
                    <a:pt x="12737" y="21202"/>
                    <a:pt x="12737" y="21062"/>
                  </a:cubicBezTo>
                  <a:cubicBezTo>
                    <a:pt x="12786" y="20853"/>
                    <a:pt x="12931" y="20575"/>
                    <a:pt x="12931" y="20435"/>
                  </a:cubicBezTo>
                  <a:cubicBezTo>
                    <a:pt x="12883" y="20296"/>
                    <a:pt x="12640" y="20365"/>
                    <a:pt x="12495" y="2036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" name="Google Shape;1064;p79"/>
            <p:cNvSpPr/>
            <p:nvPr/>
          </p:nvSpPr>
          <p:spPr>
            <a:xfrm>
              <a:off x="5631742" y="1903603"/>
              <a:ext cx="185068" cy="26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16" extrusionOk="0">
                  <a:moveTo>
                    <a:pt x="11126" y="8140"/>
                  </a:moveTo>
                  <a:cubicBezTo>
                    <a:pt x="12626" y="7924"/>
                    <a:pt x="14126" y="9004"/>
                    <a:pt x="14126" y="9436"/>
                  </a:cubicBezTo>
                  <a:cubicBezTo>
                    <a:pt x="13826" y="9868"/>
                    <a:pt x="14126" y="11164"/>
                    <a:pt x="14426" y="10948"/>
                  </a:cubicBezTo>
                  <a:cubicBezTo>
                    <a:pt x="15026" y="10516"/>
                    <a:pt x="16226" y="10948"/>
                    <a:pt x="15626" y="11380"/>
                  </a:cubicBezTo>
                  <a:cubicBezTo>
                    <a:pt x="14726" y="12244"/>
                    <a:pt x="16526" y="12892"/>
                    <a:pt x="16826" y="13540"/>
                  </a:cubicBezTo>
                  <a:cubicBezTo>
                    <a:pt x="16826" y="14188"/>
                    <a:pt x="17726" y="13540"/>
                    <a:pt x="17426" y="13108"/>
                  </a:cubicBezTo>
                  <a:cubicBezTo>
                    <a:pt x="17426" y="12460"/>
                    <a:pt x="17726" y="12676"/>
                    <a:pt x="18326" y="12244"/>
                  </a:cubicBezTo>
                  <a:cubicBezTo>
                    <a:pt x="19226" y="11596"/>
                    <a:pt x="18326" y="10948"/>
                    <a:pt x="17726" y="10300"/>
                  </a:cubicBezTo>
                  <a:cubicBezTo>
                    <a:pt x="17426" y="9436"/>
                    <a:pt x="15326" y="9652"/>
                    <a:pt x="15326" y="8788"/>
                  </a:cubicBezTo>
                  <a:cubicBezTo>
                    <a:pt x="15326" y="8356"/>
                    <a:pt x="13826" y="7924"/>
                    <a:pt x="13826" y="7492"/>
                  </a:cubicBezTo>
                  <a:cubicBezTo>
                    <a:pt x="13826" y="7060"/>
                    <a:pt x="11726" y="6628"/>
                    <a:pt x="10526" y="7060"/>
                  </a:cubicBezTo>
                  <a:cubicBezTo>
                    <a:pt x="9626" y="7708"/>
                    <a:pt x="10526" y="6196"/>
                    <a:pt x="9626" y="5764"/>
                  </a:cubicBezTo>
                  <a:cubicBezTo>
                    <a:pt x="8726" y="5116"/>
                    <a:pt x="10226" y="4036"/>
                    <a:pt x="10826" y="3388"/>
                  </a:cubicBezTo>
                  <a:cubicBezTo>
                    <a:pt x="12026" y="2740"/>
                    <a:pt x="10526" y="1228"/>
                    <a:pt x="10826" y="580"/>
                  </a:cubicBezTo>
                  <a:cubicBezTo>
                    <a:pt x="10826" y="364"/>
                    <a:pt x="10826" y="148"/>
                    <a:pt x="10526" y="364"/>
                  </a:cubicBezTo>
                  <a:cubicBezTo>
                    <a:pt x="10226" y="364"/>
                    <a:pt x="8126" y="-284"/>
                    <a:pt x="7226" y="148"/>
                  </a:cubicBezTo>
                  <a:cubicBezTo>
                    <a:pt x="6626" y="364"/>
                    <a:pt x="7226" y="3388"/>
                    <a:pt x="6926" y="3604"/>
                  </a:cubicBezTo>
                  <a:cubicBezTo>
                    <a:pt x="6626" y="4036"/>
                    <a:pt x="6026" y="3172"/>
                    <a:pt x="5726" y="3604"/>
                  </a:cubicBezTo>
                  <a:cubicBezTo>
                    <a:pt x="5726" y="4036"/>
                    <a:pt x="6026" y="5764"/>
                    <a:pt x="6626" y="5764"/>
                  </a:cubicBezTo>
                  <a:cubicBezTo>
                    <a:pt x="6926" y="5764"/>
                    <a:pt x="7226" y="6196"/>
                    <a:pt x="6926" y="7060"/>
                  </a:cubicBezTo>
                  <a:cubicBezTo>
                    <a:pt x="6926" y="7708"/>
                    <a:pt x="7826" y="7924"/>
                    <a:pt x="9326" y="7492"/>
                  </a:cubicBezTo>
                  <a:cubicBezTo>
                    <a:pt x="10526" y="7276"/>
                    <a:pt x="10226" y="8140"/>
                    <a:pt x="11126" y="8140"/>
                  </a:cubicBezTo>
                  <a:close/>
                  <a:moveTo>
                    <a:pt x="6926" y="8356"/>
                  </a:moveTo>
                  <a:cubicBezTo>
                    <a:pt x="7226" y="9004"/>
                    <a:pt x="7526" y="10516"/>
                    <a:pt x="9326" y="10084"/>
                  </a:cubicBezTo>
                  <a:cubicBezTo>
                    <a:pt x="10526" y="9868"/>
                    <a:pt x="6926" y="7924"/>
                    <a:pt x="6926" y="8356"/>
                  </a:cubicBezTo>
                  <a:close/>
                  <a:moveTo>
                    <a:pt x="10526" y="13108"/>
                  </a:moveTo>
                  <a:cubicBezTo>
                    <a:pt x="10826" y="13108"/>
                    <a:pt x="11726" y="13108"/>
                    <a:pt x="12026" y="12460"/>
                  </a:cubicBezTo>
                  <a:cubicBezTo>
                    <a:pt x="12026" y="12028"/>
                    <a:pt x="12626" y="13540"/>
                    <a:pt x="12026" y="13756"/>
                  </a:cubicBezTo>
                  <a:cubicBezTo>
                    <a:pt x="11426" y="14188"/>
                    <a:pt x="11426" y="15484"/>
                    <a:pt x="12326" y="15700"/>
                  </a:cubicBezTo>
                  <a:cubicBezTo>
                    <a:pt x="13526" y="15700"/>
                    <a:pt x="15026" y="13540"/>
                    <a:pt x="14726" y="13108"/>
                  </a:cubicBezTo>
                  <a:cubicBezTo>
                    <a:pt x="14426" y="12676"/>
                    <a:pt x="13826" y="13324"/>
                    <a:pt x="14126" y="12676"/>
                  </a:cubicBezTo>
                  <a:cubicBezTo>
                    <a:pt x="14126" y="12244"/>
                    <a:pt x="11426" y="10732"/>
                    <a:pt x="10526" y="10948"/>
                  </a:cubicBezTo>
                  <a:cubicBezTo>
                    <a:pt x="9626" y="10948"/>
                    <a:pt x="9926" y="13108"/>
                    <a:pt x="10526" y="13108"/>
                  </a:cubicBezTo>
                  <a:close/>
                  <a:moveTo>
                    <a:pt x="3026" y="13756"/>
                  </a:moveTo>
                  <a:cubicBezTo>
                    <a:pt x="2126" y="14836"/>
                    <a:pt x="-274" y="16348"/>
                    <a:pt x="26" y="16564"/>
                  </a:cubicBezTo>
                  <a:cubicBezTo>
                    <a:pt x="326" y="16996"/>
                    <a:pt x="3026" y="14404"/>
                    <a:pt x="3926" y="13756"/>
                  </a:cubicBezTo>
                  <a:cubicBezTo>
                    <a:pt x="5426" y="13324"/>
                    <a:pt x="5126" y="12676"/>
                    <a:pt x="4826" y="12244"/>
                  </a:cubicBezTo>
                  <a:cubicBezTo>
                    <a:pt x="4226" y="11596"/>
                    <a:pt x="3926" y="13108"/>
                    <a:pt x="3026" y="13756"/>
                  </a:cubicBezTo>
                  <a:close/>
                  <a:moveTo>
                    <a:pt x="14726" y="14836"/>
                  </a:moveTo>
                  <a:cubicBezTo>
                    <a:pt x="14726" y="15268"/>
                    <a:pt x="16826" y="14620"/>
                    <a:pt x="16226" y="13972"/>
                  </a:cubicBezTo>
                  <a:cubicBezTo>
                    <a:pt x="15926" y="13540"/>
                    <a:pt x="14426" y="14404"/>
                    <a:pt x="14726" y="14836"/>
                  </a:cubicBezTo>
                  <a:close/>
                  <a:moveTo>
                    <a:pt x="20726" y="18724"/>
                  </a:moveTo>
                  <a:cubicBezTo>
                    <a:pt x="21326" y="17860"/>
                    <a:pt x="20126" y="16348"/>
                    <a:pt x="20126" y="15052"/>
                  </a:cubicBezTo>
                  <a:cubicBezTo>
                    <a:pt x="20126" y="13756"/>
                    <a:pt x="17726" y="14188"/>
                    <a:pt x="18326" y="14836"/>
                  </a:cubicBezTo>
                  <a:cubicBezTo>
                    <a:pt x="18926" y="15700"/>
                    <a:pt x="17426" y="15052"/>
                    <a:pt x="17426" y="15916"/>
                  </a:cubicBezTo>
                  <a:cubicBezTo>
                    <a:pt x="17126" y="16348"/>
                    <a:pt x="15926" y="15916"/>
                    <a:pt x="15926" y="16348"/>
                  </a:cubicBezTo>
                  <a:cubicBezTo>
                    <a:pt x="15926" y="16996"/>
                    <a:pt x="14426" y="16348"/>
                    <a:pt x="14126" y="16348"/>
                  </a:cubicBezTo>
                  <a:cubicBezTo>
                    <a:pt x="13526" y="15916"/>
                    <a:pt x="12326" y="16996"/>
                    <a:pt x="11426" y="17212"/>
                  </a:cubicBezTo>
                  <a:cubicBezTo>
                    <a:pt x="10526" y="17428"/>
                    <a:pt x="9926" y="18940"/>
                    <a:pt x="10526" y="18940"/>
                  </a:cubicBezTo>
                  <a:cubicBezTo>
                    <a:pt x="11126" y="18940"/>
                    <a:pt x="11726" y="18076"/>
                    <a:pt x="12626" y="18292"/>
                  </a:cubicBezTo>
                  <a:cubicBezTo>
                    <a:pt x="13526" y="18292"/>
                    <a:pt x="13226" y="17644"/>
                    <a:pt x="14126" y="17644"/>
                  </a:cubicBezTo>
                  <a:cubicBezTo>
                    <a:pt x="15326" y="17860"/>
                    <a:pt x="14426" y="20236"/>
                    <a:pt x="15926" y="20452"/>
                  </a:cubicBezTo>
                  <a:cubicBezTo>
                    <a:pt x="17726" y="20668"/>
                    <a:pt x="17726" y="21316"/>
                    <a:pt x="18326" y="21316"/>
                  </a:cubicBezTo>
                  <a:cubicBezTo>
                    <a:pt x="18926" y="21316"/>
                    <a:pt x="18026" y="19804"/>
                    <a:pt x="18026" y="19156"/>
                  </a:cubicBezTo>
                  <a:cubicBezTo>
                    <a:pt x="18326" y="18940"/>
                    <a:pt x="19826" y="19156"/>
                    <a:pt x="20726" y="1872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" name="Google Shape;1065;p79"/>
            <p:cNvSpPr/>
            <p:nvPr/>
          </p:nvSpPr>
          <p:spPr>
            <a:xfrm>
              <a:off x="6101892" y="2331812"/>
              <a:ext cx="244679" cy="16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extrusionOk="0">
                  <a:moveTo>
                    <a:pt x="15396" y="19800"/>
                  </a:moveTo>
                  <a:cubicBezTo>
                    <a:pt x="15166" y="19440"/>
                    <a:pt x="14247" y="18360"/>
                    <a:pt x="14477" y="17640"/>
                  </a:cubicBezTo>
                  <a:cubicBezTo>
                    <a:pt x="14477" y="17280"/>
                    <a:pt x="13328" y="17280"/>
                    <a:pt x="12638" y="16920"/>
                  </a:cubicBezTo>
                  <a:cubicBezTo>
                    <a:pt x="11719" y="16200"/>
                    <a:pt x="11949" y="13680"/>
                    <a:pt x="11489" y="12960"/>
                  </a:cubicBezTo>
                  <a:cubicBezTo>
                    <a:pt x="10570" y="12600"/>
                    <a:pt x="10111" y="10800"/>
                    <a:pt x="11030" y="10800"/>
                  </a:cubicBezTo>
                  <a:cubicBezTo>
                    <a:pt x="11719" y="11160"/>
                    <a:pt x="11949" y="10080"/>
                    <a:pt x="11489" y="9000"/>
                  </a:cubicBezTo>
                  <a:cubicBezTo>
                    <a:pt x="10570" y="8280"/>
                    <a:pt x="8043" y="7920"/>
                    <a:pt x="8043" y="6120"/>
                  </a:cubicBezTo>
                  <a:cubicBezTo>
                    <a:pt x="7813" y="4680"/>
                    <a:pt x="3217" y="1080"/>
                    <a:pt x="1149" y="360"/>
                  </a:cubicBezTo>
                  <a:cubicBezTo>
                    <a:pt x="689" y="360"/>
                    <a:pt x="230" y="0"/>
                    <a:pt x="0" y="0"/>
                  </a:cubicBezTo>
                  <a:cubicBezTo>
                    <a:pt x="0" y="16920"/>
                    <a:pt x="0" y="16920"/>
                    <a:pt x="0" y="16920"/>
                  </a:cubicBezTo>
                  <a:cubicBezTo>
                    <a:pt x="230" y="17280"/>
                    <a:pt x="919" y="17640"/>
                    <a:pt x="1838" y="17640"/>
                  </a:cubicBezTo>
                  <a:cubicBezTo>
                    <a:pt x="3906" y="17640"/>
                    <a:pt x="3447" y="15840"/>
                    <a:pt x="3677" y="15840"/>
                  </a:cubicBezTo>
                  <a:cubicBezTo>
                    <a:pt x="4136" y="15840"/>
                    <a:pt x="4366" y="14760"/>
                    <a:pt x="4826" y="13680"/>
                  </a:cubicBezTo>
                  <a:cubicBezTo>
                    <a:pt x="5285" y="12960"/>
                    <a:pt x="7353" y="13680"/>
                    <a:pt x="8502" y="15120"/>
                  </a:cubicBezTo>
                  <a:cubicBezTo>
                    <a:pt x="9651" y="16560"/>
                    <a:pt x="11030" y="20880"/>
                    <a:pt x="12179" y="20520"/>
                  </a:cubicBezTo>
                  <a:cubicBezTo>
                    <a:pt x="13328" y="20160"/>
                    <a:pt x="14706" y="21600"/>
                    <a:pt x="15855" y="21600"/>
                  </a:cubicBezTo>
                  <a:cubicBezTo>
                    <a:pt x="17004" y="21600"/>
                    <a:pt x="15855" y="20160"/>
                    <a:pt x="15396" y="19800"/>
                  </a:cubicBezTo>
                  <a:close/>
                  <a:moveTo>
                    <a:pt x="18383" y="5760"/>
                  </a:moveTo>
                  <a:cubicBezTo>
                    <a:pt x="18383" y="6480"/>
                    <a:pt x="17694" y="6840"/>
                    <a:pt x="16315" y="7560"/>
                  </a:cubicBezTo>
                  <a:cubicBezTo>
                    <a:pt x="14936" y="8640"/>
                    <a:pt x="12638" y="6840"/>
                    <a:pt x="12638" y="7920"/>
                  </a:cubicBezTo>
                  <a:cubicBezTo>
                    <a:pt x="12638" y="8640"/>
                    <a:pt x="14247" y="9720"/>
                    <a:pt x="15396" y="9720"/>
                  </a:cubicBezTo>
                  <a:cubicBezTo>
                    <a:pt x="17004" y="9720"/>
                    <a:pt x="19072" y="7920"/>
                    <a:pt x="19072" y="7200"/>
                  </a:cubicBezTo>
                  <a:cubicBezTo>
                    <a:pt x="19072" y="6480"/>
                    <a:pt x="19991" y="5040"/>
                    <a:pt x="19532" y="4680"/>
                  </a:cubicBezTo>
                  <a:cubicBezTo>
                    <a:pt x="19302" y="4320"/>
                    <a:pt x="18383" y="4680"/>
                    <a:pt x="18383" y="5760"/>
                  </a:cubicBezTo>
                  <a:close/>
                  <a:moveTo>
                    <a:pt x="20221" y="2880"/>
                  </a:moveTo>
                  <a:cubicBezTo>
                    <a:pt x="19302" y="1800"/>
                    <a:pt x="18613" y="1440"/>
                    <a:pt x="19762" y="2880"/>
                  </a:cubicBezTo>
                  <a:cubicBezTo>
                    <a:pt x="20451" y="4320"/>
                    <a:pt x="20221" y="5400"/>
                    <a:pt x="20681" y="5400"/>
                  </a:cubicBezTo>
                  <a:cubicBezTo>
                    <a:pt x="21600" y="4680"/>
                    <a:pt x="20911" y="3600"/>
                    <a:pt x="20221" y="288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4" name="Google Shape;1066;p79"/>
            <p:cNvSpPr/>
            <p:nvPr/>
          </p:nvSpPr>
          <p:spPr>
            <a:xfrm>
              <a:off x="4910193" y="2081621"/>
              <a:ext cx="41248" cy="7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7" h="20010" extrusionOk="0">
                  <a:moveTo>
                    <a:pt x="4129" y="0"/>
                  </a:moveTo>
                  <a:cubicBezTo>
                    <a:pt x="1588" y="0"/>
                    <a:pt x="2859" y="2787"/>
                    <a:pt x="1588" y="5574"/>
                  </a:cubicBezTo>
                  <a:cubicBezTo>
                    <a:pt x="-953" y="7665"/>
                    <a:pt x="318" y="9058"/>
                    <a:pt x="318" y="11845"/>
                  </a:cubicBezTo>
                  <a:cubicBezTo>
                    <a:pt x="1588" y="15329"/>
                    <a:pt x="318" y="18116"/>
                    <a:pt x="5400" y="19510"/>
                  </a:cubicBezTo>
                  <a:cubicBezTo>
                    <a:pt x="10482" y="21600"/>
                    <a:pt x="19376" y="16723"/>
                    <a:pt x="19376" y="12542"/>
                  </a:cubicBezTo>
                  <a:cubicBezTo>
                    <a:pt x="20647" y="8361"/>
                    <a:pt x="6671" y="0"/>
                    <a:pt x="4129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5" name="Google Shape;1067;p79"/>
            <p:cNvSpPr/>
            <p:nvPr/>
          </p:nvSpPr>
          <p:spPr>
            <a:xfrm>
              <a:off x="4177839" y="2510232"/>
              <a:ext cx="143288" cy="28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0875" extrusionOk="0">
                  <a:moveTo>
                    <a:pt x="17888" y="217"/>
                  </a:moveTo>
                  <a:cubicBezTo>
                    <a:pt x="17495" y="-377"/>
                    <a:pt x="17103" y="416"/>
                    <a:pt x="16710" y="614"/>
                  </a:cubicBezTo>
                  <a:cubicBezTo>
                    <a:pt x="16317" y="812"/>
                    <a:pt x="16317" y="1406"/>
                    <a:pt x="16317" y="1803"/>
                  </a:cubicBezTo>
                  <a:cubicBezTo>
                    <a:pt x="16317" y="2001"/>
                    <a:pt x="15532" y="2397"/>
                    <a:pt x="14746" y="2397"/>
                  </a:cubicBezTo>
                  <a:cubicBezTo>
                    <a:pt x="13961" y="2397"/>
                    <a:pt x="12783" y="2595"/>
                    <a:pt x="13175" y="2992"/>
                  </a:cubicBezTo>
                  <a:cubicBezTo>
                    <a:pt x="13568" y="3388"/>
                    <a:pt x="12390" y="3388"/>
                    <a:pt x="13175" y="3784"/>
                  </a:cubicBezTo>
                  <a:cubicBezTo>
                    <a:pt x="13568" y="4181"/>
                    <a:pt x="11997" y="4775"/>
                    <a:pt x="11212" y="4775"/>
                  </a:cubicBezTo>
                  <a:cubicBezTo>
                    <a:pt x="9641" y="4775"/>
                    <a:pt x="8070" y="5766"/>
                    <a:pt x="6892" y="5766"/>
                  </a:cubicBezTo>
                  <a:cubicBezTo>
                    <a:pt x="5714" y="5568"/>
                    <a:pt x="4143" y="6162"/>
                    <a:pt x="2965" y="6162"/>
                  </a:cubicBezTo>
                  <a:cubicBezTo>
                    <a:pt x="2179" y="5964"/>
                    <a:pt x="2965" y="7351"/>
                    <a:pt x="2179" y="7946"/>
                  </a:cubicBezTo>
                  <a:cubicBezTo>
                    <a:pt x="1001" y="8937"/>
                    <a:pt x="1786" y="9928"/>
                    <a:pt x="2572" y="10720"/>
                  </a:cubicBezTo>
                  <a:cubicBezTo>
                    <a:pt x="2965" y="11711"/>
                    <a:pt x="3750" y="12306"/>
                    <a:pt x="1786" y="13693"/>
                  </a:cubicBezTo>
                  <a:cubicBezTo>
                    <a:pt x="-570" y="14882"/>
                    <a:pt x="-177" y="16467"/>
                    <a:pt x="608" y="17062"/>
                  </a:cubicBezTo>
                  <a:cubicBezTo>
                    <a:pt x="1394" y="18052"/>
                    <a:pt x="1394" y="19440"/>
                    <a:pt x="2572" y="20034"/>
                  </a:cubicBezTo>
                  <a:cubicBezTo>
                    <a:pt x="3357" y="20629"/>
                    <a:pt x="6892" y="21223"/>
                    <a:pt x="7285" y="20629"/>
                  </a:cubicBezTo>
                  <a:cubicBezTo>
                    <a:pt x="8463" y="20232"/>
                    <a:pt x="9641" y="20827"/>
                    <a:pt x="10819" y="20034"/>
                  </a:cubicBezTo>
                  <a:cubicBezTo>
                    <a:pt x="11605" y="19440"/>
                    <a:pt x="13175" y="16071"/>
                    <a:pt x="14746" y="13891"/>
                  </a:cubicBezTo>
                  <a:cubicBezTo>
                    <a:pt x="16317" y="11711"/>
                    <a:pt x="18281" y="8739"/>
                    <a:pt x="17888" y="8144"/>
                  </a:cubicBezTo>
                  <a:cubicBezTo>
                    <a:pt x="17888" y="7550"/>
                    <a:pt x="19066" y="7351"/>
                    <a:pt x="18674" y="6559"/>
                  </a:cubicBezTo>
                  <a:cubicBezTo>
                    <a:pt x="17888" y="5766"/>
                    <a:pt x="18674" y="5172"/>
                    <a:pt x="19459" y="5568"/>
                  </a:cubicBezTo>
                  <a:cubicBezTo>
                    <a:pt x="19852" y="6162"/>
                    <a:pt x="21030" y="6162"/>
                    <a:pt x="21030" y="5370"/>
                  </a:cubicBezTo>
                  <a:cubicBezTo>
                    <a:pt x="21030" y="4775"/>
                    <a:pt x="20245" y="3586"/>
                    <a:pt x="19852" y="2794"/>
                  </a:cubicBezTo>
                  <a:cubicBezTo>
                    <a:pt x="19852" y="1605"/>
                    <a:pt x="17888" y="614"/>
                    <a:pt x="17888" y="21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6" name="Google Shape;1068;p79"/>
            <p:cNvSpPr/>
            <p:nvPr/>
          </p:nvSpPr>
          <p:spPr>
            <a:xfrm>
              <a:off x="4169047" y="1887029"/>
              <a:ext cx="237111" cy="14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0" extrusionOk="0">
                  <a:moveTo>
                    <a:pt x="15290" y="1178"/>
                  </a:moveTo>
                  <a:cubicBezTo>
                    <a:pt x="14562" y="1178"/>
                    <a:pt x="11892" y="1178"/>
                    <a:pt x="11649" y="1178"/>
                  </a:cubicBezTo>
                  <a:cubicBezTo>
                    <a:pt x="11407" y="1571"/>
                    <a:pt x="9222" y="4320"/>
                    <a:pt x="8980" y="5105"/>
                  </a:cubicBezTo>
                  <a:cubicBezTo>
                    <a:pt x="8494" y="6284"/>
                    <a:pt x="8252" y="6676"/>
                    <a:pt x="7766" y="5891"/>
                  </a:cubicBezTo>
                  <a:cubicBezTo>
                    <a:pt x="7281" y="5498"/>
                    <a:pt x="5582" y="5498"/>
                    <a:pt x="5339" y="5498"/>
                  </a:cubicBezTo>
                  <a:cubicBezTo>
                    <a:pt x="5097" y="5105"/>
                    <a:pt x="3640" y="5105"/>
                    <a:pt x="2912" y="5105"/>
                  </a:cubicBezTo>
                  <a:cubicBezTo>
                    <a:pt x="2427" y="5105"/>
                    <a:pt x="1942" y="4713"/>
                    <a:pt x="1699" y="5105"/>
                  </a:cubicBezTo>
                  <a:cubicBezTo>
                    <a:pt x="1456" y="5105"/>
                    <a:pt x="971" y="5498"/>
                    <a:pt x="971" y="5891"/>
                  </a:cubicBezTo>
                  <a:cubicBezTo>
                    <a:pt x="728" y="6284"/>
                    <a:pt x="971" y="7069"/>
                    <a:pt x="971" y="7462"/>
                  </a:cubicBezTo>
                  <a:cubicBezTo>
                    <a:pt x="971" y="7462"/>
                    <a:pt x="485" y="7855"/>
                    <a:pt x="0" y="8247"/>
                  </a:cubicBezTo>
                  <a:cubicBezTo>
                    <a:pt x="243" y="9033"/>
                    <a:pt x="243" y="9818"/>
                    <a:pt x="243" y="10211"/>
                  </a:cubicBezTo>
                  <a:cubicBezTo>
                    <a:pt x="0" y="10996"/>
                    <a:pt x="243" y="13353"/>
                    <a:pt x="728" y="14924"/>
                  </a:cubicBezTo>
                  <a:cubicBezTo>
                    <a:pt x="1456" y="16102"/>
                    <a:pt x="1213" y="18458"/>
                    <a:pt x="1456" y="19244"/>
                  </a:cubicBezTo>
                  <a:cubicBezTo>
                    <a:pt x="1699" y="19636"/>
                    <a:pt x="3640" y="19636"/>
                    <a:pt x="4611" y="18458"/>
                  </a:cubicBezTo>
                  <a:cubicBezTo>
                    <a:pt x="5582" y="17280"/>
                    <a:pt x="6310" y="17280"/>
                    <a:pt x="7038" y="17280"/>
                  </a:cubicBezTo>
                  <a:cubicBezTo>
                    <a:pt x="7766" y="17280"/>
                    <a:pt x="8737" y="16102"/>
                    <a:pt x="8980" y="15316"/>
                  </a:cubicBezTo>
                  <a:cubicBezTo>
                    <a:pt x="9222" y="14924"/>
                    <a:pt x="10436" y="14924"/>
                    <a:pt x="10921" y="14924"/>
                  </a:cubicBezTo>
                  <a:cubicBezTo>
                    <a:pt x="11407" y="14924"/>
                    <a:pt x="11649" y="14531"/>
                    <a:pt x="12135" y="13745"/>
                  </a:cubicBezTo>
                  <a:cubicBezTo>
                    <a:pt x="12620" y="12960"/>
                    <a:pt x="14319" y="12567"/>
                    <a:pt x="16018" y="11389"/>
                  </a:cubicBezTo>
                  <a:cubicBezTo>
                    <a:pt x="17717" y="10604"/>
                    <a:pt x="17474" y="9425"/>
                    <a:pt x="17717" y="8640"/>
                  </a:cubicBezTo>
                  <a:cubicBezTo>
                    <a:pt x="17960" y="7855"/>
                    <a:pt x="18445" y="8247"/>
                    <a:pt x="19416" y="7855"/>
                  </a:cubicBezTo>
                  <a:cubicBezTo>
                    <a:pt x="18445" y="5105"/>
                    <a:pt x="17474" y="1964"/>
                    <a:pt x="17231" y="0"/>
                  </a:cubicBezTo>
                  <a:cubicBezTo>
                    <a:pt x="16261" y="393"/>
                    <a:pt x="15533" y="785"/>
                    <a:pt x="15290" y="1178"/>
                  </a:cubicBezTo>
                  <a:close/>
                  <a:moveTo>
                    <a:pt x="19901" y="20422"/>
                  </a:moveTo>
                  <a:cubicBezTo>
                    <a:pt x="20387" y="21600"/>
                    <a:pt x="21357" y="20029"/>
                    <a:pt x="21600" y="20029"/>
                  </a:cubicBezTo>
                  <a:cubicBezTo>
                    <a:pt x="21600" y="19636"/>
                    <a:pt x="18930" y="19636"/>
                    <a:pt x="19901" y="2042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" name="Google Shape;1069;p79"/>
            <p:cNvSpPr/>
            <p:nvPr/>
          </p:nvSpPr>
          <p:spPr>
            <a:xfrm>
              <a:off x="6375783" y="2387131"/>
              <a:ext cx="153248" cy="10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326" extrusionOk="0">
                  <a:moveTo>
                    <a:pt x="31" y="132"/>
                  </a:moveTo>
                  <a:cubicBezTo>
                    <a:pt x="-329" y="634"/>
                    <a:pt x="2551" y="6662"/>
                    <a:pt x="3271" y="5657"/>
                  </a:cubicBezTo>
                  <a:cubicBezTo>
                    <a:pt x="5071" y="4150"/>
                    <a:pt x="31" y="-873"/>
                    <a:pt x="31" y="132"/>
                  </a:cubicBezTo>
                  <a:close/>
                  <a:moveTo>
                    <a:pt x="5071" y="4653"/>
                  </a:moveTo>
                  <a:cubicBezTo>
                    <a:pt x="5071" y="5155"/>
                    <a:pt x="6871" y="7667"/>
                    <a:pt x="7591" y="7164"/>
                  </a:cubicBezTo>
                  <a:cubicBezTo>
                    <a:pt x="7591" y="7164"/>
                    <a:pt x="5071" y="4150"/>
                    <a:pt x="5071" y="4653"/>
                  </a:cubicBezTo>
                  <a:close/>
                  <a:moveTo>
                    <a:pt x="14071" y="11685"/>
                  </a:moveTo>
                  <a:cubicBezTo>
                    <a:pt x="14791" y="10680"/>
                    <a:pt x="10471" y="7164"/>
                    <a:pt x="10111" y="8671"/>
                  </a:cubicBezTo>
                  <a:cubicBezTo>
                    <a:pt x="10111" y="9676"/>
                    <a:pt x="13351" y="12187"/>
                    <a:pt x="14071" y="11685"/>
                  </a:cubicBezTo>
                  <a:close/>
                  <a:moveTo>
                    <a:pt x="13351" y="14699"/>
                  </a:moveTo>
                  <a:cubicBezTo>
                    <a:pt x="13711" y="16708"/>
                    <a:pt x="15511" y="17713"/>
                    <a:pt x="16231" y="17211"/>
                  </a:cubicBezTo>
                  <a:cubicBezTo>
                    <a:pt x="16951" y="16206"/>
                    <a:pt x="12991" y="13694"/>
                    <a:pt x="13351" y="14699"/>
                  </a:cubicBezTo>
                  <a:close/>
                  <a:moveTo>
                    <a:pt x="18391" y="18718"/>
                  </a:moveTo>
                  <a:cubicBezTo>
                    <a:pt x="18391" y="19220"/>
                    <a:pt x="20191" y="20727"/>
                    <a:pt x="20551" y="20225"/>
                  </a:cubicBezTo>
                  <a:cubicBezTo>
                    <a:pt x="21271" y="19722"/>
                    <a:pt x="18031" y="18215"/>
                    <a:pt x="18391" y="18718"/>
                  </a:cubicBezTo>
                  <a:close/>
                  <a:moveTo>
                    <a:pt x="16231" y="11183"/>
                  </a:moveTo>
                  <a:cubicBezTo>
                    <a:pt x="15871" y="13192"/>
                    <a:pt x="18031" y="16206"/>
                    <a:pt x="18391" y="16206"/>
                  </a:cubicBezTo>
                  <a:cubicBezTo>
                    <a:pt x="18751" y="16206"/>
                    <a:pt x="16591" y="9676"/>
                    <a:pt x="16231" y="1118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8" name="Google Shape;1070;p79"/>
            <p:cNvSpPr/>
            <p:nvPr/>
          </p:nvSpPr>
          <p:spPr>
            <a:xfrm>
              <a:off x="6375783" y="2387131"/>
              <a:ext cx="153248" cy="10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326" extrusionOk="0">
                  <a:moveTo>
                    <a:pt x="31" y="132"/>
                  </a:moveTo>
                  <a:cubicBezTo>
                    <a:pt x="-329" y="634"/>
                    <a:pt x="2551" y="6662"/>
                    <a:pt x="3271" y="5657"/>
                  </a:cubicBezTo>
                  <a:cubicBezTo>
                    <a:pt x="5071" y="4150"/>
                    <a:pt x="31" y="-873"/>
                    <a:pt x="31" y="132"/>
                  </a:cubicBezTo>
                  <a:close/>
                  <a:moveTo>
                    <a:pt x="5071" y="4653"/>
                  </a:moveTo>
                  <a:cubicBezTo>
                    <a:pt x="5071" y="5155"/>
                    <a:pt x="6871" y="7667"/>
                    <a:pt x="7591" y="7164"/>
                  </a:cubicBezTo>
                  <a:cubicBezTo>
                    <a:pt x="7591" y="7164"/>
                    <a:pt x="5071" y="4150"/>
                    <a:pt x="5071" y="4653"/>
                  </a:cubicBezTo>
                  <a:close/>
                  <a:moveTo>
                    <a:pt x="14071" y="11685"/>
                  </a:moveTo>
                  <a:cubicBezTo>
                    <a:pt x="14791" y="10680"/>
                    <a:pt x="10471" y="7164"/>
                    <a:pt x="10111" y="8671"/>
                  </a:cubicBezTo>
                  <a:cubicBezTo>
                    <a:pt x="10111" y="9676"/>
                    <a:pt x="13351" y="12187"/>
                    <a:pt x="14071" y="11685"/>
                  </a:cubicBezTo>
                  <a:close/>
                  <a:moveTo>
                    <a:pt x="13351" y="14699"/>
                  </a:moveTo>
                  <a:cubicBezTo>
                    <a:pt x="13711" y="16708"/>
                    <a:pt x="15511" y="17713"/>
                    <a:pt x="16231" y="17211"/>
                  </a:cubicBezTo>
                  <a:cubicBezTo>
                    <a:pt x="16951" y="16206"/>
                    <a:pt x="12991" y="13694"/>
                    <a:pt x="13351" y="14699"/>
                  </a:cubicBezTo>
                  <a:close/>
                  <a:moveTo>
                    <a:pt x="18391" y="18718"/>
                  </a:moveTo>
                  <a:cubicBezTo>
                    <a:pt x="18391" y="19220"/>
                    <a:pt x="20191" y="20727"/>
                    <a:pt x="20551" y="20225"/>
                  </a:cubicBezTo>
                  <a:cubicBezTo>
                    <a:pt x="21271" y="19722"/>
                    <a:pt x="18031" y="18215"/>
                    <a:pt x="18391" y="18718"/>
                  </a:cubicBezTo>
                  <a:close/>
                  <a:moveTo>
                    <a:pt x="16231" y="11183"/>
                  </a:moveTo>
                  <a:cubicBezTo>
                    <a:pt x="15871" y="13192"/>
                    <a:pt x="18031" y="16206"/>
                    <a:pt x="18391" y="16206"/>
                  </a:cubicBezTo>
                  <a:cubicBezTo>
                    <a:pt x="18751" y="16206"/>
                    <a:pt x="16591" y="9676"/>
                    <a:pt x="16231" y="1118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9" name="Google Shape;1071;p79"/>
            <p:cNvSpPr/>
            <p:nvPr/>
          </p:nvSpPr>
          <p:spPr>
            <a:xfrm>
              <a:off x="5544279" y="2491052"/>
              <a:ext cx="807638" cy="71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69" extrusionOk="0">
                  <a:moveTo>
                    <a:pt x="21458" y="10773"/>
                  </a:moveTo>
                  <a:cubicBezTo>
                    <a:pt x="21529" y="10693"/>
                    <a:pt x="21388" y="10295"/>
                    <a:pt x="21317" y="10374"/>
                  </a:cubicBezTo>
                  <a:cubicBezTo>
                    <a:pt x="21246" y="10454"/>
                    <a:pt x="21246" y="9657"/>
                    <a:pt x="21317" y="9338"/>
                  </a:cubicBezTo>
                  <a:cubicBezTo>
                    <a:pt x="21388" y="9019"/>
                    <a:pt x="21317" y="9019"/>
                    <a:pt x="21175" y="9258"/>
                  </a:cubicBezTo>
                  <a:cubicBezTo>
                    <a:pt x="20963" y="9418"/>
                    <a:pt x="20821" y="8860"/>
                    <a:pt x="20821" y="8780"/>
                  </a:cubicBezTo>
                  <a:cubicBezTo>
                    <a:pt x="20821" y="8701"/>
                    <a:pt x="20609" y="8302"/>
                    <a:pt x="20396" y="8302"/>
                  </a:cubicBezTo>
                  <a:cubicBezTo>
                    <a:pt x="20184" y="8382"/>
                    <a:pt x="20325" y="7983"/>
                    <a:pt x="20113" y="8063"/>
                  </a:cubicBezTo>
                  <a:cubicBezTo>
                    <a:pt x="19971" y="8063"/>
                    <a:pt x="19971" y="7744"/>
                    <a:pt x="19971" y="7425"/>
                  </a:cubicBezTo>
                  <a:cubicBezTo>
                    <a:pt x="19971" y="7106"/>
                    <a:pt x="19830" y="7346"/>
                    <a:pt x="19759" y="7266"/>
                  </a:cubicBezTo>
                  <a:cubicBezTo>
                    <a:pt x="19688" y="7106"/>
                    <a:pt x="19617" y="7186"/>
                    <a:pt x="19475" y="7266"/>
                  </a:cubicBezTo>
                  <a:cubicBezTo>
                    <a:pt x="19334" y="7346"/>
                    <a:pt x="19263" y="6947"/>
                    <a:pt x="19334" y="6867"/>
                  </a:cubicBezTo>
                  <a:cubicBezTo>
                    <a:pt x="19334" y="6788"/>
                    <a:pt x="19263" y="6628"/>
                    <a:pt x="19121" y="6469"/>
                  </a:cubicBezTo>
                  <a:cubicBezTo>
                    <a:pt x="18980" y="6309"/>
                    <a:pt x="18980" y="6150"/>
                    <a:pt x="18980" y="5991"/>
                  </a:cubicBezTo>
                  <a:cubicBezTo>
                    <a:pt x="18980" y="5831"/>
                    <a:pt x="17988" y="5273"/>
                    <a:pt x="17705" y="5194"/>
                  </a:cubicBezTo>
                  <a:cubicBezTo>
                    <a:pt x="17492" y="5114"/>
                    <a:pt x="17705" y="4875"/>
                    <a:pt x="17563" y="4795"/>
                  </a:cubicBezTo>
                  <a:cubicBezTo>
                    <a:pt x="17492" y="4715"/>
                    <a:pt x="17492" y="4317"/>
                    <a:pt x="17492" y="4078"/>
                  </a:cubicBezTo>
                  <a:cubicBezTo>
                    <a:pt x="17492" y="3839"/>
                    <a:pt x="17138" y="3679"/>
                    <a:pt x="17209" y="3440"/>
                  </a:cubicBezTo>
                  <a:cubicBezTo>
                    <a:pt x="17209" y="3201"/>
                    <a:pt x="17068" y="2962"/>
                    <a:pt x="17138" y="2723"/>
                  </a:cubicBezTo>
                  <a:cubicBezTo>
                    <a:pt x="17138" y="2484"/>
                    <a:pt x="16713" y="2404"/>
                    <a:pt x="16713" y="2244"/>
                  </a:cubicBezTo>
                  <a:cubicBezTo>
                    <a:pt x="16713" y="2085"/>
                    <a:pt x="16572" y="2244"/>
                    <a:pt x="16359" y="2244"/>
                  </a:cubicBezTo>
                  <a:cubicBezTo>
                    <a:pt x="16147" y="2244"/>
                    <a:pt x="16147" y="1926"/>
                    <a:pt x="16147" y="1687"/>
                  </a:cubicBezTo>
                  <a:cubicBezTo>
                    <a:pt x="16218" y="1368"/>
                    <a:pt x="16076" y="889"/>
                    <a:pt x="15934" y="730"/>
                  </a:cubicBezTo>
                  <a:cubicBezTo>
                    <a:pt x="15793" y="571"/>
                    <a:pt x="15793" y="13"/>
                    <a:pt x="15722" y="13"/>
                  </a:cubicBezTo>
                  <a:cubicBezTo>
                    <a:pt x="15651" y="-67"/>
                    <a:pt x="15297" y="252"/>
                    <a:pt x="15368" y="411"/>
                  </a:cubicBezTo>
                  <a:cubicBezTo>
                    <a:pt x="15368" y="650"/>
                    <a:pt x="15297" y="810"/>
                    <a:pt x="15226" y="969"/>
                  </a:cubicBezTo>
                  <a:cubicBezTo>
                    <a:pt x="15085" y="969"/>
                    <a:pt x="15297" y="1447"/>
                    <a:pt x="15155" y="1607"/>
                  </a:cubicBezTo>
                  <a:cubicBezTo>
                    <a:pt x="14943" y="1766"/>
                    <a:pt x="15085" y="2244"/>
                    <a:pt x="15085" y="2643"/>
                  </a:cubicBezTo>
                  <a:cubicBezTo>
                    <a:pt x="15014" y="2882"/>
                    <a:pt x="15014" y="3281"/>
                    <a:pt x="14943" y="3520"/>
                  </a:cubicBezTo>
                  <a:cubicBezTo>
                    <a:pt x="14801" y="3759"/>
                    <a:pt x="14801" y="4078"/>
                    <a:pt x="14518" y="4237"/>
                  </a:cubicBezTo>
                  <a:cubicBezTo>
                    <a:pt x="14164" y="4317"/>
                    <a:pt x="13881" y="4078"/>
                    <a:pt x="13881" y="3918"/>
                  </a:cubicBezTo>
                  <a:cubicBezTo>
                    <a:pt x="13881" y="3759"/>
                    <a:pt x="13527" y="3679"/>
                    <a:pt x="13385" y="3679"/>
                  </a:cubicBezTo>
                  <a:cubicBezTo>
                    <a:pt x="13243" y="3759"/>
                    <a:pt x="13172" y="3440"/>
                    <a:pt x="12889" y="3201"/>
                  </a:cubicBezTo>
                  <a:cubicBezTo>
                    <a:pt x="12606" y="2962"/>
                    <a:pt x="12393" y="3281"/>
                    <a:pt x="12393" y="2962"/>
                  </a:cubicBezTo>
                  <a:cubicBezTo>
                    <a:pt x="12252" y="2802"/>
                    <a:pt x="12181" y="2723"/>
                    <a:pt x="11969" y="2563"/>
                  </a:cubicBezTo>
                  <a:cubicBezTo>
                    <a:pt x="11756" y="2404"/>
                    <a:pt x="11827" y="2404"/>
                    <a:pt x="12039" y="2244"/>
                  </a:cubicBezTo>
                  <a:cubicBezTo>
                    <a:pt x="12252" y="2085"/>
                    <a:pt x="12181" y="1926"/>
                    <a:pt x="12110" y="1766"/>
                  </a:cubicBezTo>
                  <a:cubicBezTo>
                    <a:pt x="11969" y="1607"/>
                    <a:pt x="12181" y="1687"/>
                    <a:pt x="12393" y="1527"/>
                  </a:cubicBezTo>
                  <a:cubicBezTo>
                    <a:pt x="12606" y="1368"/>
                    <a:pt x="12393" y="1129"/>
                    <a:pt x="12535" y="1049"/>
                  </a:cubicBezTo>
                  <a:cubicBezTo>
                    <a:pt x="12748" y="969"/>
                    <a:pt x="12677" y="889"/>
                    <a:pt x="12464" y="810"/>
                  </a:cubicBezTo>
                  <a:cubicBezTo>
                    <a:pt x="12323" y="810"/>
                    <a:pt x="12393" y="969"/>
                    <a:pt x="12323" y="1049"/>
                  </a:cubicBezTo>
                  <a:cubicBezTo>
                    <a:pt x="12252" y="1049"/>
                    <a:pt x="12181" y="730"/>
                    <a:pt x="12110" y="730"/>
                  </a:cubicBezTo>
                  <a:cubicBezTo>
                    <a:pt x="12039" y="730"/>
                    <a:pt x="11756" y="1049"/>
                    <a:pt x="11685" y="969"/>
                  </a:cubicBezTo>
                  <a:cubicBezTo>
                    <a:pt x="11614" y="730"/>
                    <a:pt x="10906" y="571"/>
                    <a:pt x="10694" y="571"/>
                  </a:cubicBezTo>
                  <a:cubicBezTo>
                    <a:pt x="10410" y="491"/>
                    <a:pt x="10340" y="92"/>
                    <a:pt x="10127" y="172"/>
                  </a:cubicBezTo>
                  <a:cubicBezTo>
                    <a:pt x="9986" y="252"/>
                    <a:pt x="10198" y="411"/>
                    <a:pt x="10340" y="650"/>
                  </a:cubicBezTo>
                  <a:cubicBezTo>
                    <a:pt x="10552" y="810"/>
                    <a:pt x="9844" y="969"/>
                    <a:pt x="9561" y="889"/>
                  </a:cubicBezTo>
                  <a:cubicBezTo>
                    <a:pt x="9348" y="810"/>
                    <a:pt x="9631" y="1049"/>
                    <a:pt x="9419" y="1049"/>
                  </a:cubicBezTo>
                  <a:cubicBezTo>
                    <a:pt x="9207" y="1049"/>
                    <a:pt x="9136" y="1447"/>
                    <a:pt x="9065" y="1607"/>
                  </a:cubicBezTo>
                  <a:cubicBezTo>
                    <a:pt x="8923" y="1846"/>
                    <a:pt x="8994" y="1926"/>
                    <a:pt x="8852" y="2005"/>
                  </a:cubicBezTo>
                  <a:cubicBezTo>
                    <a:pt x="8640" y="2085"/>
                    <a:pt x="8640" y="2244"/>
                    <a:pt x="8852" y="2563"/>
                  </a:cubicBezTo>
                  <a:cubicBezTo>
                    <a:pt x="9065" y="2802"/>
                    <a:pt x="8782" y="2802"/>
                    <a:pt x="8569" y="2643"/>
                  </a:cubicBezTo>
                  <a:cubicBezTo>
                    <a:pt x="8357" y="2404"/>
                    <a:pt x="8215" y="2404"/>
                    <a:pt x="8215" y="2643"/>
                  </a:cubicBezTo>
                  <a:cubicBezTo>
                    <a:pt x="8215" y="2882"/>
                    <a:pt x="8073" y="2802"/>
                    <a:pt x="8073" y="2484"/>
                  </a:cubicBezTo>
                  <a:cubicBezTo>
                    <a:pt x="8144" y="2244"/>
                    <a:pt x="7861" y="2324"/>
                    <a:pt x="7790" y="2165"/>
                  </a:cubicBezTo>
                  <a:cubicBezTo>
                    <a:pt x="7719" y="2005"/>
                    <a:pt x="7436" y="1846"/>
                    <a:pt x="7365" y="1846"/>
                  </a:cubicBezTo>
                  <a:cubicBezTo>
                    <a:pt x="7224" y="1926"/>
                    <a:pt x="7224" y="2005"/>
                    <a:pt x="7011" y="2005"/>
                  </a:cubicBezTo>
                  <a:cubicBezTo>
                    <a:pt x="6870" y="2005"/>
                    <a:pt x="6870" y="2085"/>
                    <a:pt x="6870" y="2324"/>
                  </a:cubicBezTo>
                  <a:cubicBezTo>
                    <a:pt x="6870" y="2484"/>
                    <a:pt x="6586" y="2324"/>
                    <a:pt x="6515" y="2324"/>
                  </a:cubicBezTo>
                  <a:cubicBezTo>
                    <a:pt x="6303" y="2324"/>
                    <a:pt x="6515" y="2563"/>
                    <a:pt x="6374" y="2643"/>
                  </a:cubicBezTo>
                  <a:cubicBezTo>
                    <a:pt x="6303" y="2643"/>
                    <a:pt x="6303" y="2802"/>
                    <a:pt x="6161" y="2802"/>
                  </a:cubicBezTo>
                  <a:cubicBezTo>
                    <a:pt x="5949" y="2802"/>
                    <a:pt x="6020" y="3121"/>
                    <a:pt x="6020" y="3360"/>
                  </a:cubicBezTo>
                  <a:cubicBezTo>
                    <a:pt x="6020" y="3599"/>
                    <a:pt x="5736" y="3281"/>
                    <a:pt x="5666" y="3360"/>
                  </a:cubicBezTo>
                  <a:cubicBezTo>
                    <a:pt x="5524" y="3360"/>
                    <a:pt x="5736" y="3599"/>
                    <a:pt x="5736" y="3839"/>
                  </a:cubicBezTo>
                  <a:cubicBezTo>
                    <a:pt x="5736" y="3998"/>
                    <a:pt x="5666" y="3918"/>
                    <a:pt x="5595" y="4078"/>
                  </a:cubicBezTo>
                  <a:cubicBezTo>
                    <a:pt x="5524" y="4157"/>
                    <a:pt x="5382" y="3839"/>
                    <a:pt x="5382" y="3679"/>
                  </a:cubicBezTo>
                  <a:cubicBezTo>
                    <a:pt x="5382" y="3440"/>
                    <a:pt x="5170" y="3599"/>
                    <a:pt x="4887" y="3839"/>
                  </a:cubicBezTo>
                  <a:cubicBezTo>
                    <a:pt x="4745" y="4078"/>
                    <a:pt x="4957" y="4476"/>
                    <a:pt x="4887" y="4556"/>
                  </a:cubicBezTo>
                  <a:cubicBezTo>
                    <a:pt x="4887" y="4636"/>
                    <a:pt x="4391" y="5034"/>
                    <a:pt x="4108" y="5433"/>
                  </a:cubicBezTo>
                  <a:cubicBezTo>
                    <a:pt x="3966" y="5751"/>
                    <a:pt x="3399" y="5592"/>
                    <a:pt x="3187" y="5751"/>
                  </a:cubicBezTo>
                  <a:cubicBezTo>
                    <a:pt x="3116" y="5831"/>
                    <a:pt x="2904" y="5751"/>
                    <a:pt x="2691" y="5831"/>
                  </a:cubicBezTo>
                  <a:cubicBezTo>
                    <a:pt x="2550" y="5991"/>
                    <a:pt x="2266" y="6309"/>
                    <a:pt x="2266" y="6150"/>
                  </a:cubicBezTo>
                  <a:cubicBezTo>
                    <a:pt x="2195" y="5911"/>
                    <a:pt x="1770" y="6070"/>
                    <a:pt x="1558" y="6309"/>
                  </a:cubicBezTo>
                  <a:cubicBezTo>
                    <a:pt x="1416" y="6548"/>
                    <a:pt x="1133" y="6708"/>
                    <a:pt x="921" y="6708"/>
                  </a:cubicBezTo>
                  <a:cubicBezTo>
                    <a:pt x="708" y="6788"/>
                    <a:pt x="708" y="7027"/>
                    <a:pt x="708" y="7106"/>
                  </a:cubicBezTo>
                  <a:cubicBezTo>
                    <a:pt x="637" y="7186"/>
                    <a:pt x="637" y="6867"/>
                    <a:pt x="637" y="6788"/>
                  </a:cubicBezTo>
                  <a:cubicBezTo>
                    <a:pt x="637" y="6708"/>
                    <a:pt x="425" y="6867"/>
                    <a:pt x="354" y="7186"/>
                  </a:cubicBezTo>
                  <a:cubicBezTo>
                    <a:pt x="283" y="7505"/>
                    <a:pt x="567" y="7585"/>
                    <a:pt x="354" y="7824"/>
                  </a:cubicBezTo>
                  <a:cubicBezTo>
                    <a:pt x="212" y="8143"/>
                    <a:pt x="0" y="8461"/>
                    <a:pt x="283" y="8780"/>
                  </a:cubicBezTo>
                  <a:cubicBezTo>
                    <a:pt x="567" y="9179"/>
                    <a:pt x="708" y="9418"/>
                    <a:pt x="567" y="9657"/>
                  </a:cubicBezTo>
                  <a:cubicBezTo>
                    <a:pt x="496" y="9737"/>
                    <a:pt x="354" y="9258"/>
                    <a:pt x="283" y="9338"/>
                  </a:cubicBezTo>
                  <a:cubicBezTo>
                    <a:pt x="212" y="9418"/>
                    <a:pt x="496" y="9657"/>
                    <a:pt x="425" y="9657"/>
                  </a:cubicBezTo>
                  <a:cubicBezTo>
                    <a:pt x="354" y="9816"/>
                    <a:pt x="71" y="9258"/>
                    <a:pt x="0" y="9418"/>
                  </a:cubicBezTo>
                  <a:cubicBezTo>
                    <a:pt x="0" y="9577"/>
                    <a:pt x="567" y="10454"/>
                    <a:pt x="567" y="10693"/>
                  </a:cubicBezTo>
                  <a:cubicBezTo>
                    <a:pt x="637" y="11092"/>
                    <a:pt x="1062" y="11410"/>
                    <a:pt x="991" y="11809"/>
                  </a:cubicBezTo>
                  <a:cubicBezTo>
                    <a:pt x="991" y="12367"/>
                    <a:pt x="1416" y="13084"/>
                    <a:pt x="1487" y="13244"/>
                  </a:cubicBezTo>
                  <a:cubicBezTo>
                    <a:pt x="1487" y="13323"/>
                    <a:pt x="1346" y="13642"/>
                    <a:pt x="1416" y="14041"/>
                  </a:cubicBezTo>
                  <a:cubicBezTo>
                    <a:pt x="1416" y="14360"/>
                    <a:pt x="1275" y="14519"/>
                    <a:pt x="1062" y="14519"/>
                  </a:cubicBezTo>
                  <a:cubicBezTo>
                    <a:pt x="850" y="14519"/>
                    <a:pt x="991" y="14838"/>
                    <a:pt x="1204" y="14838"/>
                  </a:cubicBezTo>
                  <a:cubicBezTo>
                    <a:pt x="1416" y="14918"/>
                    <a:pt x="1346" y="15077"/>
                    <a:pt x="1558" y="15316"/>
                  </a:cubicBezTo>
                  <a:cubicBezTo>
                    <a:pt x="1841" y="15475"/>
                    <a:pt x="2408" y="15396"/>
                    <a:pt x="2620" y="15396"/>
                  </a:cubicBezTo>
                  <a:cubicBezTo>
                    <a:pt x="2833" y="15396"/>
                    <a:pt x="2904" y="15077"/>
                    <a:pt x="3187" y="14997"/>
                  </a:cubicBezTo>
                  <a:cubicBezTo>
                    <a:pt x="3399" y="14997"/>
                    <a:pt x="3329" y="14918"/>
                    <a:pt x="3470" y="14758"/>
                  </a:cubicBezTo>
                  <a:cubicBezTo>
                    <a:pt x="3612" y="14519"/>
                    <a:pt x="4249" y="14599"/>
                    <a:pt x="4887" y="14599"/>
                  </a:cubicBezTo>
                  <a:cubicBezTo>
                    <a:pt x="5524" y="14678"/>
                    <a:pt x="5736" y="14519"/>
                    <a:pt x="5807" y="14200"/>
                  </a:cubicBezTo>
                  <a:cubicBezTo>
                    <a:pt x="5878" y="13961"/>
                    <a:pt x="6374" y="13881"/>
                    <a:pt x="6515" y="13722"/>
                  </a:cubicBezTo>
                  <a:cubicBezTo>
                    <a:pt x="6657" y="13563"/>
                    <a:pt x="6870" y="13563"/>
                    <a:pt x="7365" y="13563"/>
                  </a:cubicBezTo>
                  <a:cubicBezTo>
                    <a:pt x="7790" y="13563"/>
                    <a:pt x="8215" y="13323"/>
                    <a:pt x="8498" y="13164"/>
                  </a:cubicBezTo>
                  <a:cubicBezTo>
                    <a:pt x="8782" y="13084"/>
                    <a:pt x="9277" y="13084"/>
                    <a:pt x="9561" y="13005"/>
                  </a:cubicBezTo>
                  <a:cubicBezTo>
                    <a:pt x="9915" y="12925"/>
                    <a:pt x="9915" y="13483"/>
                    <a:pt x="10198" y="13403"/>
                  </a:cubicBezTo>
                  <a:cubicBezTo>
                    <a:pt x="10552" y="13403"/>
                    <a:pt x="10694" y="13563"/>
                    <a:pt x="10835" y="13483"/>
                  </a:cubicBezTo>
                  <a:cubicBezTo>
                    <a:pt x="10977" y="13483"/>
                    <a:pt x="10977" y="13563"/>
                    <a:pt x="11119" y="13642"/>
                  </a:cubicBezTo>
                  <a:cubicBezTo>
                    <a:pt x="11331" y="13642"/>
                    <a:pt x="11331" y="13802"/>
                    <a:pt x="11190" y="14041"/>
                  </a:cubicBezTo>
                  <a:cubicBezTo>
                    <a:pt x="11048" y="14200"/>
                    <a:pt x="11473" y="14200"/>
                    <a:pt x="11614" y="14519"/>
                  </a:cubicBezTo>
                  <a:cubicBezTo>
                    <a:pt x="11827" y="14838"/>
                    <a:pt x="11614" y="14918"/>
                    <a:pt x="11756" y="15157"/>
                  </a:cubicBezTo>
                  <a:cubicBezTo>
                    <a:pt x="11898" y="15475"/>
                    <a:pt x="11969" y="15396"/>
                    <a:pt x="12252" y="14997"/>
                  </a:cubicBezTo>
                  <a:cubicBezTo>
                    <a:pt x="12393" y="14599"/>
                    <a:pt x="12677" y="14838"/>
                    <a:pt x="12748" y="14519"/>
                  </a:cubicBezTo>
                  <a:cubicBezTo>
                    <a:pt x="12748" y="14280"/>
                    <a:pt x="13031" y="13881"/>
                    <a:pt x="13172" y="14041"/>
                  </a:cubicBezTo>
                  <a:cubicBezTo>
                    <a:pt x="13314" y="14200"/>
                    <a:pt x="13102" y="14280"/>
                    <a:pt x="12960" y="14838"/>
                  </a:cubicBezTo>
                  <a:cubicBezTo>
                    <a:pt x="12818" y="15475"/>
                    <a:pt x="12677" y="15157"/>
                    <a:pt x="12606" y="15396"/>
                  </a:cubicBezTo>
                  <a:cubicBezTo>
                    <a:pt x="12535" y="15475"/>
                    <a:pt x="13172" y="15555"/>
                    <a:pt x="13172" y="15316"/>
                  </a:cubicBezTo>
                  <a:cubicBezTo>
                    <a:pt x="13172" y="14997"/>
                    <a:pt x="13243" y="14838"/>
                    <a:pt x="13385" y="15157"/>
                  </a:cubicBezTo>
                  <a:cubicBezTo>
                    <a:pt x="13597" y="15396"/>
                    <a:pt x="13243" y="15635"/>
                    <a:pt x="13314" y="15715"/>
                  </a:cubicBezTo>
                  <a:cubicBezTo>
                    <a:pt x="13385" y="15874"/>
                    <a:pt x="13597" y="15715"/>
                    <a:pt x="13739" y="15715"/>
                  </a:cubicBezTo>
                  <a:cubicBezTo>
                    <a:pt x="13951" y="15715"/>
                    <a:pt x="14164" y="16272"/>
                    <a:pt x="14164" y="16512"/>
                  </a:cubicBezTo>
                  <a:cubicBezTo>
                    <a:pt x="14093" y="16830"/>
                    <a:pt x="14093" y="17070"/>
                    <a:pt x="14447" y="17309"/>
                  </a:cubicBezTo>
                  <a:cubicBezTo>
                    <a:pt x="14872" y="17548"/>
                    <a:pt x="14730" y="17548"/>
                    <a:pt x="14943" y="17548"/>
                  </a:cubicBezTo>
                  <a:cubicBezTo>
                    <a:pt x="15297" y="17548"/>
                    <a:pt x="15864" y="17867"/>
                    <a:pt x="16005" y="18026"/>
                  </a:cubicBezTo>
                  <a:cubicBezTo>
                    <a:pt x="16218" y="18185"/>
                    <a:pt x="16643" y="17867"/>
                    <a:pt x="16643" y="17548"/>
                  </a:cubicBezTo>
                  <a:cubicBezTo>
                    <a:pt x="16784" y="17309"/>
                    <a:pt x="17068" y="17548"/>
                    <a:pt x="16926" y="17627"/>
                  </a:cubicBezTo>
                  <a:cubicBezTo>
                    <a:pt x="16713" y="17787"/>
                    <a:pt x="16997" y="18026"/>
                    <a:pt x="16997" y="17867"/>
                  </a:cubicBezTo>
                  <a:cubicBezTo>
                    <a:pt x="16997" y="17627"/>
                    <a:pt x="17138" y="17468"/>
                    <a:pt x="17138" y="17707"/>
                  </a:cubicBezTo>
                  <a:cubicBezTo>
                    <a:pt x="17209" y="17946"/>
                    <a:pt x="17492" y="17946"/>
                    <a:pt x="17492" y="18106"/>
                  </a:cubicBezTo>
                  <a:cubicBezTo>
                    <a:pt x="17563" y="18265"/>
                    <a:pt x="17634" y="18425"/>
                    <a:pt x="17634" y="18265"/>
                  </a:cubicBezTo>
                  <a:cubicBezTo>
                    <a:pt x="17634" y="18106"/>
                    <a:pt x="17705" y="17946"/>
                    <a:pt x="17917" y="17867"/>
                  </a:cubicBezTo>
                  <a:cubicBezTo>
                    <a:pt x="18130" y="17787"/>
                    <a:pt x="18271" y="17627"/>
                    <a:pt x="18413" y="17468"/>
                  </a:cubicBezTo>
                  <a:cubicBezTo>
                    <a:pt x="18626" y="17309"/>
                    <a:pt x="19405" y="17309"/>
                    <a:pt x="19475" y="17309"/>
                  </a:cubicBezTo>
                  <a:cubicBezTo>
                    <a:pt x="19617" y="17309"/>
                    <a:pt x="19617" y="16432"/>
                    <a:pt x="19688" y="16113"/>
                  </a:cubicBezTo>
                  <a:cubicBezTo>
                    <a:pt x="19759" y="15635"/>
                    <a:pt x="19971" y="15555"/>
                    <a:pt x="20042" y="15157"/>
                  </a:cubicBezTo>
                  <a:cubicBezTo>
                    <a:pt x="20113" y="14678"/>
                    <a:pt x="20538" y="13881"/>
                    <a:pt x="20679" y="13881"/>
                  </a:cubicBezTo>
                  <a:cubicBezTo>
                    <a:pt x="20750" y="13802"/>
                    <a:pt x="20892" y="13722"/>
                    <a:pt x="20963" y="13483"/>
                  </a:cubicBezTo>
                  <a:cubicBezTo>
                    <a:pt x="20963" y="13244"/>
                    <a:pt x="21246" y="12925"/>
                    <a:pt x="21246" y="12606"/>
                  </a:cubicBezTo>
                  <a:cubicBezTo>
                    <a:pt x="21246" y="12367"/>
                    <a:pt x="21388" y="11968"/>
                    <a:pt x="21388" y="11889"/>
                  </a:cubicBezTo>
                  <a:cubicBezTo>
                    <a:pt x="21317" y="11809"/>
                    <a:pt x="21246" y="11570"/>
                    <a:pt x="21458" y="11331"/>
                  </a:cubicBezTo>
                  <a:cubicBezTo>
                    <a:pt x="21600" y="11092"/>
                    <a:pt x="21388" y="10853"/>
                    <a:pt x="21458" y="10773"/>
                  </a:cubicBezTo>
                  <a:close/>
                  <a:moveTo>
                    <a:pt x="9773" y="491"/>
                  </a:moveTo>
                  <a:cubicBezTo>
                    <a:pt x="9773" y="332"/>
                    <a:pt x="8923" y="491"/>
                    <a:pt x="9065" y="730"/>
                  </a:cubicBezTo>
                  <a:cubicBezTo>
                    <a:pt x="9207" y="810"/>
                    <a:pt x="9844" y="650"/>
                    <a:pt x="9773" y="491"/>
                  </a:cubicBezTo>
                  <a:close/>
                  <a:moveTo>
                    <a:pt x="12393" y="16033"/>
                  </a:moveTo>
                  <a:cubicBezTo>
                    <a:pt x="12464" y="16193"/>
                    <a:pt x="12960" y="16113"/>
                    <a:pt x="13031" y="15954"/>
                  </a:cubicBezTo>
                  <a:cubicBezTo>
                    <a:pt x="13102" y="15715"/>
                    <a:pt x="12323" y="15954"/>
                    <a:pt x="12393" y="16033"/>
                  </a:cubicBezTo>
                  <a:close/>
                  <a:moveTo>
                    <a:pt x="17634" y="19700"/>
                  </a:moveTo>
                  <a:cubicBezTo>
                    <a:pt x="17351" y="19700"/>
                    <a:pt x="16855" y="19381"/>
                    <a:pt x="16713" y="19381"/>
                  </a:cubicBezTo>
                  <a:cubicBezTo>
                    <a:pt x="16643" y="19381"/>
                    <a:pt x="17209" y="20337"/>
                    <a:pt x="16997" y="20577"/>
                  </a:cubicBezTo>
                  <a:cubicBezTo>
                    <a:pt x="16855" y="20816"/>
                    <a:pt x="17492" y="21453"/>
                    <a:pt x="17705" y="21453"/>
                  </a:cubicBezTo>
                  <a:cubicBezTo>
                    <a:pt x="17917" y="21533"/>
                    <a:pt x="17847" y="21294"/>
                    <a:pt x="17988" y="21294"/>
                  </a:cubicBezTo>
                  <a:cubicBezTo>
                    <a:pt x="18201" y="21294"/>
                    <a:pt x="18130" y="21134"/>
                    <a:pt x="18130" y="20975"/>
                  </a:cubicBezTo>
                  <a:cubicBezTo>
                    <a:pt x="18130" y="20816"/>
                    <a:pt x="18271" y="21134"/>
                    <a:pt x="18413" y="21055"/>
                  </a:cubicBezTo>
                  <a:cubicBezTo>
                    <a:pt x="18555" y="20975"/>
                    <a:pt x="18342" y="20337"/>
                    <a:pt x="18555" y="20337"/>
                  </a:cubicBezTo>
                  <a:cubicBezTo>
                    <a:pt x="18767" y="20337"/>
                    <a:pt x="18626" y="19700"/>
                    <a:pt x="18555" y="19461"/>
                  </a:cubicBezTo>
                  <a:cubicBezTo>
                    <a:pt x="18484" y="19301"/>
                    <a:pt x="17988" y="19620"/>
                    <a:pt x="17634" y="197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" name="Google Shape;1072;p79"/>
            <p:cNvSpPr/>
            <p:nvPr/>
          </p:nvSpPr>
          <p:spPr>
            <a:xfrm>
              <a:off x="6610969" y="3003891"/>
              <a:ext cx="237131" cy="29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extrusionOk="0">
                  <a:moveTo>
                    <a:pt x="12765" y="10407"/>
                  </a:moveTo>
                  <a:cubicBezTo>
                    <a:pt x="12300" y="10211"/>
                    <a:pt x="12300" y="10604"/>
                    <a:pt x="11603" y="10800"/>
                  </a:cubicBezTo>
                  <a:cubicBezTo>
                    <a:pt x="10907" y="10996"/>
                    <a:pt x="10442" y="9818"/>
                    <a:pt x="9745" y="10211"/>
                  </a:cubicBezTo>
                  <a:cubicBezTo>
                    <a:pt x="9281" y="10800"/>
                    <a:pt x="9745" y="10996"/>
                    <a:pt x="9049" y="11585"/>
                  </a:cubicBezTo>
                  <a:cubicBezTo>
                    <a:pt x="8120" y="12175"/>
                    <a:pt x="8584" y="12371"/>
                    <a:pt x="7423" y="13549"/>
                  </a:cubicBezTo>
                  <a:cubicBezTo>
                    <a:pt x="6726" y="14727"/>
                    <a:pt x="3242" y="15513"/>
                    <a:pt x="2778" y="16298"/>
                  </a:cubicBezTo>
                  <a:cubicBezTo>
                    <a:pt x="2313" y="16887"/>
                    <a:pt x="687" y="17476"/>
                    <a:pt x="687" y="17869"/>
                  </a:cubicBezTo>
                  <a:cubicBezTo>
                    <a:pt x="687" y="18458"/>
                    <a:pt x="-474" y="18851"/>
                    <a:pt x="223" y="19440"/>
                  </a:cubicBezTo>
                  <a:cubicBezTo>
                    <a:pt x="687" y="20029"/>
                    <a:pt x="1384" y="19636"/>
                    <a:pt x="1616" y="20029"/>
                  </a:cubicBezTo>
                  <a:cubicBezTo>
                    <a:pt x="2081" y="20618"/>
                    <a:pt x="2778" y="20225"/>
                    <a:pt x="3010" y="20618"/>
                  </a:cubicBezTo>
                  <a:cubicBezTo>
                    <a:pt x="3242" y="21011"/>
                    <a:pt x="4868" y="21011"/>
                    <a:pt x="6261" y="19833"/>
                  </a:cubicBezTo>
                  <a:cubicBezTo>
                    <a:pt x="7423" y="19047"/>
                    <a:pt x="6958" y="18458"/>
                    <a:pt x="7191" y="18262"/>
                  </a:cubicBezTo>
                  <a:cubicBezTo>
                    <a:pt x="7655" y="18065"/>
                    <a:pt x="7887" y="17084"/>
                    <a:pt x="8120" y="16887"/>
                  </a:cubicBezTo>
                  <a:cubicBezTo>
                    <a:pt x="8584" y="16298"/>
                    <a:pt x="8816" y="15709"/>
                    <a:pt x="9978" y="15709"/>
                  </a:cubicBezTo>
                  <a:cubicBezTo>
                    <a:pt x="11371" y="15709"/>
                    <a:pt x="10674" y="15513"/>
                    <a:pt x="10674" y="14924"/>
                  </a:cubicBezTo>
                  <a:cubicBezTo>
                    <a:pt x="10442" y="14531"/>
                    <a:pt x="11836" y="14335"/>
                    <a:pt x="11836" y="13549"/>
                  </a:cubicBezTo>
                  <a:cubicBezTo>
                    <a:pt x="11836" y="12764"/>
                    <a:pt x="13461" y="12371"/>
                    <a:pt x="12997" y="11782"/>
                  </a:cubicBezTo>
                  <a:cubicBezTo>
                    <a:pt x="12765" y="11193"/>
                    <a:pt x="13461" y="10800"/>
                    <a:pt x="12765" y="10407"/>
                  </a:cubicBezTo>
                  <a:close/>
                  <a:moveTo>
                    <a:pt x="1849" y="21600"/>
                  </a:moveTo>
                  <a:cubicBezTo>
                    <a:pt x="2081" y="21600"/>
                    <a:pt x="3010" y="21600"/>
                    <a:pt x="2545" y="21011"/>
                  </a:cubicBezTo>
                  <a:cubicBezTo>
                    <a:pt x="1849" y="20422"/>
                    <a:pt x="1384" y="21600"/>
                    <a:pt x="1849" y="21600"/>
                  </a:cubicBezTo>
                  <a:close/>
                  <a:moveTo>
                    <a:pt x="19036" y="5302"/>
                  </a:moveTo>
                  <a:cubicBezTo>
                    <a:pt x="18803" y="5695"/>
                    <a:pt x="18107" y="5302"/>
                    <a:pt x="17410" y="5302"/>
                  </a:cubicBezTo>
                  <a:cubicBezTo>
                    <a:pt x="16713" y="5302"/>
                    <a:pt x="16481" y="4909"/>
                    <a:pt x="16481" y="4320"/>
                  </a:cubicBezTo>
                  <a:cubicBezTo>
                    <a:pt x="16481" y="3731"/>
                    <a:pt x="16249" y="3142"/>
                    <a:pt x="15552" y="3142"/>
                  </a:cubicBezTo>
                  <a:cubicBezTo>
                    <a:pt x="15087" y="3338"/>
                    <a:pt x="15784" y="3731"/>
                    <a:pt x="15552" y="3927"/>
                  </a:cubicBezTo>
                  <a:cubicBezTo>
                    <a:pt x="15320" y="4124"/>
                    <a:pt x="15087" y="3535"/>
                    <a:pt x="15087" y="3535"/>
                  </a:cubicBezTo>
                  <a:cubicBezTo>
                    <a:pt x="14623" y="3535"/>
                    <a:pt x="14391" y="3338"/>
                    <a:pt x="14391" y="2749"/>
                  </a:cubicBezTo>
                  <a:cubicBezTo>
                    <a:pt x="14391" y="1964"/>
                    <a:pt x="13694" y="2160"/>
                    <a:pt x="13694" y="1375"/>
                  </a:cubicBezTo>
                  <a:cubicBezTo>
                    <a:pt x="13694" y="589"/>
                    <a:pt x="12300" y="0"/>
                    <a:pt x="11603" y="0"/>
                  </a:cubicBezTo>
                  <a:cubicBezTo>
                    <a:pt x="10674" y="0"/>
                    <a:pt x="11603" y="1178"/>
                    <a:pt x="12068" y="1571"/>
                  </a:cubicBezTo>
                  <a:cubicBezTo>
                    <a:pt x="12300" y="1964"/>
                    <a:pt x="13229" y="2356"/>
                    <a:pt x="13229" y="2553"/>
                  </a:cubicBezTo>
                  <a:cubicBezTo>
                    <a:pt x="13229" y="2945"/>
                    <a:pt x="13694" y="3535"/>
                    <a:pt x="14158" y="3731"/>
                  </a:cubicBezTo>
                  <a:cubicBezTo>
                    <a:pt x="14855" y="3927"/>
                    <a:pt x="13926" y="5105"/>
                    <a:pt x="13926" y="5891"/>
                  </a:cubicBezTo>
                  <a:cubicBezTo>
                    <a:pt x="13926" y="6873"/>
                    <a:pt x="12997" y="6676"/>
                    <a:pt x="12532" y="7265"/>
                  </a:cubicBezTo>
                  <a:cubicBezTo>
                    <a:pt x="12068" y="7855"/>
                    <a:pt x="13926" y="8444"/>
                    <a:pt x="14855" y="9033"/>
                  </a:cubicBezTo>
                  <a:cubicBezTo>
                    <a:pt x="15552" y="9622"/>
                    <a:pt x="14158" y="10996"/>
                    <a:pt x="14391" y="11389"/>
                  </a:cubicBezTo>
                  <a:cubicBezTo>
                    <a:pt x="14623" y="11585"/>
                    <a:pt x="15087" y="11782"/>
                    <a:pt x="15784" y="11585"/>
                  </a:cubicBezTo>
                  <a:cubicBezTo>
                    <a:pt x="16713" y="11389"/>
                    <a:pt x="17178" y="9818"/>
                    <a:pt x="17874" y="9229"/>
                  </a:cubicBezTo>
                  <a:cubicBezTo>
                    <a:pt x="18339" y="8836"/>
                    <a:pt x="17874" y="8051"/>
                    <a:pt x="18339" y="7855"/>
                  </a:cubicBezTo>
                  <a:cubicBezTo>
                    <a:pt x="18571" y="7462"/>
                    <a:pt x="19036" y="7462"/>
                    <a:pt x="19500" y="7462"/>
                  </a:cubicBezTo>
                  <a:cubicBezTo>
                    <a:pt x="19965" y="7462"/>
                    <a:pt x="19732" y="6480"/>
                    <a:pt x="20197" y="6480"/>
                  </a:cubicBezTo>
                  <a:cubicBezTo>
                    <a:pt x="20661" y="6480"/>
                    <a:pt x="20661" y="5891"/>
                    <a:pt x="20661" y="5302"/>
                  </a:cubicBezTo>
                  <a:cubicBezTo>
                    <a:pt x="21126" y="4516"/>
                    <a:pt x="19500" y="4909"/>
                    <a:pt x="19036" y="530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1" name="Google Shape;1073;p79"/>
            <p:cNvSpPr/>
            <p:nvPr/>
          </p:nvSpPr>
          <p:spPr>
            <a:xfrm>
              <a:off x="4373138" y="1368349"/>
              <a:ext cx="279940" cy="17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932" extrusionOk="0">
                  <a:moveTo>
                    <a:pt x="21171" y="13182"/>
                  </a:moveTo>
                  <a:cubicBezTo>
                    <a:pt x="21171" y="13182"/>
                    <a:pt x="20356" y="12538"/>
                    <a:pt x="19949" y="12538"/>
                  </a:cubicBezTo>
                  <a:cubicBezTo>
                    <a:pt x="19541" y="12538"/>
                    <a:pt x="18930" y="11248"/>
                    <a:pt x="18318" y="10926"/>
                  </a:cubicBezTo>
                  <a:cubicBezTo>
                    <a:pt x="17911" y="10603"/>
                    <a:pt x="16892" y="9958"/>
                    <a:pt x="16688" y="9314"/>
                  </a:cubicBezTo>
                  <a:cubicBezTo>
                    <a:pt x="16281" y="8669"/>
                    <a:pt x="15262" y="8024"/>
                    <a:pt x="15262" y="7702"/>
                  </a:cubicBezTo>
                  <a:cubicBezTo>
                    <a:pt x="15058" y="7057"/>
                    <a:pt x="14854" y="6412"/>
                    <a:pt x="14447" y="5445"/>
                  </a:cubicBezTo>
                  <a:cubicBezTo>
                    <a:pt x="14039" y="4800"/>
                    <a:pt x="14039" y="3833"/>
                    <a:pt x="13835" y="3833"/>
                  </a:cubicBezTo>
                  <a:cubicBezTo>
                    <a:pt x="13428" y="3833"/>
                    <a:pt x="11594" y="3833"/>
                    <a:pt x="11594" y="3833"/>
                  </a:cubicBezTo>
                  <a:cubicBezTo>
                    <a:pt x="11594" y="3188"/>
                    <a:pt x="11390" y="1254"/>
                    <a:pt x="11186" y="932"/>
                  </a:cubicBezTo>
                  <a:cubicBezTo>
                    <a:pt x="10779" y="932"/>
                    <a:pt x="10167" y="609"/>
                    <a:pt x="9964" y="287"/>
                  </a:cubicBezTo>
                  <a:cubicBezTo>
                    <a:pt x="9760" y="287"/>
                    <a:pt x="8945" y="-358"/>
                    <a:pt x="8741" y="287"/>
                  </a:cubicBezTo>
                  <a:cubicBezTo>
                    <a:pt x="8741" y="287"/>
                    <a:pt x="8537" y="287"/>
                    <a:pt x="8333" y="287"/>
                  </a:cubicBezTo>
                  <a:cubicBezTo>
                    <a:pt x="8130" y="287"/>
                    <a:pt x="8130" y="1576"/>
                    <a:pt x="7722" y="1254"/>
                  </a:cubicBezTo>
                  <a:cubicBezTo>
                    <a:pt x="7315" y="1254"/>
                    <a:pt x="6500" y="2221"/>
                    <a:pt x="6500" y="2866"/>
                  </a:cubicBezTo>
                  <a:cubicBezTo>
                    <a:pt x="6500" y="3188"/>
                    <a:pt x="6500" y="3833"/>
                    <a:pt x="6092" y="3833"/>
                  </a:cubicBezTo>
                  <a:cubicBezTo>
                    <a:pt x="5888" y="3833"/>
                    <a:pt x="5481" y="3833"/>
                    <a:pt x="5073" y="3511"/>
                  </a:cubicBezTo>
                  <a:cubicBezTo>
                    <a:pt x="4869" y="3511"/>
                    <a:pt x="4462" y="3833"/>
                    <a:pt x="3850" y="3188"/>
                  </a:cubicBezTo>
                  <a:cubicBezTo>
                    <a:pt x="3443" y="1899"/>
                    <a:pt x="2628" y="609"/>
                    <a:pt x="2017" y="609"/>
                  </a:cubicBezTo>
                  <a:cubicBezTo>
                    <a:pt x="1609" y="609"/>
                    <a:pt x="183" y="609"/>
                    <a:pt x="590" y="2221"/>
                  </a:cubicBezTo>
                  <a:cubicBezTo>
                    <a:pt x="794" y="1899"/>
                    <a:pt x="998" y="1576"/>
                    <a:pt x="1405" y="1576"/>
                  </a:cubicBezTo>
                  <a:cubicBezTo>
                    <a:pt x="2220" y="1899"/>
                    <a:pt x="1813" y="3833"/>
                    <a:pt x="2424" y="3833"/>
                  </a:cubicBezTo>
                  <a:cubicBezTo>
                    <a:pt x="3035" y="3833"/>
                    <a:pt x="3850" y="5123"/>
                    <a:pt x="3239" y="5123"/>
                  </a:cubicBezTo>
                  <a:cubicBezTo>
                    <a:pt x="2628" y="5123"/>
                    <a:pt x="2017" y="6090"/>
                    <a:pt x="1609" y="5767"/>
                  </a:cubicBezTo>
                  <a:cubicBezTo>
                    <a:pt x="1201" y="5445"/>
                    <a:pt x="386" y="4800"/>
                    <a:pt x="183" y="5767"/>
                  </a:cubicBezTo>
                  <a:cubicBezTo>
                    <a:pt x="-21" y="6735"/>
                    <a:pt x="-225" y="7702"/>
                    <a:pt x="590" y="7702"/>
                  </a:cubicBezTo>
                  <a:cubicBezTo>
                    <a:pt x="1405" y="7702"/>
                    <a:pt x="1201" y="8346"/>
                    <a:pt x="590" y="9314"/>
                  </a:cubicBezTo>
                  <a:cubicBezTo>
                    <a:pt x="183" y="9958"/>
                    <a:pt x="1405" y="8991"/>
                    <a:pt x="1405" y="9636"/>
                  </a:cubicBezTo>
                  <a:cubicBezTo>
                    <a:pt x="1405" y="10603"/>
                    <a:pt x="2017" y="10603"/>
                    <a:pt x="1813" y="11570"/>
                  </a:cubicBezTo>
                  <a:cubicBezTo>
                    <a:pt x="1609" y="12215"/>
                    <a:pt x="1609" y="13827"/>
                    <a:pt x="1813" y="15117"/>
                  </a:cubicBezTo>
                  <a:cubicBezTo>
                    <a:pt x="2220" y="15117"/>
                    <a:pt x="2832" y="14794"/>
                    <a:pt x="3035" y="14472"/>
                  </a:cubicBezTo>
                  <a:cubicBezTo>
                    <a:pt x="3239" y="14149"/>
                    <a:pt x="3850" y="12860"/>
                    <a:pt x="4258" y="12860"/>
                  </a:cubicBezTo>
                  <a:cubicBezTo>
                    <a:pt x="4666" y="12860"/>
                    <a:pt x="5277" y="13182"/>
                    <a:pt x="5481" y="12860"/>
                  </a:cubicBezTo>
                  <a:cubicBezTo>
                    <a:pt x="5684" y="12215"/>
                    <a:pt x="6907" y="12215"/>
                    <a:pt x="7111" y="12860"/>
                  </a:cubicBezTo>
                  <a:cubicBezTo>
                    <a:pt x="7518" y="13182"/>
                    <a:pt x="8130" y="13827"/>
                    <a:pt x="8333" y="13827"/>
                  </a:cubicBezTo>
                  <a:cubicBezTo>
                    <a:pt x="8537" y="13827"/>
                    <a:pt x="8741" y="14472"/>
                    <a:pt x="8945" y="14149"/>
                  </a:cubicBezTo>
                  <a:cubicBezTo>
                    <a:pt x="9352" y="14149"/>
                    <a:pt x="10371" y="14472"/>
                    <a:pt x="10371" y="15117"/>
                  </a:cubicBezTo>
                  <a:cubicBezTo>
                    <a:pt x="10371" y="15117"/>
                    <a:pt x="10779" y="15439"/>
                    <a:pt x="11186" y="15439"/>
                  </a:cubicBezTo>
                  <a:cubicBezTo>
                    <a:pt x="11186" y="15439"/>
                    <a:pt x="11594" y="17051"/>
                    <a:pt x="12001" y="17051"/>
                  </a:cubicBezTo>
                  <a:cubicBezTo>
                    <a:pt x="12409" y="17051"/>
                    <a:pt x="13224" y="17051"/>
                    <a:pt x="13224" y="17373"/>
                  </a:cubicBezTo>
                  <a:cubicBezTo>
                    <a:pt x="13224" y="17696"/>
                    <a:pt x="13224" y="19308"/>
                    <a:pt x="13428" y="20275"/>
                  </a:cubicBezTo>
                  <a:cubicBezTo>
                    <a:pt x="13428" y="19952"/>
                    <a:pt x="13428" y="19952"/>
                    <a:pt x="13632" y="20275"/>
                  </a:cubicBezTo>
                  <a:cubicBezTo>
                    <a:pt x="13835" y="20275"/>
                    <a:pt x="14650" y="19952"/>
                    <a:pt x="14854" y="20597"/>
                  </a:cubicBezTo>
                  <a:cubicBezTo>
                    <a:pt x="14854" y="21242"/>
                    <a:pt x="16077" y="20920"/>
                    <a:pt x="16077" y="19952"/>
                  </a:cubicBezTo>
                  <a:cubicBezTo>
                    <a:pt x="15873" y="18663"/>
                    <a:pt x="18115" y="18663"/>
                    <a:pt x="18318" y="18018"/>
                  </a:cubicBezTo>
                  <a:cubicBezTo>
                    <a:pt x="18318" y="17051"/>
                    <a:pt x="18522" y="15117"/>
                    <a:pt x="19133" y="15439"/>
                  </a:cubicBezTo>
                  <a:cubicBezTo>
                    <a:pt x="19541" y="15761"/>
                    <a:pt x="19949" y="14472"/>
                    <a:pt x="20356" y="14472"/>
                  </a:cubicBezTo>
                  <a:cubicBezTo>
                    <a:pt x="20764" y="14472"/>
                    <a:pt x="20967" y="15117"/>
                    <a:pt x="21375" y="15117"/>
                  </a:cubicBezTo>
                  <a:cubicBezTo>
                    <a:pt x="21171" y="13182"/>
                    <a:pt x="21171" y="13182"/>
                    <a:pt x="21171" y="13182"/>
                  </a:cubicBezTo>
                  <a:cubicBezTo>
                    <a:pt x="21171" y="13182"/>
                    <a:pt x="21171" y="13182"/>
                    <a:pt x="21171" y="1318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" name="Google Shape;1074;p79"/>
            <p:cNvSpPr/>
            <p:nvPr/>
          </p:nvSpPr>
          <p:spPr>
            <a:xfrm>
              <a:off x="4203087" y="1434677"/>
              <a:ext cx="383180" cy="32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2" extrusionOk="0">
                  <a:moveTo>
                    <a:pt x="20992" y="18467"/>
                  </a:moveTo>
                  <a:cubicBezTo>
                    <a:pt x="20696" y="18291"/>
                    <a:pt x="20992" y="17413"/>
                    <a:pt x="20400" y="17062"/>
                  </a:cubicBezTo>
                  <a:cubicBezTo>
                    <a:pt x="19809" y="16711"/>
                    <a:pt x="19365" y="16359"/>
                    <a:pt x="19365" y="16008"/>
                  </a:cubicBezTo>
                  <a:cubicBezTo>
                    <a:pt x="19217" y="15657"/>
                    <a:pt x="18477" y="15130"/>
                    <a:pt x="18477" y="14779"/>
                  </a:cubicBezTo>
                  <a:cubicBezTo>
                    <a:pt x="18625" y="14428"/>
                    <a:pt x="19809" y="13550"/>
                    <a:pt x="19513" y="13023"/>
                  </a:cubicBezTo>
                  <a:cubicBezTo>
                    <a:pt x="19365" y="12320"/>
                    <a:pt x="18625" y="12496"/>
                    <a:pt x="18625" y="12320"/>
                  </a:cubicBezTo>
                  <a:cubicBezTo>
                    <a:pt x="18477" y="12145"/>
                    <a:pt x="18625" y="11442"/>
                    <a:pt x="18329" y="10740"/>
                  </a:cubicBezTo>
                  <a:cubicBezTo>
                    <a:pt x="18181" y="10213"/>
                    <a:pt x="18625" y="9862"/>
                    <a:pt x="18329" y="9511"/>
                  </a:cubicBezTo>
                  <a:cubicBezTo>
                    <a:pt x="18181" y="9159"/>
                    <a:pt x="18477" y="8457"/>
                    <a:pt x="18477" y="8281"/>
                  </a:cubicBezTo>
                  <a:cubicBezTo>
                    <a:pt x="18625" y="8106"/>
                    <a:pt x="19069" y="7930"/>
                    <a:pt x="18921" y="7228"/>
                  </a:cubicBezTo>
                  <a:cubicBezTo>
                    <a:pt x="18921" y="6876"/>
                    <a:pt x="19069" y="6701"/>
                    <a:pt x="19217" y="6701"/>
                  </a:cubicBezTo>
                  <a:cubicBezTo>
                    <a:pt x="19069" y="6174"/>
                    <a:pt x="19069" y="5296"/>
                    <a:pt x="19069" y="5120"/>
                  </a:cubicBezTo>
                  <a:cubicBezTo>
                    <a:pt x="19069" y="4945"/>
                    <a:pt x="18477" y="4945"/>
                    <a:pt x="18181" y="4945"/>
                  </a:cubicBezTo>
                  <a:cubicBezTo>
                    <a:pt x="17885" y="4945"/>
                    <a:pt x="17589" y="4067"/>
                    <a:pt x="17589" y="4067"/>
                  </a:cubicBezTo>
                  <a:cubicBezTo>
                    <a:pt x="17294" y="4067"/>
                    <a:pt x="16998" y="4067"/>
                    <a:pt x="16998" y="3891"/>
                  </a:cubicBezTo>
                  <a:cubicBezTo>
                    <a:pt x="16998" y="3540"/>
                    <a:pt x="16258" y="3364"/>
                    <a:pt x="15962" y="3364"/>
                  </a:cubicBezTo>
                  <a:cubicBezTo>
                    <a:pt x="15814" y="3540"/>
                    <a:pt x="15666" y="3189"/>
                    <a:pt x="15518" y="3189"/>
                  </a:cubicBezTo>
                  <a:cubicBezTo>
                    <a:pt x="15370" y="3189"/>
                    <a:pt x="14926" y="2837"/>
                    <a:pt x="14631" y="2662"/>
                  </a:cubicBezTo>
                  <a:cubicBezTo>
                    <a:pt x="14483" y="2311"/>
                    <a:pt x="13595" y="2311"/>
                    <a:pt x="13447" y="2662"/>
                  </a:cubicBezTo>
                  <a:cubicBezTo>
                    <a:pt x="13299" y="2837"/>
                    <a:pt x="12855" y="2662"/>
                    <a:pt x="12559" y="2662"/>
                  </a:cubicBezTo>
                  <a:cubicBezTo>
                    <a:pt x="12411" y="2662"/>
                    <a:pt x="11820" y="3364"/>
                    <a:pt x="11672" y="3540"/>
                  </a:cubicBezTo>
                  <a:cubicBezTo>
                    <a:pt x="11524" y="3715"/>
                    <a:pt x="11080" y="3891"/>
                    <a:pt x="10784" y="3891"/>
                  </a:cubicBezTo>
                  <a:cubicBezTo>
                    <a:pt x="10784" y="4067"/>
                    <a:pt x="10784" y="4242"/>
                    <a:pt x="10784" y="4418"/>
                  </a:cubicBezTo>
                  <a:cubicBezTo>
                    <a:pt x="10636" y="4769"/>
                    <a:pt x="9304" y="4945"/>
                    <a:pt x="8417" y="5120"/>
                  </a:cubicBezTo>
                  <a:cubicBezTo>
                    <a:pt x="7381" y="5120"/>
                    <a:pt x="7381" y="3715"/>
                    <a:pt x="6346" y="3715"/>
                  </a:cubicBezTo>
                  <a:cubicBezTo>
                    <a:pt x="5606" y="3715"/>
                    <a:pt x="5162" y="2837"/>
                    <a:pt x="5014" y="2135"/>
                  </a:cubicBezTo>
                  <a:cubicBezTo>
                    <a:pt x="4570" y="1959"/>
                    <a:pt x="4126" y="1608"/>
                    <a:pt x="4274" y="1432"/>
                  </a:cubicBezTo>
                  <a:cubicBezTo>
                    <a:pt x="4274" y="1257"/>
                    <a:pt x="4570" y="28"/>
                    <a:pt x="3978" y="203"/>
                  </a:cubicBezTo>
                  <a:cubicBezTo>
                    <a:pt x="3535" y="554"/>
                    <a:pt x="2795" y="1608"/>
                    <a:pt x="1907" y="1432"/>
                  </a:cubicBezTo>
                  <a:cubicBezTo>
                    <a:pt x="872" y="1257"/>
                    <a:pt x="1611" y="1081"/>
                    <a:pt x="1168" y="906"/>
                  </a:cubicBezTo>
                  <a:cubicBezTo>
                    <a:pt x="576" y="554"/>
                    <a:pt x="872" y="28"/>
                    <a:pt x="428" y="28"/>
                  </a:cubicBezTo>
                  <a:cubicBezTo>
                    <a:pt x="-16" y="-148"/>
                    <a:pt x="428" y="554"/>
                    <a:pt x="132" y="554"/>
                  </a:cubicBezTo>
                  <a:cubicBezTo>
                    <a:pt x="-164" y="554"/>
                    <a:pt x="132" y="1432"/>
                    <a:pt x="132" y="1608"/>
                  </a:cubicBezTo>
                  <a:cubicBezTo>
                    <a:pt x="280" y="1959"/>
                    <a:pt x="-16" y="3013"/>
                    <a:pt x="132" y="3013"/>
                  </a:cubicBezTo>
                  <a:cubicBezTo>
                    <a:pt x="428" y="3013"/>
                    <a:pt x="576" y="3891"/>
                    <a:pt x="576" y="4067"/>
                  </a:cubicBezTo>
                  <a:cubicBezTo>
                    <a:pt x="576" y="4067"/>
                    <a:pt x="1020" y="4769"/>
                    <a:pt x="1020" y="5120"/>
                  </a:cubicBezTo>
                  <a:cubicBezTo>
                    <a:pt x="1020" y="5472"/>
                    <a:pt x="1463" y="5823"/>
                    <a:pt x="1611" y="5823"/>
                  </a:cubicBezTo>
                  <a:cubicBezTo>
                    <a:pt x="1907" y="5823"/>
                    <a:pt x="2055" y="5998"/>
                    <a:pt x="2055" y="6174"/>
                  </a:cubicBezTo>
                  <a:cubicBezTo>
                    <a:pt x="2055" y="6525"/>
                    <a:pt x="2055" y="7052"/>
                    <a:pt x="2055" y="7052"/>
                  </a:cubicBezTo>
                  <a:cubicBezTo>
                    <a:pt x="1759" y="7052"/>
                    <a:pt x="1759" y="8106"/>
                    <a:pt x="1463" y="8106"/>
                  </a:cubicBezTo>
                  <a:cubicBezTo>
                    <a:pt x="1315" y="8106"/>
                    <a:pt x="1463" y="9159"/>
                    <a:pt x="1611" y="9335"/>
                  </a:cubicBezTo>
                  <a:cubicBezTo>
                    <a:pt x="1907" y="9335"/>
                    <a:pt x="2055" y="9686"/>
                    <a:pt x="2055" y="10037"/>
                  </a:cubicBezTo>
                  <a:cubicBezTo>
                    <a:pt x="2055" y="10213"/>
                    <a:pt x="3091" y="10915"/>
                    <a:pt x="3387" y="10915"/>
                  </a:cubicBezTo>
                  <a:cubicBezTo>
                    <a:pt x="3683" y="11091"/>
                    <a:pt x="3831" y="11618"/>
                    <a:pt x="3831" y="11793"/>
                  </a:cubicBezTo>
                  <a:cubicBezTo>
                    <a:pt x="3978" y="11969"/>
                    <a:pt x="3831" y="12320"/>
                    <a:pt x="3831" y="12496"/>
                  </a:cubicBezTo>
                  <a:cubicBezTo>
                    <a:pt x="3831" y="12847"/>
                    <a:pt x="4126" y="13023"/>
                    <a:pt x="4126" y="13550"/>
                  </a:cubicBezTo>
                  <a:cubicBezTo>
                    <a:pt x="4126" y="13725"/>
                    <a:pt x="4422" y="14252"/>
                    <a:pt x="4866" y="14428"/>
                  </a:cubicBezTo>
                  <a:cubicBezTo>
                    <a:pt x="4866" y="14428"/>
                    <a:pt x="5014" y="14428"/>
                    <a:pt x="5162" y="14428"/>
                  </a:cubicBezTo>
                  <a:cubicBezTo>
                    <a:pt x="5458" y="14428"/>
                    <a:pt x="5458" y="14076"/>
                    <a:pt x="5606" y="14252"/>
                  </a:cubicBezTo>
                  <a:cubicBezTo>
                    <a:pt x="5754" y="14428"/>
                    <a:pt x="6050" y="14252"/>
                    <a:pt x="6346" y="14252"/>
                  </a:cubicBezTo>
                  <a:cubicBezTo>
                    <a:pt x="6641" y="14252"/>
                    <a:pt x="7233" y="15657"/>
                    <a:pt x="7381" y="16359"/>
                  </a:cubicBezTo>
                  <a:cubicBezTo>
                    <a:pt x="7677" y="16886"/>
                    <a:pt x="7677" y="17237"/>
                    <a:pt x="8121" y="17589"/>
                  </a:cubicBezTo>
                  <a:cubicBezTo>
                    <a:pt x="8417" y="17764"/>
                    <a:pt x="9009" y="17589"/>
                    <a:pt x="9304" y="18291"/>
                  </a:cubicBezTo>
                  <a:cubicBezTo>
                    <a:pt x="9896" y="18818"/>
                    <a:pt x="11228" y="19345"/>
                    <a:pt x="11968" y="19345"/>
                  </a:cubicBezTo>
                  <a:cubicBezTo>
                    <a:pt x="12411" y="19520"/>
                    <a:pt x="12855" y="18642"/>
                    <a:pt x="13743" y="18818"/>
                  </a:cubicBezTo>
                  <a:cubicBezTo>
                    <a:pt x="14335" y="18993"/>
                    <a:pt x="14187" y="20223"/>
                    <a:pt x="14483" y="20398"/>
                  </a:cubicBezTo>
                  <a:cubicBezTo>
                    <a:pt x="14778" y="20925"/>
                    <a:pt x="17737" y="21276"/>
                    <a:pt x="18329" y="21452"/>
                  </a:cubicBezTo>
                  <a:cubicBezTo>
                    <a:pt x="18477" y="21452"/>
                    <a:pt x="19069" y="21452"/>
                    <a:pt x="19365" y="21452"/>
                  </a:cubicBezTo>
                  <a:cubicBezTo>
                    <a:pt x="19365" y="21452"/>
                    <a:pt x="19365" y="21276"/>
                    <a:pt x="19365" y="21101"/>
                  </a:cubicBezTo>
                  <a:cubicBezTo>
                    <a:pt x="19365" y="20574"/>
                    <a:pt x="19809" y="20047"/>
                    <a:pt x="20104" y="19872"/>
                  </a:cubicBezTo>
                  <a:cubicBezTo>
                    <a:pt x="20548" y="19696"/>
                    <a:pt x="20844" y="19520"/>
                    <a:pt x="21140" y="19520"/>
                  </a:cubicBezTo>
                  <a:cubicBezTo>
                    <a:pt x="21436" y="19520"/>
                    <a:pt x="21140" y="18642"/>
                    <a:pt x="20992" y="1846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3" name="Google Shape;1075;p79"/>
            <p:cNvSpPr/>
            <p:nvPr/>
          </p:nvSpPr>
          <p:spPr>
            <a:xfrm>
              <a:off x="4250809" y="1039954"/>
              <a:ext cx="801267" cy="37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extrusionOk="0">
                  <a:moveTo>
                    <a:pt x="21528" y="8820"/>
                  </a:moveTo>
                  <a:cubicBezTo>
                    <a:pt x="21528" y="8518"/>
                    <a:pt x="21456" y="8669"/>
                    <a:pt x="21385" y="8820"/>
                  </a:cubicBezTo>
                  <a:cubicBezTo>
                    <a:pt x="21241" y="8820"/>
                    <a:pt x="21026" y="8971"/>
                    <a:pt x="20882" y="8971"/>
                  </a:cubicBezTo>
                  <a:cubicBezTo>
                    <a:pt x="20811" y="8971"/>
                    <a:pt x="20667" y="8669"/>
                    <a:pt x="20667" y="8367"/>
                  </a:cubicBezTo>
                  <a:cubicBezTo>
                    <a:pt x="20667" y="8216"/>
                    <a:pt x="20667" y="7914"/>
                    <a:pt x="20524" y="7914"/>
                  </a:cubicBezTo>
                  <a:cubicBezTo>
                    <a:pt x="20452" y="7914"/>
                    <a:pt x="20308" y="7914"/>
                    <a:pt x="20165" y="7309"/>
                  </a:cubicBezTo>
                  <a:cubicBezTo>
                    <a:pt x="20093" y="7007"/>
                    <a:pt x="19950" y="7007"/>
                    <a:pt x="19878" y="6856"/>
                  </a:cubicBezTo>
                  <a:cubicBezTo>
                    <a:pt x="19806" y="6705"/>
                    <a:pt x="19447" y="7007"/>
                    <a:pt x="19304" y="7007"/>
                  </a:cubicBezTo>
                  <a:cubicBezTo>
                    <a:pt x="19160" y="7158"/>
                    <a:pt x="19017" y="7007"/>
                    <a:pt x="18801" y="7007"/>
                  </a:cubicBezTo>
                  <a:cubicBezTo>
                    <a:pt x="18658" y="7007"/>
                    <a:pt x="18514" y="6252"/>
                    <a:pt x="18371" y="6403"/>
                  </a:cubicBezTo>
                  <a:cubicBezTo>
                    <a:pt x="18227" y="6403"/>
                    <a:pt x="18155" y="7007"/>
                    <a:pt x="18084" y="7007"/>
                  </a:cubicBezTo>
                  <a:cubicBezTo>
                    <a:pt x="18012" y="7007"/>
                    <a:pt x="17725" y="5648"/>
                    <a:pt x="17510" y="5044"/>
                  </a:cubicBezTo>
                  <a:cubicBezTo>
                    <a:pt x="17294" y="4288"/>
                    <a:pt x="16936" y="2929"/>
                    <a:pt x="16505" y="2627"/>
                  </a:cubicBezTo>
                  <a:cubicBezTo>
                    <a:pt x="16218" y="2325"/>
                    <a:pt x="16361" y="1872"/>
                    <a:pt x="16433" y="1721"/>
                  </a:cubicBezTo>
                  <a:cubicBezTo>
                    <a:pt x="16433" y="1418"/>
                    <a:pt x="16218" y="1418"/>
                    <a:pt x="16074" y="1570"/>
                  </a:cubicBezTo>
                  <a:cubicBezTo>
                    <a:pt x="15859" y="1721"/>
                    <a:pt x="15716" y="2174"/>
                    <a:pt x="15572" y="2174"/>
                  </a:cubicBezTo>
                  <a:cubicBezTo>
                    <a:pt x="15429" y="2325"/>
                    <a:pt x="15142" y="2929"/>
                    <a:pt x="14998" y="2778"/>
                  </a:cubicBezTo>
                  <a:cubicBezTo>
                    <a:pt x="14783" y="2627"/>
                    <a:pt x="14711" y="3231"/>
                    <a:pt x="14567" y="2929"/>
                  </a:cubicBezTo>
                  <a:cubicBezTo>
                    <a:pt x="14424" y="2627"/>
                    <a:pt x="14711" y="2476"/>
                    <a:pt x="14711" y="2174"/>
                  </a:cubicBezTo>
                  <a:cubicBezTo>
                    <a:pt x="14711" y="1872"/>
                    <a:pt x="14567" y="2325"/>
                    <a:pt x="14496" y="2174"/>
                  </a:cubicBezTo>
                  <a:cubicBezTo>
                    <a:pt x="14424" y="2023"/>
                    <a:pt x="14209" y="1721"/>
                    <a:pt x="14209" y="2023"/>
                  </a:cubicBezTo>
                  <a:cubicBezTo>
                    <a:pt x="14209" y="2325"/>
                    <a:pt x="14065" y="2174"/>
                    <a:pt x="14065" y="2023"/>
                  </a:cubicBezTo>
                  <a:cubicBezTo>
                    <a:pt x="14065" y="1721"/>
                    <a:pt x="13922" y="1418"/>
                    <a:pt x="13850" y="1721"/>
                  </a:cubicBezTo>
                  <a:cubicBezTo>
                    <a:pt x="13850" y="1872"/>
                    <a:pt x="13491" y="2023"/>
                    <a:pt x="13419" y="1872"/>
                  </a:cubicBezTo>
                  <a:cubicBezTo>
                    <a:pt x="13348" y="1721"/>
                    <a:pt x="13419" y="1570"/>
                    <a:pt x="13491" y="1418"/>
                  </a:cubicBezTo>
                  <a:cubicBezTo>
                    <a:pt x="13491" y="1267"/>
                    <a:pt x="13348" y="965"/>
                    <a:pt x="13348" y="663"/>
                  </a:cubicBezTo>
                  <a:cubicBezTo>
                    <a:pt x="13348" y="361"/>
                    <a:pt x="13132" y="59"/>
                    <a:pt x="12989" y="210"/>
                  </a:cubicBezTo>
                  <a:cubicBezTo>
                    <a:pt x="12917" y="210"/>
                    <a:pt x="12773" y="210"/>
                    <a:pt x="12630" y="59"/>
                  </a:cubicBezTo>
                  <a:cubicBezTo>
                    <a:pt x="12486" y="-92"/>
                    <a:pt x="11984" y="59"/>
                    <a:pt x="11984" y="361"/>
                  </a:cubicBezTo>
                  <a:cubicBezTo>
                    <a:pt x="11912" y="663"/>
                    <a:pt x="11266" y="814"/>
                    <a:pt x="11195" y="965"/>
                  </a:cubicBezTo>
                  <a:cubicBezTo>
                    <a:pt x="11051" y="1116"/>
                    <a:pt x="10549" y="1267"/>
                    <a:pt x="10405" y="1267"/>
                  </a:cubicBezTo>
                  <a:cubicBezTo>
                    <a:pt x="10262" y="1267"/>
                    <a:pt x="10118" y="1570"/>
                    <a:pt x="9831" y="1570"/>
                  </a:cubicBezTo>
                  <a:cubicBezTo>
                    <a:pt x="9616" y="1570"/>
                    <a:pt x="9257" y="1570"/>
                    <a:pt x="9042" y="1872"/>
                  </a:cubicBezTo>
                  <a:cubicBezTo>
                    <a:pt x="8827" y="2174"/>
                    <a:pt x="8611" y="1872"/>
                    <a:pt x="8468" y="2023"/>
                  </a:cubicBezTo>
                  <a:cubicBezTo>
                    <a:pt x="8252" y="2174"/>
                    <a:pt x="8037" y="2023"/>
                    <a:pt x="7965" y="2023"/>
                  </a:cubicBezTo>
                  <a:cubicBezTo>
                    <a:pt x="7894" y="2174"/>
                    <a:pt x="7894" y="2778"/>
                    <a:pt x="7965" y="3080"/>
                  </a:cubicBezTo>
                  <a:cubicBezTo>
                    <a:pt x="8037" y="3231"/>
                    <a:pt x="8468" y="3382"/>
                    <a:pt x="8468" y="3533"/>
                  </a:cubicBezTo>
                  <a:cubicBezTo>
                    <a:pt x="8540" y="3684"/>
                    <a:pt x="8109" y="3684"/>
                    <a:pt x="7894" y="3684"/>
                  </a:cubicBezTo>
                  <a:cubicBezTo>
                    <a:pt x="7750" y="3835"/>
                    <a:pt x="7822" y="4288"/>
                    <a:pt x="7822" y="4591"/>
                  </a:cubicBezTo>
                  <a:cubicBezTo>
                    <a:pt x="7822" y="4893"/>
                    <a:pt x="7607" y="5044"/>
                    <a:pt x="7463" y="5195"/>
                  </a:cubicBezTo>
                  <a:cubicBezTo>
                    <a:pt x="7320" y="5195"/>
                    <a:pt x="7463" y="5648"/>
                    <a:pt x="7607" y="5648"/>
                  </a:cubicBezTo>
                  <a:cubicBezTo>
                    <a:pt x="7822" y="5648"/>
                    <a:pt x="7822" y="5950"/>
                    <a:pt x="7965" y="5950"/>
                  </a:cubicBezTo>
                  <a:cubicBezTo>
                    <a:pt x="8109" y="5950"/>
                    <a:pt x="8109" y="6554"/>
                    <a:pt x="8109" y="6856"/>
                  </a:cubicBezTo>
                  <a:cubicBezTo>
                    <a:pt x="8109" y="7007"/>
                    <a:pt x="7965" y="7158"/>
                    <a:pt x="7822" y="7158"/>
                  </a:cubicBezTo>
                  <a:cubicBezTo>
                    <a:pt x="7607" y="7158"/>
                    <a:pt x="7535" y="7007"/>
                    <a:pt x="7391" y="6856"/>
                  </a:cubicBezTo>
                  <a:cubicBezTo>
                    <a:pt x="7248" y="6856"/>
                    <a:pt x="7320" y="7309"/>
                    <a:pt x="7176" y="7309"/>
                  </a:cubicBezTo>
                  <a:cubicBezTo>
                    <a:pt x="7104" y="7460"/>
                    <a:pt x="7104" y="7007"/>
                    <a:pt x="6961" y="7007"/>
                  </a:cubicBezTo>
                  <a:cubicBezTo>
                    <a:pt x="6817" y="7007"/>
                    <a:pt x="6674" y="7007"/>
                    <a:pt x="6602" y="6705"/>
                  </a:cubicBezTo>
                  <a:cubicBezTo>
                    <a:pt x="6530" y="6403"/>
                    <a:pt x="6171" y="6403"/>
                    <a:pt x="6100" y="6705"/>
                  </a:cubicBezTo>
                  <a:cubicBezTo>
                    <a:pt x="5956" y="7007"/>
                    <a:pt x="5884" y="6856"/>
                    <a:pt x="5813" y="6705"/>
                  </a:cubicBezTo>
                  <a:cubicBezTo>
                    <a:pt x="5669" y="6403"/>
                    <a:pt x="5239" y="6705"/>
                    <a:pt x="5239" y="7007"/>
                  </a:cubicBezTo>
                  <a:cubicBezTo>
                    <a:pt x="5239" y="7158"/>
                    <a:pt x="4951" y="7309"/>
                    <a:pt x="4736" y="7007"/>
                  </a:cubicBezTo>
                  <a:cubicBezTo>
                    <a:pt x="4521" y="6856"/>
                    <a:pt x="4449" y="6705"/>
                    <a:pt x="4449" y="7007"/>
                  </a:cubicBezTo>
                  <a:cubicBezTo>
                    <a:pt x="4449" y="7309"/>
                    <a:pt x="4306" y="7007"/>
                    <a:pt x="4306" y="7007"/>
                  </a:cubicBezTo>
                  <a:cubicBezTo>
                    <a:pt x="4306" y="6705"/>
                    <a:pt x="4019" y="6252"/>
                    <a:pt x="3875" y="6101"/>
                  </a:cubicBezTo>
                  <a:cubicBezTo>
                    <a:pt x="3732" y="5950"/>
                    <a:pt x="3301" y="5950"/>
                    <a:pt x="3229" y="5648"/>
                  </a:cubicBezTo>
                  <a:cubicBezTo>
                    <a:pt x="3229" y="5497"/>
                    <a:pt x="2942" y="5346"/>
                    <a:pt x="2870" y="5648"/>
                  </a:cubicBezTo>
                  <a:cubicBezTo>
                    <a:pt x="2799" y="6101"/>
                    <a:pt x="2655" y="5799"/>
                    <a:pt x="2583" y="5648"/>
                  </a:cubicBezTo>
                  <a:cubicBezTo>
                    <a:pt x="2512" y="5497"/>
                    <a:pt x="2296" y="5799"/>
                    <a:pt x="2153" y="5950"/>
                  </a:cubicBezTo>
                  <a:cubicBezTo>
                    <a:pt x="2081" y="6101"/>
                    <a:pt x="1722" y="6554"/>
                    <a:pt x="1650" y="6554"/>
                  </a:cubicBezTo>
                  <a:cubicBezTo>
                    <a:pt x="1435" y="6554"/>
                    <a:pt x="1579" y="7007"/>
                    <a:pt x="1363" y="7007"/>
                  </a:cubicBezTo>
                  <a:cubicBezTo>
                    <a:pt x="1076" y="7007"/>
                    <a:pt x="1148" y="7460"/>
                    <a:pt x="1148" y="7611"/>
                  </a:cubicBezTo>
                  <a:cubicBezTo>
                    <a:pt x="1220" y="7763"/>
                    <a:pt x="1363" y="8216"/>
                    <a:pt x="1148" y="8367"/>
                  </a:cubicBezTo>
                  <a:cubicBezTo>
                    <a:pt x="933" y="8518"/>
                    <a:pt x="861" y="7763"/>
                    <a:pt x="718" y="7611"/>
                  </a:cubicBezTo>
                  <a:cubicBezTo>
                    <a:pt x="574" y="7309"/>
                    <a:pt x="431" y="7611"/>
                    <a:pt x="431" y="8065"/>
                  </a:cubicBezTo>
                  <a:cubicBezTo>
                    <a:pt x="431" y="8367"/>
                    <a:pt x="215" y="8367"/>
                    <a:pt x="72" y="8820"/>
                  </a:cubicBezTo>
                  <a:cubicBezTo>
                    <a:pt x="0" y="8971"/>
                    <a:pt x="287" y="8971"/>
                    <a:pt x="287" y="9122"/>
                  </a:cubicBezTo>
                  <a:cubicBezTo>
                    <a:pt x="287" y="9424"/>
                    <a:pt x="144" y="9575"/>
                    <a:pt x="72" y="9575"/>
                  </a:cubicBezTo>
                  <a:cubicBezTo>
                    <a:pt x="0" y="9575"/>
                    <a:pt x="0" y="10179"/>
                    <a:pt x="0" y="10330"/>
                  </a:cubicBezTo>
                  <a:cubicBezTo>
                    <a:pt x="0" y="10481"/>
                    <a:pt x="287" y="10481"/>
                    <a:pt x="287" y="10784"/>
                  </a:cubicBezTo>
                  <a:cubicBezTo>
                    <a:pt x="287" y="11086"/>
                    <a:pt x="215" y="11388"/>
                    <a:pt x="359" y="11237"/>
                  </a:cubicBezTo>
                  <a:cubicBezTo>
                    <a:pt x="502" y="11237"/>
                    <a:pt x="718" y="11237"/>
                    <a:pt x="789" y="11237"/>
                  </a:cubicBezTo>
                  <a:cubicBezTo>
                    <a:pt x="861" y="11237"/>
                    <a:pt x="861" y="11690"/>
                    <a:pt x="1076" y="12143"/>
                  </a:cubicBezTo>
                  <a:cubicBezTo>
                    <a:pt x="1220" y="12596"/>
                    <a:pt x="1363" y="12596"/>
                    <a:pt x="1148" y="12747"/>
                  </a:cubicBezTo>
                  <a:cubicBezTo>
                    <a:pt x="1005" y="12747"/>
                    <a:pt x="1076" y="13049"/>
                    <a:pt x="1292" y="13200"/>
                  </a:cubicBezTo>
                  <a:cubicBezTo>
                    <a:pt x="1363" y="13351"/>
                    <a:pt x="1435" y="13351"/>
                    <a:pt x="1435" y="13502"/>
                  </a:cubicBezTo>
                  <a:cubicBezTo>
                    <a:pt x="1507" y="13502"/>
                    <a:pt x="1507" y="13351"/>
                    <a:pt x="1579" y="13351"/>
                  </a:cubicBezTo>
                  <a:cubicBezTo>
                    <a:pt x="1794" y="12747"/>
                    <a:pt x="2296" y="12445"/>
                    <a:pt x="2655" y="12596"/>
                  </a:cubicBezTo>
                  <a:cubicBezTo>
                    <a:pt x="3014" y="12747"/>
                    <a:pt x="3373" y="12445"/>
                    <a:pt x="3445" y="12898"/>
                  </a:cubicBezTo>
                  <a:cubicBezTo>
                    <a:pt x="3660" y="13351"/>
                    <a:pt x="3445" y="14258"/>
                    <a:pt x="3516" y="14560"/>
                  </a:cubicBezTo>
                  <a:cubicBezTo>
                    <a:pt x="3588" y="14862"/>
                    <a:pt x="3301" y="14862"/>
                    <a:pt x="3014" y="14862"/>
                  </a:cubicBezTo>
                  <a:cubicBezTo>
                    <a:pt x="2799" y="14711"/>
                    <a:pt x="2296" y="15013"/>
                    <a:pt x="2368" y="15315"/>
                  </a:cubicBezTo>
                  <a:cubicBezTo>
                    <a:pt x="2440" y="15617"/>
                    <a:pt x="2583" y="16372"/>
                    <a:pt x="2296" y="16070"/>
                  </a:cubicBezTo>
                  <a:cubicBezTo>
                    <a:pt x="1938" y="15617"/>
                    <a:pt x="1794" y="16372"/>
                    <a:pt x="2009" y="16372"/>
                  </a:cubicBezTo>
                  <a:cubicBezTo>
                    <a:pt x="2225" y="16372"/>
                    <a:pt x="2440" y="16825"/>
                    <a:pt x="2440" y="17128"/>
                  </a:cubicBezTo>
                  <a:cubicBezTo>
                    <a:pt x="2440" y="17430"/>
                    <a:pt x="2440" y="18185"/>
                    <a:pt x="2583" y="18034"/>
                  </a:cubicBezTo>
                  <a:cubicBezTo>
                    <a:pt x="2727" y="17883"/>
                    <a:pt x="2727" y="18336"/>
                    <a:pt x="3014" y="18336"/>
                  </a:cubicBezTo>
                  <a:cubicBezTo>
                    <a:pt x="3229" y="18336"/>
                    <a:pt x="3445" y="18487"/>
                    <a:pt x="3229" y="18940"/>
                  </a:cubicBezTo>
                  <a:cubicBezTo>
                    <a:pt x="3086" y="19393"/>
                    <a:pt x="3373" y="20602"/>
                    <a:pt x="3445" y="20300"/>
                  </a:cubicBezTo>
                  <a:cubicBezTo>
                    <a:pt x="3445" y="20149"/>
                    <a:pt x="3445" y="19846"/>
                    <a:pt x="3445" y="19695"/>
                  </a:cubicBezTo>
                  <a:cubicBezTo>
                    <a:pt x="3373" y="18940"/>
                    <a:pt x="3875" y="18940"/>
                    <a:pt x="4019" y="18940"/>
                  </a:cubicBezTo>
                  <a:cubicBezTo>
                    <a:pt x="4234" y="18940"/>
                    <a:pt x="4449" y="19544"/>
                    <a:pt x="4664" y="20149"/>
                  </a:cubicBezTo>
                  <a:cubicBezTo>
                    <a:pt x="4880" y="20602"/>
                    <a:pt x="5095" y="20149"/>
                    <a:pt x="5095" y="20149"/>
                  </a:cubicBezTo>
                  <a:cubicBezTo>
                    <a:pt x="5167" y="15164"/>
                    <a:pt x="5167" y="15164"/>
                    <a:pt x="5167" y="15164"/>
                  </a:cubicBezTo>
                  <a:cubicBezTo>
                    <a:pt x="6458" y="14560"/>
                    <a:pt x="6458" y="14560"/>
                    <a:pt x="6458" y="14560"/>
                  </a:cubicBezTo>
                  <a:cubicBezTo>
                    <a:pt x="6530" y="14409"/>
                    <a:pt x="6530" y="14409"/>
                    <a:pt x="6530" y="14409"/>
                  </a:cubicBezTo>
                  <a:cubicBezTo>
                    <a:pt x="6674" y="13805"/>
                    <a:pt x="6961" y="14258"/>
                    <a:pt x="6961" y="14409"/>
                  </a:cubicBezTo>
                  <a:cubicBezTo>
                    <a:pt x="7033" y="14560"/>
                    <a:pt x="7033" y="13805"/>
                    <a:pt x="7176" y="13805"/>
                  </a:cubicBezTo>
                  <a:cubicBezTo>
                    <a:pt x="7391" y="13805"/>
                    <a:pt x="7176" y="14560"/>
                    <a:pt x="7320" y="14560"/>
                  </a:cubicBezTo>
                  <a:cubicBezTo>
                    <a:pt x="7463" y="14560"/>
                    <a:pt x="7750" y="15315"/>
                    <a:pt x="7678" y="15919"/>
                  </a:cubicBezTo>
                  <a:cubicBezTo>
                    <a:pt x="7822" y="16372"/>
                    <a:pt x="8252" y="17128"/>
                    <a:pt x="8252" y="17430"/>
                  </a:cubicBezTo>
                  <a:cubicBezTo>
                    <a:pt x="8324" y="17732"/>
                    <a:pt x="8827" y="17128"/>
                    <a:pt x="8970" y="17279"/>
                  </a:cubicBezTo>
                  <a:cubicBezTo>
                    <a:pt x="9042" y="17430"/>
                    <a:pt x="9903" y="17430"/>
                    <a:pt x="10047" y="17430"/>
                  </a:cubicBezTo>
                  <a:cubicBezTo>
                    <a:pt x="10190" y="17430"/>
                    <a:pt x="10334" y="18034"/>
                    <a:pt x="10405" y="18034"/>
                  </a:cubicBezTo>
                  <a:cubicBezTo>
                    <a:pt x="10621" y="18185"/>
                    <a:pt x="10549" y="18638"/>
                    <a:pt x="10549" y="19091"/>
                  </a:cubicBezTo>
                  <a:cubicBezTo>
                    <a:pt x="10549" y="19544"/>
                    <a:pt x="10836" y="19998"/>
                    <a:pt x="10836" y="20149"/>
                  </a:cubicBezTo>
                  <a:cubicBezTo>
                    <a:pt x="10908" y="20602"/>
                    <a:pt x="11195" y="20451"/>
                    <a:pt x="11266" y="20451"/>
                  </a:cubicBezTo>
                  <a:cubicBezTo>
                    <a:pt x="11482" y="20602"/>
                    <a:pt x="11769" y="20753"/>
                    <a:pt x="11769" y="21055"/>
                  </a:cubicBezTo>
                  <a:cubicBezTo>
                    <a:pt x="11769" y="21508"/>
                    <a:pt x="12056" y="21206"/>
                    <a:pt x="12056" y="20904"/>
                  </a:cubicBezTo>
                  <a:cubicBezTo>
                    <a:pt x="12056" y="20602"/>
                    <a:pt x="12199" y="20300"/>
                    <a:pt x="12558" y="20149"/>
                  </a:cubicBezTo>
                  <a:cubicBezTo>
                    <a:pt x="12702" y="19998"/>
                    <a:pt x="12845" y="19998"/>
                    <a:pt x="12917" y="19998"/>
                  </a:cubicBezTo>
                  <a:cubicBezTo>
                    <a:pt x="12989" y="19695"/>
                    <a:pt x="12989" y="19393"/>
                    <a:pt x="12989" y="19393"/>
                  </a:cubicBezTo>
                  <a:cubicBezTo>
                    <a:pt x="13132" y="19242"/>
                    <a:pt x="13348" y="18940"/>
                    <a:pt x="13348" y="18487"/>
                  </a:cubicBezTo>
                  <a:cubicBezTo>
                    <a:pt x="13348" y="18336"/>
                    <a:pt x="13850" y="18336"/>
                    <a:pt x="14065" y="18487"/>
                  </a:cubicBezTo>
                  <a:cubicBezTo>
                    <a:pt x="14352" y="18789"/>
                    <a:pt x="14567" y="18789"/>
                    <a:pt x="14567" y="18336"/>
                  </a:cubicBezTo>
                  <a:cubicBezTo>
                    <a:pt x="14639" y="18034"/>
                    <a:pt x="14998" y="17883"/>
                    <a:pt x="15142" y="18034"/>
                  </a:cubicBezTo>
                  <a:cubicBezTo>
                    <a:pt x="15285" y="18185"/>
                    <a:pt x="15572" y="18487"/>
                    <a:pt x="15787" y="18336"/>
                  </a:cubicBezTo>
                  <a:cubicBezTo>
                    <a:pt x="16003" y="18336"/>
                    <a:pt x="16936" y="18336"/>
                    <a:pt x="17223" y="18487"/>
                  </a:cubicBezTo>
                  <a:cubicBezTo>
                    <a:pt x="17438" y="18638"/>
                    <a:pt x="17510" y="18336"/>
                    <a:pt x="17725" y="18789"/>
                  </a:cubicBezTo>
                  <a:cubicBezTo>
                    <a:pt x="17868" y="19242"/>
                    <a:pt x="17940" y="18789"/>
                    <a:pt x="18155" y="19242"/>
                  </a:cubicBezTo>
                  <a:cubicBezTo>
                    <a:pt x="18155" y="19091"/>
                    <a:pt x="18155" y="18940"/>
                    <a:pt x="18155" y="18638"/>
                  </a:cubicBezTo>
                  <a:cubicBezTo>
                    <a:pt x="18155" y="18336"/>
                    <a:pt x="18371" y="18185"/>
                    <a:pt x="18371" y="17883"/>
                  </a:cubicBezTo>
                  <a:cubicBezTo>
                    <a:pt x="18443" y="17732"/>
                    <a:pt x="18155" y="16825"/>
                    <a:pt x="18155" y="16523"/>
                  </a:cubicBezTo>
                  <a:cubicBezTo>
                    <a:pt x="18155" y="16372"/>
                    <a:pt x="18155" y="15768"/>
                    <a:pt x="18084" y="15617"/>
                  </a:cubicBezTo>
                  <a:cubicBezTo>
                    <a:pt x="18012" y="15617"/>
                    <a:pt x="18299" y="15164"/>
                    <a:pt x="18371" y="15164"/>
                  </a:cubicBezTo>
                  <a:cubicBezTo>
                    <a:pt x="18586" y="15164"/>
                    <a:pt x="18801" y="14862"/>
                    <a:pt x="18945" y="15013"/>
                  </a:cubicBezTo>
                  <a:cubicBezTo>
                    <a:pt x="19017" y="15164"/>
                    <a:pt x="19088" y="15164"/>
                    <a:pt x="19232" y="15164"/>
                  </a:cubicBezTo>
                  <a:cubicBezTo>
                    <a:pt x="19447" y="15164"/>
                    <a:pt x="19375" y="14862"/>
                    <a:pt x="19232" y="14711"/>
                  </a:cubicBezTo>
                  <a:cubicBezTo>
                    <a:pt x="19160" y="14560"/>
                    <a:pt x="19591" y="13049"/>
                    <a:pt x="19591" y="12596"/>
                  </a:cubicBezTo>
                  <a:cubicBezTo>
                    <a:pt x="19662" y="11992"/>
                    <a:pt x="19806" y="12596"/>
                    <a:pt x="19950" y="12596"/>
                  </a:cubicBezTo>
                  <a:cubicBezTo>
                    <a:pt x="20093" y="12596"/>
                    <a:pt x="20380" y="12596"/>
                    <a:pt x="20452" y="12596"/>
                  </a:cubicBezTo>
                  <a:cubicBezTo>
                    <a:pt x="20595" y="12747"/>
                    <a:pt x="20882" y="12596"/>
                    <a:pt x="20954" y="12294"/>
                  </a:cubicBezTo>
                  <a:cubicBezTo>
                    <a:pt x="21026" y="11992"/>
                    <a:pt x="20811" y="11992"/>
                    <a:pt x="20882" y="11237"/>
                  </a:cubicBezTo>
                  <a:cubicBezTo>
                    <a:pt x="20882" y="10784"/>
                    <a:pt x="21026" y="10481"/>
                    <a:pt x="21241" y="10481"/>
                  </a:cubicBezTo>
                  <a:cubicBezTo>
                    <a:pt x="21385" y="10481"/>
                    <a:pt x="21456" y="10179"/>
                    <a:pt x="21456" y="9877"/>
                  </a:cubicBezTo>
                  <a:cubicBezTo>
                    <a:pt x="21456" y="9575"/>
                    <a:pt x="21600" y="9424"/>
                    <a:pt x="21600" y="9122"/>
                  </a:cubicBezTo>
                  <a:cubicBezTo>
                    <a:pt x="21600" y="8971"/>
                    <a:pt x="21600" y="8971"/>
                    <a:pt x="21528" y="8820"/>
                  </a:cubicBezTo>
                  <a:close/>
                  <a:moveTo>
                    <a:pt x="8037" y="13653"/>
                  </a:moveTo>
                  <a:cubicBezTo>
                    <a:pt x="7965" y="13805"/>
                    <a:pt x="7391" y="13351"/>
                    <a:pt x="7320" y="13200"/>
                  </a:cubicBezTo>
                  <a:cubicBezTo>
                    <a:pt x="7248" y="12898"/>
                    <a:pt x="8181" y="13200"/>
                    <a:pt x="8037" y="13653"/>
                  </a:cubicBezTo>
                  <a:close/>
                  <a:moveTo>
                    <a:pt x="17007" y="13502"/>
                  </a:moveTo>
                  <a:cubicBezTo>
                    <a:pt x="16505" y="13502"/>
                    <a:pt x="15572" y="12898"/>
                    <a:pt x="15213" y="13956"/>
                  </a:cubicBezTo>
                  <a:cubicBezTo>
                    <a:pt x="14783" y="14711"/>
                    <a:pt x="15070" y="15315"/>
                    <a:pt x="14854" y="15315"/>
                  </a:cubicBezTo>
                  <a:cubicBezTo>
                    <a:pt x="14711" y="15466"/>
                    <a:pt x="14639" y="13956"/>
                    <a:pt x="14783" y="13502"/>
                  </a:cubicBezTo>
                  <a:cubicBezTo>
                    <a:pt x="15070" y="13049"/>
                    <a:pt x="15716" y="12747"/>
                    <a:pt x="16218" y="13049"/>
                  </a:cubicBezTo>
                  <a:cubicBezTo>
                    <a:pt x="16649" y="13351"/>
                    <a:pt x="17438" y="12747"/>
                    <a:pt x="17510" y="12898"/>
                  </a:cubicBezTo>
                  <a:cubicBezTo>
                    <a:pt x="17653" y="12898"/>
                    <a:pt x="17438" y="13502"/>
                    <a:pt x="17007" y="1350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4" name="Google Shape;1076;p79"/>
            <p:cNvSpPr/>
            <p:nvPr/>
          </p:nvSpPr>
          <p:spPr>
            <a:xfrm>
              <a:off x="3578729" y="2166749"/>
              <a:ext cx="361389" cy="37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19694" y="14013"/>
                  </a:moveTo>
                  <a:cubicBezTo>
                    <a:pt x="19218" y="13708"/>
                    <a:pt x="19059" y="9906"/>
                    <a:pt x="19376" y="9753"/>
                  </a:cubicBezTo>
                  <a:cubicBezTo>
                    <a:pt x="19376" y="9753"/>
                    <a:pt x="19376" y="9753"/>
                    <a:pt x="19376" y="9906"/>
                  </a:cubicBezTo>
                  <a:cubicBezTo>
                    <a:pt x="19376" y="9145"/>
                    <a:pt x="19376" y="9145"/>
                    <a:pt x="19376" y="9145"/>
                  </a:cubicBezTo>
                  <a:cubicBezTo>
                    <a:pt x="19376" y="9145"/>
                    <a:pt x="19376" y="9145"/>
                    <a:pt x="19218" y="8993"/>
                  </a:cubicBezTo>
                  <a:cubicBezTo>
                    <a:pt x="19218" y="8993"/>
                    <a:pt x="19059" y="8993"/>
                    <a:pt x="19059" y="8689"/>
                  </a:cubicBezTo>
                  <a:cubicBezTo>
                    <a:pt x="19059" y="8384"/>
                    <a:pt x="19376" y="8384"/>
                    <a:pt x="19376" y="8384"/>
                  </a:cubicBezTo>
                  <a:cubicBezTo>
                    <a:pt x="19376" y="8384"/>
                    <a:pt x="19218" y="7776"/>
                    <a:pt x="19535" y="7776"/>
                  </a:cubicBezTo>
                  <a:cubicBezTo>
                    <a:pt x="19535" y="7776"/>
                    <a:pt x="19535" y="7624"/>
                    <a:pt x="19535" y="7624"/>
                  </a:cubicBezTo>
                  <a:cubicBezTo>
                    <a:pt x="19694" y="7472"/>
                    <a:pt x="19694" y="7015"/>
                    <a:pt x="19694" y="6711"/>
                  </a:cubicBezTo>
                  <a:cubicBezTo>
                    <a:pt x="19694" y="6407"/>
                    <a:pt x="19853" y="6103"/>
                    <a:pt x="20012" y="5799"/>
                  </a:cubicBezTo>
                  <a:cubicBezTo>
                    <a:pt x="20171" y="5494"/>
                    <a:pt x="20012" y="5038"/>
                    <a:pt x="20329" y="4886"/>
                  </a:cubicBezTo>
                  <a:cubicBezTo>
                    <a:pt x="20488" y="4734"/>
                    <a:pt x="20488" y="4429"/>
                    <a:pt x="20806" y="4429"/>
                  </a:cubicBezTo>
                  <a:cubicBezTo>
                    <a:pt x="21124" y="4277"/>
                    <a:pt x="21282" y="4277"/>
                    <a:pt x="21282" y="4125"/>
                  </a:cubicBezTo>
                  <a:cubicBezTo>
                    <a:pt x="21282" y="3973"/>
                    <a:pt x="21600" y="3669"/>
                    <a:pt x="21600" y="3517"/>
                  </a:cubicBezTo>
                  <a:cubicBezTo>
                    <a:pt x="21600" y="3213"/>
                    <a:pt x="21282" y="3213"/>
                    <a:pt x="21282" y="2908"/>
                  </a:cubicBezTo>
                  <a:cubicBezTo>
                    <a:pt x="21282" y="2604"/>
                    <a:pt x="21441" y="1996"/>
                    <a:pt x="21441" y="1996"/>
                  </a:cubicBezTo>
                  <a:cubicBezTo>
                    <a:pt x="21441" y="1996"/>
                    <a:pt x="21441" y="1996"/>
                    <a:pt x="21441" y="1996"/>
                  </a:cubicBezTo>
                  <a:cubicBezTo>
                    <a:pt x="20806" y="1387"/>
                    <a:pt x="20012" y="931"/>
                    <a:pt x="19853" y="931"/>
                  </a:cubicBezTo>
                  <a:cubicBezTo>
                    <a:pt x="19694" y="779"/>
                    <a:pt x="19376" y="931"/>
                    <a:pt x="19376" y="931"/>
                  </a:cubicBezTo>
                  <a:cubicBezTo>
                    <a:pt x="19376" y="931"/>
                    <a:pt x="19059" y="627"/>
                    <a:pt x="18741" y="931"/>
                  </a:cubicBezTo>
                  <a:cubicBezTo>
                    <a:pt x="18424" y="1083"/>
                    <a:pt x="17947" y="931"/>
                    <a:pt x="17947" y="931"/>
                  </a:cubicBezTo>
                  <a:cubicBezTo>
                    <a:pt x="17947" y="931"/>
                    <a:pt x="17629" y="779"/>
                    <a:pt x="17629" y="322"/>
                  </a:cubicBezTo>
                  <a:cubicBezTo>
                    <a:pt x="17471" y="170"/>
                    <a:pt x="17312" y="170"/>
                    <a:pt x="17153" y="18"/>
                  </a:cubicBezTo>
                  <a:cubicBezTo>
                    <a:pt x="17312" y="170"/>
                    <a:pt x="17312" y="170"/>
                    <a:pt x="17312" y="170"/>
                  </a:cubicBezTo>
                  <a:cubicBezTo>
                    <a:pt x="16359" y="322"/>
                    <a:pt x="16359" y="322"/>
                    <a:pt x="16359" y="322"/>
                  </a:cubicBezTo>
                  <a:cubicBezTo>
                    <a:pt x="16359" y="322"/>
                    <a:pt x="15247" y="-286"/>
                    <a:pt x="15088" y="170"/>
                  </a:cubicBezTo>
                  <a:cubicBezTo>
                    <a:pt x="14771" y="475"/>
                    <a:pt x="14612" y="322"/>
                    <a:pt x="13976" y="322"/>
                  </a:cubicBezTo>
                  <a:cubicBezTo>
                    <a:pt x="13659" y="322"/>
                    <a:pt x="13182" y="475"/>
                    <a:pt x="12865" y="627"/>
                  </a:cubicBezTo>
                  <a:cubicBezTo>
                    <a:pt x="12547" y="779"/>
                    <a:pt x="12071" y="475"/>
                    <a:pt x="11753" y="627"/>
                  </a:cubicBezTo>
                  <a:cubicBezTo>
                    <a:pt x="11753" y="779"/>
                    <a:pt x="11594" y="1235"/>
                    <a:pt x="11594" y="1235"/>
                  </a:cubicBezTo>
                  <a:cubicBezTo>
                    <a:pt x="9371" y="931"/>
                    <a:pt x="9371" y="931"/>
                    <a:pt x="9371" y="931"/>
                  </a:cubicBezTo>
                  <a:cubicBezTo>
                    <a:pt x="9371" y="931"/>
                    <a:pt x="8894" y="322"/>
                    <a:pt x="8259" y="322"/>
                  </a:cubicBezTo>
                  <a:cubicBezTo>
                    <a:pt x="7941" y="322"/>
                    <a:pt x="7147" y="1083"/>
                    <a:pt x="7147" y="1083"/>
                  </a:cubicBezTo>
                  <a:cubicBezTo>
                    <a:pt x="7147" y="1996"/>
                    <a:pt x="7147" y="1996"/>
                    <a:pt x="7147" y="1996"/>
                  </a:cubicBezTo>
                  <a:cubicBezTo>
                    <a:pt x="7147" y="2452"/>
                    <a:pt x="7147" y="2756"/>
                    <a:pt x="6829" y="3060"/>
                  </a:cubicBezTo>
                  <a:cubicBezTo>
                    <a:pt x="6671" y="3517"/>
                    <a:pt x="6353" y="3669"/>
                    <a:pt x="6353" y="4429"/>
                  </a:cubicBezTo>
                  <a:cubicBezTo>
                    <a:pt x="6353" y="5038"/>
                    <a:pt x="5718" y="6103"/>
                    <a:pt x="5718" y="6711"/>
                  </a:cubicBezTo>
                  <a:cubicBezTo>
                    <a:pt x="5718" y="7320"/>
                    <a:pt x="4606" y="7624"/>
                    <a:pt x="4606" y="7928"/>
                  </a:cubicBezTo>
                  <a:cubicBezTo>
                    <a:pt x="4606" y="8232"/>
                    <a:pt x="4447" y="8993"/>
                    <a:pt x="4447" y="9753"/>
                  </a:cubicBezTo>
                  <a:cubicBezTo>
                    <a:pt x="4447" y="10514"/>
                    <a:pt x="3971" y="9906"/>
                    <a:pt x="3971" y="10666"/>
                  </a:cubicBezTo>
                  <a:cubicBezTo>
                    <a:pt x="3971" y="11275"/>
                    <a:pt x="3812" y="10970"/>
                    <a:pt x="3335" y="11275"/>
                  </a:cubicBezTo>
                  <a:cubicBezTo>
                    <a:pt x="3018" y="11579"/>
                    <a:pt x="2859" y="11579"/>
                    <a:pt x="2859" y="11275"/>
                  </a:cubicBezTo>
                  <a:cubicBezTo>
                    <a:pt x="2859" y="10970"/>
                    <a:pt x="2224" y="10970"/>
                    <a:pt x="1906" y="11275"/>
                  </a:cubicBezTo>
                  <a:cubicBezTo>
                    <a:pt x="1429" y="11579"/>
                    <a:pt x="1271" y="11275"/>
                    <a:pt x="1112" y="11275"/>
                  </a:cubicBezTo>
                  <a:cubicBezTo>
                    <a:pt x="953" y="11275"/>
                    <a:pt x="318" y="11427"/>
                    <a:pt x="0" y="11731"/>
                  </a:cubicBezTo>
                  <a:cubicBezTo>
                    <a:pt x="159" y="12187"/>
                    <a:pt x="159" y="12644"/>
                    <a:pt x="318" y="13100"/>
                  </a:cubicBezTo>
                  <a:cubicBezTo>
                    <a:pt x="318" y="13100"/>
                    <a:pt x="318" y="13100"/>
                    <a:pt x="318" y="13100"/>
                  </a:cubicBezTo>
                  <a:cubicBezTo>
                    <a:pt x="635" y="12948"/>
                    <a:pt x="953" y="12796"/>
                    <a:pt x="1112" y="12796"/>
                  </a:cubicBezTo>
                  <a:cubicBezTo>
                    <a:pt x="1429" y="12796"/>
                    <a:pt x="4924" y="12796"/>
                    <a:pt x="4924" y="12796"/>
                  </a:cubicBezTo>
                  <a:cubicBezTo>
                    <a:pt x="4924" y="12796"/>
                    <a:pt x="5241" y="13252"/>
                    <a:pt x="5082" y="13708"/>
                  </a:cubicBezTo>
                  <a:cubicBezTo>
                    <a:pt x="5082" y="14165"/>
                    <a:pt x="5400" y="14013"/>
                    <a:pt x="5559" y="14621"/>
                  </a:cubicBezTo>
                  <a:cubicBezTo>
                    <a:pt x="5876" y="15077"/>
                    <a:pt x="6035" y="15382"/>
                    <a:pt x="6512" y="15229"/>
                  </a:cubicBezTo>
                  <a:cubicBezTo>
                    <a:pt x="7147" y="15077"/>
                    <a:pt x="7782" y="14925"/>
                    <a:pt x="7941" y="14925"/>
                  </a:cubicBezTo>
                  <a:cubicBezTo>
                    <a:pt x="8100" y="15077"/>
                    <a:pt x="8100" y="14165"/>
                    <a:pt x="8418" y="14013"/>
                  </a:cubicBezTo>
                  <a:cubicBezTo>
                    <a:pt x="8735" y="13860"/>
                    <a:pt x="9371" y="14013"/>
                    <a:pt x="9371" y="14013"/>
                  </a:cubicBezTo>
                  <a:cubicBezTo>
                    <a:pt x="9371" y="14013"/>
                    <a:pt x="9371" y="14317"/>
                    <a:pt x="9847" y="14317"/>
                  </a:cubicBezTo>
                  <a:cubicBezTo>
                    <a:pt x="10482" y="14317"/>
                    <a:pt x="10641" y="14165"/>
                    <a:pt x="10641" y="14469"/>
                  </a:cubicBezTo>
                  <a:cubicBezTo>
                    <a:pt x="10641" y="14773"/>
                    <a:pt x="10800" y="15229"/>
                    <a:pt x="10959" y="15382"/>
                  </a:cubicBezTo>
                  <a:cubicBezTo>
                    <a:pt x="11118" y="15534"/>
                    <a:pt x="10482" y="16751"/>
                    <a:pt x="10800" y="16903"/>
                  </a:cubicBezTo>
                  <a:cubicBezTo>
                    <a:pt x="11118" y="17055"/>
                    <a:pt x="11435" y="17663"/>
                    <a:pt x="11435" y="17815"/>
                  </a:cubicBezTo>
                  <a:cubicBezTo>
                    <a:pt x="11276" y="18120"/>
                    <a:pt x="11118" y="18576"/>
                    <a:pt x="11435" y="18728"/>
                  </a:cubicBezTo>
                  <a:cubicBezTo>
                    <a:pt x="11594" y="18728"/>
                    <a:pt x="11594" y="18424"/>
                    <a:pt x="11912" y="18424"/>
                  </a:cubicBezTo>
                  <a:cubicBezTo>
                    <a:pt x="12229" y="18424"/>
                    <a:pt x="12706" y="18424"/>
                    <a:pt x="13024" y="18272"/>
                  </a:cubicBezTo>
                  <a:cubicBezTo>
                    <a:pt x="13182" y="18272"/>
                    <a:pt x="13341" y="18272"/>
                    <a:pt x="13341" y="18272"/>
                  </a:cubicBezTo>
                  <a:cubicBezTo>
                    <a:pt x="13659" y="18424"/>
                    <a:pt x="13659" y="18576"/>
                    <a:pt x="13659" y="18576"/>
                  </a:cubicBezTo>
                  <a:cubicBezTo>
                    <a:pt x="13659" y="18576"/>
                    <a:pt x="13659" y="19032"/>
                    <a:pt x="13976" y="18880"/>
                  </a:cubicBezTo>
                  <a:cubicBezTo>
                    <a:pt x="14135" y="18728"/>
                    <a:pt x="14771" y="18576"/>
                    <a:pt x="14771" y="18880"/>
                  </a:cubicBezTo>
                  <a:cubicBezTo>
                    <a:pt x="14612" y="19032"/>
                    <a:pt x="14929" y="19489"/>
                    <a:pt x="15088" y="19337"/>
                  </a:cubicBezTo>
                  <a:cubicBezTo>
                    <a:pt x="15247" y="19337"/>
                    <a:pt x="15724" y="19793"/>
                    <a:pt x="16041" y="19793"/>
                  </a:cubicBezTo>
                  <a:cubicBezTo>
                    <a:pt x="16359" y="19793"/>
                    <a:pt x="16518" y="19793"/>
                    <a:pt x="16518" y="19641"/>
                  </a:cubicBezTo>
                  <a:cubicBezTo>
                    <a:pt x="16518" y="19337"/>
                    <a:pt x="16835" y="19184"/>
                    <a:pt x="16994" y="19337"/>
                  </a:cubicBezTo>
                  <a:cubicBezTo>
                    <a:pt x="17153" y="19641"/>
                    <a:pt x="17471" y="20097"/>
                    <a:pt x="17629" y="20097"/>
                  </a:cubicBezTo>
                  <a:cubicBezTo>
                    <a:pt x="17788" y="20097"/>
                    <a:pt x="18582" y="20097"/>
                    <a:pt x="18582" y="20097"/>
                  </a:cubicBezTo>
                  <a:cubicBezTo>
                    <a:pt x="18582" y="20401"/>
                    <a:pt x="18741" y="21010"/>
                    <a:pt x="19059" y="21162"/>
                  </a:cubicBezTo>
                  <a:cubicBezTo>
                    <a:pt x="19376" y="21314"/>
                    <a:pt x="19694" y="21162"/>
                    <a:pt x="19694" y="21162"/>
                  </a:cubicBezTo>
                  <a:cubicBezTo>
                    <a:pt x="19694" y="21162"/>
                    <a:pt x="20012" y="21010"/>
                    <a:pt x="20012" y="20553"/>
                  </a:cubicBezTo>
                  <a:cubicBezTo>
                    <a:pt x="20012" y="20249"/>
                    <a:pt x="20012" y="19945"/>
                    <a:pt x="19853" y="19945"/>
                  </a:cubicBezTo>
                  <a:cubicBezTo>
                    <a:pt x="19694" y="19945"/>
                    <a:pt x="19535" y="20097"/>
                    <a:pt x="19059" y="20097"/>
                  </a:cubicBezTo>
                  <a:cubicBezTo>
                    <a:pt x="18741" y="20097"/>
                    <a:pt x="18424" y="19337"/>
                    <a:pt x="18265" y="19184"/>
                  </a:cubicBezTo>
                  <a:cubicBezTo>
                    <a:pt x="18106" y="19032"/>
                    <a:pt x="18582" y="18424"/>
                    <a:pt x="18582" y="18272"/>
                  </a:cubicBezTo>
                  <a:cubicBezTo>
                    <a:pt x="18582" y="17815"/>
                    <a:pt x="18900" y="16903"/>
                    <a:pt x="18582" y="16903"/>
                  </a:cubicBezTo>
                  <a:cubicBezTo>
                    <a:pt x="18424" y="16751"/>
                    <a:pt x="18582" y="16599"/>
                    <a:pt x="18741" y="16294"/>
                  </a:cubicBezTo>
                  <a:cubicBezTo>
                    <a:pt x="19059" y="16142"/>
                    <a:pt x="18741" y="15534"/>
                    <a:pt x="19059" y="15534"/>
                  </a:cubicBezTo>
                  <a:cubicBezTo>
                    <a:pt x="19535" y="15534"/>
                    <a:pt x="20329" y="15534"/>
                    <a:pt x="20488" y="15382"/>
                  </a:cubicBezTo>
                  <a:cubicBezTo>
                    <a:pt x="20488" y="15229"/>
                    <a:pt x="20488" y="15229"/>
                    <a:pt x="20488" y="15229"/>
                  </a:cubicBezTo>
                  <a:cubicBezTo>
                    <a:pt x="20647" y="15229"/>
                    <a:pt x="20647" y="15077"/>
                    <a:pt x="20647" y="15077"/>
                  </a:cubicBezTo>
                  <a:cubicBezTo>
                    <a:pt x="20329" y="14773"/>
                    <a:pt x="20012" y="14165"/>
                    <a:pt x="19694" y="1401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" name="Google Shape;1077;p79"/>
            <p:cNvSpPr/>
            <p:nvPr/>
          </p:nvSpPr>
          <p:spPr>
            <a:xfrm>
              <a:off x="3900870" y="2318727"/>
              <a:ext cx="31071" cy="4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1800" y="12150"/>
                    <a:pt x="3600" y="16200"/>
                    <a:pt x="3600" y="21600"/>
                  </a:cubicBezTo>
                  <a:cubicBezTo>
                    <a:pt x="7200" y="20250"/>
                    <a:pt x="9000" y="18900"/>
                    <a:pt x="10800" y="18900"/>
                  </a:cubicBezTo>
                  <a:cubicBezTo>
                    <a:pt x="14400" y="17550"/>
                    <a:pt x="21600" y="6750"/>
                    <a:pt x="21600" y="6750"/>
                  </a:cubicBezTo>
                  <a:cubicBezTo>
                    <a:pt x="18000" y="4050"/>
                    <a:pt x="18000" y="4050"/>
                    <a:pt x="18000" y="4050"/>
                  </a:cubicBezTo>
                  <a:cubicBezTo>
                    <a:pt x="18000" y="4050"/>
                    <a:pt x="18000" y="4050"/>
                    <a:pt x="18000" y="0"/>
                  </a:cubicBezTo>
                  <a:cubicBezTo>
                    <a:pt x="14400" y="0"/>
                    <a:pt x="10800" y="0"/>
                    <a:pt x="10800" y="0"/>
                  </a:cubicBezTo>
                  <a:cubicBezTo>
                    <a:pt x="10800" y="0"/>
                    <a:pt x="12600" y="4050"/>
                    <a:pt x="3600" y="4050"/>
                  </a:cubicBezTo>
                  <a:cubicBezTo>
                    <a:pt x="1800" y="4050"/>
                    <a:pt x="0" y="4050"/>
                    <a:pt x="0" y="2700"/>
                  </a:cubicBezTo>
                  <a:cubicBezTo>
                    <a:pt x="0" y="4050"/>
                    <a:pt x="0" y="4050"/>
                    <a:pt x="0" y="405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" name="Google Shape;1078;p79"/>
            <p:cNvSpPr/>
            <p:nvPr/>
          </p:nvSpPr>
          <p:spPr>
            <a:xfrm>
              <a:off x="3922128" y="2483887"/>
              <a:ext cx="206042" cy="33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86"/>
                  </a:moveTo>
                  <a:cubicBezTo>
                    <a:pt x="21600" y="5314"/>
                    <a:pt x="21046" y="3600"/>
                    <a:pt x="21323" y="3086"/>
                  </a:cubicBezTo>
                  <a:cubicBezTo>
                    <a:pt x="21323" y="2400"/>
                    <a:pt x="21046" y="857"/>
                    <a:pt x="21046" y="0"/>
                  </a:cubicBezTo>
                  <a:cubicBezTo>
                    <a:pt x="21046" y="0"/>
                    <a:pt x="21046" y="0"/>
                    <a:pt x="21046" y="0"/>
                  </a:cubicBezTo>
                  <a:cubicBezTo>
                    <a:pt x="19938" y="171"/>
                    <a:pt x="18831" y="514"/>
                    <a:pt x="18554" y="686"/>
                  </a:cubicBezTo>
                  <a:cubicBezTo>
                    <a:pt x="18554" y="1029"/>
                    <a:pt x="17723" y="686"/>
                    <a:pt x="17446" y="1029"/>
                  </a:cubicBezTo>
                  <a:cubicBezTo>
                    <a:pt x="16892" y="1200"/>
                    <a:pt x="16338" y="1029"/>
                    <a:pt x="16062" y="857"/>
                  </a:cubicBezTo>
                  <a:cubicBezTo>
                    <a:pt x="15508" y="857"/>
                    <a:pt x="15231" y="1200"/>
                    <a:pt x="15231" y="1371"/>
                  </a:cubicBezTo>
                  <a:cubicBezTo>
                    <a:pt x="15231" y="1543"/>
                    <a:pt x="14677" y="1371"/>
                    <a:pt x="14123" y="1371"/>
                  </a:cubicBezTo>
                  <a:cubicBezTo>
                    <a:pt x="13846" y="1371"/>
                    <a:pt x="12738" y="1543"/>
                    <a:pt x="12462" y="1543"/>
                  </a:cubicBezTo>
                  <a:cubicBezTo>
                    <a:pt x="11908" y="1543"/>
                    <a:pt x="12185" y="1371"/>
                    <a:pt x="11908" y="1200"/>
                  </a:cubicBezTo>
                  <a:cubicBezTo>
                    <a:pt x="11354" y="1200"/>
                    <a:pt x="10800" y="1371"/>
                    <a:pt x="10523" y="1371"/>
                  </a:cubicBezTo>
                  <a:cubicBezTo>
                    <a:pt x="10246" y="1371"/>
                    <a:pt x="9692" y="1371"/>
                    <a:pt x="9415" y="1371"/>
                  </a:cubicBezTo>
                  <a:cubicBezTo>
                    <a:pt x="9415" y="1371"/>
                    <a:pt x="9138" y="1543"/>
                    <a:pt x="9138" y="1714"/>
                  </a:cubicBezTo>
                  <a:cubicBezTo>
                    <a:pt x="8862" y="2400"/>
                    <a:pt x="9969" y="3771"/>
                    <a:pt x="10246" y="4457"/>
                  </a:cubicBezTo>
                  <a:cubicBezTo>
                    <a:pt x="10523" y="4629"/>
                    <a:pt x="11077" y="4971"/>
                    <a:pt x="11354" y="5143"/>
                  </a:cubicBezTo>
                  <a:cubicBezTo>
                    <a:pt x="11908" y="5486"/>
                    <a:pt x="11354" y="5486"/>
                    <a:pt x="11631" y="6514"/>
                  </a:cubicBezTo>
                  <a:cubicBezTo>
                    <a:pt x="11631" y="7371"/>
                    <a:pt x="10800" y="7029"/>
                    <a:pt x="10246" y="7371"/>
                  </a:cubicBezTo>
                  <a:cubicBezTo>
                    <a:pt x="9692" y="7543"/>
                    <a:pt x="10246" y="8229"/>
                    <a:pt x="9969" y="8400"/>
                  </a:cubicBezTo>
                  <a:cubicBezTo>
                    <a:pt x="9969" y="8571"/>
                    <a:pt x="8585" y="7200"/>
                    <a:pt x="8308" y="6857"/>
                  </a:cubicBezTo>
                  <a:cubicBezTo>
                    <a:pt x="8308" y="6686"/>
                    <a:pt x="8585" y="5657"/>
                    <a:pt x="8585" y="5314"/>
                  </a:cubicBezTo>
                  <a:cubicBezTo>
                    <a:pt x="8585" y="4800"/>
                    <a:pt x="7477" y="5143"/>
                    <a:pt x="6923" y="5143"/>
                  </a:cubicBezTo>
                  <a:cubicBezTo>
                    <a:pt x="6646" y="5143"/>
                    <a:pt x="5815" y="4457"/>
                    <a:pt x="5538" y="4457"/>
                  </a:cubicBezTo>
                  <a:cubicBezTo>
                    <a:pt x="5538" y="4457"/>
                    <a:pt x="0" y="5657"/>
                    <a:pt x="0" y="5657"/>
                  </a:cubicBezTo>
                  <a:cubicBezTo>
                    <a:pt x="277" y="6686"/>
                    <a:pt x="277" y="6686"/>
                    <a:pt x="277" y="6686"/>
                  </a:cubicBezTo>
                  <a:cubicBezTo>
                    <a:pt x="277" y="6686"/>
                    <a:pt x="277" y="6686"/>
                    <a:pt x="277" y="6686"/>
                  </a:cubicBezTo>
                  <a:cubicBezTo>
                    <a:pt x="554" y="7200"/>
                    <a:pt x="554" y="7200"/>
                    <a:pt x="554" y="7200"/>
                  </a:cubicBezTo>
                  <a:cubicBezTo>
                    <a:pt x="554" y="7200"/>
                    <a:pt x="2215" y="7200"/>
                    <a:pt x="3046" y="7371"/>
                  </a:cubicBezTo>
                  <a:cubicBezTo>
                    <a:pt x="3877" y="7714"/>
                    <a:pt x="5262" y="7886"/>
                    <a:pt x="5538" y="8057"/>
                  </a:cubicBezTo>
                  <a:cubicBezTo>
                    <a:pt x="5815" y="8057"/>
                    <a:pt x="5538" y="9429"/>
                    <a:pt x="5538" y="9943"/>
                  </a:cubicBezTo>
                  <a:cubicBezTo>
                    <a:pt x="5538" y="10629"/>
                    <a:pt x="4708" y="10800"/>
                    <a:pt x="5262" y="11143"/>
                  </a:cubicBezTo>
                  <a:cubicBezTo>
                    <a:pt x="5538" y="11314"/>
                    <a:pt x="5538" y="12000"/>
                    <a:pt x="5538" y="12000"/>
                  </a:cubicBezTo>
                  <a:cubicBezTo>
                    <a:pt x="6092" y="12171"/>
                    <a:pt x="5262" y="12857"/>
                    <a:pt x="4708" y="13029"/>
                  </a:cubicBezTo>
                  <a:cubicBezTo>
                    <a:pt x="4154" y="13200"/>
                    <a:pt x="4708" y="13714"/>
                    <a:pt x="4154" y="14229"/>
                  </a:cubicBezTo>
                  <a:cubicBezTo>
                    <a:pt x="3600" y="14571"/>
                    <a:pt x="2492" y="15257"/>
                    <a:pt x="2215" y="15429"/>
                  </a:cubicBezTo>
                  <a:cubicBezTo>
                    <a:pt x="2215" y="15429"/>
                    <a:pt x="2215" y="15429"/>
                    <a:pt x="2215" y="15429"/>
                  </a:cubicBezTo>
                  <a:cubicBezTo>
                    <a:pt x="2215" y="15771"/>
                    <a:pt x="2769" y="17657"/>
                    <a:pt x="3323" y="17829"/>
                  </a:cubicBezTo>
                  <a:cubicBezTo>
                    <a:pt x="3877" y="18171"/>
                    <a:pt x="3600" y="20057"/>
                    <a:pt x="3600" y="20229"/>
                  </a:cubicBezTo>
                  <a:cubicBezTo>
                    <a:pt x="3323" y="20400"/>
                    <a:pt x="3877" y="21600"/>
                    <a:pt x="3877" y="21600"/>
                  </a:cubicBezTo>
                  <a:cubicBezTo>
                    <a:pt x="3877" y="21600"/>
                    <a:pt x="4708" y="21600"/>
                    <a:pt x="5538" y="21600"/>
                  </a:cubicBezTo>
                  <a:cubicBezTo>
                    <a:pt x="5538" y="21429"/>
                    <a:pt x="5538" y="21257"/>
                    <a:pt x="5538" y="21086"/>
                  </a:cubicBezTo>
                  <a:cubicBezTo>
                    <a:pt x="5538" y="20400"/>
                    <a:pt x="4985" y="20914"/>
                    <a:pt x="4708" y="20571"/>
                  </a:cubicBezTo>
                  <a:cubicBezTo>
                    <a:pt x="4431" y="20057"/>
                    <a:pt x="6092" y="19371"/>
                    <a:pt x="7754" y="19200"/>
                  </a:cubicBezTo>
                  <a:cubicBezTo>
                    <a:pt x="9415" y="18686"/>
                    <a:pt x="10246" y="18514"/>
                    <a:pt x="10246" y="18000"/>
                  </a:cubicBezTo>
                  <a:cubicBezTo>
                    <a:pt x="10523" y="17657"/>
                    <a:pt x="10246" y="16629"/>
                    <a:pt x="10523" y="16286"/>
                  </a:cubicBezTo>
                  <a:cubicBezTo>
                    <a:pt x="10800" y="15771"/>
                    <a:pt x="10523" y="15429"/>
                    <a:pt x="10246" y="14571"/>
                  </a:cubicBezTo>
                  <a:cubicBezTo>
                    <a:pt x="9969" y="13714"/>
                    <a:pt x="9415" y="13543"/>
                    <a:pt x="9138" y="13029"/>
                  </a:cubicBezTo>
                  <a:cubicBezTo>
                    <a:pt x="8862" y="12514"/>
                    <a:pt x="8862" y="12000"/>
                    <a:pt x="9415" y="12000"/>
                  </a:cubicBezTo>
                  <a:cubicBezTo>
                    <a:pt x="9969" y="12000"/>
                    <a:pt x="9969" y="11829"/>
                    <a:pt x="10523" y="11314"/>
                  </a:cubicBezTo>
                  <a:cubicBezTo>
                    <a:pt x="11077" y="10971"/>
                    <a:pt x="11354" y="11143"/>
                    <a:pt x="12185" y="10800"/>
                  </a:cubicBezTo>
                  <a:cubicBezTo>
                    <a:pt x="13015" y="10286"/>
                    <a:pt x="13015" y="9771"/>
                    <a:pt x="14400" y="9257"/>
                  </a:cubicBezTo>
                  <a:cubicBezTo>
                    <a:pt x="15508" y="8571"/>
                    <a:pt x="17169" y="8743"/>
                    <a:pt x="18277" y="8229"/>
                  </a:cubicBezTo>
                  <a:cubicBezTo>
                    <a:pt x="19662" y="7714"/>
                    <a:pt x="21600" y="5829"/>
                    <a:pt x="21600" y="548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7" name="Google Shape;1079;p79"/>
            <p:cNvSpPr/>
            <p:nvPr/>
          </p:nvSpPr>
          <p:spPr>
            <a:xfrm>
              <a:off x="3905774" y="2289295"/>
              <a:ext cx="217488" cy="21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0" y="17122"/>
                  </a:moveTo>
                  <a:cubicBezTo>
                    <a:pt x="20020" y="16068"/>
                    <a:pt x="19229" y="16068"/>
                    <a:pt x="19229" y="15278"/>
                  </a:cubicBezTo>
                  <a:cubicBezTo>
                    <a:pt x="19229" y="14488"/>
                    <a:pt x="19229" y="13698"/>
                    <a:pt x="18966" y="13698"/>
                  </a:cubicBezTo>
                  <a:cubicBezTo>
                    <a:pt x="18702" y="13698"/>
                    <a:pt x="18966" y="12907"/>
                    <a:pt x="19493" y="12117"/>
                  </a:cubicBezTo>
                  <a:cubicBezTo>
                    <a:pt x="20020" y="11327"/>
                    <a:pt x="18439" y="11327"/>
                    <a:pt x="18439" y="10800"/>
                  </a:cubicBezTo>
                  <a:cubicBezTo>
                    <a:pt x="18439" y="10273"/>
                    <a:pt x="18702" y="8956"/>
                    <a:pt x="19229" y="7639"/>
                  </a:cubicBezTo>
                  <a:cubicBezTo>
                    <a:pt x="17649" y="6585"/>
                    <a:pt x="15805" y="5268"/>
                    <a:pt x="15805" y="5268"/>
                  </a:cubicBezTo>
                  <a:cubicBezTo>
                    <a:pt x="16068" y="4215"/>
                    <a:pt x="16068" y="4215"/>
                    <a:pt x="16068" y="4215"/>
                  </a:cubicBezTo>
                  <a:cubicBezTo>
                    <a:pt x="8693" y="263"/>
                    <a:pt x="8693" y="263"/>
                    <a:pt x="8693" y="263"/>
                  </a:cubicBezTo>
                  <a:cubicBezTo>
                    <a:pt x="8693" y="1054"/>
                    <a:pt x="8429" y="1844"/>
                    <a:pt x="7902" y="2107"/>
                  </a:cubicBezTo>
                  <a:cubicBezTo>
                    <a:pt x="7112" y="2107"/>
                    <a:pt x="8693" y="3161"/>
                    <a:pt x="7902" y="3161"/>
                  </a:cubicBezTo>
                  <a:cubicBezTo>
                    <a:pt x="7112" y="3424"/>
                    <a:pt x="5795" y="2634"/>
                    <a:pt x="4741" y="3161"/>
                  </a:cubicBezTo>
                  <a:cubicBezTo>
                    <a:pt x="3951" y="3424"/>
                    <a:pt x="4215" y="1844"/>
                    <a:pt x="4741" y="0"/>
                  </a:cubicBezTo>
                  <a:cubicBezTo>
                    <a:pt x="3161" y="263"/>
                    <a:pt x="3161" y="263"/>
                    <a:pt x="3161" y="263"/>
                  </a:cubicBezTo>
                  <a:cubicBezTo>
                    <a:pt x="3161" y="263"/>
                    <a:pt x="2898" y="263"/>
                    <a:pt x="2371" y="527"/>
                  </a:cubicBezTo>
                  <a:cubicBezTo>
                    <a:pt x="2634" y="1317"/>
                    <a:pt x="2634" y="1317"/>
                    <a:pt x="2634" y="1317"/>
                  </a:cubicBezTo>
                  <a:cubicBezTo>
                    <a:pt x="2634" y="1317"/>
                    <a:pt x="3161" y="2107"/>
                    <a:pt x="2898" y="2634"/>
                  </a:cubicBezTo>
                  <a:cubicBezTo>
                    <a:pt x="2898" y="2898"/>
                    <a:pt x="2371" y="2898"/>
                    <a:pt x="2107" y="2898"/>
                  </a:cubicBezTo>
                  <a:cubicBezTo>
                    <a:pt x="2107" y="3688"/>
                    <a:pt x="2107" y="3951"/>
                    <a:pt x="2107" y="3951"/>
                  </a:cubicBezTo>
                  <a:cubicBezTo>
                    <a:pt x="2634" y="4478"/>
                    <a:pt x="2634" y="4478"/>
                    <a:pt x="2634" y="4478"/>
                  </a:cubicBezTo>
                  <a:cubicBezTo>
                    <a:pt x="2634" y="4478"/>
                    <a:pt x="1580" y="6322"/>
                    <a:pt x="1054" y="6585"/>
                  </a:cubicBezTo>
                  <a:cubicBezTo>
                    <a:pt x="790" y="6585"/>
                    <a:pt x="527" y="6849"/>
                    <a:pt x="0" y="7112"/>
                  </a:cubicBezTo>
                  <a:cubicBezTo>
                    <a:pt x="527" y="8429"/>
                    <a:pt x="790" y="10273"/>
                    <a:pt x="1317" y="10800"/>
                  </a:cubicBezTo>
                  <a:cubicBezTo>
                    <a:pt x="2371" y="11590"/>
                    <a:pt x="2371" y="12644"/>
                    <a:pt x="2371" y="13434"/>
                  </a:cubicBezTo>
                  <a:cubicBezTo>
                    <a:pt x="2634" y="13698"/>
                    <a:pt x="3424" y="14488"/>
                    <a:pt x="2898" y="14751"/>
                  </a:cubicBezTo>
                  <a:cubicBezTo>
                    <a:pt x="2634" y="15015"/>
                    <a:pt x="2107" y="14488"/>
                    <a:pt x="1844" y="13961"/>
                  </a:cubicBezTo>
                  <a:cubicBezTo>
                    <a:pt x="1844" y="13961"/>
                    <a:pt x="1844" y="14224"/>
                    <a:pt x="1580" y="14224"/>
                  </a:cubicBezTo>
                  <a:cubicBezTo>
                    <a:pt x="1580" y="14224"/>
                    <a:pt x="1580" y="14224"/>
                    <a:pt x="1580" y="14488"/>
                  </a:cubicBezTo>
                  <a:cubicBezTo>
                    <a:pt x="2107" y="14751"/>
                    <a:pt x="2898" y="15278"/>
                    <a:pt x="3161" y="15278"/>
                  </a:cubicBezTo>
                  <a:cubicBezTo>
                    <a:pt x="3424" y="15278"/>
                    <a:pt x="4215" y="15805"/>
                    <a:pt x="4741" y="16068"/>
                  </a:cubicBezTo>
                  <a:cubicBezTo>
                    <a:pt x="5268" y="16068"/>
                    <a:pt x="7112" y="16595"/>
                    <a:pt x="7376" y="16859"/>
                  </a:cubicBezTo>
                  <a:cubicBezTo>
                    <a:pt x="7376" y="17122"/>
                    <a:pt x="7376" y="17122"/>
                    <a:pt x="7376" y="17122"/>
                  </a:cubicBezTo>
                  <a:cubicBezTo>
                    <a:pt x="7902" y="17122"/>
                    <a:pt x="8429" y="17122"/>
                    <a:pt x="8956" y="17122"/>
                  </a:cubicBezTo>
                  <a:cubicBezTo>
                    <a:pt x="8956" y="17122"/>
                    <a:pt x="8956" y="17122"/>
                    <a:pt x="9220" y="17122"/>
                  </a:cubicBezTo>
                  <a:cubicBezTo>
                    <a:pt x="9483" y="17122"/>
                    <a:pt x="10537" y="19493"/>
                    <a:pt x="10537" y="21073"/>
                  </a:cubicBezTo>
                  <a:cubicBezTo>
                    <a:pt x="10800" y="21073"/>
                    <a:pt x="11327" y="21073"/>
                    <a:pt x="11590" y="21073"/>
                  </a:cubicBezTo>
                  <a:cubicBezTo>
                    <a:pt x="11854" y="21073"/>
                    <a:pt x="12380" y="20810"/>
                    <a:pt x="12644" y="20810"/>
                  </a:cubicBezTo>
                  <a:cubicBezTo>
                    <a:pt x="13171" y="21073"/>
                    <a:pt x="12907" y="21600"/>
                    <a:pt x="13434" y="21600"/>
                  </a:cubicBezTo>
                  <a:cubicBezTo>
                    <a:pt x="13698" y="21600"/>
                    <a:pt x="14751" y="21337"/>
                    <a:pt x="15015" y="21337"/>
                  </a:cubicBezTo>
                  <a:cubicBezTo>
                    <a:pt x="15541" y="21337"/>
                    <a:pt x="16068" y="21600"/>
                    <a:pt x="16068" y="21073"/>
                  </a:cubicBezTo>
                  <a:cubicBezTo>
                    <a:pt x="16068" y="20810"/>
                    <a:pt x="16332" y="20283"/>
                    <a:pt x="16859" y="20283"/>
                  </a:cubicBezTo>
                  <a:cubicBezTo>
                    <a:pt x="17122" y="20546"/>
                    <a:pt x="17649" y="20810"/>
                    <a:pt x="18176" y="20546"/>
                  </a:cubicBezTo>
                  <a:cubicBezTo>
                    <a:pt x="18439" y="20020"/>
                    <a:pt x="19229" y="20546"/>
                    <a:pt x="19229" y="20020"/>
                  </a:cubicBezTo>
                  <a:cubicBezTo>
                    <a:pt x="19493" y="19756"/>
                    <a:pt x="20546" y="19493"/>
                    <a:pt x="21600" y="19229"/>
                  </a:cubicBezTo>
                  <a:cubicBezTo>
                    <a:pt x="21600" y="17912"/>
                    <a:pt x="20020" y="18439"/>
                    <a:pt x="20020" y="1712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8" name="Google Shape;1080;p79"/>
            <p:cNvSpPr/>
            <p:nvPr/>
          </p:nvSpPr>
          <p:spPr>
            <a:xfrm>
              <a:off x="3969549" y="2462630"/>
              <a:ext cx="64365" cy="15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260" extrusionOk="0">
                  <a:moveTo>
                    <a:pt x="19872" y="14152"/>
                  </a:moveTo>
                  <a:cubicBezTo>
                    <a:pt x="19008" y="13779"/>
                    <a:pt x="17280" y="13034"/>
                    <a:pt x="16416" y="12662"/>
                  </a:cubicBezTo>
                  <a:cubicBezTo>
                    <a:pt x="16416" y="12662"/>
                    <a:pt x="16416" y="13034"/>
                    <a:pt x="15552" y="13034"/>
                  </a:cubicBezTo>
                  <a:cubicBezTo>
                    <a:pt x="13824" y="14152"/>
                    <a:pt x="9504" y="10800"/>
                    <a:pt x="9504" y="8938"/>
                  </a:cubicBezTo>
                  <a:cubicBezTo>
                    <a:pt x="8640" y="6703"/>
                    <a:pt x="11232" y="5586"/>
                    <a:pt x="9504" y="4097"/>
                  </a:cubicBezTo>
                  <a:cubicBezTo>
                    <a:pt x="7776" y="2234"/>
                    <a:pt x="6912" y="372"/>
                    <a:pt x="8640" y="0"/>
                  </a:cubicBezTo>
                  <a:cubicBezTo>
                    <a:pt x="6912" y="0"/>
                    <a:pt x="5184" y="0"/>
                    <a:pt x="3456" y="0"/>
                  </a:cubicBezTo>
                  <a:cubicBezTo>
                    <a:pt x="4320" y="745"/>
                    <a:pt x="6048" y="2607"/>
                    <a:pt x="6048" y="2979"/>
                  </a:cubicBezTo>
                  <a:cubicBezTo>
                    <a:pt x="6048" y="3724"/>
                    <a:pt x="4320" y="2979"/>
                    <a:pt x="3456" y="3724"/>
                  </a:cubicBezTo>
                  <a:cubicBezTo>
                    <a:pt x="3456" y="4469"/>
                    <a:pt x="2592" y="7448"/>
                    <a:pt x="4320" y="8193"/>
                  </a:cubicBezTo>
                  <a:cubicBezTo>
                    <a:pt x="6048" y="8566"/>
                    <a:pt x="1728" y="8193"/>
                    <a:pt x="1728" y="8938"/>
                  </a:cubicBezTo>
                  <a:cubicBezTo>
                    <a:pt x="1728" y="9310"/>
                    <a:pt x="864" y="11172"/>
                    <a:pt x="0" y="11545"/>
                  </a:cubicBezTo>
                  <a:cubicBezTo>
                    <a:pt x="0" y="11545"/>
                    <a:pt x="864" y="11917"/>
                    <a:pt x="1728" y="12662"/>
                  </a:cubicBezTo>
                  <a:cubicBezTo>
                    <a:pt x="1728" y="12662"/>
                    <a:pt x="1728" y="12662"/>
                    <a:pt x="1728" y="12662"/>
                  </a:cubicBezTo>
                  <a:cubicBezTo>
                    <a:pt x="2592" y="12662"/>
                    <a:pt x="5184" y="14152"/>
                    <a:pt x="6048" y="14152"/>
                  </a:cubicBezTo>
                  <a:cubicBezTo>
                    <a:pt x="7776" y="14152"/>
                    <a:pt x="10368" y="13407"/>
                    <a:pt x="11232" y="14524"/>
                  </a:cubicBezTo>
                  <a:cubicBezTo>
                    <a:pt x="11232" y="15269"/>
                    <a:pt x="10368" y="17503"/>
                    <a:pt x="10368" y="17876"/>
                  </a:cubicBezTo>
                  <a:cubicBezTo>
                    <a:pt x="10368" y="18621"/>
                    <a:pt x="15552" y="21600"/>
                    <a:pt x="15552" y="21228"/>
                  </a:cubicBezTo>
                  <a:cubicBezTo>
                    <a:pt x="16416" y="20855"/>
                    <a:pt x="14688" y="19366"/>
                    <a:pt x="16416" y="18993"/>
                  </a:cubicBezTo>
                  <a:cubicBezTo>
                    <a:pt x="18144" y="18248"/>
                    <a:pt x="20736" y="18993"/>
                    <a:pt x="20736" y="17131"/>
                  </a:cubicBezTo>
                  <a:cubicBezTo>
                    <a:pt x="19872" y="14897"/>
                    <a:pt x="21600" y="14897"/>
                    <a:pt x="19872" y="1415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9" name="Google Shape;1081;p79"/>
            <p:cNvSpPr/>
            <p:nvPr/>
          </p:nvSpPr>
          <p:spPr>
            <a:xfrm>
              <a:off x="6563030" y="2691504"/>
              <a:ext cx="58776" cy="4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7" h="17482" extrusionOk="0">
                  <a:moveTo>
                    <a:pt x="0" y="208"/>
                  </a:moveTo>
                  <a:cubicBezTo>
                    <a:pt x="0" y="-2066"/>
                    <a:pt x="21600" y="14987"/>
                    <a:pt x="19800" y="17260"/>
                  </a:cubicBezTo>
                  <a:cubicBezTo>
                    <a:pt x="17100" y="19534"/>
                    <a:pt x="0" y="3618"/>
                    <a:pt x="0" y="20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Google Shape;1082;p79"/>
            <p:cNvSpPr/>
            <p:nvPr/>
          </p:nvSpPr>
          <p:spPr>
            <a:xfrm>
              <a:off x="4671062" y="1409479"/>
              <a:ext cx="152080" cy="10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8" extrusionOk="0">
                  <a:moveTo>
                    <a:pt x="17432" y="16844"/>
                  </a:moveTo>
                  <a:cubicBezTo>
                    <a:pt x="18189" y="17398"/>
                    <a:pt x="17811" y="17952"/>
                    <a:pt x="18568" y="17952"/>
                  </a:cubicBezTo>
                  <a:cubicBezTo>
                    <a:pt x="18947" y="17952"/>
                    <a:pt x="20084" y="17952"/>
                    <a:pt x="20842" y="19060"/>
                  </a:cubicBezTo>
                  <a:cubicBezTo>
                    <a:pt x="21221" y="18506"/>
                    <a:pt x="21600" y="18506"/>
                    <a:pt x="21600" y="18506"/>
                  </a:cubicBezTo>
                  <a:cubicBezTo>
                    <a:pt x="21600" y="18506"/>
                    <a:pt x="21221" y="14629"/>
                    <a:pt x="21221" y="12967"/>
                  </a:cubicBezTo>
                  <a:cubicBezTo>
                    <a:pt x="20842" y="11860"/>
                    <a:pt x="18189" y="10198"/>
                    <a:pt x="18189" y="10198"/>
                  </a:cubicBezTo>
                  <a:cubicBezTo>
                    <a:pt x="17811" y="6875"/>
                    <a:pt x="17811" y="6875"/>
                    <a:pt x="17811" y="6875"/>
                  </a:cubicBezTo>
                  <a:cubicBezTo>
                    <a:pt x="17811" y="6875"/>
                    <a:pt x="14779" y="7983"/>
                    <a:pt x="14021" y="7429"/>
                  </a:cubicBezTo>
                  <a:cubicBezTo>
                    <a:pt x="13263" y="6875"/>
                    <a:pt x="12505" y="7983"/>
                    <a:pt x="11747" y="6875"/>
                  </a:cubicBezTo>
                  <a:cubicBezTo>
                    <a:pt x="11368" y="5767"/>
                    <a:pt x="10232" y="7429"/>
                    <a:pt x="9095" y="6321"/>
                  </a:cubicBezTo>
                  <a:cubicBezTo>
                    <a:pt x="8337" y="5767"/>
                    <a:pt x="5305" y="6875"/>
                    <a:pt x="5305" y="6321"/>
                  </a:cubicBezTo>
                  <a:cubicBezTo>
                    <a:pt x="4926" y="5213"/>
                    <a:pt x="6442" y="2998"/>
                    <a:pt x="7200" y="3552"/>
                  </a:cubicBezTo>
                  <a:cubicBezTo>
                    <a:pt x="7579" y="3552"/>
                    <a:pt x="7958" y="3552"/>
                    <a:pt x="8337" y="3552"/>
                  </a:cubicBezTo>
                  <a:cubicBezTo>
                    <a:pt x="8716" y="2998"/>
                    <a:pt x="9095" y="783"/>
                    <a:pt x="9095" y="229"/>
                  </a:cubicBezTo>
                  <a:cubicBezTo>
                    <a:pt x="8716" y="-325"/>
                    <a:pt x="7958" y="229"/>
                    <a:pt x="7200" y="783"/>
                  </a:cubicBezTo>
                  <a:cubicBezTo>
                    <a:pt x="6442" y="1890"/>
                    <a:pt x="5305" y="783"/>
                    <a:pt x="4926" y="1890"/>
                  </a:cubicBezTo>
                  <a:cubicBezTo>
                    <a:pt x="4547" y="2998"/>
                    <a:pt x="4168" y="3552"/>
                    <a:pt x="3789" y="3552"/>
                  </a:cubicBezTo>
                  <a:cubicBezTo>
                    <a:pt x="3032" y="3552"/>
                    <a:pt x="3789" y="5767"/>
                    <a:pt x="3032" y="6321"/>
                  </a:cubicBezTo>
                  <a:cubicBezTo>
                    <a:pt x="1895" y="6875"/>
                    <a:pt x="379" y="6321"/>
                    <a:pt x="0" y="7429"/>
                  </a:cubicBezTo>
                  <a:cubicBezTo>
                    <a:pt x="0" y="9090"/>
                    <a:pt x="1895" y="9644"/>
                    <a:pt x="1895" y="10752"/>
                  </a:cubicBezTo>
                  <a:cubicBezTo>
                    <a:pt x="1895" y="11860"/>
                    <a:pt x="3032" y="13521"/>
                    <a:pt x="2274" y="14629"/>
                  </a:cubicBezTo>
                  <a:cubicBezTo>
                    <a:pt x="1516" y="15183"/>
                    <a:pt x="1137" y="16844"/>
                    <a:pt x="1137" y="18506"/>
                  </a:cubicBezTo>
                  <a:cubicBezTo>
                    <a:pt x="1516" y="19060"/>
                    <a:pt x="2274" y="19613"/>
                    <a:pt x="2274" y="19060"/>
                  </a:cubicBezTo>
                  <a:cubicBezTo>
                    <a:pt x="3032" y="17398"/>
                    <a:pt x="5305" y="19060"/>
                    <a:pt x="5305" y="17398"/>
                  </a:cubicBezTo>
                  <a:cubicBezTo>
                    <a:pt x="5305" y="16844"/>
                    <a:pt x="7958" y="16844"/>
                    <a:pt x="7958" y="16290"/>
                  </a:cubicBezTo>
                  <a:cubicBezTo>
                    <a:pt x="7958" y="14629"/>
                    <a:pt x="9474" y="11860"/>
                    <a:pt x="10611" y="12413"/>
                  </a:cubicBezTo>
                  <a:cubicBezTo>
                    <a:pt x="11368" y="12413"/>
                    <a:pt x="10232" y="15183"/>
                    <a:pt x="11747" y="15737"/>
                  </a:cubicBezTo>
                  <a:cubicBezTo>
                    <a:pt x="12884" y="16844"/>
                    <a:pt x="10989" y="19613"/>
                    <a:pt x="11747" y="20721"/>
                  </a:cubicBezTo>
                  <a:cubicBezTo>
                    <a:pt x="12126" y="21275"/>
                    <a:pt x="12505" y="20721"/>
                    <a:pt x="13263" y="20721"/>
                  </a:cubicBezTo>
                  <a:cubicBezTo>
                    <a:pt x="13263" y="20721"/>
                    <a:pt x="14021" y="20167"/>
                    <a:pt x="14400" y="20167"/>
                  </a:cubicBezTo>
                  <a:cubicBezTo>
                    <a:pt x="15537" y="18506"/>
                    <a:pt x="17432" y="16844"/>
                    <a:pt x="17432" y="1684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1" name="Google Shape;1083;p79"/>
            <p:cNvSpPr/>
            <p:nvPr/>
          </p:nvSpPr>
          <p:spPr>
            <a:xfrm>
              <a:off x="1778334" y="1758865"/>
              <a:ext cx="15945" cy="3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8678" extrusionOk="0">
                  <a:moveTo>
                    <a:pt x="18514" y="18344"/>
                  </a:moveTo>
                  <a:cubicBezTo>
                    <a:pt x="18514" y="20006"/>
                    <a:pt x="9257" y="15021"/>
                    <a:pt x="9257" y="13360"/>
                  </a:cubicBezTo>
                  <a:cubicBezTo>
                    <a:pt x="9257" y="11698"/>
                    <a:pt x="0" y="10037"/>
                    <a:pt x="0" y="5052"/>
                  </a:cubicBezTo>
                  <a:cubicBezTo>
                    <a:pt x="0" y="68"/>
                    <a:pt x="3086" y="-1594"/>
                    <a:pt x="9257" y="1729"/>
                  </a:cubicBezTo>
                  <a:cubicBezTo>
                    <a:pt x="15429" y="6714"/>
                    <a:pt x="12343" y="10037"/>
                    <a:pt x="12343" y="11698"/>
                  </a:cubicBezTo>
                  <a:cubicBezTo>
                    <a:pt x="12343" y="13360"/>
                    <a:pt x="21600" y="15021"/>
                    <a:pt x="18514" y="1834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2" name="Google Shape;1084;p79"/>
            <p:cNvSpPr/>
            <p:nvPr/>
          </p:nvSpPr>
          <p:spPr>
            <a:xfrm>
              <a:off x="2107691" y="2057389"/>
              <a:ext cx="18286" cy="1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78" h="18054" extrusionOk="0">
                  <a:moveTo>
                    <a:pt x="3053" y="16936"/>
                  </a:moveTo>
                  <a:cubicBezTo>
                    <a:pt x="-2347" y="14236"/>
                    <a:pt x="5753" y="8836"/>
                    <a:pt x="353" y="6136"/>
                  </a:cubicBezTo>
                  <a:cubicBezTo>
                    <a:pt x="-2347" y="3436"/>
                    <a:pt x="11153" y="-1964"/>
                    <a:pt x="16553" y="736"/>
                  </a:cubicBezTo>
                  <a:cubicBezTo>
                    <a:pt x="19253" y="6136"/>
                    <a:pt x="19253" y="11536"/>
                    <a:pt x="16553" y="14236"/>
                  </a:cubicBezTo>
                  <a:cubicBezTo>
                    <a:pt x="13853" y="16936"/>
                    <a:pt x="3053" y="19636"/>
                    <a:pt x="3053" y="169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3" name="Google Shape;1085;p79"/>
            <p:cNvSpPr/>
            <p:nvPr/>
          </p:nvSpPr>
          <p:spPr>
            <a:xfrm>
              <a:off x="4187034" y="1399727"/>
              <a:ext cx="67047" cy="5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72" y="17280"/>
                  </a:moveTo>
                  <a:cubicBezTo>
                    <a:pt x="19872" y="15120"/>
                    <a:pt x="15552" y="12960"/>
                    <a:pt x="15552" y="10800"/>
                  </a:cubicBezTo>
                  <a:cubicBezTo>
                    <a:pt x="15552" y="9720"/>
                    <a:pt x="12960" y="6480"/>
                    <a:pt x="12960" y="4320"/>
                  </a:cubicBezTo>
                  <a:cubicBezTo>
                    <a:pt x="12960" y="3240"/>
                    <a:pt x="12096" y="1080"/>
                    <a:pt x="11232" y="1080"/>
                  </a:cubicBezTo>
                  <a:cubicBezTo>
                    <a:pt x="10368" y="0"/>
                    <a:pt x="7776" y="0"/>
                    <a:pt x="6048" y="0"/>
                  </a:cubicBezTo>
                  <a:cubicBezTo>
                    <a:pt x="3456" y="0"/>
                    <a:pt x="1728" y="1080"/>
                    <a:pt x="0" y="1080"/>
                  </a:cubicBezTo>
                  <a:cubicBezTo>
                    <a:pt x="0" y="3240"/>
                    <a:pt x="0" y="4320"/>
                    <a:pt x="0" y="7560"/>
                  </a:cubicBezTo>
                  <a:cubicBezTo>
                    <a:pt x="1728" y="10800"/>
                    <a:pt x="4320" y="9720"/>
                    <a:pt x="6048" y="9720"/>
                  </a:cubicBezTo>
                  <a:cubicBezTo>
                    <a:pt x="6048" y="9720"/>
                    <a:pt x="6912" y="10800"/>
                    <a:pt x="6912" y="12960"/>
                  </a:cubicBezTo>
                  <a:cubicBezTo>
                    <a:pt x="6912" y="12960"/>
                    <a:pt x="6912" y="12960"/>
                    <a:pt x="7776" y="12960"/>
                  </a:cubicBezTo>
                  <a:cubicBezTo>
                    <a:pt x="8640" y="12960"/>
                    <a:pt x="9504" y="14040"/>
                    <a:pt x="9504" y="14040"/>
                  </a:cubicBezTo>
                  <a:cubicBezTo>
                    <a:pt x="11232" y="15120"/>
                    <a:pt x="11232" y="16200"/>
                    <a:pt x="12096" y="16200"/>
                  </a:cubicBezTo>
                  <a:cubicBezTo>
                    <a:pt x="12960" y="17280"/>
                    <a:pt x="13824" y="15120"/>
                    <a:pt x="15552" y="18360"/>
                  </a:cubicBezTo>
                  <a:cubicBezTo>
                    <a:pt x="16416" y="19440"/>
                    <a:pt x="17280" y="19440"/>
                    <a:pt x="16416" y="21600"/>
                  </a:cubicBezTo>
                  <a:cubicBezTo>
                    <a:pt x="18144" y="21600"/>
                    <a:pt x="19872" y="21600"/>
                    <a:pt x="21600" y="20520"/>
                  </a:cubicBezTo>
                  <a:cubicBezTo>
                    <a:pt x="20736" y="19440"/>
                    <a:pt x="19872" y="18360"/>
                    <a:pt x="19872" y="1728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4" name="Google Shape;1086;p79"/>
            <p:cNvSpPr/>
            <p:nvPr/>
          </p:nvSpPr>
          <p:spPr>
            <a:xfrm>
              <a:off x="4216467" y="1386648"/>
              <a:ext cx="94499" cy="8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600" extrusionOk="0">
                  <a:moveTo>
                    <a:pt x="20432" y="6480"/>
                  </a:moveTo>
                  <a:cubicBezTo>
                    <a:pt x="19849" y="5760"/>
                    <a:pt x="18097" y="2880"/>
                    <a:pt x="15762" y="720"/>
                  </a:cubicBezTo>
                  <a:cubicBezTo>
                    <a:pt x="15178" y="2880"/>
                    <a:pt x="14011" y="2160"/>
                    <a:pt x="13427" y="2880"/>
                  </a:cubicBezTo>
                  <a:cubicBezTo>
                    <a:pt x="13427" y="4320"/>
                    <a:pt x="12259" y="2880"/>
                    <a:pt x="11676" y="2880"/>
                  </a:cubicBezTo>
                  <a:cubicBezTo>
                    <a:pt x="11092" y="2880"/>
                    <a:pt x="9341" y="720"/>
                    <a:pt x="8173" y="720"/>
                  </a:cubicBezTo>
                  <a:cubicBezTo>
                    <a:pt x="7589" y="720"/>
                    <a:pt x="7589" y="0"/>
                    <a:pt x="7005" y="0"/>
                  </a:cubicBezTo>
                  <a:cubicBezTo>
                    <a:pt x="6422" y="720"/>
                    <a:pt x="5838" y="1440"/>
                    <a:pt x="5838" y="2160"/>
                  </a:cubicBezTo>
                  <a:cubicBezTo>
                    <a:pt x="6422" y="2880"/>
                    <a:pt x="7589" y="2880"/>
                    <a:pt x="7589" y="3600"/>
                  </a:cubicBezTo>
                  <a:cubicBezTo>
                    <a:pt x="7005" y="4320"/>
                    <a:pt x="4670" y="4320"/>
                    <a:pt x="4086" y="3600"/>
                  </a:cubicBezTo>
                  <a:cubicBezTo>
                    <a:pt x="3503" y="2880"/>
                    <a:pt x="1168" y="2160"/>
                    <a:pt x="584" y="2880"/>
                  </a:cubicBezTo>
                  <a:cubicBezTo>
                    <a:pt x="584" y="2880"/>
                    <a:pt x="2919" y="5760"/>
                    <a:pt x="2335" y="6480"/>
                  </a:cubicBezTo>
                  <a:cubicBezTo>
                    <a:pt x="2335" y="7920"/>
                    <a:pt x="4086" y="10080"/>
                    <a:pt x="4086" y="11520"/>
                  </a:cubicBezTo>
                  <a:cubicBezTo>
                    <a:pt x="4086" y="12240"/>
                    <a:pt x="7005" y="13680"/>
                    <a:pt x="7005" y="15120"/>
                  </a:cubicBezTo>
                  <a:cubicBezTo>
                    <a:pt x="7005" y="15840"/>
                    <a:pt x="7589" y="16560"/>
                    <a:pt x="7589" y="18000"/>
                  </a:cubicBezTo>
                  <a:cubicBezTo>
                    <a:pt x="9341" y="16560"/>
                    <a:pt x="11676" y="14400"/>
                    <a:pt x="12843" y="13680"/>
                  </a:cubicBezTo>
                  <a:cubicBezTo>
                    <a:pt x="14595" y="12240"/>
                    <a:pt x="14011" y="18000"/>
                    <a:pt x="14011" y="18720"/>
                  </a:cubicBezTo>
                  <a:cubicBezTo>
                    <a:pt x="13427" y="19440"/>
                    <a:pt x="14595" y="20880"/>
                    <a:pt x="16346" y="21600"/>
                  </a:cubicBezTo>
                  <a:cubicBezTo>
                    <a:pt x="16346" y="20880"/>
                    <a:pt x="16930" y="19440"/>
                    <a:pt x="17514" y="18720"/>
                  </a:cubicBezTo>
                  <a:cubicBezTo>
                    <a:pt x="19849" y="15120"/>
                    <a:pt x="21600" y="10080"/>
                    <a:pt x="20432" y="6480"/>
                  </a:cubicBezTo>
                  <a:close/>
                  <a:moveTo>
                    <a:pt x="1751" y="14400"/>
                  </a:moveTo>
                  <a:cubicBezTo>
                    <a:pt x="1168" y="14400"/>
                    <a:pt x="584" y="13680"/>
                    <a:pt x="0" y="12960"/>
                  </a:cubicBezTo>
                  <a:cubicBezTo>
                    <a:pt x="0" y="14400"/>
                    <a:pt x="0" y="15840"/>
                    <a:pt x="1168" y="16560"/>
                  </a:cubicBezTo>
                  <a:cubicBezTo>
                    <a:pt x="2919" y="17280"/>
                    <a:pt x="584" y="18000"/>
                    <a:pt x="4086" y="18720"/>
                  </a:cubicBezTo>
                  <a:cubicBezTo>
                    <a:pt x="4670" y="18720"/>
                    <a:pt x="4670" y="18720"/>
                    <a:pt x="4670" y="18720"/>
                  </a:cubicBezTo>
                  <a:cubicBezTo>
                    <a:pt x="5254" y="17280"/>
                    <a:pt x="4670" y="17280"/>
                    <a:pt x="4086" y="15840"/>
                  </a:cubicBezTo>
                  <a:cubicBezTo>
                    <a:pt x="2919" y="13680"/>
                    <a:pt x="2335" y="15120"/>
                    <a:pt x="1751" y="1440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5" name="Google Shape;1087;p79"/>
            <p:cNvSpPr/>
            <p:nvPr/>
          </p:nvSpPr>
          <p:spPr>
            <a:xfrm>
              <a:off x="4532339" y="1468408"/>
              <a:ext cx="279354" cy="2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61" extrusionOk="0">
                  <a:moveTo>
                    <a:pt x="20842" y="3126"/>
                  </a:moveTo>
                  <a:cubicBezTo>
                    <a:pt x="20434" y="3126"/>
                    <a:pt x="20638" y="2842"/>
                    <a:pt x="20230" y="2558"/>
                  </a:cubicBezTo>
                  <a:cubicBezTo>
                    <a:pt x="20027" y="2274"/>
                    <a:pt x="19008" y="3126"/>
                    <a:pt x="18396" y="3979"/>
                  </a:cubicBezTo>
                  <a:cubicBezTo>
                    <a:pt x="18396" y="3979"/>
                    <a:pt x="17989" y="4263"/>
                    <a:pt x="17785" y="4263"/>
                  </a:cubicBezTo>
                  <a:cubicBezTo>
                    <a:pt x="17378" y="4263"/>
                    <a:pt x="17174" y="4547"/>
                    <a:pt x="16970" y="4263"/>
                  </a:cubicBezTo>
                  <a:cubicBezTo>
                    <a:pt x="16562" y="3695"/>
                    <a:pt x="17581" y="2274"/>
                    <a:pt x="16970" y="1705"/>
                  </a:cubicBezTo>
                  <a:cubicBezTo>
                    <a:pt x="16155" y="1421"/>
                    <a:pt x="16766" y="0"/>
                    <a:pt x="16359" y="0"/>
                  </a:cubicBezTo>
                  <a:cubicBezTo>
                    <a:pt x="15951" y="0"/>
                    <a:pt x="14932" y="1137"/>
                    <a:pt x="14932" y="1989"/>
                  </a:cubicBezTo>
                  <a:cubicBezTo>
                    <a:pt x="14932" y="2558"/>
                    <a:pt x="13506" y="2274"/>
                    <a:pt x="13506" y="2842"/>
                  </a:cubicBezTo>
                  <a:cubicBezTo>
                    <a:pt x="13506" y="3411"/>
                    <a:pt x="12283" y="2842"/>
                    <a:pt x="11876" y="3411"/>
                  </a:cubicBezTo>
                  <a:cubicBezTo>
                    <a:pt x="11672" y="3979"/>
                    <a:pt x="11264" y="3126"/>
                    <a:pt x="10653" y="3126"/>
                  </a:cubicBezTo>
                  <a:cubicBezTo>
                    <a:pt x="10245" y="3126"/>
                    <a:pt x="10042" y="2274"/>
                    <a:pt x="9430" y="2274"/>
                  </a:cubicBezTo>
                  <a:cubicBezTo>
                    <a:pt x="8819" y="2558"/>
                    <a:pt x="8615" y="2274"/>
                    <a:pt x="8208" y="1989"/>
                  </a:cubicBezTo>
                  <a:cubicBezTo>
                    <a:pt x="7800" y="1989"/>
                    <a:pt x="7393" y="3126"/>
                    <a:pt x="6985" y="3126"/>
                  </a:cubicBezTo>
                  <a:cubicBezTo>
                    <a:pt x="6374" y="2842"/>
                    <a:pt x="6374" y="4263"/>
                    <a:pt x="6170" y="5116"/>
                  </a:cubicBezTo>
                  <a:cubicBezTo>
                    <a:pt x="5966" y="5968"/>
                    <a:pt x="3928" y="5968"/>
                    <a:pt x="3928" y="6821"/>
                  </a:cubicBezTo>
                  <a:cubicBezTo>
                    <a:pt x="3928" y="7674"/>
                    <a:pt x="2706" y="7958"/>
                    <a:pt x="2706" y="7389"/>
                  </a:cubicBezTo>
                  <a:cubicBezTo>
                    <a:pt x="2502" y="6821"/>
                    <a:pt x="1687" y="7105"/>
                    <a:pt x="1483" y="7105"/>
                  </a:cubicBezTo>
                  <a:cubicBezTo>
                    <a:pt x="1483" y="6821"/>
                    <a:pt x="872" y="7105"/>
                    <a:pt x="872" y="7958"/>
                  </a:cubicBezTo>
                  <a:cubicBezTo>
                    <a:pt x="1076" y="9095"/>
                    <a:pt x="464" y="9379"/>
                    <a:pt x="261" y="9663"/>
                  </a:cubicBezTo>
                  <a:cubicBezTo>
                    <a:pt x="261" y="9947"/>
                    <a:pt x="-147" y="11084"/>
                    <a:pt x="57" y="11653"/>
                  </a:cubicBezTo>
                  <a:cubicBezTo>
                    <a:pt x="464" y="12221"/>
                    <a:pt x="-147" y="13074"/>
                    <a:pt x="57" y="13642"/>
                  </a:cubicBezTo>
                  <a:cubicBezTo>
                    <a:pt x="464" y="14779"/>
                    <a:pt x="261" y="15916"/>
                    <a:pt x="464" y="16200"/>
                  </a:cubicBezTo>
                  <a:cubicBezTo>
                    <a:pt x="464" y="16484"/>
                    <a:pt x="1483" y="16200"/>
                    <a:pt x="1687" y="17337"/>
                  </a:cubicBezTo>
                  <a:cubicBezTo>
                    <a:pt x="2095" y="18189"/>
                    <a:pt x="464" y="19611"/>
                    <a:pt x="261" y="20179"/>
                  </a:cubicBezTo>
                  <a:cubicBezTo>
                    <a:pt x="261" y="20463"/>
                    <a:pt x="464" y="20747"/>
                    <a:pt x="668" y="21032"/>
                  </a:cubicBezTo>
                  <a:cubicBezTo>
                    <a:pt x="1279" y="21032"/>
                    <a:pt x="2095" y="21032"/>
                    <a:pt x="2910" y="21316"/>
                  </a:cubicBezTo>
                  <a:cubicBezTo>
                    <a:pt x="3928" y="21600"/>
                    <a:pt x="8819" y="20463"/>
                    <a:pt x="9023" y="20179"/>
                  </a:cubicBezTo>
                  <a:cubicBezTo>
                    <a:pt x="9023" y="19895"/>
                    <a:pt x="8819" y="18474"/>
                    <a:pt x="8819" y="18189"/>
                  </a:cubicBezTo>
                  <a:cubicBezTo>
                    <a:pt x="8819" y="17905"/>
                    <a:pt x="9430" y="17053"/>
                    <a:pt x="10042" y="17053"/>
                  </a:cubicBezTo>
                  <a:cubicBezTo>
                    <a:pt x="10653" y="17053"/>
                    <a:pt x="11264" y="17337"/>
                    <a:pt x="11264" y="16768"/>
                  </a:cubicBezTo>
                  <a:cubicBezTo>
                    <a:pt x="11264" y="16200"/>
                    <a:pt x="12691" y="15632"/>
                    <a:pt x="12691" y="16200"/>
                  </a:cubicBezTo>
                  <a:cubicBezTo>
                    <a:pt x="12895" y="16484"/>
                    <a:pt x="13506" y="16200"/>
                    <a:pt x="13506" y="15063"/>
                  </a:cubicBezTo>
                  <a:cubicBezTo>
                    <a:pt x="13506" y="13926"/>
                    <a:pt x="13506" y="13074"/>
                    <a:pt x="13913" y="13074"/>
                  </a:cubicBezTo>
                  <a:cubicBezTo>
                    <a:pt x="14525" y="13074"/>
                    <a:pt x="14932" y="12505"/>
                    <a:pt x="14932" y="11937"/>
                  </a:cubicBezTo>
                  <a:cubicBezTo>
                    <a:pt x="14932" y="11653"/>
                    <a:pt x="14321" y="10800"/>
                    <a:pt x="14525" y="10516"/>
                  </a:cubicBezTo>
                  <a:cubicBezTo>
                    <a:pt x="14525" y="10232"/>
                    <a:pt x="15951" y="11368"/>
                    <a:pt x="16155" y="10516"/>
                  </a:cubicBezTo>
                  <a:cubicBezTo>
                    <a:pt x="16359" y="9947"/>
                    <a:pt x="15951" y="9663"/>
                    <a:pt x="16155" y="9095"/>
                  </a:cubicBezTo>
                  <a:cubicBezTo>
                    <a:pt x="16359" y="8526"/>
                    <a:pt x="16970" y="7958"/>
                    <a:pt x="16970" y="7389"/>
                  </a:cubicBezTo>
                  <a:cubicBezTo>
                    <a:pt x="16970" y="6821"/>
                    <a:pt x="16970" y="6537"/>
                    <a:pt x="16766" y="6537"/>
                  </a:cubicBezTo>
                  <a:cubicBezTo>
                    <a:pt x="16359" y="5968"/>
                    <a:pt x="16562" y="5400"/>
                    <a:pt x="16970" y="5116"/>
                  </a:cubicBezTo>
                  <a:cubicBezTo>
                    <a:pt x="17174" y="5116"/>
                    <a:pt x="17174" y="5116"/>
                    <a:pt x="17174" y="5116"/>
                  </a:cubicBezTo>
                  <a:cubicBezTo>
                    <a:pt x="17581" y="5116"/>
                    <a:pt x="17785" y="4832"/>
                    <a:pt x="17989" y="4832"/>
                  </a:cubicBezTo>
                  <a:cubicBezTo>
                    <a:pt x="18396" y="3979"/>
                    <a:pt x="19619" y="3695"/>
                    <a:pt x="20027" y="3695"/>
                  </a:cubicBezTo>
                  <a:cubicBezTo>
                    <a:pt x="20434" y="3979"/>
                    <a:pt x="21045" y="3695"/>
                    <a:pt x="21453" y="3126"/>
                  </a:cubicBezTo>
                  <a:cubicBezTo>
                    <a:pt x="21249" y="3126"/>
                    <a:pt x="20842" y="3126"/>
                    <a:pt x="20842" y="312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6" name="Google Shape;1088;p79"/>
            <p:cNvSpPr/>
            <p:nvPr/>
          </p:nvSpPr>
          <p:spPr>
            <a:xfrm>
              <a:off x="4541880" y="1501113"/>
              <a:ext cx="323778" cy="29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15" y="2160"/>
                  </a:moveTo>
                  <a:cubicBezTo>
                    <a:pt x="20007" y="1964"/>
                    <a:pt x="19830" y="1178"/>
                    <a:pt x="19830" y="982"/>
                  </a:cubicBezTo>
                  <a:cubicBezTo>
                    <a:pt x="19830" y="785"/>
                    <a:pt x="19298" y="393"/>
                    <a:pt x="18767" y="0"/>
                  </a:cubicBezTo>
                  <a:cubicBezTo>
                    <a:pt x="18767" y="0"/>
                    <a:pt x="18590" y="0"/>
                    <a:pt x="18413" y="0"/>
                  </a:cubicBezTo>
                  <a:cubicBezTo>
                    <a:pt x="18236" y="0"/>
                    <a:pt x="18236" y="0"/>
                    <a:pt x="18059" y="0"/>
                  </a:cubicBezTo>
                  <a:cubicBezTo>
                    <a:pt x="17705" y="196"/>
                    <a:pt x="17174" y="393"/>
                    <a:pt x="16820" y="196"/>
                  </a:cubicBezTo>
                  <a:cubicBezTo>
                    <a:pt x="16466" y="196"/>
                    <a:pt x="15403" y="393"/>
                    <a:pt x="15049" y="982"/>
                  </a:cubicBezTo>
                  <a:cubicBezTo>
                    <a:pt x="14872" y="982"/>
                    <a:pt x="14695" y="1178"/>
                    <a:pt x="14341" y="1178"/>
                  </a:cubicBezTo>
                  <a:cubicBezTo>
                    <a:pt x="14164" y="1178"/>
                    <a:pt x="14164" y="1178"/>
                    <a:pt x="14164" y="1178"/>
                  </a:cubicBezTo>
                  <a:cubicBezTo>
                    <a:pt x="13810" y="1375"/>
                    <a:pt x="13633" y="1767"/>
                    <a:pt x="13987" y="2160"/>
                  </a:cubicBezTo>
                  <a:cubicBezTo>
                    <a:pt x="14164" y="2160"/>
                    <a:pt x="14164" y="2356"/>
                    <a:pt x="14164" y="2749"/>
                  </a:cubicBezTo>
                  <a:cubicBezTo>
                    <a:pt x="14164" y="3142"/>
                    <a:pt x="13633" y="3535"/>
                    <a:pt x="13456" y="3927"/>
                  </a:cubicBezTo>
                  <a:cubicBezTo>
                    <a:pt x="13279" y="4320"/>
                    <a:pt x="13633" y="4516"/>
                    <a:pt x="13456" y="4909"/>
                  </a:cubicBezTo>
                  <a:cubicBezTo>
                    <a:pt x="13279" y="5498"/>
                    <a:pt x="12039" y="4713"/>
                    <a:pt x="12039" y="4909"/>
                  </a:cubicBezTo>
                  <a:cubicBezTo>
                    <a:pt x="11862" y="5105"/>
                    <a:pt x="12393" y="5695"/>
                    <a:pt x="12393" y="5891"/>
                  </a:cubicBezTo>
                  <a:cubicBezTo>
                    <a:pt x="12393" y="6284"/>
                    <a:pt x="12039" y="6676"/>
                    <a:pt x="11508" y="6676"/>
                  </a:cubicBezTo>
                  <a:cubicBezTo>
                    <a:pt x="10977" y="6676"/>
                    <a:pt x="10977" y="7265"/>
                    <a:pt x="10977" y="8051"/>
                  </a:cubicBezTo>
                  <a:cubicBezTo>
                    <a:pt x="10977" y="9033"/>
                    <a:pt x="10623" y="9033"/>
                    <a:pt x="10446" y="8836"/>
                  </a:cubicBezTo>
                  <a:cubicBezTo>
                    <a:pt x="10446" y="8444"/>
                    <a:pt x="9030" y="9033"/>
                    <a:pt x="9030" y="9229"/>
                  </a:cubicBezTo>
                  <a:cubicBezTo>
                    <a:pt x="9030" y="9622"/>
                    <a:pt x="8498" y="9425"/>
                    <a:pt x="8144" y="9425"/>
                  </a:cubicBezTo>
                  <a:cubicBezTo>
                    <a:pt x="7613" y="9425"/>
                    <a:pt x="7082" y="10015"/>
                    <a:pt x="7082" y="10211"/>
                  </a:cubicBezTo>
                  <a:cubicBezTo>
                    <a:pt x="7082" y="10407"/>
                    <a:pt x="7259" y="11389"/>
                    <a:pt x="7259" y="11585"/>
                  </a:cubicBezTo>
                  <a:cubicBezTo>
                    <a:pt x="7082" y="11782"/>
                    <a:pt x="2656" y="12567"/>
                    <a:pt x="1948" y="12371"/>
                  </a:cubicBezTo>
                  <a:cubicBezTo>
                    <a:pt x="1239" y="12175"/>
                    <a:pt x="354" y="12175"/>
                    <a:pt x="0" y="12175"/>
                  </a:cubicBezTo>
                  <a:cubicBezTo>
                    <a:pt x="0" y="12371"/>
                    <a:pt x="354" y="12764"/>
                    <a:pt x="531" y="12960"/>
                  </a:cubicBezTo>
                  <a:cubicBezTo>
                    <a:pt x="708" y="13549"/>
                    <a:pt x="1239" y="13745"/>
                    <a:pt x="1948" y="14138"/>
                  </a:cubicBezTo>
                  <a:cubicBezTo>
                    <a:pt x="2479" y="14531"/>
                    <a:pt x="2125" y="15709"/>
                    <a:pt x="2479" y="15709"/>
                  </a:cubicBezTo>
                  <a:cubicBezTo>
                    <a:pt x="2833" y="15905"/>
                    <a:pt x="3187" y="16887"/>
                    <a:pt x="2833" y="16887"/>
                  </a:cubicBezTo>
                  <a:cubicBezTo>
                    <a:pt x="2302" y="16887"/>
                    <a:pt x="2125" y="17084"/>
                    <a:pt x="1593" y="17280"/>
                  </a:cubicBezTo>
                  <a:cubicBezTo>
                    <a:pt x="1239" y="17476"/>
                    <a:pt x="708" y="18065"/>
                    <a:pt x="708" y="18655"/>
                  </a:cubicBezTo>
                  <a:cubicBezTo>
                    <a:pt x="708" y="18851"/>
                    <a:pt x="708" y="19047"/>
                    <a:pt x="708" y="19047"/>
                  </a:cubicBezTo>
                  <a:cubicBezTo>
                    <a:pt x="1948" y="19244"/>
                    <a:pt x="3187" y="19047"/>
                    <a:pt x="3187" y="18851"/>
                  </a:cubicBezTo>
                  <a:cubicBezTo>
                    <a:pt x="3541" y="18655"/>
                    <a:pt x="4072" y="18458"/>
                    <a:pt x="4249" y="18655"/>
                  </a:cubicBezTo>
                  <a:cubicBezTo>
                    <a:pt x="4426" y="19047"/>
                    <a:pt x="5843" y="19047"/>
                    <a:pt x="6374" y="18655"/>
                  </a:cubicBezTo>
                  <a:cubicBezTo>
                    <a:pt x="6905" y="18262"/>
                    <a:pt x="7436" y="18655"/>
                    <a:pt x="7436" y="19047"/>
                  </a:cubicBezTo>
                  <a:cubicBezTo>
                    <a:pt x="7436" y="19440"/>
                    <a:pt x="7790" y="19636"/>
                    <a:pt x="8144" y="20029"/>
                  </a:cubicBezTo>
                  <a:cubicBezTo>
                    <a:pt x="8321" y="20225"/>
                    <a:pt x="8144" y="20422"/>
                    <a:pt x="8321" y="20815"/>
                  </a:cubicBezTo>
                  <a:cubicBezTo>
                    <a:pt x="8498" y="21207"/>
                    <a:pt x="8852" y="21207"/>
                    <a:pt x="9384" y="21404"/>
                  </a:cubicBezTo>
                  <a:cubicBezTo>
                    <a:pt x="9561" y="21404"/>
                    <a:pt x="9561" y="21600"/>
                    <a:pt x="9738" y="21600"/>
                  </a:cubicBezTo>
                  <a:cubicBezTo>
                    <a:pt x="9738" y="21404"/>
                    <a:pt x="9738" y="21404"/>
                    <a:pt x="9738" y="21404"/>
                  </a:cubicBezTo>
                  <a:cubicBezTo>
                    <a:pt x="10092" y="21011"/>
                    <a:pt x="10092" y="20422"/>
                    <a:pt x="10800" y="20422"/>
                  </a:cubicBezTo>
                  <a:cubicBezTo>
                    <a:pt x="11685" y="20618"/>
                    <a:pt x="11685" y="20422"/>
                    <a:pt x="12216" y="20422"/>
                  </a:cubicBezTo>
                  <a:cubicBezTo>
                    <a:pt x="12748" y="20618"/>
                    <a:pt x="12925" y="20422"/>
                    <a:pt x="13102" y="20225"/>
                  </a:cubicBezTo>
                  <a:cubicBezTo>
                    <a:pt x="13279" y="19833"/>
                    <a:pt x="12925" y="19244"/>
                    <a:pt x="12748" y="18851"/>
                  </a:cubicBezTo>
                  <a:cubicBezTo>
                    <a:pt x="12570" y="18458"/>
                    <a:pt x="12039" y="18065"/>
                    <a:pt x="12216" y="17476"/>
                  </a:cubicBezTo>
                  <a:cubicBezTo>
                    <a:pt x="12216" y="16887"/>
                    <a:pt x="11331" y="16887"/>
                    <a:pt x="11331" y="16298"/>
                  </a:cubicBezTo>
                  <a:cubicBezTo>
                    <a:pt x="11331" y="15905"/>
                    <a:pt x="12216" y="15120"/>
                    <a:pt x="12393" y="14924"/>
                  </a:cubicBezTo>
                  <a:cubicBezTo>
                    <a:pt x="12570" y="14924"/>
                    <a:pt x="13102" y="15513"/>
                    <a:pt x="13279" y="15120"/>
                  </a:cubicBezTo>
                  <a:cubicBezTo>
                    <a:pt x="13456" y="14727"/>
                    <a:pt x="13987" y="14924"/>
                    <a:pt x="14164" y="15120"/>
                  </a:cubicBezTo>
                  <a:cubicBezTo>
                    <a:pt x="14518" y="15120"/>
                    <a:pt x="14872" y="14531"/>
                    <a:pt x="15049" y="13942"/>
                  </a:cubicBezTo>
                  <a:cubicBezTo>
                    <a:pt x="15049" y="13549"/>
                    <a:pt x="15757" y="13549"/>
                    <a:pt x="15934" y="13353"/>
                  </a:cubicBezTo>
                  <a:cubicBezTo>
                    <a:pt x="16111" y="13156"/>
                    <a:pt x="16466" y="11782"/>
                    <a:pt x="16466" y="11585"/>
                  </a:cubicBezTo>
                  <a:cubicBezTo>
                    <a:pt x="16643" y="11389"/>
                    <a:pt x="17174" y="11585"/>
                    <a:pt x="17174" y="10996"/>
                  </a:cubicBezTo>
                  <a:cubicBezTo>
                    <a:pt x="17174" y="10407"/>
                    <a:pt x="17528" y="10211"/>
                    <a:pt x="17882" y="10211"/>
                  </a:cubicBezTo>
                  <a:cubicBezTo>
                    <a:pt x="18236" y="10015"/>
                    <a:pt x="18059" y="9425"/>
                    <a:pt x="18236" y="9033"/>
                  </a:cubicBezTo>
                  <a:cubicBezTo>
                    <a:pt x="18236" y="8640"/>
                    <a:pt x="18413" y="8051"/>
                    <a:pt x="18944" y="8051"/>
                  </a:cubicBezTo>
                  <a:cubicBezTo>
                    <a:pt x="19298" y="7855"/>
                    <a:pt x="18767" y="7265"/>
                    <a:pt x="18236" y="7265"/>
                  </a:cubicBezTo>
                  <a:cubicBezTo>
                    <a:pt x="17705" y="7462"/>
                    <a:pt x="17351" y="6087"/>
                    <a:pt x="17351" y="6087"/>
                  </a:cubicBezTo>
                  <a:cubicBezTo>
                    <a:pt x="17351" y="6087"/>
                    <a:pt x="17351" y="4713"/>
                    <a:pt x="17174" y="4516"/>
                  </a:cubicBezTo>
                  <a:cubicBezTo>
                    <a:pt x="16997" y="4516"/>
                    <a:pt x="17174" y="3927"/>
                    <a:pt x="17882" y="3927"/>
                  </a:cubicBezTo>
                  <a:cubicBezTo>
                    <a:pt x="18413" y="3927"/>
                    <a:pt x="19475" y="4516"/>
                    <a:pt x="19830" y="4320"/>
                  </a:cubicBezTo>
                  <a:cubicBezTo>
                    <a:pt x="20184" y="3927"/>
                    <a:pt x="21069" y="3731"/>
                    <a:pt x="21246" y="3731"/>
                  </a:cubicBezTo>
                  <a:cubicBezTo>
                    <a:pt x="21423" y="3535"/>
                    <a:pt x="21423" y="2945"/>
                    <a:pt x="21600" y="2749"/>
                  </a:cubicBezTo>
                  <a:cubicBezTo>
                    <a:pt x="21423" y="2553"/>
                    <a:pt x="21069" y="2160"/>
                    <a:pt x="20715" y="216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7" name="Google Shape;1089;p79"/>
            <p:cNvSpPr/>
            <p:nvPr/>
          </p:nvSpPr>
          <p:spPr>
            <a:xfrm>
              <a:off x="5197255" y="2163910"/>
              <a:ext cx="904639" cy="31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923" extrusionOk="0">
                  <a:moveTo>
                    <a:pt x="1471" y="8702"/>
                  </a:moveTo>
                  <a:cubicBezTo>
                    <a:pt x="1471" y="8876"/>
                    <a:pt x="1597" y="9747"/>
                    <a:pt x="1724" y="9399"/>
                  </a:cubicBezTo>
                  <a:cubicBezTo>
                    <a:pt x="1850" y="9225"/>
                    <a:pt x="1597" y="8179"/>
                    <a:pt x="1471" y="8702"/>
                  </a:cubicBezTo>
                  <a:close/>
                  <a:moveTo>
                    <a:pt x="6018" y="10967"/>
                  </a:moveTo>
                  <a:cubicBezTo>
                    <a:pt x="6018" y="10792"/>
                    <a:pt x="5703" y="10792"/>
                    <a:pt x="5766" y="11315"/>
                  </a:cubicBezTo>
                  <a:cubicBezTo>
                    <a:pt x="5892" y="11838"/>
                    <a:pt x="6018" y="11315"/>
                    <a:pt x="6018" y="10967"/>
                  </a:cubicBezTo>
                  <a:close/>
                  <a:moveTo>
                    <a:pt x="839" y="5392"/>
                  </a:moveTo>
                  <a:cubicBezTo>
                    <a:pt x="776" y="5915"/>
                    <a:pt x="966" y="6960"/>
                    <a:pt x="1155" y="6438"/>
                  </a:cubicBezTo>
                  <a:cubicBezTo>
                    <a:pt x="1218" y="6089"/>
                    <a:pt x="839" y="5044"/>
                    <a:pt x="839" y="5392"/>
                  </a:cubicBezTo>
                  <a:close/>
                  <a:moveTo>
                    <a:pt x="11260" y="12012"/>
                  </a:moveTo>
                  <a:cubicBezTo>
                    <a:pt x="11513" y="12012"/>
                    <a:pt x="11450" y="12883"/>
                    <a:pt x="11450" y="13231"/>
                  </a:cubicBezTo>
                  <a:cubicBezTo>
                    <a:pt x="11387" y="13928"/>
                    <a:pt x="11260" y="14973"/>
                    <a:pt x="11450" y="14973"/>
                  </a:cubicBezTo>
                  <a:cubicBezTo>
                    <a:pt x="11703" y="14625"/>
                    <a:pt x="11829" y="13928"/>
                    <a:pt x="11766" y="13579"/>
                  </a:cubicBezTo>
                  <a:cubicBezTo>
                    <a:pt x="11576" y="13231"/>
                    <a:pt x="11639" y="11663"/>
                    <a:pt x="11703" y="11141"/>
                  </a:cubicBezTo>
                  <a:cubicBezTo>
                    <a:pt x="11766" y="10792"/>
                    <a:pt x="12081" y="10967"/>
                    <a:pt x="11955" y="11838"/>
                  </a:cubicBezTo>
                  <a:cubicBezTo>
                    <a:pt x="11829" y="12534"/>
                    <a:pt x="12208" y="12360"/>
                    <a:pt x="12208" y="13057"/>
                  </a:cubicBezTo>
                  <a:cubicBezTo>
                    <a:pt x="12208" y="13754"/>
                    <a:pt x="12397" y="13405"/>
                    <a:pt x="12587" y="13231"/>
                  </a:cubicBezTo>
                  <a:cubicBezTo>
                    <a:pt x="12839" y="12883"/>
                    <a:pt x="12776" y="12709"/>
                    <a:pt x="12650" y="12186"/>
                  </a:cubicBezTo>
                  <a:cubicBezTo>
                    <a:pt x="12524" y="11838"/>
                    <a:pt x="12776" y="10967"/>
                    <a:pt x="12524" y="10792"/>
                  </a:cubicBezTo>
                  <a:cubicBezTo>
                    <a:pt x="12334" y="10444"/>
                    <a:pt x="12208" y="9747"/>
                    <a:pt x="12397" y="9573"/>
                  </a:cubicBezTo>
                  <a:cubicBezTo>
                    <a:pt x="12587" y="9573"/>
                    <a:pt x="13218" y="8528"/>
                    <a:pt x="13155" y="8354"/>
                  </a:cubicBezTo>
                  <a:cubicBezTo>
                    <a:pt x="13029" y="7831"/>
                    <a:pt x="12208" y="8354"/>
                    <a:pt x="12145" y="8876"/>
                  </a:cubicBezTo>
                  <a:cubicBezTo>
                    <a:pt x="12081" y="9747"/>
                    <a:pt x="11513" y="8876"/>
                    <a:pt x="11576" y="7831"/>
                  </a:cubicBezTo>
                  <a:cubicBezTo>
                    <a:pt x="11639" y="6438"/>
                    <a:pt x="12776" y="6438"/>
                    <a:pt x="13155" y="6786"/>
                  </a:cubicBezTo>
                  <a:cubicBezTo>
                    <a:pt x="13408" y="7134"/>
                    <a:pt x="13850" y="6089"/>
                    <a:pt x="13976" y="5392"/>
                  </a:cubicBezTo>
                  <a:cubicBezTo>
                    <a:pt x="14039" y="4696"/>
                    <a:pt x="13660" y="5567"/>
                    <a:pt x="13408" y="6089"/>
                  </a:cubicBezTo>
                  <a:cubicBezTo>
                    <a:pt x="13218" y="6438"/>
                    <a:pt x="12524" y="5915"/>
                    <a:pt x="12271" y="5567"/>
                  </a:cubicBezTo>
                  <a:cubicBezTo>
                    <a:pt x="11955" y="5392"/>
                    <a:pt x="11955" y="6263"/>
                    <a:pt x="11703" y="6263"/>
                  </a:cubicBezTo>
                  <a:cubicBezTo>
                    <a:pt x="11450" y="6438"/>
                    <a:pt x="11513" y="8005"/>
                    <a:pt x="11387" y="8179"/>
                  </a:cubicBezTo>
                  <a:cubicBezTo>
                    <a:pt x="11197" y="8528"/>
                    <a:pt x="11197" y="9573"/>
                    <a:pt x="11008" y="10792"/>
                  </a:cubicBezTo>
                  <a:cubicBezTo>
                    <a:pt x="10755" y="11838"/>
                    <a:pt x="11071" y="12012"/>
                    <a:pt x="11260" y="12012"/>
                  </a:cubicBezTo>
                  <a:close/>
                  <a:moveTo>
                    <a:pt x="4945" y="12883"/>
                  </a:moveTo>
                  <a:cubicBezTo>
                    <a:pt x="4945" y="12534"/>
                    <a:pt x="5008" y="11838"/>
                    <a:pt x="5008" y="11663"/>
                  </a:cubicBezTo>
                  <a:cubicBezTo>
                    <a:pt x="5008" y="11315"/>
                    <a:pt x="5071" y="11141"/>
                    <a:pt x="5197" y="11315"/>
                  </a:cubicBezTo>
                  <a:cubicBezTo>
                    <a:pt x="5324" y="11315"/>
                    <a:pt x="5324" y="10618"/>
                    <a:pt x="5197" y="10618"/>
                  </a:cubicBezTo>
                  <a:cubicBezTo>
                    <a:pt x="5134" y="10444"/>
                    <a:pt x="5071" y="9399"/>
                    <a:pt x="4881" y="9399"/>
                  </a:cubicBezTo>
                  <a:cubicBezTo>
                    <a:pt x="4629" y="9399"/>
                    <a:pt x="4629" y="10096"/>
                    <a:pt x="4818" y="10096"/>
                  </a:cubicBezTo>
                  <a:cubicBezTo>
                    <a:pt x="4945" y="10096"/>
                    <a:pt x="5008" y="10444"/>
                    <a:pt x="5008" y="10792"/>
                  </a:cubicBezTo>
                  <a:cubicBezTo>
                    <a:pt x="4945" y="10967"/>
                    <a:pt x="4881" y="10444"/>
                    <a:pt x="4692" y="10444"/>
                  </a:cubicBezTo>
                  <a:cubicBezTo>
                    <a:pt x="4439" y="10618"/>
                    <a:pt x="4629" y="9747"/>
                    <a:pt x="4376" y="9747"/>
                  </a:cubicBezTo>
                  <a:cubicBezTo>
                    <a:pt x="4187" y="9747"/>
                    <a:pt x="4250" y="8528"/>
                    <a:pt x="3997" y="8528"/>
                  </a:cubicBezTo>
                  <a:cubicBezTo>
                    <a:pt x="3745" y="8528"/>
                    <a:pt x="3681" y="8179"/>
                    <a:pt x="3871" y="7657"/>
                  </a:cubicBezTo>
                  <a:cubicBezTo>
                    <a:pt x="4060" y="7309"/>
                    <a:pt x="3618" y="6960"/>
                    <a:pt x="3618" y="6438"/>
                  </a:cubicBezTo>
                  <a:cubicBezTo>
                    <a:pt x="3618" y="6089"/>
                    <a:pt x="3429" y="6438"/>
                    <a:pt x="3429" y="5915"/>
                  </a:cubicBezTo>
                  <a:cubicBezTo>
                    <a:pt x="3429" y="5567"/>
                    <a:pt x="3303" y="5741"/>
                    <a:pt x="3176" y="5218"/>
                  </a:cubicBezTo>
                  <a:cubicBezTo>
                    <a:pt x="2987" y="4696"/>
                    <a:pt x="2924" y="5218"/>
                    <a:pt x="2860" y="4870"/>
                  </a:cubicBezTo>
                  <a:cubicBezTo>
                    <a:pt x="2734" y="4521"/>
                    <a:pt x="2608" y="4347"/>
                    <a:pt x="2481" y="4347"/>
                  </a:cubicBezTo>
                  <a:cubicBezTo>
                    <a:pt x="2418" y="4521"/>
                    <a:pt x="2166" y="3999"/>
                    <a:pt x="2039" y="3302"/>
                  </a:cubicBezTo>
                  <a:cubicBezTo>
                    <a:pt x="1976" y="2779"/>
                    <a:pt x="1345" y="2083"/>
                    <a:pt x="1281" y="1386"/>
                  </a:cubicBezTo>
                  <a:cubicBezTo>
                    <a:pt x="1218" y="689"/>
                    <a:pt x="1029" y="515"/>
                    <a:pt x="587" y="515"/>
                  </a:cubicBezTo>
                  <a:cubicBezTo>
                    <a:pt x="271" y="515"/>
                    <a:pt x="81" y="-356"/>
                    <a:pt x="18" y="167"/>
                  </a:cubicBezTo>
                  <a:cubicBezTo>
                    <a:pt x="-108" y="689"/>
                    <a:pt x="460" y="2257"/>
                    <a:pt x="650" y="2431"/>
                  </a:cubicBezTo>
                  <a:cubicBezTo>
                    <a:pt x="903" y="2954"/>
                    <a:pt x="1029" y="4347"/>
                    <a:pt x="1281" y="4347"/>
                  </a:cubicBezTo>
                  <a:cubicBezTo>
                    <a:pt x="1534" y="4347"/>
                    <a:pt x="1597" y="6786"/>
                    <a:pt x="1787" y="6960"/>
                  </a:cubicBezTo>
                  <a:cubicBezTo>
                    <a:pt x="1976" y="6960"/>
                    <a:pt x="2481" y="8876"/>
                    <a:pt x="2545" y="9921"/>
                  </a:cubicBezTo>
                  <a:cubicBezTo>
                    <a:pt x="2608" y="10967"/>
                    <a:pt x="3050" y="11489"/>
                    <a:pt x="3239" y="12186"/>
                  </a:cubicBezTo>
                  <a:cubicBezTo>
                    <a:pt x="3366" y="12883"/>
                    <a:pt x="3997" y="13928"/>
                    <a:pt x="4060" y="14276"/>
                  </a:cubicBezTo>
                  <a:cubicBezTo>
                    <a:pt x="4124" y="14625"/>
                    <a:pt x="4250" y="15147"/>
                    <a:pt x="4250" y="14973"/>
                  </a:cubicBezTo>
                  <a:cubicBezTo>
                    <a:pt x="4313" y="14625"/>
                    <a:pt x="4629" y="14973"/>
                    <a:pt x="4818" y="14973"/>
                  </a:cubicBezTo>
                  <a:cubicBezTo>
                    <a:pt x="4945" y="14973"/>
                    <a:pt x="5008" y="13405"/>
                    <a:pt x="4945" y="12883"/>
                  </a:cubicBezTo>
                  <a:close/>
                  <a:moveTo>
                    <a:pt x="15492" y="6786"/>
                  </a:moveTo>
                  <a:cubicBezTo>
                    <a:pt x="15808" y="6960"/>
                    <a:pt x="15681" y="6438"/>
                    <a:pt x="15681" y="5915"/>
                  </a:cubicBezTo>
                  <a:cubicBezTo>
                    <a:pt x="15681" y="5392"/>
                    <a:pt x="15429" y="5915"/>
                    <a:pt x="15429" y="5567"/>
                  </a:cubicBezTo>
                  <a:cubicBezTo>
                    <a:pt x="15429" y="5218"/>
                    <a:pt x="15366" y="4347"/>
                    <a:pt x="15113" y="5044"/>
                  </a:cubicBezTo>
                  <a:cubicBezTo>
                    <a:pt x="14860" y="5915"/>
                    <a:pt x="15176" y="8005"/>
                    <a:pt x="15366" y="7831"/>
                  </a:cubicBezTo>
                  <a:cubicBezTo>
                    <a:pt x="15492" y="7831"/>
                    <a:pt x="15239" y="6786"/>
                    <a:pt x="15492" y="6786"/>
                  </a:cubicBezTo>
                  <a:close/>
                  <a:moveTo>
                    <a:pt x="14418" y="11663"/>
                  </a:moveTo>
                  <a:cubicBezTo>
                    <a:pt x="14481" y="12360"/>
                    <a:pt x="14797" y="12709"/>
                    <a:pt x="14924" y="12012"/>
                  </a:cubicBezTo>
                  <a:cubicBezTo>
                    <a:pt x="15050" y="11489"/>
                    <a:pt x="14355" y="10792"/>
                    <a:pt x="14418" y="11663"/>
                  </a:cubicBezTo>
                  <a:close/>
                  <a:moveTo>
                    <a:pt x="13281" y="18109"/>
                  </a:moveTo>
                  <a:cubicBezTo>
                    <a:pt x="12903" y="17934"/>
                    <a:pt x="12650" y="18805"/>
                    <a:pt x="12334" y="18283"/>
                  </a:cubicBezTo>
                  <a:cubicBezTo>
                    <a:pt x="11892" y="17934"/>
                    <a:pt x="11387" y="18283"/>
                    <a:pt x="11450" y="18805"/>
                  </a:cubicBezTo>
                  <a:cubicBezTo>
                    <a:pt x="11513" y="18979"/>
                    <a:pt x="11766" y="19154"/>
                    <a:pt x="12208" y="19154"/>
                  </a:cubicBezTo>
                  <a:cubicBezTo>
                    <a:pt x="12524" y="19154"/>
                    <a:pt x="12903" y="18631"/>
                    <a:pt x="13155" y="18457"/>
                  </a:cubicBezTo>
                  <a:cubicBezTo>
                    <a:pt x="13408" y="18457"/>
                    <a:pt x="13660" y="18283"/>
                    <a:pt x="13281" y="18109"/>
                  </a:cubicBezTo>
                  <a:close/>
                  <a:moveTo>
                    <a:pt x="16250" y="10967"/>
                  </a:moveTo>
                  <a:cubicBezTo>
                    <a:pt x="15934" y="10792"/>
                    <a:pt x="15303" y="10967"/>
                    <a:pt x="15366" y="11489"/>
                  </a:cubicBezTo>
                  <a:cubicBezTo>
                    <a:pt x="15429" y="12012"/>
                    <a:pt x="15681" y="11838"/>
                    <a:pt x="15997" y="11838"/>
                  </a:cubicBezTo>
                  <a:cubicBezTo>
                    <a:pt x="16250" y="11838"/>
                    <a:pt x="16439" y="12534"/>
                    <a:pt x="16566" y="12534"/>
                  </a:cubicBezTo>
                  <a:cubicBezTo>
                    <a:pt x="16755" y="12534"/>
                    <a:pt x="16629" y="11315"/>
                    <a:pt x="16250" y="10967"/>
                  </a:cubicBezTo>
                  <a:close/>
                  <a:moveTo>
                    <a:pt x="8924" y="17586"/>
                  </a:moveTo>
                  <a:cubicBezTo>
                    <a:pt x="8924" y="17238"/>
                    <a:pt x="8418" y="17586"/>
                    <a:pt x="8103" y="17238"/>
                  </a:cubicBezTo>
                  <a:cubicBezTo>
                    <a:pt x="7913" y="17063"/>
                    <a:pt x="8418" y="16889"/>
                    <a:pt x="8608" y="16541"/>
                  </a:cubicBezTo>
                  <a:cubicBezTo>
                    <a:pt x="8797" y="16192"/>
                    <a:pt x="8545" y="16018"/>
                    <a:pt x="8039" y="16541"/>
                  </a:cubicBezTo>
                  <a:cubicBezTo>
                    <a:pt x="7597" y="16889"/>
                    <a:pt x="7155" y="15496"/>
                    <a:pt x="7092" y="16192"/>
                  </a:cubicBezTo>
                  <a:cubicBezTo>
                    <a:pt x="7092" y="16715"/>
                    <a:pt x="6334" y="15844"/>
                    <a:pt x="6081" y="15496"/>
                  </a:cubicBezTo>
                  <a:cubicBezTo>
                    <a:pt x="5892" y="14973"/>
                    <a:pt x="5134" y="14625"/>
                    <a:pt x="5008" y="15321"/>
                  </a:cubicBezTo>
                  <a:cubicBezTo>
                    <a:pt x="4881" y="16018"/>
                    <a:pt x="4755" y="15321"/>
                    <a:pt x="4818" y="16192"/>
                  </a:cubicBezTo>
                  <a:cubicBezTo>
                    <a:pt x="4818" y="16541"/>
                    <a:pt x="5008" y="16367"/>
                    <a:pt x="5134" y="16367"/>
                  </a:cubicBezTo>
                  <a:cubicBezTo>
                    <a:pt x="5260" y="16367"/>
                    <a:pt x="5197" y="17063"/>
                    <a:pt x="5387" y="17063"/>
                  </a:cubicBezTo>
                  <a:cubicBezTo>
                    <a:pt x="5576" y="17063"/>
                    <a:pt x="6145" y="17586"/>
                    <a:pt x="6208" y="17238"/>
                  </a:cubicBezTo>
                  <a:cubicBezTo>
                    <a:pt x="6271" y="16889"/>
                    <a:pt x="6839" y="17238"/>
                    <a:pt x="7092" y="17760"/>
                  </a:cubicBezTo>
                  <a:cubicBezTo>
                    <a:pt x="7345" y="18457"/>
                    <a:pt x="7976" y="18457"/>
                    <a:pt x="8229" y="18457"/>
                  </a:cubicBezTo>
                  <a:cubicBezTo>
                    <a:pt x="8545" y="18283"/>
                    <a:pt x="8734" y="18805"/>
                    <a:pt x="8860" y="18457"/>
                  </a:cubicBezTo>
                  <a:cubicBezTo>
                    <a:pt x="8987" y="18109"/>
                    <a:pt x="9176" y="19154"/>
                    <a:pt x="9492" y="18457"/>
                  </a:cubicBezTo>
                  <a:cubicBezTo>
                    <a:pt x="9681" y="17934"/>
                    <a:pt x="8987" y="18109"/>
                    <a:pt x="8924" y="17586"/>
                  </a:cubicBezTo>
                  <a:close/>
                  <a:moveTo>
                    <a:pt x="19913" y="9399"/>
                  </a:moveTo>
                  <a:cubicBezTo>
                    <a:pt x="19660" y="9399"/>
                    <a:pt x="19660" y="10444"/>
                    <a:pt x="19408" y="10444"/>
                  </a:cubicBezTo>
                  <a:cubicBezTo>
                    <a:pt x="19281" y="10444"/>
                    <a:pt x="19029" y="11315"/>
                    <a:pt x="18650" y="11663"/>
                  </a:cubicBezTo>
                  <a:cubicBezTo>
                    <a:pt x="18397" y="12012"/>
                    <a:pt x="18334" y="9050"/>
                    <a:pt x="18208" y="8528"/>
                  </a:cubicBezTo>
                  <a:cubicBezTo>
                    <a:pt x="18018" y="8005"/>
                    <a:pt x="17197" y="7483"/>
                    <a:pt x="17071" y="8179"/>
                  </a:cubicBezTo>
                  <a:cubicBezTo>
                    <a:pt x="17008" y="8702"/>
                    <a:pt x="16755" y="8528"/>
                    <a:pt x="16755" y="8876"/>
                  </a:cubicBezTo>
                  <a:cubicBezTo>
                    <a:pt x="16692" y="9399"/>
                    <a:pt x="16818" y="9225"/>
                    <a:pt x="17008" y="9225"/>
                  </a:cubicBezTo>
                  <a:cubicBezTo>
                    <a:pt x="17134" y="9225"/>
                    <a:pt x="17134" y="9747"/>
                    <a:pt x="17197" y="10270"/>
                  </a:cubicBezTo>
                  <a:cubicBezTo>
                    <a:pt x="17324" y="10792"/>
                    <a:pt x="17766" y="10444"/>
                    <a:pt x="17955" y="10270"/>
                  </a:cubicBezTo>
                  <a:cubicBezTo>
                    <a:pt x="18145" y="10270"/>
                    <a:pt x="18208" y="10792"/>
                    <a:pt x="17955" y="10792"/>
                  </a:cubicBezTo>
                  <a:cubicBezTo>
                    <a:pt x="17703" y="10444"/>
                    <a:pt x="17703" y="10967"/>
                    <a:pt x="17576" y="10792"/>
                  </a:cubicBezTo>
                  <a:cubicBezTo>
                    <a:pt x="17387" y="10792"/>
                    <a:pt x="17134" y="10792"/>
                    <a:pt x="17260" y="10967"/>
                  </a:cubicBezTo>
                  <a:cubicBezTo>
                    <a:pt x="17387" y="11315"/>
                    <a:pt x="17576" y="11663"/>
                    <a:pt x="17576" y="12186"/>
                  </a:cubicBezTo>
                  <a:cubicBezTo>
                    <a:pt x="17576" y="12883"/>
                    <a:pt x="17829" y="12709"/>
                    <a:pt x="17829" y="12186"/>
                  </a:cubicBezTo>
                  <a:cubicBezTo>
                    <a:pt x="17829" y="11663"/>
                    <a:pt x="18018" y="12360"/>
                    <a:pt x="18397" y="12709"/>
                  </a:cubicBezTo>
                  <a:cubicBezTo>
                    <a:pt x="18650" y="12883"/>
                    <a:pt x="18460" y="13057"/>
                    <a:pt x="18776" y="13231"/>
                  </a:cubicBezTo>
                  <a:cubicBezTo>
                    <a:pt x="19092" y="13231"/>
                    <a:pt x="19850" y="13928"/>
                    <a:pt x="20039" y="14450"/>
                  </a:cubicBezTo>
                  <a:cubicBezTo>
                    <a:pt x="20355" y="14973"/>
                    <a:pt x="20166" y="15321"/>
                    <a:pt x="20355" y="16018"/>
                  </a:cubicBezTo>
                  <a:cubicBezTo>
                    <a:pt x="20545" y="16541"/>
                    <a:pt x="20608" y="17063"/>
                    <a:pt x="20355" y="17063"/>
                  </a:cubicBezTo>
                  <a:cubicBezTo>
                    <a:pt x="20039" y="17063"/>
                    <a:pt x="19850" y="17760"/>
                    <a:pt x="19913" y="18109"/>
                  </a:cubicBezTo>
                  <a:cubicBezTo>
                    <a:pt x="19976" y="18457"/>
                    <a:pt x="20734" y="17934"/>
                    <a:pt x="20987" y="17934"/>
                  </a:cubicBezTo>
                  <a:cubicBezTo>
                    <a:pt x="21113" y="17934"/>
                    <a:pt x="21239" y="18631"/>
                    <a:pt x="21492" y="19154"/>
                  </a:cubicBezTo>
                  <a:cubicBezTo>
                    <a:pt x="21492" y="10792"/>
                    <a:pt x="21492" y="10792"/>
                    <a:pt x="21492" y="10792"/>
                  </a:cubicBezTo>
                  <a:cubicBezTo>
                    <a:pt x="20860" y="10444"/>
                    <a:pt x="20039" y="9225"/>
                    <a:pt x="19913" y="9399"/>
                  </a:cubicBezTo>
                  <a:close/>
                  <a:moveTo>
                    <a:pt x="13913" y="19154"/>
                  </a:moveTo>
                  <a:cubicBezTo>
                    <a:pt x="13850" y="19154"/>
                    <a:pt x="13787" y="19154"/>
                    <a:pt x="13724" y="19154"/>
                  </a:cubicBezTo>
                  <a:cubicBezTo>
                    <a:pt x="13724" y="19328"/>
                    <a:pt x="13660" y="19502"/>
                    <a:pt x="13660" y="19502"/>
                  </a:cubicBezTo>
                  <a:cubicBezTo>
                    <a:pt x="13597" y="19676"/>
                    <a:pt x="13534" y="19502"/>
                    <a:pt x="13471" y="19328"/>
                  </a:cubicBezTo>
                  <a:cubicBezTo>
                    <a:pt x="13281" y="19676"/>
                    <a:pt x="13092" y="20547"/>
                    <a:pt x="13281" y="20896"/>
                  </a:cubicBezTo>
                  <a:cubicBezTo>
                    <a:pt x="13408" y="21070"/>
                    <a:pt x="13724" y="20373"/>
                    <a:pt x="13850" y="19850"/>
                  </a:cubicBezTo>
                  <a:cubicBezTo>
                    <a:pt x="13913" y="19850"/>
                    <a:pt x="13913" y="19676"/>
                    <a:pt x="13976" y="19676"/>
                  </a:cubicBezTo>
                  <a:cubicBezTo>
                    <a:pt x="13976" y="19502"/>
                    <a:pt x="13976" y="19502"/>
                    <a:pt x="13976" y="19502"/>
                  </a:cubicBezTo>
                  <a:cubicBezTo>
                    <a:pt x="13976" y="19502"/>
                    <a:pt x="13976" y="19502"/>
                    <a:pt x="13976" y="19328"/>
                  </a:cubicBezTo>
                  <a:cubicBezTo>
                    <a:pt x="13976" y="19154"/>
                    <a:pt x="13913" y="19154"/>
                    <a:pt x="13913" y="19154"/>
                  </a:cubicBezTo>
                  <a:close/>
                  <a:moveTo>
                    <a:pt x="10060" y="9225"/>
                  </a:moveTo>
                  <a:cubicBezTo>
                    <a:pt x="10250" y="8702"/>
                    <a:pt x="10313" y="8005"/>
                    <a:pt x="10250" y="7134"/>
                  </a:cubicBezTo>
                  <a:cubicBezTo>
                    <a:pt x="10250" y="6438"/>
                    <a:pt x="10945" y="6438"/>
                    <a:pt x="11008" y="6089"/>
                  </a:cubicBezTo>
                  <a:cubicBezTo>
                    <a:pt x="11071" y="5741"/>
                    <a:pt x="10881" y="5218"/>
                    <a:pt x="10692" y="5044"/>
                  </a:cubicBezTo>
                  <a:cubicBezTo>
                    <a:pt x="10503" y="4696"/>
                    <a:pt x="10629" y="4347"/>
                    <a:pt x="10503" y="3999"/>
                  </a:cubicBezTo>
                  <a:cubicBezTo>
                    <a:pt x="10376" y="3825"/>
                    <a:pt x="10250" y="2954"/>
                    <a:pt x="10376" y="2779"/>
                  </a:cubicBezTo>
                  <a:cubicBezTo>
                    <a:pt x="10566" y="2779"/>
                    <a:pt x="10250" y="2257"/>
                    <a:pt x="10376" y="1909"/>
                  </a:cubicBezTo>
                  <a:cubicBezTo>
                    <a:pt x="10439" y="1909"/>
                    <a:pt x="10439" y="1909"/>
                    <a:pt x="10439" y="1909"/>
                  </a:cubicBezTo>
                  <a:cubicBezTo>
                    <a:pt x="10376" y="1734"/>
                    <a:pt x="10250" y="1560"/>
                    <a:pt x="10250" y="1560"/>
                  </a:cubicBezTo>
                  <a:cubicBezTo>
                    <a:pt x="10060" y="1560"/>
                    <a:pt x="9492" y="1560"/>
                    <a:pt x="9492" y="2431"/>
                  </a:cubicBezTo>
                  <a:cubicBezTo>
                    <a:pt x="9555" y="3476"/>
                    <a:pt x="9239" y="3128"/>
                    <a:pt x="9239" y="3650"/>
                  </a:cubicBezTo>
                  <a:cubicBezTo>
                    <a:pt x="9303" y="4173"/>
                    <a:pt x="9113" y="4173"/>
                    <a:pt x="9113" y="4696"/>
                  </a:cubicBezTo>
                  <a:cubicBezTo>
                    <a:pt x="9176" y="5567"/>
                    <a:pt x="8987" y="5218"/>
                    <a:pt x="8734" y="5567"/>
                  </a:cubicBezTo>
                  <a:cubicBezTo>
                    <a:pt x="8418" y="6089"/>
                    <a:pt x="8545" y="5392"/>
                    <a:pt x="8229" y="5392"/>
                  </a:cubicBezTo>
                  <a:cubicBezTo>
                    <a:pt x="7976" y="5392"/>
                    <a:pt x="7976" y="5741"/>
                    <a:pt x="7787" y="5915"/>
                  </a:cubicBezTo>
                  <a:cubicBezTo>
                    <a:pt x="7597" y="6089"/>
                    <a:pt x="7281" y="5915"/>
                    <a:pt x="7218" y="6089"/>
                  </a:cubicBezTo>
                  <a:cubicBezTo>
                    <a:pt x="7092" y="6263"/>
                    <a:pt x="6903" y="5567"/>
                    <a:pt x="6776" y="5567"/>
                  </a:cubicBezTo>
                  <a:cubicBezTo>
                    <a:pt x="6713" y="5567"/>
                    <a:pt x="6650" y="5044"/>
                    <a:pt x="6650" y="4696"/>
                  </a:cubicBezTo>
                  <a:cubicBezTo>
                    <a:pt x="6587" y="4696"/>
                    <a:pt x="6587" y="4521"/>
                    <a:pt x="6587" y="4696"/>
                  </a:cubicBezTo>
                  <a:cubicBezTo>
                    <a:pt x="6460" y="4696"/>
                    <a:pt x="6145" y="6089"/>
                    <a:pt x="6334" y="6438"/>
                  </a:cubicBezTo>
                  <a:cubicBezTo>
                    <a:pt x="6524" y="6960"/>
                    <a:pt x="6460" y="7831"/>
                    <a:pt x="6524" y="8354"/>
                  </a:cubicBezTo>
                  <a:cubicBezTo>
                    <a:pt x="6587" y="8528"/>
                    <a:pt x="6966" y="8702"/>
                    <a:pt x="6966" y="9573"/>
                  </a:cubicBezTo>
                  <a:cubicBezTo>
                    <a:pt x="6966" y="10444"/>
                    <a:pt x="7218" y="11663"/>
                    <a:pt x="7345" y="11315"/>
                  </a:cubicBezTo>
                  <a:cubicBezTo>
                    <a:pt x="7534" y="10967"/>
                    <a:pt x="7724" y="11489"/>
                    <a:pt x="7787" y="11838"/>
                  </a:cubicBezTo>
                  <a:cubicBezTo>
                    <a:pt x="7850" y="12186"/>
                    <a:pt x="8229" y="11489"/>
                    <a:pt x="8355" y="11663"/>
                  </a:cubicBezTo>
                  <a:cubicBezTo>
                    <a:pt x="8545" y="11663"/>
                    <a:pt x="8924" y="11838"/>
                    <a:pt x="8987" y="12360"/>
                  </a:cubicBezTo>
                  <a:cubicBezTo>
                    <a:pt x="8987" y="12883"/>
                    <a:pt x="9429" y="12360"/>
                    <a:pt x="9618" y="12012"/>
                  </a:cubicBezTo>
                  <a:cubicBezTo>
                    <a:pt x="9934" y="11838"/>
                    <a:pt x="9745" y="9573"/>
                    <a:pt x="10060" y="9225"/>
                  </a:cubicBezTo>
                  <a:close/>
                  <a:moveTo>
                    <a:pt x="11008" y="19850"/>
                  </a:moveTo>
                  <a:cubicBezTo>
                    <a:pt x="11134" y="20199"/>
                    <a:pt x="11387" y="20199"/>
                    <a:pt x="11450" y="20547"/>
                  </a:cubicBezTo>
                  <a:cubicBezTo>
                    <a:pt x="11576" y="20721"/>
                    <a:pt x="11892" y="21244"/>
                    <a:pt x="11892" y="20547"/>
                  </a:cubicBezTo>
                  <a:cubicBezTo>
                    <a:pt x="11892" y="19850"/>
                    <a:pt x="11008" y="19502"/>
                    <a:pt x="11008" y="19850"/>
                  </a:cubicBezTo>
                  <a:close/>
                  <a:moveTo>
                    <a:pt x="10313" y="18109"/>
                  </a:moveTo>
                  <a:cubicBezTo>
                    <a:pt x="10250" y="18457"/>
                    <a:pt x="10060" y="18457"/>
                    <a:pt x="9934" y="18109"/>
                  </a:cubicBezTo>
                  <a:cubicBezTo>
                    <a:pt x="9808" y="17934"/>
                    <a:pt x="9618" y="18631"/>
                    <a:pt x="9681" y="18979"/>
                  </a:cubicBezTo>
                  <a:cubicBezTo>
                    <a:pt x="9745" y="19154"/>
                    <a:pt x="10060" y="19502"/>
                    <a:pt x="10376" y="19154"/>
                  </a:cubicBezTo>
                  <a:cubicBezTo>
                    <a:pt x="10755" y="18805"/>
                    <a:pt x="11008" y="19154"/>
                    <a:pt x="11008" y="18631"/>
                  </a:cubicBezTo>
                  <a:cubicBezTo>
                    <a:pt x="11134" y="18109"/>
                    <a:pt x="10376" y="17586"/>
                    <a:pt x="10313" y="1810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8" name="Google Shape;1090;p79"/>
            <p:cNvSpPr/>
            <p:nvPr/>
          </p:nvSpPr>
          <p:spPr>
            <a:xfrm>
              <a:off x="5765033" y="2441193"/>
              <a:ext cx="63049" cy="2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19200" extrusionOk="0">
                  <a:moveTo>
                    <a:pt x="2592" y="14880"/>
                  </a:moveTo>
                  <a:cubicBezTo>
                    <a:pt x="1728" y="14880"/>
                    <a:pt x="864" y="14880"/>
                    <a:pt x="0" y="17040"/>
                  </a:cubicBezTo>
                  <a:cubicBezTo>
                    <a:pt x="864" y="19200"/>
                    <a:pt x="1728" y="19200"/>
                    <a:pt x="2592" y="19200"/>
                  </a:cubicBezTo>
                  <a:cubicBezTo>
                    <a:pt x="2592" y="19200"/>
                    <a:pt x="3456" y="17040"/>
                    <a:pt x="3456" y="14880"/>
                  </a:cubicBezTo>
                  <a:cubicBezTo>
                    <a:pt x="2592" y="14880"/>
                    <a:pt x="2592" y="14880"/>
                    <a:pt x="2592" y="14880"/>
                  </a:cubicBezTo>
                  <a:cubicBezTo>
                    <a:pt x="2592" y="14880"/>
                    <a:pt x="2592" y="14880"/>
                    <a:pt x="2592" y="14880"/>
                  </a:cubicBezTo>
                  <a:close/>
                  <a:moveTo>
                    <a:pt x="11232" y="1920"/>
                  </a:moveTo>
                  <a:cubicBezTo>
                    <a:pt x="8640" y="1920"/>
                    <a:pt x="8640" y="6240"/>
                    <a:pt x="6048" y="10560"/>
                  </a:cubicBezTo>
                  <a:cubicBezTo>
                    <a:pt x="6048" y="12720"/>
                    <a:pt x="6048" y="12720"/>
                    <a:pt x="6048" y="12720"/>
                  </a:cubicBezTo>
                  <a:cubicBezTo>
                    <a:pt x="6048" y="12720"/>
                    <a:pt x="6912" y="14880"/>
                    <a:pt x="7776" y="17040"/>
                  </a:cubicBezTo>
                  <a:cubicBezTo>
                    <a:pt x="11232" y="12720"/>
                    <a:pt x="19872" y="4080"/>
                    <a:pt x="20736" y="1920"/>
                  </a:cubicBezTo>
                  <a:cubicBezTo>
                    <a:pt x="21600" y="-2400"/>
                    <a:pt x="15552" y="1920"/>
                    <a:pt x="11232" y="192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Google Shape;1091;p79"/>
            <p:cNvSpPr/>
            <p:nvPr/>
          </p:nvSpPr>
          <p:spPr>
            <a:xfrm>
              <a:off x="3471095" y="1255830"/>
              <a:ext cx="227003" cy="2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extrusionOk="0">
                  <a:moveTo>
                    <a:pt x="14887" y="18813"/>
                  </a:moveTo>
                  <a:cubicBezTo>
                    <a:pt x="13882" y="19045"/>
                    <a:pt x="13380" y="19045"/>
                    <a:pt x="12626" y="18813"/>
                  </a:cubicBezTo>
                  <a:cubicBezTo>
                    <a:pt x="11873" y="18348"/>
                    <a:pt x="10868" y="19045"/>
                    <a:pt x="11119" y="19510"/>
                  </a:cubicBezTo>
                  <a:cubicBezTo>
                    <a:pt x="11370" y="19742"/>
                    <a:pt x="11370" y="20206"/>
                    <a:pt x="12877" y="20439"/>
                  </a:cubicBezTo>
                  <a:cubicBezTo>
                    <a:pt x="14384" y="20671"/>
                    <a:pt x="14384" y="21600"/>
                    <a:pt x="15138" y="21600"/>
                  </a:cubicBezTo>
                  <a:cubicBezTo>
                    <a:pt x="15640" y="21600"/>
                    <a:pt x="15640" y="21135"/>
                    <a:pt x="15640" y="20439"/>
                  </a:cubicBezTo>
                  <a:cubicBezTo>
                    <a:pt x="15389" y="19974"/>
                    <a:pt x="16394" y="19045"/>
                    <a:pt x="16394" y="18813"/>
                  </a:cubicBezTo>
                  <a:cubicBezTo>
                    <a:pt x="16394" y="18813"/>
                    <a:pt x="15891" y="18581"/>
                    <a:pt x="14887" y="18813"/>
                  </a:cubicBezTo>
                  <a:close/>
                  <a:moveTo>
                    <a:pt x="4338" y="13006"/>
                  </a:moveTo>
                  <a:cubicBezTo>
                    <a:pt x="3584" y="13471"/>
                    <a:pt x="3082" y="12774"/>
                    <a:pt x="2831" y="13239"/>
                  </a:cubicBezTo>
                  <a:cubicBezTo>
                    <a:pt x="2329" y="13935"/>
                    <a:pt x="3836" y="14632"/>
                    <a:pt x="3584" y="15561"/>
                  </a:cubicBezTo>
                  <a:cubicBezTo>
                    <a:pt x="3333" y="16490"/>
                    <a:pt x="3584" y="17652"/>
                    <a:pt x="4338" y="17187"/>
                  </a:cubicBezTo>
                  <a:cubicBezTo>
                    <a:pt x="5091" y="16723"/>
                    <a:pt x="5343" y="16955"/>
                    <a:pt x="5594" y="16490"/>
                  </a:cubicBezTo>
                  <a:cubicBezTo>
                    <a:pt x="5845" y="16026"/>
                    <a:pt x="5594" y="14400"/>
                    <a:pt x="5845" y="13703"/>
                  </a:cubicBezTo>
                  <a:cubicBezTo>
                    <a:pt x="6096" y="12774"/>
                    <a:pt x="4840" y="12542"/>
                    <a:pt x="4338" y="13006"/>
                  </a:cubicBezTo>
                  <a:close/>
                  <a:moveTo>
                    <a:pt x="17650" y="12077"/>
                  </a:moveTo>
                  <a:cubicBezTo>
                    <a:pt x="17147" y="11845"/>
                    <a:pt x="17398" y="11148"/>
                    <a:pt x="16394" y="11148"/>
                  </a:cubicBezTo>
                  <a:cubicBezTo>
                    <a:pt x="15138" y="11381"/>
                    <a:pt x="13882" y="9755"/>
                    <a:pt x="13380" y="8361"/>
                  </a:cubicBezTo>
                  <a:cubicBezTo>
                    <a:pt x="13129" y="6735"/>
                    <a:pt x="11370" y="6735"/>
                    <a:pt x="10868" y="6039"/>
                  </a:cubicBezTo>
                  <a:cubicBezTo>
                    <a:pt x="10366" y="5110"/>
                    <a:pt x="11370" y="4877"/>
                    <a:pt x="10868" y="4181"/>
                  </a:cubicBezTo>
                  <a:cubicBezTo>
                    <a:pt x="10617" y="3716"/>
                    <a:pt x="11119" y="3484"/>
                    <a:pt x="11622" y="3252"/>
                  </a:cubicBezTo>
                  <a:cubicBezTo>
                    <a:pt x="11622" y="2323"/>
                    <a:pt x="11622" y="1394"/>
                    <a:pt x="11622" y="929"/>
                  </a:cubicBezTo>
                  <a:cubicBezTo>
                    <a:pt x="11370" y="929"/>
                    <a:pt x="11119" y="929"/>
                    <a:pt x="10868" y="929"/>
                  </a:cubicBezTo>
                  <a:cubicBezTo>
                    <a:pt x="10617" y="697"/>
                    <a:pt x="10617" y="0"/>
                    <a:pt x="10617" y="0"/>
                  </a:cubicBezTo>
                  <a:cubicBezTo>
                    <a:pt x="10366" y="0"/>
                    <a:pt x="9110" y="0"/>
                    <a:pt x="8859" y="232"/>
                  </a:cubicBezTo>
                  <a:cubicBezTo>
                    <a:pt x="8608" y="465"/>
                    <a:pt x="8357" y="929"/>
                    <a:pt x="7854" y="697"/>
                  </a:cubicBezTo>
                  <a:cubicBezTo>
                    <a:pt x="7603" y="465"/>
                    <a:pt x="7603" y="465"/>
                    <a:pt x="7603" y="465"/>
                  </a:cubicBezTo>
                  <a:cubicBezTo>
                    <a:pt x="7352" y="929"/>
                    <a:pt x="7352" y="929"/>
                    <a:pt x="7352" y="929"/>
                  </a:cubicBezTo>
                  <a:cubicBezTo>
                    <a:pt x="7352" y="929"/>
                    <a:pt x="7101" y="1161"/>
                    <a:pt x="6850" y="1161"/>
                  </a:cubicBezTo>
                  <a:cubicBezTo>
                    <a:pt x="6598" y="1161"/>
                    <a:pt x="6347" y="929"/>
                    <a:pt x="6347" y="1394"/>
                  </a:cubicBezTo>
                  <a:cubicBezTo>
                    <a:pt x="6347" y="1626"/>
                    <a:pt x="5594" y="1626"/>
                    <a:pt x="5343" y="1626"/>
                  </a:cubicBezTo>
                  <a:cubicBezTo>
                    <a:pt x="5343" y="1394"/>
                    <a:pt x="4840" y="1626"/>
                    <a:pt x="4840" y="1858"/>
                  </a:cubicBezTo>
                  <a:cubicBezTo>
                    <a:pt x="4840" y="2323"/>
                    <a:pt x="4840" y="3019"/>
                    <a:pt x="4338" y="2555"/>
                  </a:cubicBezTo>
                  <a:cubicBezTo>
                    <a:pt x="3836" y="2090"/>
                    <a:pt x="3333" y="1161"/>
                    <a:pt x="3333" y="1394"/>
                  </a:cubicBezTo>
                  <a:cubicBezTo>
                    <a:pt x="3082" y="1394"/>
                    <a:pt x="2580" y="2555"/>
                    <a:pt x="2329" y="2555"/>
                  </a:cubicBezTo>
                  <a:cubicBezTo>
                    <a:pt x="2329" y="2555"/>
                    <a:pt x="1324" y="2787"/>
                    <a:pt x="822" y="2787"/>
                  </a:cubicBezTo>
                  <a:cubicBezTo>
                    <a:pt x="570" y="3252"/>
                    <a:pt x="822" y="3484"/>
                    <a:pt x="1073" y="3716"/>
                  </a:cubicBezTo>
                  <a:cubicBezTo>
                    <a:pt x="1324" y="3716"/>
                    <a:pt x="822" y="3948"/>
                    <a:pt x="570" y="4181"/>
                  </a:cubicBezTo>
                  <a:cubicBezTo>
                    <a:pt x="319" y="4181"/>
                    <a:pt x="-183" y="4181"/>
                    <a:pt x="68" y="4645"/>
                  </a:cubicBezTo>
                  <a:cubicBezTo>
                    <a:pt x="570" y="5110"/>
                    <a:pt x="1073" y="5110"/>
                    <a:pt x="822" y="5574"/>
                  </a:cubicBezTo>
                  <a:cubicBezTo>
                    <a:pt x="570" y="6039"/>
                    <a:pt x="822" y="6503"/>
                    <a:pt x="1324" y="6503"/>
                  </a:cubicBezTo>
                  <a:cubicBezTo>
                    <a:pt x="1575" y="6503"/>
                    <a:pt x="2329" y="6503"/>
                    <a:pt x="2077" y="6503"/>
                  </a:cubicBezTo>
                  <a:cubicBezTo>
                    <a:pt x="2077" y="6735"/>
                    <a:pt x="2077" y="6968"/>
                    <a:pt x="1826" y="7200"/>
                  </a:cubicBezTo>
                  <a:cubicBezTo>
                    <a:pt x="2329" y="6968"/>
                    <a:pt x="2329" y="6968"/>
                    <a:pt x="2580" y="6968"/>
                  </a:cubicBezTo>
                  <a:cubicBezTo>
                    <a:pt x="3333" y="6503"/>
                    <a:pt x="3082" y="6271"/>
                    <a:pt x="4087" y="6039"/>
                  </a:cubicBezTo>
                  <a:cubicBezTo>
                    <a:pt x="5091" y="5806"/>
                    <a:pt x="6347" y="6503"/>
                    <a:pt x="6598" y="6968"/>
                  </a:cubicBezTo>
                  <a:cubicBezTo>
                    <a:pt x="7101" y="7432"/>
                    <a:pt x="7101" y="7432"/>
                    <a:pt x="7352" y="7897"/>
                  </a:cubicBezTo>
                  <a:cubicBezTo>
                    <a:pt x="7352" y="8361"/>
                    <a:pt x="7854" y="9290"/>
                    <a:pt x="8859" y="9987"/>
                  </a:cubicBezTo>
                  <a:cubicBezTo>
                    <a:pt x="10366" y="10916"/>
                    <a:pt x="10868" y="11845"/>
                    <a:pt x="11370" y="12077"/>
                  </a:cubicBezTo>
                  <a:cubicBezTo>
                    <a:pt x="12124" y="12310"/>
                    <a:pt x="12877" y="12310"/>
                    <a:pt x="13380" y="12774"/>
                  </a:cubicBezTo>
                  <a:cubicBezTo>
                    <a:pt x="13882" y="13239"/>
                    <a:pt x="14384" y="13471"/>
                    <a:pt x="14887" y="13935"/>
                  </a:cubicBezTo>
                  <a:cubicBezTo>
                    <a:pt x="15640" y="14168"/>
                    <a:pt x="15640" y="14632"/>
                    <a:pt x="16394" y="14632"/>
                  </a:cubicBezTo>
                  <a:cubicBezTo>
                    <a:pt x="16896" y="14865"/>
                    <a:pt x="16645" y="15329"/>
                    <a:pt x="16896" y="15794"/>
                  </a:cubicBezTo>
                  <a:cubicBezTo>
                    <a:pt x="17398" y="16258"/>
                    <a:pt x="17398" y="17187"/>
                    <a:pt x="17147" y="17652"/>
                  </a:cubicBezTo>
                  <a:cubicBezTo>
                    <a:pt x="16645" y="18116"/>
                    <a:pt x="16896" y="19045"/>
                    <a:pt x="17147" y="19045"/>
                  </a:cubicBezTo>
                  <a:cubicBezTo>
                    <a:pt x="17398" y="19045"/>
                    <a:pt x="17901" y="18116"/>
                    <a:pt x="17901" y="17419"/>
                  </a:cubicBezTo>
                  <a:cubicBezTo>
                    <a:pt x="17901" y="17187"/>
                    <a:pt x="18654" y="17187"/>
                    <a:pt x="19157" y="16723"/>
                  </a:cubicBezTo>
                  <a:cubicBezTo>
                    <a:pt x="19659" y="16026"/>
                    <a:pt x="18403" y="16026"/>
                    <a:pt x="18152" y="15097"/>
                  </a:cubicBezTo>
                  <a:cubicBezTo>
                    <a:pt x="17901" y="14632"/>
                    <a:pt x="19157" y="13935"/>
                    <a:pt x="20161" y="14632"/>
                  </a:cubicBezTo>
                  <a:cubicBezTo>
                    <a:pt x="20915" y="15097"/>
                    <a:pt x="21417" y="15329"/>
                    <a:pt x="21417" y="14632"/>
                  </a:cubicBezTo>
                  <a:cubicBezTo>
                    <a:pt x="21417" y="13703"/>
                    <a:pt x="18403" y="12542"/>
                    <a:pt x="17650" y="1207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0" name="Google Shape;1092;p79"/>
            <p:cNvSpPr/>
            <p:nvPr/>
          </p:nvSpPr>
          <p:spPr>
            <a:xfrm>
              <a:off x="3698094" y="1347399"/>
              <a:ext cx="24531" cy="3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cubicBezTo>
                    <a:pt x="4800" y="5400"/>
                    <a:pt x="0" y="9000"/>
                    <a:pt x="0" y="9000"/>
                  </a:cubicBezTo>
                  <a:cubicBezTo>
                    <a:pt x="0" y="10800"/>
                    <a:pt x="0" y="12600"/>
                    <a:pt x="0" y="14400"/>
                  </a:cubicBezTo>
                  <a:cubicBezTo>
                    <a:pt x="4800" y="18000"/>
                    <a:pt x="9600" y="19800"/>
                    <a:pt x="144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6800" y="18000"/>
                    <a:pt x="16800" y="12600"/>
                    <a:pt x="21600" y="12600"/>
                  </a:cubicBezTo>
                  <a:cubicBezTo>
                    <a:pt x="16800" y="9000"/>
                    <a:pt x="12000" y="3600"/>
                    <a:pt x="7200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1" name="Google Shape;1093;p79"/>
            <p:cNvSpPr/>
            <p:nvPr/>
          </p:nvSpPr>
          <p:spPr>
            <a:xfrm>
              <a:off x="3703014" y="1277081"/>
              <a:ext cx="80318" cy="9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extrusionOk="0">
                  <a:moveTo>
                    <a:pt x="19510" y="14595"/>
                  </a:moveTo>
                  <a:cubicBezTo>
                    <a:pt x="18116" y="13427"/>
                    <a:pt x="18116" y="11676"/>
                    <a:pt x="19510" y="11092"/>
                  </a:cubicBezTo>
                  <a:cubicBezTo>
                    <a:pt x="20206" y="10508"/>
                    <a:pt x="19510" y="9924"/>
                    <a:pt x="19510" y="9341"/>
                  </a:cubicBezTo>
                  <a:cubicBezTo>
                    <a:pt x="19510" y="8173"/>
                    <a:pt x="13935" y="7589"/>
                    <a:pt x="13239" y="7589"/>
                  </a:cubicBezTo>
                  <a:cubicBezTo>
                    <a:pt x="12542" y="7589"/>
                    <a:pt x="13935" y="4670"/>
                    <a:pt x="12542" y="4670"/>
                  </a:cubicBezTo>
                  <a:cubicBezTo>
                    <a:pt x="11845" y="4670"/>
                    <a:pt x="11148" y="4086"/>
                    <a:pt x="11148" y="3503"/>
                  </a:cubicBezTo>
                  <a:cubicBezTo>
                    <a:pt x="11148" y="2919"/>
                    <a:pt x="9058" y="1168"/>
                    <a:pt x="9058" y="1168"/>
                  </a:cubicBezTo>
                  <a:cubicBezTo>
                    <a:pt x="9058" y="584"/>
                    <a:pt x="9058" y="584"/>
                    <a:pt x="9058" y="584"/>
                  </a:cubicBezTo>
                  <a:cubicBezTo>
                    <a:pt x="8361" y="584"/>
                    <a:pt x="7665" y="584"/>
                    <a:pt x="7665" y="584"/>
                  </a:cubicBezTo>
                  <a:cubicBezTo>
                    <a:pt x="6968" y="584"/>
                    <a:pt x="5574" y="0"/>
                    <a:pt x="5574" y="0"/>
                  </a:cubicBezTo>
                  <a:cubicBezTo>
                    <a:pt x="5574" y="0"/>
                    <a:pt x="2787" y="584"/>
                    <a:pt x="0" y="1168"/>
                  </a:cubicBezTo>
                  <a:cubicBezTo>
                    <a:pt x="697" y="2335"/>
                    <a:pt x="697" y="3503"/>
                    <a:pt x="1394" y="3503"/>
                  </a:cubicBezTo>
                  <a:cubicBezTo>
                    <a:pt x="3484" y="4086"/>
                    <a:pt x="2787" y="5838"/>
                    <a:pt x="3484" y="7005"/>
                  </a:cubicBezTo>
                  <a:cubicBezTo>
                    <a:pt x="4181" y="8173"/>
                    <a:pt x="4181" y="13427"/>
                    <a:pt x="2787" y="13427"/>
                  </a:cubicBezTo>
                  <a:cubicBezTo>
                    <a:pt x="2787" y="13427"/>
                    <a:pt x="2090" y="14595"/>
                    <a:pt x="697" y="15178"/>
                  </a:cubicBezTo>
                  <a:cubicBezTo>
                    <a:pt x="2090" y="16346"/>
                    <a:pt x="4181" y="18097"/>
                    <a:pt x="4877" y="19265"/>
                  </a:cubicBezTo>
                  <a:cubicBezTo>
                    <a:pt x="4877" y="19265"/>
                    <a:pt x="4877" y="19265"/>
                    <a:pt x="4877" y="19265"/>
                  </a:cubicBezTo>
                  <a:cubicBezTo>
                    <a:pt x="6271" y="19265"/>
                    <a:pt x="9755" y="21600"/>
                    <a:pt x="9755" y="21600"/>
                  </a:cubicBezTo>
                  <a:cubicBezTo>
                    <a:pt x="9755" y="21600"/>
                    <a:pt x="15329" y="20432"/>
                    <a:pt x="18813" y="19849"/>
                  </a:cubicBezTo>
                  <a:cubicBezTo>
                    <a:pt x="18813" y="19265"/>
                    <a:pt x="18813" y="18681"/>
                    <a:pt x="18813" y="18681"/>
                  </a:cubicBezTo>
                  <a:cubicBezTo>
                    <a:pt x="18813" y="18097"/>
                    <a:pt x="19510" y="17514"/>
                    <a:pt x="20206" y="17514"/>
                  </a:cubicBezTo>
                  <a:cubicBezTo>
                    <a:pt x="21600" y="17514"/>
                    <a:pt x="20206" y="15178"/>
                    <a:pt x="19510" y="1459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 b="1">
                  <a:solidFill>
                    <a:srgbClr val="096FA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54" name="Google Shape;1094;p79"/>
            <p:cNvGrpSpPr/>
            <p:nvPr/>
          </p:nvGrpSpPr>
          <p:grpSpPr>
            <a:xfrm>
              <a:off x="3454238" y="1133811"/>
              <a:ext cx="116288" cy="120936"/>
              <a:chOff x="-1" y="0"/>
              <a:chExt cx="116287" cy="120935"/>
            </a:xfrm>
          </p:grpSpPr>
          <p:sp>
            <p:nvSpPr>
              <p:cNvPr id="452" name="Google Shape;1096;p79"/>
              <p:cNvSpPr/>
              <p:nvPr/>
            </p:nvSpPr>
            <p:spPr>
              <a:xfrm>
                <a:off x="-2" y="-1"/>
                <a:ext cx="42505" cy="42503"/>
              </a:xfrm>
              <a:prstGeom prst="ellipse">
                <a:avLst/>
              </a:prstGeom>
              <a:solidFill>
                <a:schemeClr val="accent4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096FA1"/>
                    </a:solidFill>
                    <a:latin typeface="Inter Regular"/>
                    <a:ea typeface="Inter Regular"/>
                    <a:cs typeface="Inter Regular"/>
                    <a:sym typeface="Inter Regular"/>
                  </a:defRPr>
                </a:pPr>
                <a:endParaRPr/>
              </a:p>
            </p:txBody>
          </p:sp>
          <p:sp>
            <p:nvSpPr>
              <p:cNvPr id="453" name="Google Shape;1097;p79"/>
              <p:cNvSpPr/>
              <p:nvPr/>
            </p:nvSpPr>
            <p:spPr>
              <a:xfrm>
                <a:off x="73782" y="78433"/>
                <a:ext cx="42505" cy="42503"/>
              </a:xfrm>
              <a:prstGeom prst="ellipse">
                <a:avLst/>
              </a:prstGeom>
              <a:solidFill>
                <a:schemeClr val="accent4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096FA1"/>
                    </a:solidFill>
                    <a:latin typeface="Inter Regular"/>
                    <a:ea typeface="Inter Regular"/>
                    <a:cs typeface="Inter Regular"/>
                    <a:sym typeface="Inter Regular"/>
                  </a:defRPr>
                </a:pPr>
                <a:endParaRPr/>
              </a:p>
            </p:txBody>
          </p:sp>
        </p:grpSp>
      </p:grpSp>
      <p:grpSp>
        <p:nvGrpSpPr>
          <p:cNvPr id="458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456" name="Corner.png" descr="Corner.png"/>
            <p:cNvPicPr>
              <a:picLocks noChangeAspect="1"/>
            </p:cNvPicPr>
            <p:nvPr/>
          </p:nvPicPr>
          <p:blipFill>
            <a:blip r:embed="rId2">
              <a:alphaModFix amt="20030"/>
            </a:blip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Grafik 5" descr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531" y="156579"/>
              <a:ext cx="522001" cy="48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elemen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hteck 23"/>
          <p:cNvSpPr/>
          <p:nvPr/>
        </p:nvSpPr>
        <p:spPr>
          <a:xfrm>
            <a:off x="7820711" y="0"/>
            <a:ext cx="1331914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/>
          </a:p>
        </p:txBody>
      </p:sp>
      <p:sp>
        <p:nvSpPr>
          <p:cNvPr id="652" name="Rechteck 4"/>
          <p:cNvSpPr/>
          <p:nvPr/>
        </p:nvSpPr>
        <p:spPr>
          <a:xfrm>
            <a:off x="-2194" y="0"/>
            <a:ext cx="1331913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/>
          </a:p>
        </p:txBody>
      </p:sp>
      <p:grpSp>
        <p:nvGrpSpPr>
          <p:cNvPr id="655" name="Gruppieren 5"/>
          <p:cNvGrpSpPr/>
          <p:nvPr/>
        </p:nvGrpSpPr>
        <p:grpSpPr>
          <a:xfrm>
            <a:off x="6740589" y="1647038"/>
            <a:ext cx="2160245" cy="2178243"/>
            <a:chOff x="-1" y="0"/>
            <a:chExt cx="2160244" cy="2178242"/>
          </a:xfrm>
        </p:grpSpPr>
        <p:sp>
          <p:nvSpPr>
            <p:cNvPr id="653" name="Ellipse 6"/>
            <p:cNvSpPr/>
            <p:nvPr/>
          </p:nvSpPr>
          <p:spPr>
            <a:xfrm>
              <a:off x="-2" y="18000"/>
              <a:ext cx="2160246" cy="2160243"/>
            </a:xfrm>
            <a:prstGeom prst="ellipse">
              <a:avLst/>
            </a:prstGeom>
            <a:gradFill flip="none" rotWithShape="1">
              <a:gsLst>
                <a:gs pos="0">
                  <a:srgbClr val="F0F6F8"/>
                </a:gs>
                <a:gs pos="100000">
                  <a:schemeClr val="accent4"/>
                </a:gs>
              </a:gsLst>
              <a:lin ang="2700000" scaled="0"/>
            </a:gradFill>
            <a:ln w="6985" cap="flat">
              <a:solidFill>
                <a:srgbClr val="D02C3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654" name="Ellipse 7"/>
            <p:cNvSpPr/>
            <p:nvPr/>
          </p:nvSpPr>
          <p:spPr>
            <a:xfrm>
              <a:off x="1058941" y="0"/>
              <a:ext cx="36003" cy="36003"/>
            </a:xfrm>
            <a:prstGeom prst="ellipse">
              <a:avLst/>
            </a:prstGeom>
            <a:solidFill>
              <a:srgbClr val="D02C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658" name="Gruppieren 8"/>
          <p:cNvGrpSpPr/>
          <p:nvPr/>
        </p:nvGrpSpPr>
        <p:grpSpPr>
          <a:xfrm>
            <a:off x="3166299" y="1649551"/>
            <a:ext cx="2880325" cy="2895809"/>
            <a:chOff x="-1" y="0"/>
            <a:chExt cx="2880323" cy="2895808"/>
          </a:xfrm>
        </p:grpSpPr>
        <p:sp>
          <p:nvSpPr>
            <p:cNvPr id="656" name="Ellipse 9"/>
            <p:cNvSpPr/>
            <p:nvPr/>
          </p:nvSpPr>
          <p:spPr>
            <a:xfrm>
              <a:off x="-2" y="15485"/>
              <a:ext cx="2880325" cy="288032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2700000" scaled="0"/>
            </a:gradFill>
            <a:ln w="6985" cap="flat">
              <a:solidFill>
                <a:srgbClr val="D02C3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657" name="Ellipse 10"/>
            <p:cNvSpPr/>
            <p:nvPr/>
          </p:nvSpPr>
          <p:spPr>
            <a:xfrm>
              <a:off x="1393248" y="-1"/>
              <a:ext cx="36003" cy="36003"/>
            </a:xfrm>
            <a:prstGeom prst="ellipse">
              <a:avLst/>
            </a:prstGeom>
            <a:solidFill>
              <a:srgbClr val="D02C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661" name="Gruppieren 11"/>
          <p:cNvGrpSpPr/>
          <p:nvPr/>
        </p:nvGrpSpPr>
        <p:grpSpPr>
          <a:xfrm>
            <a:off x="243165" y="1647038"/>
            <a:ext cx="2160245" cy="2178243"/>
            <a:chOff x="-1" y="0"/>
            <a:chExt cx="2160244" cy="2178242"/>
          </a:xfrm>
        </p:grpSpPr>
        <p:sp>
          <p:nvSpPr>
            <p:cNvPr id="659" name="Ellipse 12"/>
            <p:cNvSpPr/>
            <p:nvPr/>
          </p:nvSpPr>
          <p:spPr>
            <a:xfrm>
              <a:off x="-2" y="18000"/>
              <a:ext cx="2160245" cy="2160243"/>
            </a:xfrm>
            <a:prstGeom prst="ellipse">
              <a:avLst/>
            </a:prstGeom>
            <a:noFill/>
            <a:ln w="6985" cap="flat">
              <a:solidFill>
                <a:srgbClr val="D02C3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660" name="Ellipse 13"/>
            <p:cNvSpPr/>
            <p:nvPr/>
          </p:nvSpPr>
          <p:spPr>
            <a:xfrm>
              <a:off x="1070745" y="0"/>
              <a:ext cx="36003" cy="36003"/>
            </a:xfrm>
            <a:prstGeom prst="ellipse">
              <a:avLst/>
            </a:prstGeom>
            <a:solidFill>
              <a:srgbClr val="D02C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666" name="Gruppieren 14"/>
          <p:cNvGrpSpPr/>
          <p:nvPr/>
        </p:nvGrpSpPr>
        <p:grpSpPr>
          <a:xfrm>
            <a:off x="232144" y="4659980"/>
            <a:ext cx="4178472" cy="36792"/>
            <a:chOff x="-1" y="0"/>
            <a:chExt cx="4178470" cy="36791"/>
          </a:xfrm>
        </p:grpSpPr>
        <p:sp>
          <p:nvSpPr>
            <p:cNvPr id="662" name="Gerader Verbinder 15"/>
            <p:cNvSpPr/>
            <p:nvPr/>
          </p:nvSpPr>
          <p:spPr>
            <a:xfrm>
              <a:off x="19853" y="19533"/>
              <a:ext cx="4140615" cy="2"/>
            </a:xfrm>
            <a:prstGeom prst="line">
              <a:avLst/>
            </a:prstGeom>
            <a:noFill/>
            <a:ln w="6985" cap="flat">
              <a:solidFill>
                <a:srgbClr val="D02C35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3" name="Ellipse 16"/>
            <p:cNvSpPr/>
            <p:nvPr/>
          </p:nvSpPr>
          <p:spPr>
            <a:xfrm>
              <a:off x="4142467" y="788"/>
              <a:ext cx="36003" cy="36003"/>
            </a:xfrm>
            <a:prstGeom prst="ellipse">
              <a:avLst/>
            </a:prstGeom>
            <a:solidFill>
              <a:srgbClr val="D02C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664" name="Ellipse 17"/>
            <p:cNvSpPr/>
            <p:nvPr/>
          </p:nvSpPr>
          <p:spPr>
            <a:xfrm>
              <a:off x="1083110" y="-1"/>
              <a:ext cx="36003" cy="36002"/>
            </a:xfrm>
            <a:prstGeom prst="ellipse">
              <a:avLst/>
            </a:prstGeom>
            <a:solidFill>
              <a:srgbClr val="D02C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665" name="Ellipse 18"/>
            <p:cNvSpPr/>
            <p:nvPr/>
          </p:nvSpPr>
          <p:spPr>
            <a:xfrm>
              <a:off x="-2" y="-1"/>
              <a:ext cx="36003" cy="36002"/>
            </a:xfrm>
            <a:prstGeom prst="ellipse">
              <a:avLst/>
            </a:prstGeom>
            <a:solidFill>
              <a:srgbClr val="D02C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669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667" name="Corner.png" descr="Corn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8" name="Grafik 7" descr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14" y="169071"/>
              <a:ext cx="497035" cy="46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2" name="Gruppieren"/>
          <p:cNvGrpSpPr/>
          <p:nvPr/>
        </p:nvGrpSpPr>
        <p:grpSpPr>
          <a:xfrm>
            <a:off x="-31371" y="1264716"/>
            <a:ext cx="2585839" cy="1223964"/>
            <a:chOff x="0" y="0"/>
            <a:chExt cx="2585837" cy="1223962"/>
          </a:xfrm>
        </p:grpSpPr>
        <p:pic>
          <p:nvPicPr>
            <p:cNvPr id="670" name="Corner.png" descr="Corner.png"/>
            <p:cNvPicPr>
              <a:picLocks noChangeAspect="1"/>
            </p:cNvPicPr>
            <p:nvPr/>
          </p:nvPicPr>
          <p:blipFill>
            <a:blip r:embed="rId2">
              <a:alphaModFix amt="20030"/>
            </a:blip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1" name="Grafik 5" descr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531" y="156579"/>
              <a:ext cx="522001" cy="48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271" y="1209676"/>
            <a:ext cx="7658100" cy="327659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6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C16A61B2-F319-4FC1-B981-3D4E6097AB63}" type="datetime1">
              <a:rPr lang="de-DE" smtClean="0"/>
              <a:t>31.01.2024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DE-CIX Brand Story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765000" y="4927886"/>
            <a:ext cx="419987" cy="123111"/>
          </a:xfrm>
        </p:spPr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770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Logo farbig +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eltext"/>
          <p:cNvSpPr txBox="1">
            <a:spLocks noGrp="1"/>
          </p:cNvSpPr>
          <p:nvPr>
            <p:ph type="title"/>
          </p:nvPr>
        </p:nvSpPr>
        <p:spPr>
          <a:xfrm>
            <a:off x="1331912" y="839787"/>
            <a:ext cx="6840488" cy="93568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6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331912" y="1347787"/>
            <a:ext cx="6840488" cy="2664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</a:lvl1pPr>
            <a:lvl2pPr>
              <a:lnSpc>
                <a:spcPct val="100000"/>
              </a:lnSpc>
              <a:spcBef>
                <a:spcPts val="600"/>
              </a:spcBef>
            </a:lvl2pPr>
            <a:lvl3pPr>
              <a:lnSpc>
                <a:spcPct val="100000"/>
              </a:lnSpc>
              <a:spcBef>
                <a:spcPts val="600"/>
              </a:spcBef>
            </a:lvl3pPr>
            <a:lvl4pPr>
              <a:lnSpc>
                <a:spcPct val="100000"/>
              </a:lnSpc>
              <a:spcBef>
                <a:spcPts val="600"/>
              </a:spcBef>
            </a:lvl4pPr>
            <a:lvl5pPr>
              <a:lnSpc>
                <a:spcPct val="100000"/>
              </a:lnSpc>
              <a:spcBef>
                <a:spcPts val="600"/>
              </a:spcBef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grpSp>
        <p:nvGrpSpPr>
          <p:cNvPr id="166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164" name="Corner.png" descr="Corn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Grafik 7" descr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14" y="169071"/>
              <a:ext cx="497035" cy="46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+ Unter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eltext"/>
          <p:cNvSpPr txBox="1">
            <a:spLocks noGrp="1"/>
          </p:cNvSpPr>
          <p:nvPr>
            <p:ph type="title"/>
          </p:nvPr>
        </p:nvSpPr>
        <p:spPr>
          <a:xfrm>
            <a:off x="1331912" y="852487"/>
            <a:ext cx="6840488" cy="3596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0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31912" y="1347787"/>
            <a:ext cx="6840488" cy="122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600">
                <a:latin typeface="Inter Bold"/>
                <a:ea typeface="Inter Bold"/>
                <a:cs typeface="Inter Bold"/>
                <a:sym typeface="Inter Bold"/>
              </a:defRPr>
            </a:lvl1pPr>
            <a:lvl2pPr marL="0" indent="0">
              <a:buClrTx/>
              <a:buSzTx/>
              <a:buFontTx/>
              <a:buNone/>
              <a:defRPr sz="1600">
                <a:latin typeface="Inter Bold"/>
                <a:ea typeface="Inter Bold"/>
                <a:cs typeface="Inter Bold"/>
                <a:sym typeface="Inter Bold"/>
              </a:defRPr>
            </a:lvl2pPr>
            <a:lvl3pPr marL="0" indent="0">
              <a:buClrTx/>
              <a:buSzTx/>
              <a:buFontTx/>
              <a:buNone/>
              <a:defRPr sz="1600">
                <a:latin typeface="Inter Bold"/>
                <a:ea typeface="Inter Bold"/>
                <a:cs typeface="Inter Bold"/>
                <a:sym typeface="Inter Bold"/>
              </a:defRPr>
            </a:lvl3pPr>
            <a:lvl4pPr marL="0" indent="0">
              <a:buClrTx/>
              <a:buSzTx/>
              <a:buFontTx/>
              <a:buNone/>
              <a:defRPr sz="1600">
                <a:latin typeface="Inter Bold"/>
                <a:ea typeface="Inter Bold"/>
                <a:cs typeface="Inter Bold"/>
                <a:sym typeface="Inter Bold"/>
              </a:defRPr>
            </a:lvl4pPr>
            <a:lvl5pPr marL="0" indent="0">
              <a:buClrTx/>
              <a:buSzTx/>
              <a:buFontTx/>
              <a:buNone/>
              <a:defRPr sz="1600">
                <a:latin typeface="Inter Bold"/>
                <a:ea typeface="Inter Bold"/>
                <a:cs typeface="Inter Bold"/>
                <a:sym typeface="Inter Bold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grpSp>
        <p:nvGrpSpPr>
          <p:cNvPr id="203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201" name="Corner.png" descr="Corn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Grafik 7" descr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14" y="169071"/>
              <a:ext cx="497035" cy="46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title"/>
          </p:nvPr>
        </p:nvSpPr>
        <p:spPr>
          <a:xfrm>
            <a:off x="971550" y="814387"/>
            <a:ext cx="7200850" cy="9356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de-DE"/>
              <a:t>Mastertitelformat bearbeiten</a:t>
            </a:r>
            <a:endParaRPr/>
          </a:p>
        </p:txBody>
      </p:sp>
      <p:grpSp>
        <p:nvGrpSpPr>
          <p:cNvPr id="214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212" name="Corner.png" descr="Corn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Grafik 7" descr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14" y="169071"/>
              <a:ext cx="497035" cy="461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 Verlauf dunkel">
    <p:bg>
      <p:bgPr>
        <a:gradFill flip="none" rotWithShape="1">
          <a:gsLst>
            <a:gs pos="0">
              <a:srgbClr val="3D7A8A"/>
            </a:gs>
            <a:gs pos="100000">
              <a:srgbClr val="101F2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 Verlauf hell">
    <p:bg>
      <p:bgPr>
        <a:gradFill flip="none" rotWithShape="1">
          <a:gsLst>
            <a:gs pos="0">
              <a:srgbClr val="F0F6F8"/>
            </a:gs>
            <a:gs pos="10000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 Logo weiß + Verlauf dunkel">
    <p:bg>
      <p:bgPr>
        <a:gradFill flip="none" rotWithShape="1">
          <a:gsLst>
            <a:gs pos="0">
              <a:srgbClr val="3D7A8A"/>
            </a:gs>
            <a:gs pos="100000">
              <a:srgbClr val="101F2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075701" y="874326"/>
            <a:ext cx="7200850" cy="88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Titeltext</a:t>
            </a:r>
          </a:p>
        </p:txBody>
      </p:sp>
      <p:grpSp>
        <p:nvGrpSpPr>
          <p:cNvPr id="5" name="Gruppieren"/>
          <p:cNvGrpSpPr/>
          <p:nvPr/>
        </p:nvGrpSpPr>
        <p:grpSpPr>
          <a:xfrm>
            <a:off x="-31371" y="-5284"/>
            <a:ext cx="2585839" cy="1223964"/>
            <a:chOff x="0" y="0"/>
            <a:chExt cx="2585837" cy="1223962"/>
          </a:xfrm>
        </p:grpSpPr>
        <p:pic>
          <p:nvPicPr>
            <p:cNvPr id="3" name="Corner.png" descr="Corner.png"/>
            <p:cNvPicPr>
              <a:picLocks noChangeAspect="1"/>
            </p:cNvPicPr>
            <p:nvPr/>
          </p:nvPicPr>
          <p:blipFill>
            <a:blip r:embed="rId17">
              <a:alphaModFix amt="20030"/>
            </a:blip>
            <a:stretch>
              <a:fillRect/>
            </a:stretch>
          </p:blipFill>
          <p:spPr>
            <a:xfrm>
              <a:off x="0" y="0"/>
              <a:ext cx="2585838" cy="1223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Grafik 5" descr="Grafik 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3531" y="156579"/>
              <a:ext cx="522001" cy="48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Textebene 1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765000" y="492399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chemeClr val="accent3"/>
                </a:solidFill>
                <a:latin typeface="Inter Regular"/>
                <a:ea typeface="Inter Regular"/>
                <a:cs typeface="Inter Regular"/>
                <a:sym typeface="Inter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8" r:id="rId14"/>
  </p:sldLayoutIdLst>
  <p:transition spd="med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accent1"/>
          </a:solidFill>
          <a:uFillTx/>
          <a:latin typeface="Inter Bold"/>
          <a:ea typeface="Inter Bold"/>
          <a:cs typeface="Inter Bold"/>
          <a:sym typeface="Inter Bold"/>
        </a:defRPr>
      </a:lvl9pPr>
    </p:titleStyle>
    <p:bodyStyle>
      <a:lvl1pPr marL="179999" marR="0" indent="-179999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1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1pPr>
      <a:lvl2pPr marL="382500" marR="0" indent="-202499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1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2pPr>
      <a:lvl3pPr marL="568284" marR="0" indent="-208285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1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3pPr>
      <a:lvl4pPr marL="721384" marR="0" indent="-199384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1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4pPr>
      <a:lvl5pPr marL="882000" marR="0" indent="-215999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1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5pPr>
      <a:lvl6pPr marL="1951891" marR="0" indent="-237391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6pPr>
      <a:lvl7pPr marL="2294791" marR="0" indent="-237391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7pPr>
      <a:lvl8pPr marL="2637691" marR="0" indent="-237391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8pPr>
      <a:lvl9pPr marL="2980591" marR="0" indent="-237391" algn="l" defTabSz="68580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rgbClr val="007CAB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Inter Regular"/>
          <a:ea typeface="Inter Regular"/>
          <a:cs typeface="Inter Regular"/>
          <a:sym typeface="Inter Regular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itel 1"/>
          <p:cNvSpPr txBox="1">
            <a:spLocks noGrp="1"/>
          </p:cNvSpPr>
          <p:nvPr>
            <p:ph type="title"/>
          </p:nvPr>
        </p:nvSpPr>
        <p:spPr>
          <a:xfrm>
            <a:off x="3971543" y="368809"/>
            <a:ext cx="4305007" cy="947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Issues and Impacts in BGP Peering Configurations</a:t>
            </a:r>
            <a:endParaRPr sz="2800" dirty="0"/>
          </a:p>
        </p:txBody>
      </p:sp>
      <p:sp>
        <p:nvSpPr>
          <p:cNvPr id="689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3971544" y="1347788"/>
            <a:ext cx="4233672" cy="26638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DKNOG14 - 2024.03</a:t>
            </a:r>
          </a:p>
          <a:p>
            <a:pPr marL="0" indent="0">
              <a:buNone/>
            </a:pPr>
            <a:r>
              <a:rPr lang="en-US" dirty="0"/>
              <a:t>Bernd Spiess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8. Not configured major </a:t>
            </a:r>
            <a:br>
              <a:rPr lang="en-US" sz="2400" dirty="0"/>
            </a:br>
            <a:r>
              <a:rPr lang="en-US" sz="2400" dirty="0"/>
              <a:t>sessions.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ASNs not using the routeserver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= ASK FOR SESSION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 session = No nice/better peering traffic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BB14AF-3E68-13A3-72BE-1ABAD23A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64052"/>
            <a:ext cx="4102608" cy="17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78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9. Peering downturns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Interventions/Changes with forgotten checks/follow-ups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65B038-397C-2090-E737-B2BF4BD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48" y="1602043"/>
            <a:ext cx="5862824" cy="1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982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10. Opportunity: Measure Results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Have RTT/… measures in place</a:t>
            </a:r>
          </a:p>
          <a:p>
            <a:r>
              <a:rPr lang="en-US" dirty="0"/>
              <a:t>Measure improvements on </a:t>
            </a:r>
            <a:br>
              <a:rPr lang="en-US" dirty="0"/>
            </a:br>
            <a:r>
              <a:rPr lang="en-US" dirty="0"/>
              <a:t>peering/transit</a:t>
            </a:r>
            <a:br>
              <a:rPr lang="en-US" dirty="0"/>
            </a:br>
            <a:r>
              <a:rPr lang="en-US" dirty="0"/>
              <a:t>before and after</a:t>
            </a:r>
          </a:p>
          <a:p>
            <a:r>
              <a:rPr lang="en-US" dirty="0"/>
              <a:t>Support Measurement Platforms </a:t>
            </a:r>
            <a:br>
              <a:rPr lang="en-US" dirty="0"/>
            </a:br>
            <a:r>
              <a:rPr lang="en-US" dirty="0"/>
              <a:t>like e.g.: RIPE Atlas by running </a:t>
            </a:r>
            <a:br>
              <a:rPr lang="en-US" dirty="0"/>
            </a:br>
            <a:r>
              <a:rPr lang="en-US" dirty="0"/>
              <a:t>probes in your networks!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396233-EBB0-D2F1-51BD-A757A4B4F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24" y="2017644"/>
            <a:ext cx="3661142" cy="2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76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11. Prepends/Med/BGP-Community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Have an eye on the looking glasses:</a:t>
            </a:r>
          </a:p>
          <a:p>
            <a:r>
              <a:rPr lang="en-US" dirty="0"/>
              <a:t>Do you really want to send prepends?</a:t>
            </a:r>
          </a:p>
          <a:p>
            <a:r>
              <a:rPr lang="en-US" dirty="0"/>
              <a:t>Do you really want to send med &gt; 0?</a:t>
            </a:r>
          </a:p>
          <a:p>
            <a:r>
              <a:rPr lang="en-US" dirty="0"/>
              <a:t>Do you really want to send hindering</a:t>
            </a:r>
            <a:br>
              <a:rPr lang="en-US" dirty="0"/>
            </a:br>
            <a:r>
              <a:rPr lang="en-US" dirty="0"/>
              <a:t>BGP communities? (0:6695 ?)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321672-75EC-46FB-AD31-4E7FE6F6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879" y="1209677"/>
            <a:ext cx="3481966" cy="17316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A8FC2FA-3FF6-44F7-5302-2465D4F6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819" y="748507"/>
            <a:ext cx="609632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18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12. Wild Mix of </a:t>
            </a:r>
            <a:r>
              <a:rPr lang="en-US" sz="2400" dirty="0" err="1"/>
              <a:t>Supernets</a:t>
            </a:r>
            <a:r>
              <a:rPr lang="en-US" sz="2400" dirty="0"/>
              <a:t>, Multi-More-Specifics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Does anyone know what you want with sending /22 + same /23 + /24 partially different everywhere?</a:t>
            </a:r>
          </a:p>
          <a:p>
            <a:r>
              <a:rPr lang="en-US" dirty="0"/>
              <a:t>Expect others to give up and do some random decisions</a:t>
            </a:r>
          </a:p>
        </p:txBody>
      </p:sp>
      <p:pic>
        <p:nvPicPr>
          <p:cNvPr id="1028" name="Picture 4" descr="Keep it simple, stupid (and short) | KISS principle logo: Ke… | Flickr">
            <a:extLst>
              <a:ext uri="{FF2B5EF4-FFF2-40B4-BE49-F238E27FC236}">
                <a16:creationId xmlns:a16="http://schemas.microsoft.com/office/drawing/2014/main" id="{B5CBDD95-1904-14C7-AAC3-4FD5FD96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08" y="1367328"/>
            <a:ext cx="1833607" cy="1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AC0B236-2534-6BFB-F18A-0D3BA2217A15}"/>
              </a:ext>
            </a:extLst>
          </p:cNvPr>
          <p:cNvSpPr txBox="1"/>
          <p:nvPr/>
        </p:nvSpPr>
        <p:spPr>
          <a:xfrm>
            <a:off x="3423391" y="3256110"/>
            <a:ext cx="310452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Credit: </a:t>
            </a:r>
            <a:r>
              <a:rPr lang="en-US" sz="600" dirty="0" err="1"/>
              <a:t>Jegi</a:t>
            </a:r>
            <a:r>
              <a:rPr lang="en-US" sz="600" dirty="0"/>
              <a:t> at </a:t>
            </a:r>
            <a:r>
              <a:rPr lang="en-US" sz="600" dirty="0" err="1"/>
              <a:t>flickr</a:t>
            </a:r>
            <a:r>
              <a:rPr lang="en-US" sz="600" dirty="0"/>
              <a:t>: https://www.flickr.com/photos/92501682@N00/5067471752</a:t>
            </a:r>
          </a:p>
        </p:txBody>
      </p:sp>
    </p:spTree>
    <p:extLst>
      <p:ext uri="{BB962C8B-B14F-4D97-AF65-F5344CB8AC3E}">
        <p14:creationId xmlns:p14="http://schemas.microsoft.com/office/powerpoint/2010/main" val="12782666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el 4"/>
          <p:cNvSpPr txBox="1">
            <a:spLocks noGrp="1"/>
          </p:cNvSpPr>
          <p:nvPr>
            <p:ph type="title"/>
          </p:nvPr>
        </p:nvSpPr>
        <p:spPr>
          <a:xfrm>
            <a:off x="1331911" y="2319808"/>
            <a:ext cx="6840488" cy="5038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dirty="0"/>
              <a:t>Thank you for your attention!</a:t>
            </a:r>
            <a:br>
              <a:rPr lang="de-AT" dirty="0"/>
            </a:br>
            <a:r>
              <a:rPr lang="en-US" dirty="0"/>
              <a:t>Questions: bernd.spiess@de-cix.net</a:t>
            </a:r>
            <a:br>
              <a:rPr lang="en-US" dirty="0"/>
            </a:br>
            <a:endParaRPr dirty="0"/>
          </a:p>
        </p:txBody>
      </p:sp>
      <p:sp>
        <p:nvSpPr>
          <p:cNvPr id="1019" name="Textplatzhalter 5"/>
          <p:cNvSpPr txBox="1">
            <a:spLocks noGrp="1"/>
          </p:cNvSpPr>
          <p:nvPr>
            <p:ph type="body" sz="quarter" idx="1"/>
          </p:nvPr>
        </p:nvSpPr>
        <p:spPr>
          <a:xfrm>
            <a:off x="971550" y="4011910"/>
            <a:ext cx="7920450" cy="720430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spcBef>
                <a:spcPts val="200"/>
              </a:spcBef>
              <a:buSzTx/>
              <a:buNone/>
              <a:defRPr sz="1000">
                <a:solidFill>
                  <a:schemeClr val="accent6"/>
                </a:solidFill>
              </a:defRPr>
            </a:pPr>
            <a:r>
              <a:t>DE-CIX Management GmbH, Lindleystr. 12, 60314 Frankfurt, Germany</a:t>
            </a:r>
          </a:p>
          <a:p>
            <a:pPr marL="0" indent="0" algn="r">
              <a:spcBef>
                <a:spcPts val="200"/>
              </a:spcBef>
              <a:buSzTx/>
              <a:buNone/>
              <a:defRPr sz="1000">
                <a:solidFill>
                  <a:schemeClr val="accent6"/>
                </a:solidFill>
              </a:defRPr>
            </a:pPr>
            <a:r>
              <a:t>Phone + 49 69 1730 902 0, sales@de-cix.net, www.de-cix.net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1141;p79"/>
          <p:cNvSpPr txBox="1"/>
          <p:nvPr/>
        </p:nvSpPr>
        <p:spPr>
          <a:xfrm>
            <a:off x="5183671" y="128786"/>
            <a:ext cx="1353234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1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dirty="0"/>
              <a:t>44</a:t>
            </a:r>
            <a:br>
              <a:rPr dirty="0"/>
            </a:br>
            <a:r>
              <a:rPr sz="1200" dirty="0"/>
              <a:t>internet</a:t>
            </a:r>
            <a:endParaRPr lang="de-AT" sz="1200" dirty="0"/>
          </a:p>
          <a:p>
            <a:pPr>
              <a:defRPr sz="21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sz="1200" dirty="0"/>
              <a:t>exchanges</a:t>
            </a:r>
          </a:p>
        </p:txBody>
      </p:sp>
      <p:sp>
        <p:nvSpPr>
          <p:cNvPr id="895" name="Google Shape;1142;p79"/>
          <p:cNvSpPr txBox="1"/>
          <p:nvPr/>
        </p:nvSpPr>
        <p:spPr>
          <a:xfrm>
            <a:off x="8000534" y="128866"/>
            <a:ext cx="110797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1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3,000+ </a:t>
            </a:r>
            <a:br/>
            <a:r>
              <a:rPr sz="1200"/>
              <a:t>connected networks</a:t>
            </a:r>
          </a:p>
        </p:txBody>
      </p:sp>
      <p:sp>
        <p:nvSpPr>
          <p:cNvPr id="896" name="Google Shape;1143;p79"/>
          <p:cNvSpPr txBox="1"/>
          <p:nvPr/>
        </p:nvSpPr>
        <p:spPr>
          <a:xfrm>
            <a:off x="7076592" y="123476"/>
            <a:ext cx="92611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1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500+ </a:t>
            </a:r>
            <a:br/>
            <a:r>
              <a:rPr sz="1200"/>
              <a:t>data </a:t>
            </a:r>
            <a:br>
              <a:rPr sz="1200"/>
            </a:br>
            <a:r>
              <a:rPr sz="1200"/>
              <a:t>centers</a:t>
            </a:r>
          </a:p>
        </p:txBody>
      </p:sp>
      <p:sp>
        <p:nvSpPr>
          <p:cNvPr id="897" name="Google Shape;1144;p79"/>
          <p:cNvSpPr txBox="1"/>
          <p:nvPr/>
        </p:nvSpPr>
        <p:spPr>
          <a:xfrm>
            <a:off x="6152648" y="128786"/>
            <a:ext cx="92611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1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115+ </a:t>
            </a:r>
            <a:br/>
            <a:r>
              <a:rPr sz="1200"/>
              <a:t>Tbit capacity</a:t>
            </a:r>
          </a:p>
        </p:txBody>
      </p:sp>
      <p:sp>
        <p:nvSpPr>
          <p:cNvPr id="898" name="Google Shape;1138;p79"/>
          <p:cNvSpPr txBox="1"/>
          <p:nvPr/>
        </p:nvSpPr>
        <p:spPr>
          <a:xfrm>
            <a:off x="7373715" y="2374923"/>
            <a:ext cx="145347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Asia Pacific (x9)</a:t>
            </a:r>
          </a:p>
          <a:p>
            <a:pPr>
              <a:defRPr sz="900">
                <a:solidFill>
                  <a:schemeClr val="accent6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Brunei, Chennai, Delhi, Kuala Lumpur, Kolkata, Johor Bahru, Manila, Mumbai, Singapore</a:t>
            </a:r>
          </a:p>
        </p:txBody>
      </p:sp>
      <p:sp>
        <p:nvSpPr>
          <p:cNvPr id="899" name="Google Shape;1145;p79"/>
          <p:cNvSpPr txBox="1"/>
          <p:nvPr/>
        </p:nvSpPr>
        <p:spPr>
          <a:xfrm>
            <a:off x="383332" y="2925471"/>
            <a:ext cx="178495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dirty="0"/>
              <a:t>North America (x5)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900">
                <a:solidFill>
                  <a:schemeClr val="accent6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dirty="0"/>
              <a:t>Chicago, Dallas, New York, </a:t>
            </a:r>
            <a:br>
              <a:rPr dirty="0"/>
            </a:br>
            <a:r>
              <a:rPr dirty="0"/>
              <a:t>Phoenix, Richmond</a:t>
            </a:r>
          </a:p>
        </p:txBody>
      </p:sp>
      <p:grpSp>
        <p:nvGrpSpPr>
          <p:cNvPr id="904" name="Group 9"/>
          <p:cNvGrpSpPr/>
          <p:nvPr/>
        </p:nvGrpSpPr>
        <p:grpSpPr>
          <a:xfrm>
            <a:off x="5690695" y="2669448"/>
            <a:ext cx="332618" cy="362198"/>
            <a:chOff x="0" y="-1"/>
            <a:chExt cx="332617" cy="362197"/>
          </a:xfrm>
        </p:grpSpPr>
        <p:sp>
          <p:nvSpPr>
            <p:cNvPr id="900" name="Google Shape;1119;p79"/>
            <p:cNvSpPr/>
            <p:nvPr/>
          </p:nvSpPr>
          <p:spPr>
            <a:xfrm>
              <a:off x="-1" y="206414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1" name="Google Shape;1120;p79"/>
            <p:cNvSpPr/>
            <p:nvPr/>
          </p:nvSpPr>
          <p:spPr>
            <a:xfrm>
              <a:off x="66532" y="-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2" name="Google Shape;1121;p79"/>
            <p:cNvSpPr/>
            <p:nvPr/>
          </p:nvSpPr>
          <p:spPr>
            <a:xfrm>
              <a:off x="289414" y="117600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3" name="Google Shape;1122;p79"/>
            <p:cNvSpPr/>
            <p:nvPr/>
          </p:nvSpPr>
          <p:spPr>
            <a:xfrm>
              <a:off x="129062" y="318994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11" name="Group 11"/>
          <p:cNvGrpSpPr/>
          <p:nvPr/>
        </p:nvGrpSpPr>
        <p:grpSpPr>
          <a:xfrm>
            <a:off x="4077786" y="2302666"/>
            <a:ext cx="672278" cy="186741"/>
            <a:chOff x="-1" y="0"/>
            <a:chExt cx="672276" cy="186740"/>
          </a:xfrm>
        </p:grpSpPr>
        <p:sp>
          <p:nvSpPr>
            <p:cNvPr id="905" name="Google Shape;1116;p79"/>
            <p:cNvSpPr/>
            <p:nvPr/>
          </p:nvSpPr>
          <p:spPr>
            <a:xfrm>
              <a:off x="460732" y="143537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6" name="Google Shape;1117;p79"/>
            <p:cNvSpPr/>
            <p:nvPr/>
          </p:nvSpPr>
          <p:spPr>
            <a:xfrm>
              <a:off x="629073" y="135800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7" name="Google Shape;1126;p79"/>
            <p:cNvSpPr/>
            <p:nvPr/>
          </p:nvSpPr>
          <p:spPr>
            <a:xfrm>
              <a:off x="-2" y="114799"/>
              <a:ext cx="43204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8" name="Google Shape;1127;p79"/>
            <p:cNvSpPr/>
            <p:nvPr/>
          </p:nvSpPr>
          <p:spPr>
            <a:xfrm>
              <a:off x="100286" y="7981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09" name="Google Shape;1128;p79"/>
            <p:cNvSpPr/>
            <p:nvPr/>
          </p:nvSpPr>
          <p:spPr>
            <a:xfrm>
              <a:off x="285511" y="-1"/>
              <a:ext cx="43203" cy="43202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10" name="Google Shape;1130;p79"/>
            <p:cNvSpPr/>
            <p:nvPr/>
          </p:nvSpPr>
          <p:spPr>
            <a:xfrm>
              <a:off x="204322" y="64528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17" name="Group 12"/>
          <p:cNvGrpSpPr/>
          <p:nvPr/>
        </p:nvGrpSpPr>
        <p:grpSpPr>
          <a:xfrm>
            <a:off x="2039440" y="2354757"/>
            <a:ext cx="786860" cy="219217"/>
            <a:chOff x="-1" y="-1"/>
            <a:chExt cx="786859" cy="219216"/>
          </a:xfrm>
        </p:grpSpPr>
        <p:sp>
          <p:nvSpPr>
            <p:cNvPr id="912" name="Google Shape;1105;p79"/>
            <p:cNvSpPr/>
            <p:nvPr/>
          </p:nvSpPr>
          <p:spPr>
            <a:xfrm>
              <a:off x="289938" y="176013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13" name="Google Shape;1106;p79"/>
            <p:cNvSpPr/>
            <p:nvPr/>
          </p:nvSpPr>
          <p:spPr>
            <a:xfrm>
              <a:off x="456199" y="-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14" name="Google Shape;1107;p79"/>
            <p:cNvSpPr/>
            <p:nvPr/>
          </p:nvSpPr>
          <p:spPr>
            <a:xfrm>
              <a:off x="743656" y="17965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15" name="Google Shape;1108;p79"/>
            <p:cNvSpPr/>
            <p:nvPr/>
          </p:nvSpPr>
          <p:spPr>
            <a:xfrm>
              <a:off x="668623" y="132687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16" name="Google Shape;1131;p79"/>
            <p:cNvSpPr/>
            <p:nvPr/>
          </p:nvSpPr>
          <p:spPr>
            <a:xfrm>
              <a:off x="-2" y="142901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25" name="Group 13"/>
          <p:cNvGrpSpPr/>
          <p:nvPr/>
        </p:nvGrpSpPr>
        <p:grpSpPr>
          <a:xfrm>
            <a:off x="4422594" y="1853999"/>
            <a:ext cx="672726" cy="191116"/>
            <a:chOff x="0" y="-1"/>
            <a:chExt cx="672724" cy="191115"/>
          </a:xfrm>
        </p:grpSpPr>
        <p:sp>
          <p:nvSpPr>
            <p:cNvPr id="918" name="Google Shape;1114;p79"/>
            <p:cNvSpPr/>
            <p:nvPr/>
          </p:nvSpPr>
          <p:spPr>
            <a:xfrm>
              <a:off x="427030" y="9668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19" name="Google Shape;1115;p79"/>
            <p:cNvSpPr/>
            <p:nvPr/>
          </p:nvSpPr>
          <p:spPr>
            <a:xfrm>
              <a:off x="629521" y="101581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0" name="Google Shape;1134;p79"/>
            <p:cNvSpPr/>
            <p:nvPr/>
          </p:nvSpPr>
          <p:spPr>
            <a:xfrm>
              <a:off x="97697" y="137014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1" name="Google Shape;1135;p79"/>
            <p:cNvSpPr/>
            <p:nvPr/>
          </p:nvSpPr>
          <p:spPr>
            <a:xfrm>
              <a:off x="47291" y="32296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2" name="Google Shape;1136;p79"/>
            <p:cNvSpPr/>
            <p:nvPr/>
          </p:nvSpPr>
          <p:spPr>
            <a:xfrm>
              <a:off x="306530" y="-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3" name="Google Shape;1135;p79"/>
            <p:cNvSpPr/>
            <p:nvPr/>
          </p:nvSpPr>
          <p:spPr>
            <a:xfrm>
              <a:off x="-1" y="48063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4" name="Google Shape;1135;p79"/>
            <p:cNvSpPr/>
            <p:nvPr/>
          </p:nvSpPr>
          <p:spPr>
            <a:xfrm>
              <a:off x="8762" y="14791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33" name="Group 14"/>
          <p:cNvGrpSpPr/>
          <p:nvPr/>
        </p:nvGrpSpPr>
        <p:grpSpPr>
          <a:xfrm>
            <a:off x="4433822" y="2070379"/>
            <a:ext cx="149078" cy="190006"/>
            <a:chOff x="-1" y="0"/>
            <a:chExt cx="149077" cy="190004"/>
          </a:xfrm>
        </p:grpSpPr>
        <p:sp>
          <p:nvSpPr>
            <p:cNvPr id="926" name="Google Shape;1109;p79"/>
            <p:cNvSpPr/>
            <p:nvPr/>
          </p:nvSpPr>
          <p:spPr>
            <a:xfrm>
              <a:off x="48057" y="61307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7" name="Google Shape;1110;p79"/>
            <p:cNvSpPr/>
            <p:nvPr/>
          </p:nvSpPr>
          <p:spPr>
            <a:xfrm>
              <a:off x="39096" y="-1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8" name="Google Shape;1111;p79"/>
            <p:cNvSpPr/>
            <p:nvPr/>
          </p:nvSpPr>
          <p:spPr>
            <a:xfrm>
              <a:off x="-2" y="72873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29" name="Google Shape;1112;p79"/>
            <p:cNvSpPr/>
            <p:nvPr/>
          </p:nvSpPr>
          <p:spPr>
            <a:xfrm>
              <a:off x="42928" y="146801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30" name="Google Shape;1113;p79"/>
            <p:cNvSpPr/>
            <p:nvPr/>
          </p:nvSpPr>
          <p:spPr>
            <a:xfrm>
              <a:off x="105874" y="15769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31" name="Google Shape;1132;p79"/>
            <p:cNvSpPr/>
            <p:nvPr/>
          </p:nvSpPr>
          <p:spPr>
            <a:xfrm>
              <a:off x="4153" y="44417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32" name="Google Shape;1109;p79"/>
            <p:cNvSpPr/>
            <p:nvPr/>
          </p:nvSpPr>
          <p:spPr>
            <a:xfrm>
              <a:off x="102368" y="56058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39" name="Group 15"/>
          <p:cNvGrpSpPr/>
          <p:nvPr/>
        </p:nvGrpSpPr>
        <p:grpSpPr>
          <a:xfrm>
            <a:off x="4804130" y="2373901"/>
            <a:ext cx="581921" cy="414296"/>
            <a:chOff x="0" y="-2"/>
            <a:chExt cx="581920" cy="414294"/>
          </a:xfrm>
        </p:grpSpPr>
        <p:grpSp>
          <p:nvGrpSpPr>
            <p:cNvPr id="936" name="Group 20"/>
            <p:cNvGrpSpPr/>
            <p:nvPr/>
          </p:nvGrpSpPr>
          <p:grpSpPr>
            <a:xfrm>
              <a:off x="-1" y="-3"/>
              <a:ext cx="581921" cy="414296"/>
              <a:chOff x="0" y="-1"/>
              <a:chExt cx="581920" cy="414294"/>
            </a:xfrm>
          </p:grpSpPr>
          <p:sp>
            <p:nvSpPr>
              <p:cNvPr id="934" name="Google Shape;1118;p79"/>
              <p:cNvSpPr/>
              <p:nvPr/>
            </p:nvSpPr>
            <p:spPr>
              <a:xfrm>
                <a:off x="0" y="-2"/>
                <a:ext cx="43203" cy="43203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C00000"/>
                    </a:solidFill>
                    <a:latin typeface="Inter Regular"/>
                    <a:ea typeface="Inter Regular"/>
                    <a:cs typeface="Inter Regular"/>
                    <a:sym typeface="Inter Regular"/>
                  </a:defRPr>
                </a:pPr>
                <a:endParaRPr/>
              </a:p>
            </p:txBody>
          </p:sp>
          <p:sp>
            <p:nvSpPr>
              <p:cNvPr id="935" name="Google Shape;1133;p79"/>
              <p:cNvSpPr/>
              <p:nvPr/>
            </p:nvSpPr>
            <p:spPr>
              <a:xfrm>
                <a:off x="538718" y="371091"/>
                <a:ext cx="43203" cy="43203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C00000"/>
                    </a:solidFill>
                    <a:latin typeface="Inter Regular"/>
                    <a:ea typeface="Inter Regular"/>
                    <a:cs typeface="Inter Regular"/>
                    <a:sym typeface="Inter Regular"/>
                  </a:defRPr>
                </a:pPr>
                <a:endParaRPr/>
              </a:p>
            </p:txBody>
          </p:sp>
        </p:grpSp>
        <p:sp>
          <p:nvSpPr>
            <p:cNvPr id="937" name="Google Shape;1133;p79"/>
            <p:cNvSpPr/>
            <p:nvPr/>
          </p:nvSpPr>
          <p:spPr>
            <a:xfrm>
              <a:off x="140497" y="246653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38" name="Google Shape;1133;p79"/>
            <p:cNvSpPr/>
            <p:nvPr/>
          </p:nvSpPr>
          <p:spPr>
            <a:xfrm>
              <a:off x="324701" y="189669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43" name="Group 16"/>
          <p:cNvGrpSpPr/>
          <p:nvPr/>
        </p:nvGrpSpPr>
        <p:grpSpPr>
          <a:xfrm>
            <a:off x="4355493" y="2576839"/>
            <a:ext cx="241085" cy="814976"/>
            <a:chOff x="0" y="-1"/>
            <a:chExt cx="241084" cy="814974"/>
          </a:xfrm>
        </p:grpSpPr>
        <p:sp>
          <p:nvSpPr>
            <p:cNvPr id="940" name="Google Shape;1133;p79"/>
            <p:cNvSpPr/>
            <p:nvPr/>
          </p:nvSpPr>
          <p:spPr>
            <a:xfrm>
              <a:off x="163745" y="-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41" name="Google Shape;1133;p79"/>
            <p:cNvSpPr/>
            <p:nvPr/>
          </p:nvSpPr>
          <p:spPr>
            <a:xfrm>
              <a:off x="197882" y="771771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42" name="Google Shape;1133;p79"/>
            <p:cNvSpPr/>
            <p:nvPr/>
          </p:nvSpPr>
          <p:spPr>
            <a:xfrm>
              <a:off x="-1" y="545390"/>
              <a:ext cx="43204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grpSp>
        <p:nvGrpSpPr>
          <p:cNvPr id="949" name="Group 1"/>
          <p:cNvGrpSpPr/>
          <p:nvPr/>
        </p:nvGrpSpPr>
        <p:grpSpPr>
          <a:xfrm>
            <a:off x="6230175" y="2970457"/>
            <a:ext cx="450348" cy="284473"/>
            <a:chOff x="0" y="-1"/>
            <a:chExt cx="450346" cy="284472"/>
          </a:xfrm>
        </p:grpSpPr>
        <p:sp>
          <p:nvSpPr>
            <p:cNvPr id="944" name="Google Shape;1123;p79"/>
            <p:cNvSpPr/>
            <p:nvPr/>
          </p:nvSpPr>
          <p:spPr>
            <a:xfrm>
              <a:off x="-1" y="19314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45" name="Google Shape;1124;p79"/>
            <p:cNvSpPr/>
            <p:nvPr/>
          </p:nvSpPr>
          <p:spPr>
            <a:xfrm>
              <a:off x="82190" y="241269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46" name="Google Shape;1125;p79"/>
            <p:cNvSpPr/>
            <p:nvPr/>
          </p:nvSpPr>
          <p:spPr>
            <a:xfrm>
              <a:off x="42824" y="22056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47" name="Google Shape;1129;p79"/>
            <p:cNvSpPr/>
            <p:nvPr/>
          </p:nvSpPr>
          <p:spPr>
            <a:xfrm>
              <a:off x="243334" y="202939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  <p:sp>
          <p:nvSpPr>
            <p:cNvPr id="948" name="Google Shape;1129;p79"/>
            <p:cNvSpPr/>
            <p:nvPr/>
          </p:nvSpPr>
          <p:spPr>
            <a:xfrm>
              <a:off x="407144" y="-2"/>
              <a:ext cx="43203" cy="4320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solidFill>
                    <a:srgbClr val="C00000"/>
                  </a:solidFill>
                  <a:latin typeface="Inter Regular"/>
                  <a:ea typeface="Inter Regular"/>
                  <a:cs typeface="Inter Regular"/>
                  <a:sym typeface="Inter Regular"/>
                </a:defRPr>
              </a:pPr>
              <a:endParaRPr/>
            </a:p>
          </p:txBody>
        </p:sp>
      </p:grpSp>
      <p:sp>
        <p:nvSpPr>
          <p:cNvPr id="950" name="Google Shape;1115;p79"/>
          <p:cNvSpPr/>
          <p:nvPr/>
        </p:nvSpPr>
        <p:spPr>
          <a:xfrm>
            <a:off x="4563493" y="2171818"/>
            <a:ext cx="43203" cy="4320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C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/>
          </a:p>
        </p:txBody>
      </p:sp>
      <p:sp>
        <p:nvSpPr>
          <p:cNvPr id="951" name="Google Shape;1118;p79"/>
          <p:cNvSpPr/>
          <p:nvPr/>
        </p:nvSpPr>
        <p:spPr>
          <a:xfrm>
            <a:off x="4770249" y="2289224"/>
            <a:ext cx="43203" cy="4320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700">
                <a:solidFill>
                  <a:srgbClr val="C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/>
          </a:p>
        </p:txBody>
      </p:sp>
      <p:sp>
        <p:nvSpPr>
          <p:cNvPr id="952" name="Google Shape;1115;p79"/>
          <p:cNvSpPr/>
          <p:nvPr/>
        </p:nvSpPr>
        <p:spPr>
          <a:xfrm>
            <a:off x="4665005" y="2093970"/>
            <a:ext cx="43203" cy="4320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C00000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endParaRPr/>
          </a:p>
        </p:txBody>
      </p:sp>
      <p:sp>
        <p:nvSpPr>
          <p:cNvPr id="953" name="Google Shape;1139;p79"/>
          <p:cNvSpPr txBox="1"/>
          <p:nvPr/>
        </p:nvSpPr>
        <p:spPr>
          <a:xfrm>
            <a:off x="3474508" y="3746817"/>
            <a:ext cx="333208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EMEA (x30)</a:t>
            </a:r>
          </a:p>
          <a:p>
            <a:pPr>
              <a:defRPr sz="900">
                <a:solidFill>
                  <a:schemeClr val="accent6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Aqaba, Athens, Baghdad, Barcelona, Berlin, Bucharest, Copenhagen, Dubai, Dusseldorf, Esbjerg, Frankfurt, Hamburg, Helsinki, Istanbul, Kinshasa, Kristiansand, Lagos, Leipzig, Lisbon, Madrid, Marseille, Munich, Oslo, Palermo, Prague, Ruhr region, Tripoli, Warsaw</a:t>
            </a:r>
          </a:p>
        </p:txBody>
      </p:sp>
      <p:sp>
        <p:nvSpPr>
          <p:cNvPr id="2" name="Google Shape;1145;p79">
            <a:extLst>
              <a:ext uri="{FF2B5EF4-FFF2-40B4-BE49-F238E27FC236}">
                <a16:creationId xmlns:a16="http://schemas.microsoft.com/office/drawing/2014/main" id="{42E7BEC8-4428-B563-1AC4-54DF5A013663}"/>
              </a:ext>
            </a:extLst>
          </p:cNvPr>
          <p:cNvSpPr txBox="1"/>
          <p:nvPr/>
        </p:nvSpPr>
        <p:spPr>
          <a:xfrm>
            <a:off x="1705650" y="447447"/>
            <a:ext cx="178495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400">
                <a:solidFill>
                  <a:srgbClr val="FFFFFF"/>
                </a:solidFill>
                <a:effectLst>
                  <a:outerShdw blurRad="50800" dist="50800" dir="5400000" rotWithShape="0">
                    <a:srgbClr val="000000"/>
                  </a:outerShdw>
                </a:effectLst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dirty="0"/>
              <a:t>About </a:t>
            </a:r>
            <a:r>
              <a:rPr lang="de-AT" dirty="0" err="1"/>
              <a:t>us</a:t>
            </a:r>
            <a:r>
              <a:rPr lang="de-AT" dirty="0"/>
              <a:t>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Full Ports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Cases:</a:t>
            </a:r>
          </a:p>
          <a:p>
            <a:pPr marL="257175" indent="-257175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Repeated – easy to see</a:t>
            </a:r>
          </a:p>
          <a:p>
            <a:pPr marL="257175" indent="-257175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Single happening – challenging (?)</a:t>
            </a:r>
          </a:p>
          <a:p>
            <a:pPr marL="257175" indent="-257175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Ultra short peaks (not shown) – nasty …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Problems:</a:t>
            </a:r>
          </a:p>
          <a:p>
            <a:r>
              <a:rPr lang="en-US" dirty="0">
                <a:solidFill>
                  <a:schemeClr val="tx1"/>
                </a:solidFill>
              </a:rPr>
              <a:t>End-Customers annoyed – mistrust – service ceases</a:t>
            </a:r>
          </a:p>
          <a:p>
            <a:r>
              <a:rPr lang="en-US" dirty="0">
                <a:solidFill>
                  <a:schemeClr val="tx1"/>
                </a:solidFill>
              </a:rPr>
              <a:t>Throughput problems – </a:t>
            </a:r>
            <a:r>
              <a:rPr lang="en-US" dirty="0" err="1">
                <a:solidFill>
                  <a:schemeClr val="tx1"/>
                </a:solidFill>
              </a:rPr>
              <a:t>depeering</a:t>
            </a:r>
            <a:r>
              <a:rPr lang="en-US" dirty="0">
                <a:solidFill>
                  <a:schemeClr val="tx1"/>
                </a:solidFill>
              </a:rPr>
              <a:t> – loss of revenue with End-Customers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36A66A-D444-1C9D-2245-022F1E18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19" y="148447"/>
            <a:ext cx="4177452" cy="11790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201F94-BB24-F4F3-CE5E-CDBC23B33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" t="2465"/>
          <a:stretch/>
        </p:blipFill>
        <p:spPr>
          <a:xfrm>
            <a:off x="4376919" y="1327461"/>
            <a:ext cx="4177452" cy="11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495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2. Packet </a:t>
            </a:r>
            <a:br>
              <a:rPr lang="en-US" sz="2400" dirty="0"/>
            </a:br>
            <a:r>
              <a:rPr lang="en-US" sz="2400" dirty="0"/>
              <a:t>Drops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to detect these at your side?</a:t>
            </a:r>
          </a:p>
          <a:p>
            <a:r>
              <a:rPr lang="en-US" dirty="0"/>
              <a:t>How to detect these at the other interface side?</a:t>
            </a:r>
          </a:p>
          <a:p>
            <a:r>
              <a:rPr lang="en-US" dirty="0"/>
              <a:t>How to alert these?</a:t>
            </a:r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End-Customers annoyed – mistrust – service ceases</a:t>
            </a:r>
          </a:p>
          <a:p>
            <a:r>
              <a:rPr lang="en-US" dirty="0"/>
              <a:t>Throughput problems – </a:t>
            </a:r>
            <a:r>
              <a:rPr lang="en-US" dirty="0" err="1"/>
              <a:t>depeering</a:t>
            </a:r>
            <a:r>
              <a:rPr lang="en-US" dirty="0"/>
              <a:t> – loss of revenue with End-Customers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F88E0A-4C4C-135B-F3AE-43C1D19C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60" y="338666"/>
            <a:ext cx="5970840" cy="16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999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3. Prefix Amount Unbalanced by Design or Mistake?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3DE061-09E1-EF0F-50F5-ED91C24C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74" y="2326469"/>
            <a:ext cx="2695714" cy="4905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A75668-0256-1109-E068-145A7E58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61" y="1754940"/>
            <a:ext cx="2995766" cy="5715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A72127-4B56-B331-A8D6-8EFE70582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71" y="2602735"/>
            <a:ext cx="3119598" cy="35244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685B8CC-9EB6-5FAC-C7E3-F70985B67691}"/>
              </a:ext>
            </a:extLst>
          </p:cNvPr>
          <p:cNvSpPr/>
          <p:nvPr/>
        </p:nvSpPr>
        <p:spPr>
          <a:xfrm>
            <a:off x="1079975" y="2265704"/>
            <a:ext cx="2723399" cy="3060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F66E749-640D-B66B-E902-E250BFFAE34C}"/>
              </a:ext>
            </a:extLst>
          </p:cNvPr>
          <p:cNvSpPr/>
          <p:nvPr/>
        </p:nvSpPr>
        <p:spPr>
          <a:xfrm>
            <a:off x="4837988" y="1734658"/>
            <a:ext cx="792623" cy="6752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4BEF2C-CBEA-56ED-5146-A3F06654A91B}"/>
              </a:ext>
            </a:extLst>
          </p:cNvPr>
          <p:cNvSpPr/>
          <p:nvPr/>
        </p:nvSpPr>
        <p:spPr>
          <a:xfrm>
            <a:off x="4825170" y="2636785"/>
            <a:ext cx="792623" cy="401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127F7FD-2FC2-02FC-308B-307DA0ABD6E3}"/>
              </a:ext>
            </a:extLst>
          </p:cNvPr>
          <p:cNvSpPr txBox="1"/>
          <p:nvPr/>
        </p:nvSpPr>
        <p:spPr>
          <a:xfrm>
            <a:off x="4656390" y="1441737"/>
            <a:ext cx="104708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">
                <a:solidFill>
                  <a:srgbClr val="00B050"/>
                </a:solidFill>
              </a:rPr>
              <a:t>Ok in Frankfurt: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BF0B59C-CF05-5A43-A274-179830C0D037}"/>
              </a:ext>
            </a:extLst>
          </p:cNvPr>
          <p:cNvSpPr txBox="1"/>
          <p:nvPr/>
        </p:nvSpPr>
        <p:spPr>
          <a:xfrm>
            <a:off x="4629354" y="2409914"/>
            <a:ext cx="2473754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" dirty="0">
                <a:solidFill>
                  <a:srgbClr val="FF0000"/>
                </a:solidFill>
              </a:rPr>
              <a:t>But ca. 70% of these are missing in NYC!</a:t>
            </a:r>
          </a:p>
        </p:txBody>
      </p:sp>
    </p:spTree>
    <p:extLst>
      <p:ext uri="{BB962C8B-B14F-4D97-AF65-F5344CB8AC3E}">
        <p14:creationId xmlns:p14="http://schemas.microsoft.com/office/powerpoint/2010/main" val="19255461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4. Partial or Reduced Advertisements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Customer in Frankfurt: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F2D5E11-409A-3294-AC61-C0716626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266"/>
            <a:ext cx="9144000" cy="14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726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5. Forgetting Prefixes Add and Import at Routeserver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3828DD-94E3-15AD-CDA0-30F61A51C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49" y="1412863"/>
            <a:ext cx="6001058" cy="16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05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6. IRR/RPKI Blockings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Problems:</a:t>
            </a:r>
          </a:p>
          <a:p>
            <a:r>
              <a:rPr lang="en-US" dirty="0"/>
              <a:t>Loss of Revenue with End-Customers</a:t>
            </a:r>
          </a:p>
          <a:p>
            <a:r>
              <a:rPr lang="en-US" dirty="0"/>
              <a:t>missed opportunities for better </a:t>
            </a:r>
            <a:br>
              <a:rPr lang="en-US" dirty="0"/>
            </a:br>
            <a:r>
              <a:rPr lang="en-US" dirty="0"/>
              <a:t>End-Customer satisfaction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AAC7979-78C0-B11A-C507-62FEC340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09" y="2650926"/>
            <a:ext cx="6839302" cy="19336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8B1B67-F8DD-8FAD-7498-26BF749F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718" y="0"/>
            <a:ext cx="4180281" cy="1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4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3AAE-D25F-756B-27D7-B22134CF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7. No Routeserver Session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DC3B0-B540-83E7-7D66-D1ABDE30C54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Ok:</a:t>
            </a:r>
          </a:p>
          <a:p>
            <a:r>
              <a:rPr lang="en-US" dirty="0">
                <a:solidFill>
                  <a:srgbClr val="00B050"/>
                </a:solidFill>
              </a:rPr>
              <a:t>No routeserver by design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Problems:</a:t>
            </a:r>
          </a:p>
          <a:p>
            <a:r>
              <a:rPr lang="en-US" dirty="0">
                <a:solidFill>
                  <a:srgbClr val="FF0000"/>
                </a:solidFill>
              </a:rPr>
              <a:t>No routeserver by forgotten</a:t>
            </a:r>
          </a:p>
          <a:p>
            <a:r>
              <a:rPr lang="en-US" dirty="0">
                <a:solidFill>
                  <a:srgbClr val="FF0000"/>
                </a:solidFill>
              </a:rPr>
              <a:t>No routeserver by not having time</a:t>
            </a:r>
          </a:p>
          <a:p>
            <a:r>
              <a:rPr lang="en-US" dirty="0">
                <a:solidFill>
                  <a:srgbClr val="FF0000"/>
                </a:solidFill>
              </a:rPr>
              <a:t>No routeserver by not having known</a:t>
            </a:r>
          </a:p>
          <a:p>
            <a:r>
              <a:rPr lang="en-US" dirty="0">
                <a:solidFill>
                  <a:srgbClr val="FF0000"/>
                </a:solidFill>
              </a:rPr>
              <a:t>No routeserver by not knowing how</a:t>
            </a:r>
          </a:p>
          <a:p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953281-5808-5969-30C0-B84480A2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12" y="445450"/>
            <a:ext cx="4004471" cy="31341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BC8AAD-099B-4F5A-DF04-0865438A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674" y="3672490"/>
            <a:ext cx="6143358" cy="10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38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2A3A"/>
      </a:accent1>
      <a:accent2>
        <a:srgbClr val="0A404F"/>
      </a:accent2>
      <a:accent3>
        <a:srgbClr val="57A6BB"/>
      </a:accent3>
      <a:accent4>
        <a:srgbClr val="B2D4DD"/>
      </a:accent4>
      <a:accent5>
        <a:srgbClr val="FA001B"/>
      </a:accent5>
      <a:accent6>
        <a:srgbClr val="F0F7F8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E-CIX-Presentation-2023_v05" id="{FD344BCE-56EB-3046-8FDB-0655F331DE9F}" vid="{AF6FC90B-F387-1044-8BDF-940D30052C6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2A3A"/>
      </a:accent1>
      <a:accent2>
        <a:srgbClr val="0A404F"/>
      </a:accent2>
      <a:accent3>
        <a:srgbClr val="57A6BB"/>
      </a:accent3>
      <a:accent4>
        <a:srgbClr val="B2D4DD"/>
      </a:accent4>
      <a:accent5>
        <a:srgbClr val="FA001B"/>
      </a:accent5>
      <a:accent6>
        <a:srgbClr val="F0F7F8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B74047FB90A640926418EB25099C6F" ma:contentTypeVersion="5" ma:contentTypeDescription="Ein neues Dokument erstellen." ma:contentTypeScope="" ma:versionID="4aedd1462d2605b8b410780f9caed19e">
  <xsd:schema xmlns:xsd="http://www.w3.org/2001/XMLSchema" xmlns:xs="http://www.w3.org/2001/XMLSchema" xmlns:p="http://schemas.microsoft.com/office/2006/metadata/properties" xmlns:ns2="399891a5-e65a-4fcd-8722-99df41c03da2" xmlns:ns3="8c65b6ac-ac2a-4ca8-a19b-66fb6d02507d" targetNamespace="http://schemas.microsoft.com/office/2006/metadata/properties" ma:root="true" ma:fieldsID="b857d8f570039fd46d32b7ed476bebe9" ns2:_="" ns3:_="">
    <xsd:import namespace="399891a5-e65a-4fcd-8722-99df41c03da2"/>
    <xsd:import namespace="8c65b6ac-ac2a-4ca8-a19b-66fb6d0250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891a5-e65a-4fcd-8722-99df41c03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b6ac-ac2a-4ca8-a19b-66fb6d025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97AEEF-8477-4362-9935-02C82449D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0477A7-02CE-4863-89C3-AFD7FBAE7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891a5-e65a-4fcd-8722-99df41c03da2"/>
    <ds:schemaRef ds:uri="8c65b6ac-ac2a-4ca8-a19b-66fb6d0250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CB60E7-2775-4A68-A966-FCA13946C09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DE-CIX Presentation Template</Template>
  <TotalTime>0</TotalTime>
  <Words>656</Words>
  <Application>Microsoft Office PowerPoint</Application>
  <PresentationFormat>Bildschirmpräsentation (16:9)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Inter Bold</vt:lpstr>
      <vt:lpstr>Inter Regular</vt:lpstr>
      <vt:lpstr>Office</vt:lpstr>
      <vt:lpstr>Issues and Impacts in BGP Peering Configurations</vt:lpstr>
      <vt:lpstr>PowerPoint-Präsentation</vt:lpstr>
      <vt:lpstr>1. Full Ports</vt:lpstr>
      <vt:lpstr>2. Packet  Drops</vt:lpstr>
      <vt:lpstr>3. Prefix Amount Unbalanced by Design or Mistake?</vt:lpstr>
      <vt:lpstr>4. Partial or Reduced Advertisements</vt:lpstr>
      <vt:lpstr>5. Forgetting Prefixes Add and Import at Routeserver</vt:lpstr>
      <vt:lpstr>6. IRR/RPKI Blockings</vt:lpstr>
      <vt:lpstr>7. No Routeserver Session</vt:lpstr>
      <vt:lpstr>8. Not configured major  sessions.</vt:lpstr>
      <vt:lpstr>9. Peering downturns</vt:lpstr>
      <vt:lpstr>10. Opportunity: Measure Results</vt:lpstr>
      <vt:lpstr>11. Prepends/Med/BGP-Community</vt:lpstr>
      <vt:lpstr>12. Wild Mix of Supernets, Multi-More-Specifics</vt:lpstr>
      <vt:lpstr>Thank you for your attention! Questions: bernd.spiess@de-cix.net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and Impacts in BGP Peering Configurations</dc:title>
  <dc:creator>Bernd Spiess</dc:creator>
  <cp:lastModifiedBy>Bernd Spiess</cp:lastModifiedBy>
  <cp:revision>1</cp:revision>
  <dcterms:created xsi:type="dcterms:W3CDTF">2024-01-31T16:16:52Z</dcterms:created>
  <dcterms:modified xsi:type="dcterms:W3CDTF">2024-01-31T16:32:50Z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0x010100B9B74047FB90A640926418EB25099C6F</vt:lpwstr>
  </property>
</Properties>
</file>