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  <p:sldMasterId id="2147483686" r:id="rId6"/>
  </p:sldMasterIdLst>
  <p:notesMasterIdLst>
    <p:notesMasterId r:id="rId28"/>
  </p:notesMasterIdLst>
  <p:handoutMasterIdLst>
    <p:handoutMasterId r:id="rId29"/>
  </p:handoutMasterIdLst>
  <p:sldIdLst>
    <p:sldId id="2734" r:id="rId7"/>
    <p:sldId id="1493" r:id="rId8"/>
    <p:sldId id="1492" r:id="rId9"/>
    <p:sldId id="2736" r:id="rId10"/>
    <p:sldId id="2585" r:id="rId11"/>
    <p:sldId id="2748" r:id="rId12"/>
    <p:sldId id="2584" r:id="rId13"/>
    <p:sldId id="2586" r:id="rId14"/>
    <p:sldId id="2737" r:id="rId15"/>
    <p:sldId id="2745" r:id="rId16"/>
    <p:sldId id="2739" r:id="rId17"/>
    <p:sldId id="2264" r:id="rId18"/>
    <p:sldId id="2742" r:id="rId19"/>
    <p:sldId id="2740" r:id="rId20"/>
    <p:sldId id="2743" r:id="rId21"/>
    <p:sldId id="2746" r:id="rId22"/>
    <p:sldId id="2749" r:id="rId23"/>
    <p:sldId id="2744" r:id="rId24"/>
    <p:sldId id="2747" r:id="rId25"/>
    <p:sldId id="2750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B368E80-3B36-4C79-A578-1E2FB06994D1}">
          <p14:sldIdLst>
            <p14:sldId id="2734"/>
            <p14:sldId id="1493"/>
            <p14:sldId id="1492"/>
            <p14:sldId id="2736"/>
            <p14:sldId id="2585"/>
            <p14:sldId id="2748"/>
            <p14:sldId id="2584"/>
            <p14:sldId id="2586"/>
            <p14:sldId id="2737"/>
            <p14:sldId id="2745"/>
            <p14:sldId id="2739"/>
            <p14:sldId id="2264"/>
            <p14:sldId id="2742"/>
            <p14:sldId id="2740"/>
            <p14:sldId id="2743"/>
            <p14:sldId id="2746"/>
            <p14:sldId id="2749"/>
            <p14:sldId id="2744"/>
            <p14:sldId id="2747"/>
            <p14:sldId id="2750"/>
            <p14:sldId id="264"/>
          </p14:sldIdLst>
        </p14:section>
        <p14:section name="Instructions" id="{17B9E337-6CEC-4BD3-9292-3539EDAF18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A097"/>
    <a:srgbClr val="835581"/>
    <a:srgbClr val="39BAD8"/>
    <a:srgbClr val="0000FF"/>
    <a:srgbClr val="EDC123"/>
    <a:srgbClr val="E2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86" autoAdjust="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>
        <p:guide orient="horz" pos="186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E18675-D547-48BC-B835-3F71683AE2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9BB78-B02E-40A8-B38D-E44A9477A9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E3E80-226D-42F1-91B2-AF9DAAF3056F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AE484-8DD0-437A-8514-62B311EB2E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20733-A062-4D54-A60F-B9C29E9C9B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2C2EC-D43E-4BFE-AA70-6756449D9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56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735D9-C622-4B5D-97D0-D3B8DD4D43DF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3599A-B860-4459-8435-0DA526491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50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12026-26CD-4954-E395-F7421C0AA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519C25-B625-3281-AC44-95368A5D9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96C7D1-8D3A-479D-E539-F36E772CE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B7C5D-994C-7070-1686-6F663EF1C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2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OpenConfig for transponders and TAPI for OLS</a:t>
            </a:r>
          </a:p>
          <a:p>
            <a:r>
              <a:rPr lang="en-US" dirty="0"/>
              <a:t>ONOS: network operating system. Provides control plane for SDN , managing and configuring NE as switches and links but also provides comm. Services to end hosts and networks</a:t>
            </a:r>
          </a:p>
          <a:p>
            <a:r>
              <a:rPr lang="en-US" dirty="0"/>
              <a:t>Low commercial pervasion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14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17FA4-ABA4-1AB6-5EC5-98496F39C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0E0D23-A802-3769-F77F-1F568074D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AF1D91-0701-306C-8BCE-3E5D94538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ODL and ONAP too: open platforms </a:t>
            </a:r>
          </a:p>
          <a:p>
            <a:r>
              <a:rPr lang="en-US" dirty="0"/>
              <a:t>ODL: modular open platform for managing and automating networks </a:t>
            </a:r>
            <a:r>
              <a:rPr lang="en-US" dirty="0">
                <a:sym typeface="Wingdings" panose="05000000000000000000" pitchFamily="2" charset="2"/>
              </a:rPr>
              <a:t> network programmability focus and valid for commercial cases. Part of LFN</a:t>
            </a:r>
          </a:p>
          <a:p>
            <a:r>
              <a:rPr lang="en-US" dirty="0">
                <a:sym typeface="Wingdings" panose="05000000000000000000" pitchFamily="2" charset="2"/>
              </a:rPr>
              <a:t>TPCE is the open source controller in ODL for open </a:t>
            </a:r>
            <a:r>
              <a:rPr lang="en-US" dirty="0" err="1">
                <a:sym typeface="Wingdings" panose="05000000000000000000" pitchFamily="2" charset="2"/>
              </a:rPr>
              <a:t>roadm</a:t>
            </a:r>
            <a:r>
              <a:rPr lang="en-US" dirty="0">
                <a:sym typeface="Wingdings" panose="05000000000000000000" pitchFamily="2" charset="2"/>
              </a:rPr>
              <a:t> control application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Ubuntu" panose="020B0504030602030204" pitchFamily="34" charset="0"/>
              </a:rPr>
              <a:t>primary function is to control an optical transport infrastructure using a non-proprietary South Bound Interface (SBI).</a:t>
            </a: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Ubuntu" panose="020B0504030602030204" pitchFamily="34" charset="0"/>
              </a:rPr>
              <a:t>ontrol</a:t>
            </a:r>
            <a:r>
              <a:rPr lang="en-US" b="0" i="0" dirty="0">
                <a:solidFill>
                  <a:srgbClr val="333333"/>
                </a:solidFill>
                <a:effectLst/>
                <a:latin typeface="Ubuntu" panose="020B0504030602030204" pitchFamily="34" charset="0"/>
              </a:rPr>
              <a:t> includes the capability to configure the optical equipment, and to provision services according to a request coming from a higher layer controller and/or an orchestrator.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93738-A293-A5F3-C373-EC56A2DD54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8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37A76-7913-D848-C1FD-0A572B30F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6C611F-7D79-A8F5-8B2B-0DC194E3E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E8CB04-92FD-E5DD-7B87-645D0D6FE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1E8C-607E-86B2-AA8F-6C736388F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67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ODL and ONAP too: open platforms </a:t>
            </a:r>
          </a:p>
          <a:p>
            <a:r>
              <a:rPr lang="en-US" dirty="0"/>
              <a:t>ODL: modular open platform for managing and automating networks </a:t>
            </a:r>
            <a:r>
              <a:rPr lang="en-US" dirty="0">
                <a:sym typeface="Wingdings" panose="05000000000000000000" pitchFamily="2" charset="2"/>
              </a:rPr>
              <a:t> network programmability focus and valid for commercial cases. Part of LFN</a:t>
            </a:r>
          </a:p>
          <a:p>
            <a:r>
              <a:rPr lang="en-US" dirty="0">
                <a:sym typeface="Wingdings" panose="05000000000000000000" pitchFamily="2" charset="2"/>
              </a:rPr>
              <a:t>TPCE is the open source controller in ODL for open </a:t>
            </a:r>
            <a:r>
              <a:rPr lang="en-US" dirty="0" err="1">
                <a:sym typeface="Wingdings" panose="05000000000000000000" pitchFamily="2" charset="2"/>
              </a:rPr>
              <a:t>roadm</a:t>
            </a:r>
            <a:r>
              <a:rPr lang="en-US" dirty="0">
                <a:sym typeface="Wingdings" panose="05000000000000000000" pitchFamily="2" charset="2"/>
              </a:rPr>
              <a:t> control application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76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15399-0864-7A99-2189-0065AF496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7E1644-A82C-87F1-17BC-1A98C299D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F4255E-CE2D-CF6D-23BF-83E7C5E3C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blocks for net auto. Open </a:t>
            </a:r>
            <a:r>
              <a:rPr lang="en-US" dirty="0" err="1"/>
              <a:t>apis</a:t>
            </a:r>
            <a:r>
              <a:rPr lang="en-US" dirty="0"/>
              <a:t>, stand data models, ZTP, streaming telemetry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844D7-E036-D1CD-B378-5D4E64FE1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is vendor specific.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open line system (OLS) should support any combination of embedded DWDM, transponder and muxponder traffic.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extra licensing fees, Open management solution to manage disaggregated networks.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Ots &amp; OLS </a:t>
            </a:r>
            <a:r>
              <a:rPr lang="en-US" sz="1200" b="0" i="0" u="none" strike="noStrike" baseline="0" dirty="0">
                <a:latin typeface="Montserrat-Regular"/>
              </a:rPr>
              <a:t>can be provided by different vendors and be managed independently.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disaggregation to work in a network, you need to be able to use open and standard device APIs.</a:t>
            </a:r>
          </a:p>
          <a:p>
            <a:r>
              <a:rPr lang="en-US" dirty="0"/>
              <a:t>ODTN: OpenConfig for transponders and TAPI for OLS</a:t>
            </a:r>
          </a:p>
          <a:p>
            <a:r>
              <a:rPr lang="en-US" dirty="0"/>
              <a:t>SDN for control, management and automation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494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SDN decouples the control plane from the forwarding plane in the network infrastructure and applies automation and programming to the control plane, enabling administrators to dynamically adjust network-wide traffic.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494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With the help of programmability, SDN controllers implement automated network configuration, control, protection, and resource adjustment.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Considered case: Optical layer .i.e. DWDM transport, apply SDN protocols, data models and APIS to open OLSs and disaggregated WDM platforms.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Multilayer cases: packet-optical transport and IP over </a:t>
            </a:r>
            <a:r>
              <a:rPr lang="en-US" dirty="0" err="1"/>
              <a:t>wdm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Application of T-SDN in multi domain networks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3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ontserrat-Regular"/>
              </a:rPr>
              <a:t>SDN controller manages each individual network element including O-OTs and all the NEs belonging to an OLS, i.e., ILA, Mux/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Montserrat-Regular"/>
              </a:rPr>
              <a:t>Demux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ontserrat-Regular"/>
              </a:rPr>
              <a:t> and ROADM/FOADMS.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8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Ots &amp; OLS </a:t>
            </a:r>
            <a:r>
              <a:rPr lang="en-US" sz="1800" b="0" i="0" u="none" strike="noStrike" baseline="0" dirty="0">
                <a:latin typeface="Montserrat-Regular"/>
              </a:rPr>
              <a:t>can be provided by different vendors and be managed independently.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Montserrat-Regular"/>
              </a:rPr>
              <a:t>Compared to a fully disaggregated system, the partially disaggregated system is expected to be less complex to manage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Montserrat-Regular"/>
              </a:rPr>
              <a:t>Decoupling the lifecycles of Ots and OLS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15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1349E-0D7B-67B2-14ED-970BF2805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FA4CEF-2F3F-F18B-AF77-C5B321821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5622A3-1CE3-C0C8-8B0E-7CEF6E298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Ots &amp; OLS </a:t>
            </a:r>
            <a:r>
              <a:rPr lang="en-US" sz="1200" b="0" i="0" u="none" strike="noStrike" baseline="0" dirty="0">
                <a:latin typeface="Montserrat-Regular"/>
              </a:rPr>
              <a:t>can be provided by different vendors and be managed independently.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Montserrat-Regular"/>
              </a:rPr>
              <a:t>The Optical/O-OLS SDN domain controller is able to manage the 3</a:t>
            </a:r>
            <a:r>
              <a:rPr lang="en-US" sz="1200" b="0" i="0" u="none" strike="noStrike" baseline="30000" dirty="0">
                <a:latin typeface="Montserrat-Regular"/>
              </a:rPr>
              <a:t>rd</a:t>
            </a:r>
            <a:r>
              <a:rPr lang="en-US" sz="1200" b="0" i="0" u="none" strike="noStrike" baseline="0" dirty="0">
                <a:latin typeface="Montserrat-Regular"/>
              </a:rPr>
              <a:t> party O-OTs from a resource discovery, provisioning, operation, fault and performance monitoring perspectives.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4C337-1288-B374-FCA3-514B81654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09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A45D1-7714-0EA2-4F63-B9B09437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E35AB-865C-8B76-007B-714C82C3D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916233-2261-687B-4259-E553C8199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Ots &amp; OLS </a:t>
            </a:r>
            <a:r>
              <a:rPr lang="en-US" sz="1800" b="0" i="0" u="none" strike="noStrike" baseline="0" dirty="0">
                <a:latin typeface="Montserrat-Regular"/>
              </a:rPr>
              <a:t>can be provided by different vendors and be managed independently.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Montserrat-Regular"/>
              </a:rPr>
              <a:t>The Optical/O-OLS SDN domain controller is able to manage the 3</a:t>
            </a:r>
            <a:r>
              <a:rPr lang="en-US" sz="1800" b="0" i="0" u="none" strike="noStrike" baseline="30000" dirty="0">
                <a:latin typeface="Montserrat-Regular"/>
              </a:rPr>
              <a:t>rd</a:t>
            </a:r>
            <a:r>
              <a:rPr lang="en-US" sz="1800" b="0" i="0" u="none" strike="noStrike" baseline="0" dirty="0">
                <a:latin typeface="Montserrat-Regular"/>
              </a:rPr>
              <a:t> party O-OTs from a resource discovery, provisioning, operation, fault and performance monitoring perspectives.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5BAA8-CA8D-6F41-E4A6-DA5A794A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9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B02C34D-4BD4-4A4B-B433-082DE6AD3C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12191998" cy="6857999"/>
          </a:xfrm>
          <a:custGeom>
            <a:avLst/>
            <a:gdLst>
              <a:gd name="connsiteX0" fmla="*/ 11275644 w 12191998"/>
              <a:gd name="connsiteY0" fmla="*/ 327254 h 6857999"/>
              <a:gd name="connsiteX1" fmla="*/ 11298723 w 12191998"/>
              <a:gd name="connsiteY1" fmla="*/ 330085 h 6857999"/>
              <a:gd name="connsiteX2" fmla="*/ 11316774 w 12191998"/>
              <a:gd name="connsiteY2" fmla="*/ 341361 h 6857999"/>
              <a:gd name="connsiteX3" fmla="*/ 11328313 w 12191998"/>
              <a:gd name="connsiteY3" fmla="*/ 363089 h 6857999"/>
              <a:gd name="connsiteX4" fmla="*/ 11332389 w 12191998"/>
              <a:gd name="connsiteY4" fmla="*/ 396887 h 6857999"/>
              <a:gd name="connsiteX5" fmla="*/ 11332389 w 12191998"/>
              <a:gd name="connsiteY5" fmla="*/ 410969 h 6857999"/>
              <a:gd name="connsiteX6" fmla="*/ 11328340 w 12191998"/>
              <a:gd name="connsiteY6" fmla="*/ 444792 h 6857999"/>
              <a:gd name="connsiteX7" fmla="*/ 11316800 w 12191998"/>
              <a:gd name="connsiteY7" fmla="*/ 466522 h 6857999"/>
              <a:gd name="connsiteX8" fmla="*/ 11298644 w 12191998"/>
              <a:gd name="connsiteY8" fmla="*/ 477796 h 6857999"/>
              <a:gd name="connsiteX9" fmla="*/ 11275565 w 12191998"/>
              <a:gd name="connsiteY9" fmla="*/ 480602 h 6857999"/>
              <a:gd name="connsiteX10" fmla="*/ 11252460 w 12191998"/>
              <a:gd name="connsiteY10" fmla="*/ 477586 h 6857999"/>
              <a:gd name="connsiteX11" fmla="*/ 11234436 w 12191998"/>
              <a:gd name="connsiteY11" fmla="*/ 466124 h 6857999"/>
              <a:gd name="connsiteX12" fmla="*/ 11222896 w 12191998"/>
              <a:gd name="connsiteY12" fmla="*/ 444581 h 6857999"/>
              <a:gd name="connsiteX13" fmla="*/ 11222975 w 12191998"/>
              <a:gd name="connsiteY13" fmla="*/ 444581 h 6857999"/>
              <a:gd name="connsiteX14" fmla="*/ 11218900 w 12191998"/>
              <a:gd name="connsiteY14" fmla="*/ 410969 h 6857999"/>
              <a:gd name="connsiteX15" fmla="*/ 11218900 w 12191998"/>
              <a:gd name="connsiteY15" fmla="*/ 396887 h 6857999"/>
              <a:gd name="connsiteX16" fmla="*/ 11222949 w 12191998"/>
              <a:gd name="connsiteY16" fmla="*/ 363275 h 6857999"/>
              <a:gd name="connsiteX17" fmla="*/ 11234515 w 12191998"/>
              <a:gd name="connsiteY17" fmla="*/ 341757 h 6857999"/>
              <a:gd name="connsiteX18" fmla="*/ 11252539 w 12191998"/>
              <a:gd name="connsiteY18" fmla="*/ 330271 h 6857999"/>
              <a:gd name="connsiteX19" fmla="*/ 11275644 w 12191998"/>
              <a:gd name="connsiteY19" fmla="*/ 327254 h 6857999"/>
              <a:gd name="connsiteX20" fmla="*/ 10524094 w 12191998"/>
              <a:gd name="connsiteY20" fmla="*/ 327253 h 6857999"/>
              <a:gd name="connsiteX21" fmla="*/ 10547014 w 12191998"/>
              <a:gd name="connsiteY21" fmla="*/ 330244 h 6857999"/>
              <a:gd name="connsiteX22" fmla="*/ 10564905 w 12191998"/>
              <a:gd name="connsiteY22" fmla="*/ 341731 h 6857999"/>
              <a:gd name="connsiteX23" fmla="*/ 10576392 w 12191998"/>
              <a:gd name="connsiteY23" fmla="*/ 363222 h 6857999"/>
              <a:gd name="connsiteX24" fmla="*/ 10580415 w 12191998"/>
              <a:gd name="connsiteY24" fmla="*/ 396808 h 6857999"/>
              <a:gd name="connsiteX25" fmla="*/ 10580415 w 12191998"/>
              <a:gd name="connsiteY25" fmla="*/ 397602 h 6857999"/>
              <a:gd name="connsiteX26" fmla="*/ 10564905 w 12191998"/>
              <a:gd name="connsiteY26" fmla="*/ 459535 h 6857999"/>
              <a:gd name="connsiteX27" fmla="*/ 10524094 w 12191998"/>
              <a:gd name="connsiteY27" fmla="*/ 480444 h 6857999"/>
              <a:gd name="connsiteX28" fmla="*/ 10501173 w 12191998"/>
              <a:gd name="connsiteY28" fmla="*/ 477638 h 6857999"/>
              <a:gd name="connsiteX29" fmla="*/ 10483282 w 12191998"/>
              <a:gd name="connsiteY29" fmla="*/ 466363 h 6857999"/>
              <a:gd name="connsiteX30" fmla="*/ 10471822 w 12191998"/>
              <a:gd name="connsiteY30" fmla="*/ 444660 h 6857999"/>
              <a:gd name="connsiteX31" fmla="*/ 10467799 w 12191998"/>
              <a:gd name="connsiteY31" fmla="*/ 410889 h 6857999"/>
              <a:gd name="connsiteX32" fmla="*/ 10467799 w 12191998"/>
              <a:gd name="connsiteY32" fmla="*/ 396808 h 6857999"/>
              <a:gd name="connsiteX33" fmla="*/ 10471822 w 12191998"/>
              <a:gd name="connsiteY33" fmla="*/ 363037 h 6857999"/>
              <a:gd name="connsiteX34" fmla="*/ 10483282 w 12191998"/>
              <a:gd name="connsiteY34" fmla="*/ 341307 h 6857999"/>
              <a:gd name="connsiteX35" fmla="*/ 10501173 w 12191998"/>
              <a:gd name="connsiteY35" fmla="*/ 330059 h 6857999"/>
              <a:gd name="connsiteX36" fmla="*/ 10524094 w 12191998"/>
              <a:gd name="connsiteY36" fmla="*/ 327253 h 6857999"/>
              <a:gd name="connsiteX37" fmla="*/ 11043478 w 12191998"/>
              <a:gd name="connsiteY37" fmla="*/ 327227 h 6857999"/>
              <a:gd name="connsiteX38" fmla="*/ 11066398 w 12191998"/>
              <a:gd name="connsiteY38" fmla="*/ 330059 h 6857999"/>
              <a:gd name="connsiteX39" fmla="*/ 11084290 w 12191998"/>
              <a:gd name="connsiteY39" fmla="*/ 341308 h 6857999"/>
              <a:gd name="connsiteX40" fmla="*/ 11095750 w 12191998"/>
              <a:gd name="connsiteY40" fmla="*/ 363037 h 6857999"/>
              <a:gd name="connsiteX41" fmla="*/ 11099773 w 12191998"/>
              <a:gd name="connsiteY41" fmla="*/ 396809 h 6857999"/>
              <a:gd name="connsiteX42" fmla="*/ 11099773 w 12191998"/>
              <a:gd name="connsiteY42" fmla="*/ 410889 h 6857999"/>
              <a:gd name="connsiteX43" fmla="*/ 11095829 w 12191998"/>
              <a:gd name="connsiteY43" fmla="*/ 444661 h 6857999"/>
              <a:gd name="connsiteX44" fmla="*/ 11084369 w 12191998"/>
              <a:gd name="connsiteY44" fmla="*/ 466390 h 6857999"/>
              <a:gd name="connsiteX45" fmla="*/ 11066478 w 12191998"/>
              <a:gd name="connsiteY45" fmla="*/ 477639 h 6857999"/>
              <a:gd name="connsiteX46" fmla="*/ 11043557 w 12191998"/>
              <a:gd name="connsiteY46" fmla="*/ 480444 h 6857999"/>
              <a:gd name="connsiteX47" fmla="*/ 11020611 w 12191998"/>
              <a:gd name="connsiteY47" fmla="*/ 477427 h 6857999"/>
              <a:gd name="connsiteX48" fmla="*/ 11002719 w 12191998"/>
              <a:gd name="connsiteY48" fmla="*/ 465967 h 6857999"/>
              <a:gd name="connsiteX49" fmla="*/ 10991259 w 12191998"/>
              <a:gd name="connsiteY49" fmla="*/ 444476 h 6857999"/>
              <a:gd name="connsiteX50" fmla="*/ 10987157 w 12191998"/>
              <a:gd name="connsiteY50" fmla="*/ 410889 h 6857999"/>
              <a:gd name="connsiteX51" fmla="*/ 10987157 w 12191998"/>
              <a:gd name="connsiteY51" fmla="*/ 396809 h 6857999"/>
              <a:gd name="connsiteX52" fmla="*/ 10991180 w 12191998"/>
              <a:gd name="connsiteY52" fmla="*/ 363222 h 6857999"/>
              <a:gd name="connsiteX53" fmla="*/ 11002640 w 12191998"/>
              <a:gd name="connsiteY53" fmla="*/ 341731 h 6857999"/>
              <a:gd name="connsiteX54" fmla="*/ 11020531 w 12191998"/>
              <a:gd name="connsiteY54" fmla="*/ 330245 h 6857999"/>
              <a:gd name="connsiteX55" fmla="*/ 11043478 w 12191998"/>
              <a:gd name="connsiteY55" fmla="*/ 327227 h 6857999"/>
              <a:gd name="connsiteX56" fmla="*/ 11689982 w 12191998"/>
              <a:gd name="connsiteY56" fmla="*/ 305523 h 6857999"/>
              <a:gd name="connsiteX57" fmla="*/ 11647635 w 12191998"/>
              <a:gd name="connsiteY57" fmla="*/ 324394 h 6857999"/>
              <a:gd name="connsiteX58" fmla="*/ 11619766 w 12191998"/>
              <a:gd name="connsiteY58" fmla="*/ 359198 h 6857999"/>
              <a:gd name="connsiteX59" fmla="*/ 11609629 w 12191998"/>
              <a:gd name="connsiteY59" fmla="*/ 405727 h 6857999"/>
              <a:gd name="connsiteX60" fmla="*/ 11616775 w 12191998"/>
              <a:gd name="connsiteY60" fmla="*/ 445427 h 6857999"/>
              <a:gd name="connsiteX61" fmla="*/ 11637049 w 12191998"/>
              <a:gd name="connsiteY61" fmla="*/ 476843 h 6857999"/>
              <a:gd name="connsiteX62" fmla="*/ 11667988 w 12191998"/>
              <a:gd name="connsiteY62" fmla="*/ 497329 h 6857999"/>
              <a:gd name="connsiteX63" fmla="*/ 11707345 w 12191998"/>
              <a:gd name="connsiteY63" fmla="*/ 504289 h 6857999"/>
              <a:gd name="connsiteX64" fmla="*/ 11738946 w 12191998"/>
              <a:gd name="connsiteY64" fmla="*/ 502093 h 6857999"/>
              <a:gd name="connsiteX65" fmla="*/ 11761416 w 12191998"/>
              <a:gd name="connsiteY65" fmla="*/ 497514 h 6857999"/>
              <a:gd name="connsiteX66" fmla="*/ 11778514 w 12191998"/>
              <a:gd name="connsiteY66" fmla="*/ 491374 h 6857999"/>
              <a:gd name="connsiteX67" fmla="*/ 11794394 w 12191998"/>
              <a:gd name="connsiteY67" fmla="*/ 484413 h 6857999"/>
              <a:gd name="connsiteX68" fmla="*/ 11793626 w 12191998"/>
              <a:gd name="connsiteY68" fmla="*/ 471682 h 6857999"/>
              <a:gd name="connsiteX69" fmla="*/ 11736352 w 12191998"/>
              <a:gd name="connsiteY69" fmla="*/ 479834 h 6857999"/>
              <a:gd name="connsiteX70" fmla="*/ 11692841 w 12191998"/>
              <a:gd name="connsiteY70" fmla="*/ 467103 h 6857999"/>
              <a:gd name="connsiteX71" fmla="*/ 11664204 w 12191998"/>
              <a:gd name="connsiteY71" fmla="*/ 442463 h 6857999"/>
              <a:gd name="connsiteX72" fmla="*/ 11652082 w 12191998"/>
              <a:gd name="connsiteY72" fmla="*/ 414434 h 6857999"/>
              <a:gd name="connsiteX73" fmla="*/ 11653485 w 12191998"/>
              <a:gd name="connsiteY73" fmla="*/ 376666 h 6857999"/>
              <a:gd name="connsiteX74" fmla="*/ 11666401 w 12191998"/>
              <a:gd name="connsiteY74" fmla="*/ 351417 h 6857999"/>
              <a:gd name="connsiteX75" fmla="*/ 11686886 w 12191998"/>
              <a:gd name="connsiteY75" fmla="*/ 336516 h 6857999"/>
              <a:gd name="connsiteX76" fmla="*/ 11711473 w 12191998"/>
              <a:gd name="connsiteY76" fmla="*/ 329688 h 6857999"/>
              <a:gd name="connsiteX77" fmla="*/ 11730953 w 12191998"/>
              <a:gd name="connsiteY77" fmla="*/ 331673 h 6857999"/>
              <a:gd name="connsiteX78" fmla="*/ 11744874 w 12191998"/>
              <a:gd name="connsiteY78" fmla="*/ 338025 h 6857999"/>
              <a:gd name="connsiteX79" fmla="*/ 11755593 w 12191998"/>
              <a:gd name="connsiteY79" fmla="*/ 349167 h 6857999"/>
              <a:gd name="connsiteX80" fmla="*/ 11765942 w 12191998"/>
              <a:gd name="connsiteY80" fmla="*/ 365047 h 6857999"/>
              <a:gd name="connsiteX81" fmla="*/ 11782854 w 12191998"/>
              <a:gd name="connsiteY81" fmla="*/ 351814 h 6857999"/>
              <a:gd name="connsiteX82" fmla="*/ 11791165 w 12191998"/>
              <a:gd name="connsiteY82" fmla="*/ 347050 h 6857999"/>
              <a:gd name="connsiteX83" fmla="*/ 11793573 w 12191998"/>
              <a:gd name="connsiteY83" fmla="*/ 346256 h 6857999"/>
              <a:gd name="connsiteX84" fmla="*/ 11792568 w 12191998"/>
              <a:gd name="connsiteY84" fmla="*/ 344880 h 6857999"/>
              <a:gd name="connsiteX85" fmla="*/ 11776688 w 12191998"/>
              <a:gd name="connsiteY85" fmla="*/ 324976 h 6857999"/>
              <a:gd name="connsiteX86" fmla="*/ 11742916 w 12191998"/>
              <a:gd name="connsiteY86" fmla="*/ 307111 h 6857999"/>
              <a:gd name="connsiteX87" fmla="*/ 11689982 w 12191998"/>
              <a:gd name="connsiteY87" fmla="*/ 305523 h 6857999"/>
              <a:gd name="connsiteX88" fmla="*/ 11896423 w 12191998"/>
              <a:gd name="connsiteY88" fmla="*/ 303750 h 6857999"/>
              <a:gd name="connsiteX89" fmla="*/ 11869586 w 12191998"/>
              <a:gd name="connsiteY89" fmla="*/ 307270 h 6857999"/>
              <a:gd name="connsiteX90" fmla="*/ 11846798 w 12191998"/>
              <a:gd name="connsiteY90" fmla="*/ 317592 h 6857999"/>
              <a:gd name="connsiteX91" fmla="*/ 11830918 w 12191998"/>
              <a:gd name="connsiteY91" fmla="*/ 334161 h 6857999"/>
              <a:gd name="connsiteX92" fmla="*/ 11825069 w 12191998"/>
              <a:gd name="connsiteY92" fmla="*/ 355969 h 6857999"/>
              <a:gd name="connsiteX93" fmla="*/ 11830521 w 12191998"/>
              <a:gd name="connsiteY93" fmla="*/ 380345 h 6857999"/>
              <a:gd name="connsiteX94" fmla="*/ 11844760 w 12191998"/>
              <a:gd name="connsiteY94" fmla="*/ 397099 h 6857999"/>
              <a:gd name="connsiteX95" fmla="*/ 11864504 w 12191998"/>
              <a:gd name="connsiteY95" fmla="*/ 408585 h 6857999"/>
              <a:gd name="connsiteX96" fmla="*/ 11886763 w 12191998"/>
              <a:gd name="connsiteY96" fmla="*/ 417161 h 6857999"/>
              <a:gd name="connsiteX97" fmla="*/ 11903172 w 12191998"/>
              <a:gd name="connsiteY97" fmla="*/ 423407 h 6857999"/>
              <a:gd name="connsiteX98" fmla="*/ 11917015 w 12191998"/>
              <a:gd name="connsiteY98" fmla="*/ 430606 h 6857999"/>
              <a:gd name="connsiteX99" fmla="*/ 11926781 w 12191998"/>
              <a:gd name="connsiteY99" fmla="*/ 439975 h 6857999"/>
              <a:gd name="connsiteX100" fmla="*/ 11930486 w 12191998"/>
              <a:gd name="connsiteY100" fmla="*/ 452256 h 6857999"/>
              <a:gd name="connsiteX101" fmla="*/ 11926993 w 12191998"/>
              <a:gd name="connsiteY101" fmla="*/ 465886 h 6857999"/>
              <a:gd name="connsiteX102" fmla="*/ 11917226 w 12191998"/>
              <a:gd name="connsiteY102" fmla="*/ 475811 h 6857999"/>
              <a:gd name="connsiteX103" fmla="*/ 11902961 w 12191998"/>
              <a:gd name="connsiteY103" fmla="*/ 482057 h 6857999"/>
              <a:gd name="connsiteX104" fmla="*/ 11885996 w 12191998"/>
              <a:gd name="connsiteY104" fmla="*/ 484413 h 6857999"/>
              <a:gd name="connsiteX105" fmla="*/ 11853362 w 12191998"/>
              <a:gd name="connsiteY105" fmla="*/ 482084 h 6857999"/>
              <a:gd name="connsiteX106" fmla="*/ 11825069 w 12191998"/>
              <a:gd name="connsiteY106" fmla="*/ 468850 h 6857999"/>
              <a:gd name="connsiteX107" fmla="*/ 11828563 w 12191998"/>
              <a:gd name="connsiteY107" fmla="*/ 495317 h 6857999"/>
              <a:gd name="connsiteX108" fmla="*/ 11859926 w 12191998"/>
              <a:gd name="connsiteY108" fmla="*/ 502013 h 6857999"/>
              <a:gd name="connsiteX109" fmla="*/ 11890151 w 12191998"/>
              <a:gd name="connsiteY109" fmla="*/ 504369 h 6857999"/>
              <a:gd name="connsiteX110" fmla="*/ 11916935 w 12191998"/>
              <a:gd name="connsiteY110" fmla="*/ 501034 h 6857999"/>
              <a:gd name="connsiteX111" fmla="*/ 11941496 w 12191998"/>
              <a:gd name="connsiteY111" fmla="*/ 490686 h 6857999"/>
              <a:gd name="connsiteX112" fmla="*/ 11959229 w 12191998"/>
              <a:gd name="connsiteY112" fmla="*/ 472529 h 6857999"/>
              <a:gd name="connsiteX113" fmla="*/ 11966084 w 12191998"/>
              <a:gd name="connsiteY113" fmla="*/ 446063 h 6857999"/>
              <a:gd name="connsiteX114" fmla="*/ 11960605 w 12191998"/>
              <a:gd name="connsiteY114" fmla="*/ 422825 h 6857999"/>
              <a:gd name="connsiteX115" fmla="*/ 11946419 w 12191998"/>
              <a:gd name="connsiteY115" fmla="*/ 406415 h 6857999"/>
              <a:gd name="connsiteX116" fmla="*/ 11926754 w 12191998"/>
              <a:gd name="connsiteY116" fmla="*/ 394717 h 6857999"/>
              <a:gd name="connsiteX117" fmla="*/ 11904972 w 12191998"/>
              <a:gd name="connsiteY117" fmla="*/ 385533 h 6857999"/>
              <a:gd name="connsiteX118" fmla="*/ 11888430 w 12191998"/>
              <a:gd name="connsiteY118" fmla="*/ 378704 h 6857999"/>
              <a:gd name="connsiteX119" fmla="*/ 11874244 w 12191998"/>
              <a:gd name="connsiteY119" fmla="*/ 371082 h 6857999"/>
              <a:gd name="connsiteX120" fmla="*/ 11864319 w 12191998"/>
              <a:gd name="connsiteY120" fmla="*/ 361713 h 6857999"/>
              <a:gd name="connsiteX121" fmla="*/ 11860614 w 12191998"/>
              <a:gd name="connsiteY121" fmla="*/ 349617 h 6857999"/>
              <a:gd name="connsiteX122" fmla="*/ 11864134 w 12191998"/>
              <a:gd name="connsiteY122" fmla="*/ 338104 h 6857999"/>
              <a:gd name="connsiteX123" fmla="*/ 11873080 w 12191998"/>
              <a:gd name="connsiteY123" fmla="*/ 329900 h 6857999"/>
              <a:gd name="connsiteX124" fmla="*/ 11885731 w 12191998"/>
              <a:gd name="connsiteY124" fmla="*/ 324818 h 6857999"/>
              <a:gd name="connsiteX125" fmla="*/ 11900314 w 12191998"/>
              <a:gd name="connsiteY125" fmla="*/ 323045 h 6857999"/>
              <a:gd name="connsiteX126" fmla="*/ 11922493 w 12191998"/>
              <a:gd name="connsiteY126" fmla="*/ 326379 h 6857999"/>
              <a:gd name="connsiteX127" fmla="*/ 11938850 w 12191998"/>
              <a:gd name="connsiteY127" fmla="*/ 331673 h 6857999"/>
              <a:gd name="connsiteX128" fmla="*/ 11951104 w 12191998"/>
              <a:gd name="connsiteY128" fmla="*/ 338316 h 6857999"/>
              <a:gd name="connsiteX129" fmla="*/ 11961029 w 12191998"/>
              <a:gd name="connsiteY129" fmla="*/ 345330 h 6857999"/>
              <a:gd name="connsiteX130" fmla="*/ 11961241 w 12191998"/>
              <a:gd name="connsiteY130" fmla="*/ 333843 h 6857999"/>
              <a:gd name="connsiteX131" fmla="*/ 11960261 w 12191998"/>
              <a:gd name="connsiteY131" fmla="*/ 320398 h 6857999"/>
              <a:gd name="connsiteX132" fmla="*/ 11945810 w 12191998"/>
              <a:gd name="connsiteY132" fmla="*/ 312458 h 6857999"/>
              <a:gd name="connsiteX133" fmla="*/ 11931783 w 12191998"/>
              <a:gd name="connsiteY133" fmla="*/ 307164 h 6857999"/>
              <a:gd name="connsiteX134" fmla="*/ 11915903 w 12191998"/>
              <a:gd name="connsiteY134" fmla="*/ 304518 h 6857999"/>
              <a:gd name="connsiteX135" fmla="*/ 11896423 w 12191998"/>
              <a:gd name="connsiteY135" fmla="*/ 303750 h 6857999"/>
              <a:gd name="connsiteX136" fmla="*/ 10291530 w 12191998"/>
              <a:gd name="connsiteY136" fmla="*/ 303512 h 6857999"/>
              <a:gd name="connsiteX137" fmla="*/ 10248019 w 12191998"/>
              <a:gd name="connsiteY137" fmla="*/ 311161 h 6857999"/>
              <a:gd name="connsiteX138" fmla="*/ 10216629 w 12191998"/>
              <a:gd name="connsiteY138" fmla="*/ 333446 h 6857999"/>
              <a:gd name="connsiteX139" fmla="*/ 10186722 w 12191998"/>
              <a:gd name="connsiteY139" fmla="*/ 312273 h 6857999"/>
              <a:gd name="connsiteX140" fmla="*/ 10141437 w 12191998"/>
              <a:gd name="connsiteY140" fmla="*/ 304995 h 6857999"/>
              <a:gd name="connsiteX141" fmla="*/ 10068415 w 12191998"/>
              <a:gd name="connsiteY141" fmla="*/ 332652 h 6857999"/>
              <a:gd name="connsiteX142" fmla="*/ 10043034 w 12191998"/>
              <a:gd name="connsiteY142" fmla="*/ 408162 h 6857999"/>
              <a:gd name="connsiteX143" fmla="*/ 10043034 w 12191998"/>
              <a:gd name="connsiteY143" fmla="*/ 500373 h 6857999"/>
              <a:gd name="connsiteX144" fmla="*/ 10088027 w 12191998"/>
              <a:gd name="connsiteY144" fmla="*/ 500373 h 6857999"/>
              <a:gd name="connsiteX145" fmla="*/ 10088027 w 12191998"/>
              <a:gd name="connsiteY145" fmla="*/ 395961 h 6857999"/>
              <a:gd name="connsiteX146" fmla="*/ 10091997 w 12191998"/>
              <a:gd name="connsiteY146" fmla="*/ 363036 h 6857999"/>
              <a:gd name="connsiteX147" fmla="*/ 10103272 w 12191998"/>
              <a:gd name="connsiteY147" fmla="*/ 341863 h 6857999"/>
              <a:gd name="connsiteX148" fmla="*/ 10120899 w 12191998"/>
              <a:gd name="connsiteY148" fmla="*/ 330879 h 6857999"/>
              <a:gd name="connsiteX149" fmla="*/ 10143475 w 12191998"/>
              <a:gd name="connsiteY149" fmla="*/ 328232 h 6857999"/>
              <a:gd name="connsiteX150" fmla="*/ 10165045 w 12191998"/>
              <a:gd name="connsiteY150" fmla="*/ 331170 h 6857999"/>
              <a:gd name="connsiteX151" fmla="*/ 10180687 w 12191998"/>
              <a:gd name="connsiteY151" fmla="*/ 342366 h 6857999"/>
              <a:gd name="connsiteX152" fmla="*/ 10190374 w 12191998"/>
              <a:gd name="connsiteY152" fmla="*/ 363142 h 6857999"/>
              <a:gd name="connsiteX153" fmla="*/ 10193762 w 12191998"/>
              <a:gd name="connsiteY153" fmla="*/ 395273 h 6857999"/>
              <a:gd name="connsiteX154" fmla="*/ 10193762 w 12191998"/>
              <a:gd name="connsiteY154" fmla="*/ 500267 h 6857999"/>
              <a:gd name="connsiteX155" fmla="*/ 10238755 w 12191998"/>
              <a:gd name="connsiteY155" fmla="*/ 500267 h 6857999"/>
              <a:gd name="connsiteX156" fmla="*/ 10238755 w 12191998"/>
              <a:gd name="connsiteY156" fmla="*/ 412371 h 6857999"/>
              <a:gd name="connsiteX157" fmla="*/ 10238385 w 12191998"/>
              <a:gd name="connsiteY157" fmla="*/ 399137 h 6857999"/>
              <a:gd name="connsiteX158" fmla="*/ 10237988 w 12191998"/>
              <a:gd name="connsiteY158" fmla="*/ 394452 h 6857999"/>
              <a:gd name="connsiteX159" fmla="*/ 10241958 w 12191998"/>
              <a:gd name="connsiteY159" fmla="*/ 361528 h 6857999"/>
              <a:gd name="connsiteX160" fmla="*/ 10253233 w 12191998"/>
              <a:gd name="connsiteY160" fmla="*/ 340354 h 6857999"/>
              <a:gd name="connsiteX161" fmla="*/ 10270860 w 12191998"/>
              <a:gd name="connsiteY161" fmla="*/ 329397 h 6857999"/>
              <a:gd name="connsiteX162" fmla="*/ 10293436 w 12191998"/>
              <a:gd name="connsiteY162" fmla="*/ 326750 h 6857999"/>
              <a:gd name="connsiteX163" fmla="*/ 10315218 w 12191998"/>
              <a:gd name="connsiteY163" fmla="*/ 329688 h 6857999"/>
              <a:gd name="connsiteX164" fmla="*/ 10331098 w 12191998"/>
              <a:gd name="connsiteY164" fmla="*/ 340857 h 6857999"/>
              <a:gd name="connsiteX165" fmla="*/ 10340600 w 12191998"/>
              <a:gd name="connsiteY165" fmla="*/ 361819 h 6857999"/>
              <a:gd name="connsiteX166" fmla="*/ 10343882 w 12191998"/>
              <a:gd name="connsiteY166" fmla="*/ 394611 h 6857999"/>
              <a:gd name="connsiteX167" fmla="*/ 10343882 w 12191998"/>
              <a:gd name="connsiteY167" fmla="*/ 500479 h 6857999"/>
              <a:gd name="connsiteX168" fmla="*/ 10388875 w 12191998"/>
              <a:gd name="connsiteY168" fmla="*/ 500479 h 6857999"/>
              <a:gd name="connsiteX169" fmla="*/ 10388875 w 12191998"/>
              <a:gd name="connsiteY169" fmla="*/ 406627 h 6857999"/>
              <a:gd name="connsiteX170" fmla="*/ 10383582 w 12191998"/>
              <a:gd name="connsiteY170" fmla="*/ 363698 h 6857999"/>
              <a:gd name="connsiteX171" fmla="*/ 10366643 w 12191998"/>
              <a:gd name="connsiteY171" fmla="*/ 331355 h 6857999"/>
              <a:gd name="connsiteX172" fmla="*/ 10336391 w 12191998"/>
              <a:gd name="connsiteY172" fmla="*/ 310791 h 6857999"/>
              <a:gd name="connsiteX173" fmla="*/ 10291530 w 12191998"/>
              <a:gd name="connsiteY173" fmla="*/ 303512 h 6857999"/>
              <a:gd name="connsiteX174" fmla="*/ 11045728 w 12191998"/>
              <a:gd name="connsiteY174" fmla="*/ 303487 h 6857999"/>
              <a:gd name="connsiteX175" fmla="*/ 10998405 w 12191998"/>
              <a:gd name="connsiteY175" fmla="*/ 311956 h 6857999"/>
              <a:gd name="connsiteX176" fmla="*/ 10947854 w 12191998"/>
              <a:gd name="connsiteY176" fmla="*/ 366240 h 6857999"/>
              <a:gd name="connsiteX177" fmla="*/ 10941449 w 12191998"/>
              <a:gd name="connsiteY177" fmla="*/ 404061 h 6857999"/>
              <a:gd name="connsiteX178" fmla="*/ 10948251 w 12191998"/>
              <a:gd name="connsiteY178" fmla="*/ 442252 h 6857999"/>
              <a:gd name="connsiteX179" fmla="*/ 10966777 w 12191998"/>
              <a:gd name="connsiteY179" fmla="*/ 474251 h 6857999"/>
              <a:gd name="connsiteX180" fmla="*/ 10998537 w 12191998"/>
              <a:gd name="connsiteY180" fmla="*/ 496165 h 6857999"/>
              <a:gd name="connsiteX181" fmla="*/ 11045675 w 12191998"/>
              <a:gd name="connsiteY181" fmla="*/ 504105 h 6857999"/>
              <a:gd name="connsiteX182" fmla="*/ 11090668 w 12191998"/>
              <a:gd name="connsiteY182" fmla="*/ 496165 h 6857999"/>
              <a:gd name="connsiteX183" fmla="*/ 11139208 w 12191998"/>
              <a:gd name="connsiteY183" fmla="*/ 442861 h 6857999"/>
              <a:gd name="connsiteX184" fmla="*/ 11145825 w 12191998"/>
              <a:gd name="connsiteY184" fmla="*/ 404061 h 6857999"/>
              <a:gd name="connsiteX185" fmla="*/ 11138997 w 12191998"/>
              <a:gd name="connsiteY185" fmla="*/ 366240 h 6857999"/>
              <a:gd name="connsiteX186" fmla="*/ 11120946 w 12191998"/>
              <a:gd name="connsiteY186" fmla="*/ 334268 h 6857999"/>
              <a:gd name="connsiteX187" fmla="*/ 11090483 w 12191998"/>
              <a:gd name="connsiteY187" fmla="*/ 311956 h 6857999"/>
              <a:gd name="connsiteX188" fmla="*/ 11090457 w 12191998"/>
              <a:gd name="connsiteY188" fmla="*/ 311956 h 6857999"/>
              <a:gd name="connsiteX189" fmla="*/ 11045728 w 12191998"/>
              <a:gd name="connsiteY189" fmla="*/ 303487 h 6857999"/>
              <a:gd name="connsiteX190" fmla="*/ 11277762 w 12191998"/>
              <a:gd name="connsiteY190" fmla="*/ 303487 h 6857999"/>
              <a:gd name="connsiteX191" fmla="*/ 11230492 w 12191998"/>
              <a:gd name="connsiteY191" fmla="*/ 310527 h 6857999"/>
              <a:gd name="connsiteX192" fmla="*/ 11198732 w 12191998"/>
              <a:gd name="connsiteY192" fmla="*/ 330667 h 6857999"/>
              <a:gd name="connsiteX193" fmla="*/ 11180417 w 12191998"/>
              <a:gd name="connsiteY193" fmla="*/ 362269 h 6857999"/>
              <a:gd name="connsiteX194" fmla="*/ 11173589 w 12191998"/>
              <a:gd name="connsiteY194" fmla="*/ 404113 h 6857999"/>
              <a:gd name="connsiteX195" fmla="*/ 11173589 w 12191998"/>
              <a:gd name="connsiteY195" fmla="*/ 585622 h 6857999"/>
              <a:gd name="connsiteX196" fmla="*/ 11219614 w 12191998"/>
              <a:gd name="connsiteY196" fmla="*/ 585622 h 6857999"/>
              <a:gd name="connsiteX197" fmla="*/ 11220091 w 12191998"/>
              <a:gd name="connsiteY197" fmla="*/ 493226 h 6857999"/>
              <a:gd name="connsiteX198" fmla="*/ 11245684 w 12191998"/>
              <a:gd name="connsiteY198" fmla="*/ 501669 h 6857999"/>
              <a:gd name="connsiteX199" fmla="*/ 11277709 w 12191998"/>
              <a:gd name="connsiteY199" fmla="*/ 504502 h 6857999"/>
              <a:gd name="connsiteX200" fmla="*/ 11322702 w 12191998"/>
              <a:gd name="connsiteY200" fmla="*/ 497673 h 6857999"/>
              <a:gd name="connsiteX201" fmla="*/ 11353324 w 12191998"/>
              <a:gd name="connsiteY201" fmla="*/ 477717 h 6857999"/>
              <a:gd name="connsiteX202" fmla="*/ 11371454 w 12191998"/>
              <a:gd name="connsiteY202" fmla="*/ 446142 h 6857999"/>
              <a:gd name="connsiteX203" fmla="*/ 11378256 w 12191998"/>
              <a:gd name="connsiteY203" fmla="*/ 404140 h 6857999"/>
              <a:gd name="connsiteX204" fmla="*/ 11371401 w 12191998"/>
              <a:gd name="connsiteY204" fmla="*/ 362269 h 6857999"/>
              <a:gd name="connsiteX205" fmla="*/ 11353298 w 12191998"/>
              <a:gd name="connsiteY205" fmla="*/ 330667 h 6857999"/>
              <a:gd name="connsiteX206" fmla="*/ 11322755 w 12191998"/>
              <a:gd name="connsiteY206" fmla="*/ 310527 h 6857999"/>
              <a:gd name="connsiteX207" fmla="*/ 11277762 w 12191998"/>
              <a:gd name="connsiteY207" fmla="*/ 303487 h 6857999"/>
              <a:gd name="connsiteX208" fmla="*/ 10522162 w 12191998"/>
              <a:gd name="connsiteY208" fmla="*/ 303486 h 6857999"/>
              <a:gd name="connsiteX209" fmla="*/ 10477168 w 12191998"/>
              <a:gd name="connsiteY209" fmla="*/ 310526 h 6857999"/>
              <a:gd name="connsiteX210" fmla="*/ 10446678 w 12191998"/>
              <a:gd name="connsiteY210" fmla="*/ 330641 h 6857999"/>
              <a:gd name="connsiteX211" fmla="*/ 10428628 w 12191998"/>
              <a:gd name="connsiteY211" fmla="*/ 362216 h 6857999"/>
              <a:gd name="connsiteX212" fmla="*/ 10421800 w 12191998"/>
              <a:gd name="connsiteY212" fmla="*/ 404060 h 6857999"/>
              <a:gd name="connsiteX213" fmla="*/ 10428628 w 12191998"/>
              <a:gd name="connsiteY213" fmla="*/ 445878 h 6857999"/>
              <a:gd name="connsiteX214" fmla="*/ 10446705 w 12191998"/>
              <a:gd name="connsiteY214" fmla="*/ 477453 h 6857999"/>
              <a:gd name="connsiteX215" fmla="*/ 10477194 w 12191998"/>
              <a:gd name="connsiteY215" fmla="*/ 497356 h 6857999"/>
              <a:gd name="connsiteX216" fmla="*/ 10522188 w 12191998"/>
              <a:gd name="connsiteY216" fmla="*/ 504184 h 6857999"/>
              <a:gd name="connsiteX217" fmla="*/ 10538862 w 12191998"/>
              <a:gd name="connsiteY217" fmla="*/ 502226 h 6857999"/>
              <a:gd name="connsiteX218" fmla="*/ 10553498 w 12191998"/>
              <a:gd name="connsiteY218" fmla="*/ 495635 h 6857999"/>
              <a:gd name="connsiteX219" fmla="*/ 10566943 w 12191998"/>
              <a:gd name="connsiteY219" fmla="*/ 482958 h 6857999"/>
              <a:gd name="connsiteX220" fmla="*/ 10580415 w 12191998"/>
              <a:gd name="connsiteY220" fmla="*/ 462446 h 6857999"/>
              <a:gd name="connsiteX221" fmla="*/ 10579647 w 12191998"/>
              <a:gd name="connsiteY221" fmla="*/ 502649 h 6857999"/>
              <a:gd name="connsiteX222" fmla="*/ 10579647 w 12191998"/>
              <a:gd name="connsiteY222" fmla="*/ 503867 h 6857999"/>
              <a:gd name="connsiteX223" fmla="*/ 10626361 w 12191998"/>
              <a:gd name="connsiteY223" fmla="*/ 503867 h 6857999"/>
              <a:gd name="connsiteX224" fmla="*/ 10626361 w 12191998"/>
              <a:gd name="connsiteY224" fmla="*/ 503787 h 6857999"/>
              <a:gd name="connsiteX225" fmla="*/ 10626361 w 12191998"/>
              <a:gd name="connsiteY225" fmla="*/ 403796 h 6857999"/>
              <a:gd name="connsiteX226" fmla="*/ 10619586 w 12191998"/>
              <a:gd name="connsiteY226" fmla="*/ 362110 h 6857999"/>
              <a:gd name="connsiteX227" fmla="*/ 10569299 w 12191998"/>
              <a:gd name="connsiteY227" fmla="*/ 310526 h 6857999"/>
              <a:gd name="connsiteX228" fmla="*/ 10522162 w 12191998"/>
              <a:gd name="connsiteY228" fmla="*/ 303486 h 6857999"/>
              <a:gd name="connsiteX229" fmla="*/ 9944604 w 12191998"/>
              <a:gd name="connsiteY229" fmla="*/ 303381 h 6857999"/>
              <a:gd name="connsiteX230" fmla="*/ 9917634 w 12191998"/>
              <a:gd name="connsiteY230" fmla="*/ 306901 h 6857999"/>
              <a:gd name="connsiteX231" fmla="*/ 9894793 w 12191998"/>
              <a:gd name="connsiteY231" fmla="*/ 317249 h 6857999"/>
              <a:gd name="connsiteX232" fmla="*/ 9878913 w 12191998"/>
              <a:gd name="connsiteY232" fmla="*/ 333844 h 6857999"/>
              <a:gd name="connsiteX233" fmla="*/ 9873064 w 12191998"/>
              <a:gd name="connsiteY233" fmla="*/ 355679 h 6857999"/>
              <a:gd name="connsiteX234" fmla="*/ 9878543 w 12191998"/>
              <a:gd name="connsiteY234" fmla="*/ 380108 h 6857999"/>
              <a:gd name="connsiteX235" fmla="*/ 9892808 w 12191998"/>
              <a:gd name="connsiteY235" fmla="*/ 396888 h 6857999"/>
              <a:gd name="connsiteX236" fmla="*/ 9912579 w 12191998"/>
              <a:gd name="connsiteY236" fmla="*/ 408401 h 6857999"/>
              <a:gd name="connsiteX237" fmla="*/ 9934890 w 12191998"/>
              <a:gd name="connsiteY237" fmla="*/ 417003 h 6857999"/>
              <a:gd name="connsiteX238" fmla="*/ 9951326 w 12191998"/>
              <a:gd name="connsiteY238" fmla="*/ 423249 h 6857999"/>
              <a:gd name="connsiteX239" fmla="*/ 9965195 w 12191998"/>
              <a:gd name="connsiteY239" fmla="*/ 430475 h 6857999"/>
              <a:gd name="connsiteX240" fmla="*/ 9974988 w 12191998"/>
              <a:gd name="connsiteY240" fmla="*/ 439844 h 6857999"/>
              <a:gd name="connsiteX241" fmla="*/ 9978719 w 12191998"/>
              <a:gd name="connsiteY241" fmla="*/ 452151 h 6857999"/>
              <a:gd name="connsiteX242" fmla="*/ 9975199 w 12191998"/>
              <a:gd name="connsiteY242" fmla="*/ 465808 h 6857999"/>
              <a:gd name="connsiteX243" fmla="*/ 9965407 w 12191998"/>
              <a:gd name="connsiteY243" fmla="*/ 475786 h 6857999"/>
              <a:gd name="connsiteX244" fmla="*/ 9951114 w 12191998"/>
              <a:gd name="connsiteY244" fmla="*/ 482032 h 6857999"/>
              <a:gd name="connsiteX245" fmla="*/ 9934017 w 12191998"/>
              <a:gd name="connsiteY245" fmla="*/ 484202 h 6857999"/>
              <a:gd name="connsiteX246" fmla="*/ 9901357 w 12191998"/>
              <a:gd name="connsiteY246" fmla="*/ 481873 h 6857999"/>
              <a:gd name="connsiteX247" fmla="*/ 9872985 w 12191998"/>
              <a:gd name="connsiteY247" fmla="*/ 468640 h 6857999"/>
              <a:gd name="connsiteX248" fmla="*/ 9876505 w 12191998"/>
              <a:gd name="connsiteY248" fmla="*/ 495292 h 6857999"/>
              <a:gd name="connsiteX249" fmla="*/ 9907921 w 12191998"/>
              <a:gd name="connsiteY249" fmla="*/ 501988 h 6857999"/>
              <a:gd name="connsiteX250" fmla="*/ 9938199 w 12191998"/>
              <a:gd name="connsiteY250" fmla="*/ 504370 h 6857999"/>
              <a:gd name="connsiteX251" fmla="*/ 9965142 w 12191998"/>
              <a:gd name="connsiteY251" fmla="*/ 500929 h 6857999"/>
              <a:gd name="connsiteX252" fmla="*/ 9989730 w 12191998"/>
              <a:gd name="connsiteY252" fmla="*/ 490554 h 6857999"/>
              <a:gd name="connsiteX253" fmla="*/ 10007515 w 12191998"/>
              <a:gd name="connsiteY253" fmla="*/ 472372 h 6857999"/>
              <a:gd name="connsiteX254" fmla="*/ 10014344 w 12191998"/>
              <a:gd name="connsiteY254" fmla="*/ 445905 h 6857999"/>
              <a:gd name="connsiteX255" fmla="*/ 10008891 w 12191998"/>
              <a:gd name="connsiteY255" fmla="*/ 422614 h 6857999"/>
              <a:gd name="connsiteX256" fmla="*/ 9994652 w 12191998"/>
              <a:gd name="connsiteY256" fmla="*/ 406178 h 6857999"/>
              <a:gd name="connsiteX257" fmla="*/ 9974988 w 12191998"/>
              <a:gd name="connsiteY257" fmla="*/ 394453 h 6857999"/>
              <a:gd name="connsiteX258" fmla="*/ 9953152 w 12191998"/>
              <a:gd name="connsiteY258" fmla="*/ 385269 h 6857999"/>
              <a:gd name="connsiteX259" fmla="*/ 9936637 w 12191998"/>
              <a:gd name="connsiteY259" fmla="*/ 378467 h 6857999"/>
              <a:gd name="connsiteX260" fmla="*/ 9922424 w 12191998"/>
              <a:gd name="connsiteY260" fmla="*/ 370845 h 6857999"/>
              <a:gd name="connsiteX261" fmla="*/ 9912473 w 12191998"/>
              <a:gd name="connsiteY261" fmla="*/ 361449 h 6857999"/>
              <a:gd name="connsiteX262" fmla="*/ 9908768 w 12191998"/>
              <a:gd name="connsiteY262" fmla="*/ 349327 h 6857999"/>
              <a:gd name="connsiteX263" fmla="*/ 9912208 w 12191998"/>
              <a:gd name="connsiteY263" fmla="*/ 337920 h 6857999"/>
              <a:gd name="connsiteX264" fmla="*/ 9921181 w 12191998"/>
              <a:gd name="connsiteY264" fmla="*/ 329689 h 6857999"/>
              <a:gd name="connsiteX265" fmla="*/ 9933964 w 12191998"/>
              <a:gd name="connsiteY265" fmla="*/ 324475 h 6857999"/>
              <a:gd name="connsiteX266" fmla="*/ 9948600 w 12191998"/>
              <a:gd name="connsiteY266" fmla="*/ 322728 h 6857999"/>
              <a:gd name="connsiteX267" fmla="*/ 9970832 w 12191998"/>
              <a:gd name="connsiteY267" fmla="*/ 326036 h 6857999"/>
              <a:gd name="connsiteX268" fmla="*/ 9987215 w 12191998"/>
              <a:gd name="connsiteY268" fmla="*/ 331330 h 6857999"/>
              <a:gd name="connsiteX269" fmla="*/ 9999496 w 12191998"/>
              <a:gd name="connsiteY269" fmla="*/ 337973 h 6857999"/>
              <a:gd name="connsiteX270" fmla="*/ 10009447 w 12191998"/>
              <a:gd name="connsiteY270" fmla="*/ 345013 h 6857999"/>
              <a:gd name="connsiteX271" fmla="*/ 10009633 w 12191998"/>
              <a:gd name="connsiteY271" fmla="*/ 333474 h 6857999"/>
              <a:gd name="connsiteX272" fmla="*/ 10008653 w 12191998"/>
              <a:gd name="connsiteY272" fmla="*/ 320028 h 6857999"/>
              <a:gd name="connsiteX273" fmla="*/ 9994202 w 12191998"/>
              <a:gd name="connsiteY273" fmla="*/ 312088 h 6857999"/>
              <a:gd name="connsiteX274" fmla="*/ 9980149 w 12191998"/>
              <a:gd name="connsiteY274" fmla="*/ 306795 h 6857999"/>
              <a:gd name="connsiteX275" fmla="*/ 9964110 w 12191998"/>
              <a:gd name="connsiteY275" fmla="*/ 304148 h 6857999"/>
              <a:gd name="connsiteX276" fmla="*/ 9944604 w 12191998"/>
              <a:gd name="connsiteY276" fmla="*/ 303381 h 6857999"/>
              <a:gd name="connsiteX277" fmla="*/ 11536104 w 12191998"/>
              <a:gd name="connsiteY277" fmla="*/ 303221 h 6857999"/>
              <a:gd name="connsiteX278" fmla="*/ 11536104 w 12191998"/>
              <a:gd name="connsiteY278" fmla="*/ 500584 h 6857999"/>
              <a:gd name="connsiteX279" fmla="*/ 11580833 w 12191998"/>
              <a:gd name="connsiteY279" fmla="*/ 500584 h 6857999"/>
              <a:gd name="connsiteX280" fmla="*/ 11580833 w 12191998"/>
              <a:gd name="connsiteY280" fmla="*/ 303221 h 6857999"/>
              <a:gd name="connsiteX281" fmla="*/ 11557648 w 12191998"/>
              <a:gd name="connsiteY281" fmla="*/ 207040 h 6857999"/>
              <a:gd name="connsiteX282" fmla="*/ 11537057 w 12191998"/>
              <a:gd name="connsiteY282" fmla="*/ 215695 h 6857999"/>
              <a:gd name="connsiteX283" fmla="*/ 11537030 w 12191998"/>
              <a:gd name="connsiteY283" fmla="*/ 215642 h 6857999"/>
              <a:gd name="connsiteX284" fmla="*/ 11537030 w 12191998"/>
              <a:gd name="connsiteY284" fmla="*/ 257248 h 6857999"/>
              <a:gd name="connsiteX285" fmla="*/ 11557542 w 12191998"/>
              <a:gd name="connsiteY285" fmla="*/ 265876 h 6857999"/>
              <a:gd name="connsiteX286" fmla="*/ 11567864 w 12191998"/>
              <a:gd name="connsiteY286" fmla="*/ 263520 h 6857999"/>
              <a:gd name="connsiteX287" fmla="*/ 11577286 w 12191998"/>
              <a:gd name="connsiteY287" fmla="*/ 257089 h 6857999"/>
              <a:gd name="connsiteX288" fmla="*/ 11584115 w 12191998"/>
              <a:gd name="connsiteY288" fmla="*/ 247667 h 6857999"/>
              <a:gd name="connsiteX289" fmla="*/ 11586761 w 12191998"/>
              <a:gd name="connsiteY289" fmla="*/ 236498 h 6857999"/>
              <a:gd name="connsiteX290" fmla="*/ 11578318 w 12191998"/>
              <a:gd name="connsiteY290" fmla="*/ 215695 h 6857999"/>
              <a:gd name="connsiteX291" fmla="*/ 11557648 w 12191998"/>
              <a:gd name="connsiteY291" fmla="*/ 207040 h 6857999"/>
              <a:gd name="connsiteX292" fmla="*/ 10843600 w 12191998"/>
              <a:gd name="connsiteY292" fmla="*/ 206645 h 6857999"/>
              <a:gd name="connsiteX293" fmla="*/ 10843600 w 12191998"/>
              <a:gd name="connsiteY293" fmla="*/ 303434 h 6857999"/>
              <a:gd name="connsiteX294" fmla="*/ 10797892 w 12191998"/>
              <a:gd name="connsiteY294" fmla="*/ 303434 h 6857999"/>
              <a:gd name="connsiteX295" fmla="*/ 10787808 w 12191998"/>
              <a:gd name="connsiteY295" fmla="*/ 303434 h 6857999"/>
              <a:gd name="connsiteX296" fmla="*/ 10779207 w 12191998"/>
              <a:gd name="connsiteY296" fmla="*/ 303434 h 6857999"/>
              <a:gd name="connsiteX297" fmla="*/ 10691602 w 12191998"/>
              <a:gd name="connsiteY297" fmla="*/ 332547 h 6857999"/>
              <a:gd name="connsiteX298" fmla="*/ 10662224 w 12191998"/>
              <a:gd name="connsiteY298" fmla="*/ 407634 h 6857999"/>
              <a:gd name="connsiteX299" fmla="*/ 10662224 w 12191998"/>
              <a:gd name="connsiteY299" fmla="*/ 500824 h 6857999"/>
              <a:gd name="connsiteX300" fmla="*/ 10706899 w 12191998"/>
              <a:gd name="connsiteY300" fmla="*/ 500824 h 6857999"/>
              <a:gd name="connsiteX301" fmla="*/ 10706899 w 12191998"/>
              <a:gd name="connsiteY301" fmla="*/ 391807 h 6857999"/>
              <a:gd name="connsiteX302" fmla="*/ 10712960 w 12191998"/>
              <a:gd name="connsiteY302" fmla="*/ 359226 h 6857999"/>
              <a:gd name="connsiteX303" fmla="*/ 10731646 w 12191998"/>
              <a:gd name="connsiteY303" fmla="*/ 337523 h 6857999"/>
              <a:gd name="connsiteX304" fmla="*/ 10753799 w 12191998"/>
              <a:gd name="connsiteY304" fmla="*/ 327995 h 6857999"/>
              <a:gd name="connsiteX305" fmla="*/ 10778016 w 12191998"/>
              <a:gd name="connsiteY305" fmla="*/ 325057 h 6857999"/>
              <a:gd name="connsiteX306" fmla="*/ 10787782 w 12191998"/>
              <a:gd name="connsiteY306" fmla="*/ 325322 h 6857999"/>
              <a:gd name="connsiteX307" fmla="*/ 10801571 w 12191998"/>
              <a:gd name="connsiteY307" fmla="*/ 326487 h 6857999"/>
              <a:gd name="connsiteX308" fmla="*/ 10814302 w 12191998"/>
              <a:gd name="connsiteY308" fmla="*/ 326831 h 6857999"/>
              <a:gd name="connsiteX309" fmla="*/ 10843600 w 12191998"/>
              <a:gd name="connsiteY309" fmla="*/ 326513 h 6857999"/>
              <a:gd name="connsiteX310" fmla="*/ 10843600 w 12191998"/>
              <a:gd name="connsiteY310" fmla="*/ 500691 h 6857999"/>
              <a:gd name="connsiteX311" fmla="*/ 10886794 w 12191998"/>
              <a:gd name="connsiteY311" fmla="*/ 500691 h 6857999"/>
              <a:gd name="connsiteX312" fmla="*/ 10886794 w 12191998"/>
              <a:gd name="connsiteY312" fmla="*/ 326513 h 6857999"/>
              <a:gd name="connsiteX313" fmla="*/ 10932132 w 12191998"/>
              <a:gd name="connsiteY313" fmla="*/ 326513 h 6857999"/>
              <a:gd name="connsiteX314" fmla="*/ 10932132 w 12191998"/>
              <a:gd name="connsiteY314" fmla="*/ 303434 h 6857999"/>
              <a:gd name="connsiteX315" fmla="*/ 10886794 w 12191998"/>
              <a:gd name="connsiteY315" fmla="*/ 303434 h 6857999"/>
              <a:gd name="connsiteX316" fmla="*/ 10886794 w 12191998"/>
              <a:gd name="connsiteY316" fmla="*/ 206645 h 6857999"/>
              <a:gd name="connsiteX317" fmla="*/ 11422733 w 12191998"/>
              <a:gd name="connsiteY317" fmla="*/ 206374 h 6857999"/>
              <a:gd name="connsiteX318" fmla="*/ 11422733 w 12191998"/>
              <a:gd name="connsiteY318" fmla="*/ 303269 h 6857999"/>
              <a:gd name="connsiteX319" fmla="*/ 11376945 w 12191998"/>
              <a:gd name="connsiteY319" fmla="*/ 303269 h 6857999"/>
              <a:gd name="connsiteX320" fmla="*/ 11376945 w 12191998"/>
              <a:gd name="connsiteY320" fmla="*/ 326375 h 6857999"/>
              <a:gd name="connsiteX321" fmla="*/ 11422733 w 12191998"/>
              <a:gd name="connsiteY321" fmla="*/ 326375 h 6857999"/>
              <a:gd name="connsiteX322" fmla="*/ 11422733 w 12191998"/>
              <a:gd name="connsiteY322" fmla="*/ 500765 h 6857999"/>
              <a:gd name="connsiteX323" fmla="*/ 11465953 w 12191998"/>
              <a:gd name="connsiteY323" fmla="*/ 500765 h 6857999"/>
              <a:gd name="connsiteX324" fmla="*/ 11465953 w 12191998"/>
              <a:gd name="connsiteY324" fmla="*/ 326375 h 6857999"/>
              <a:gd name="connsiteX325" fmla="*/ 11511370 w 12191998"/>
              <a:gd name="connsiteY325" fmla="*/ 326375 h 6857999"/>
              <a:gd name="connsiteX326" fmla="*/ 11511370 w 12191998"/>
              <a:gd name="connsiteY326" fmla="*/ 303269 h 6857999"/>
              <a:gd name="connsiteX327" fmla="*/ 11465953 w 12191998"/>
              <a:gd name="connsiteY327" fmla="*/ 303269 h 6857999"/>
              <a:gd name="connsiteX328" fmla="*/ 11465953 w 12191998"/>
              <a:gd name="connsiteY328" fmla="*/ 206374 h 6857999"/>
              <a:gd name="connsiteX329" fmla="*/ 0 w 12191998"/>
              <a:gd name="connsiteY329" fmla="*/ 0 h 6857999"/>
              <a:gd name="connsiteX330" fmla="*/ 12191998 w 12191998"/>
              <a:gd name="connsiteY330" fmla="*/ 0 h 6857999"/>
              <a:gd name="connsiteX331" fmla="*/ 12191998 w 12191998"/>
              <a:gd name="connsiteY331" fmla="*/ 6857999 h 6857999"/>
              <a:gd name="connsiteX332" fmla="*/ 0 w 12191998"/>
              <a:gd name="connsiteY33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12191998" h="6857999">
                <a:moveTo>
                  <a:pt x="11275644" y="327254"/>
                </a:moveTo>
                <a:cubicBezTo>
                  <a:pt x="11283442" y="326919"/>
                  <a:pt x="11291239" y="327878"/>
                  <a:pt x="11298723" y="330085"/>
                </a:cubicBezTo>
                <a:cubicBezTo>
                  <a:pt x="11305642" y="332154"/>
                  <a:pt x="11311877" y="336051"/>
                  <a:pt x="11316774" y="341361"/>
                </a:cubicBezTo>
                <a:cubicBezTo>
                  <a:pt x="11322250" y="347615"/>
                  <a:pt x="11326199" y="355052"/>
                  <a:pt x="11328313" y="363089"/>
                </a:cubicBezTo>
                <a:cubicBezTo>
                  <a:pt x="11331262" y="374108"/>
                  <a:pt x="11332635" y="385485"/>
                  <a:pt x="11332389" y="396887"/>
                </a:cubicBezTo>
                <a:lnTo>
                  <a:pt x="11332389" y="410969"/>
                </a:lnTo>
                <a:cubicBezTo>
                  <a:pt x="11332654" y="422377"/>
                  <a:pt x="11331291" y="433766"/>
                  <a:pt x="11328340" y="444792"/>
                </a:cubicBezTo>
                <a:cubicBezTo>
                  <a:pt x="11326217" y="452827"/>
                  <a:pt x="11322268" y="460266"/>
                  <a:pt x="11316800" y="466522"/>
                </a:cubicBezTo>
                <a:cubicBezTo>
                  <a:pt x="11311867" y="471839"/>
                  <a:pt x="11305597" y="475732"/>
                  <a:pt x="11298644" y="477796"/>
                </a:cubicBezTo>
                <a:cubicBezTo>
                  <a:pt x="11291159" y="479999"/>
                  <a:pt x="11283359" y="480947"/>
                  <a:pt x="11275565" y="480602"/>
                </a:cubicBezTo>
                <a:cubicBezTo>
                  <a:pt x="11267747" y="480943"/>
                  <a:pt x="11259929" y="479922"/>
                  <a:pt x="11252460" y="477586"/>
                </a:cubicBezTo>
                <a:cubicBezTo>
                  <a:pt x="11245560" y="475389"/>
                  <a:pt x="11239351" y="471440"/>
                  <a:pt x="11234436" y="466124"/>
                </a:cubicBezTo>
                <a:cubicBezTo>
                  <a:pt x="11228983" y="459927"/>
                  <a:pt x="11225035" y="452552"/>
                  <a:pt x="11222896" y="444581"/>
                </a:cubicBezTo>
                <a:lnTo>
                  <a:pt x="11222975" y="444581"/>
                </a:lnTo>
                <a:cubicBezTo>
                  <a:pt x="11220001" y="433631"/>
                  <a:pt x="11218630" y="422310"/>
                  <a:pt x="11218900" y="410969"/>
                </a:cubicBezTo>
                <a:lnTo>
                  <a:pt x="11218900" y="396887"/>
                </a:lnTo>
                <a:cubicBezTo>
                  <a:pt x="11218638" y="385546"/>
                  <a:pt x="11220001" y="374226"/>
                  <a:pt x="11222949" y="363275"/>
                </a:cubicBezTo>
                <a:cubicBezTo>
                  <a:pt x="11225114" y="355313"/>
                  <a:pt x="11229071" y="347956"/>
                  <a:pt x="11234515" y="341757"/>
                </a:cubicBezTo>
                <a:cubicBezTo>
                  <a:pt x="11239433" y="336439"/>
                  <a:pt x="11245642" y="332484"/>
                  <a:pt x="11252539" y="330271"/>
                </a:cubicBezTo>
                <a:cubicBezTo>
                  <a:pt x="11260008" y="327934"/>
                  <a:pt x="11267826" y="326911"/>
                  <a:pt x="11275644" y="327254"/>
                </a:cubicBezTo>
                <a:close/>
                <a:moveTo>
                  <a:pt x="10524094" y="327253"/>
                </a:moveTo>
                <a:cubicBezTo>
                  <a:pt x="10531848" y="326917"/>
                  <a:pt x="10539603" y="327931"/>
                  <a:pt x="10547014" y="330244"/>
                </a:cubicBezTo>
                <a:cubicBezTo>
                  <a:pt x="10553869" y="332465"/>
                  <a:pt x="10560033" y="336421"/>
                  <a:pt x="10564905" y="341731"/>
                </a:cubicBezTo>
                <a:cubicBezTo>
                  <a:pt x="10570329" y="347921"/>
                  <a:pt x="10574259" y="355274"/>
                  <a:pt x="10576392" y="363222"/>
                </a:cubicBezTo>
                <a:cubicBezTo>
                  <a:pt x="10579317" y="374171"/>
                  <a:pt x="10580672" y="385478"/>
                  <a:pt x="10580415" y="396808"/>
                </a:cubicBezTo>
                <a:lnTo>
                  <a:pt x="10580415" y="397602"/>
                </a:lnTo>
                <a:cubicBezTo>
                  <a:pt x="10580396" y="424421"/>
                  <a:pt x="10575228" y="445065"/>
                  <a:pt x="10564905" y="459535"/>
                </a:cubicBezTo>
                <a:cubicBezTo>
                  <a:pt x="10554583" y="474004"/>
                  <a:pt x="10540979" y="480973"/>
                  <a:pt x="10524094" y="480444"/>
                </a:cubicBezTo>
                <a:cubicBezTo>
                  <a:pt x="10516352" y="480785"/>
                  <a:pt x="10508605" y="479835"/>
                  <a:pt x="10501173" y="477638"/>
                </a:cubicBezTo>
                <a:cubicBezTo>
                  <a:pt x="10494305" y="475558"/>
                  <a:pt x="10488123" y="471662"/>
                  <a:pt x="10483282" y="466363"/>
                </a:cubicBezTo>
                <a:cubicBezTo>
                  <a:pt x="10477824" y="460120"/>
                  <a:pt x="10473899" y="452688"/>
                  <a:pt x="10471822" y="444660"/>
                </a:cubicBezTo>
                <a:cubicBezTo>
                  <a:pt x="10468908" y="433647"/>
                  <a:pt x="10467553" y="422277"/>
                  <a:pt x="10467799" y="410889"/>
                </a:cubicBezTo>
                <a:lnTo>
                  <a:pt x="10467799" y="396808"/>
                </a:lnTo>
                <a:cubicBezTo>
                  <a:pt x="10467550" y="385417"/>
                  <a:pt x="10468905" y="374049"/>
                  <a:pt x="10471822" y="363037"/>
                </a:cubicBezTo>
                <a:cubicBezTo>
                  <a:pt x="10473913" y="355006"/>
                  <a:pt x="10477835" y="347569"/>
                  <a:pt x="10483282" y="341307"/>
                </a:cubicBezTo>
                <a:cubicBezTo>
                  <a:pt x="10488131" y="336024"/>
                  <a:pt x="10494311" y="332139"/>
                  <a:pt x="10501173" y="330059"/>
                </a:cubicBezTo>
                <a:cubicBezTo>
                  <a:pt x="10508605" y="327862"/>
                  <a:pt x="10516352" y="326912"/>
                  <a:pt x="10524094" y="327253"/>
                </a:cubicBezTo>
                <a:close/>
                <a:moveTo>
                  <a:pt x="11043478" y="327227"/>
                </a:moveTo>
                <a:cubicBezTo>
                  <a:pt x="11051222" y="326907"/>
                  <a:pt x="11058964" y="327865"/>
                  <a:pt x="11066398" y="330059"/>
                </a:cubicBezTo>
                <a:cubicBezTo>
                  <a:pt x="11073261" y="332140"/>
                  <a:pt x="11079441" y="336025"/>
                  <a:pt x="11084290" y="341308"/>
                </a:cubicBezTo>
                <a:cubicBezTo>
                  <a:pt x="11089726" y="347575"/>
                  <a:pt x="11093648" y="355010"/>
                  <a:pt x="11095750" y="363037"/>
                </a:cubicBezTo>
                <a:cubicBezTo>
                  <a:pt x="11098666" y="374050"/>
                  <a:pt x="11100022" y="385417"/>
                  <a:pt x="11099773" y="396809"/>
                </a:cubicBezTo>
                <a:lnTo>
                  <a:pt x="11099773" y="410889"/>
                </a:lnTo>
                <a:cubicBezTo>
                  <a:pt x="11100046" y="422275"/>
                  <a:pt x="11098717" y="433643"/>
                  <a:pt x="11095829" y="444661"/>
                </a:cubicBezTo>
                <a:cubicBezTo>
                  <a:pt x="11093733" y="452691"/>
                  <a:pt x="11089813" y="460125"/>
                  <a:pt x="11084369" y="466390"/>
                </a:cubicBezTo>
                <a:cubicBezTo>
                  <a:pt x="11079521" y="471673"/>
                  <a:pt x="11073340" y="475558"/>
                  <a:pt x="11066478" y="477639"/>
                </a:cubicBezTo>
                <a:cubicBezTo>
                  <a:pt x="11059046" y="479835"/>
                  <a:pt x="11051299" y="480785"/>
                  <a:pt x="11043557" y="480444"/>
                </a:cubicBezTo>
                <a:cubicBezTo>
                  <a:pt x="11035792" y="480783"/>
                  <a:pt x="11028024" y="479761"/>
                  <a:pt x="11020611" y="477427"/>
                </a:cubicBezTo>
                <a:cubicBezTo>
                  <a:pt x="11013753" y="475227"/>
                  <a:pt x="11007586" y="471276"/>
                  <a:pt x="11002719" y="465967"/>
                </a:cubicBezTo>
                <a:cubicBezTo>
                  <a:pt x="10997315" y="459768"/>
                  <a:pt x="10993395" y="452418"/>
                  <a:pt x="10991259" y="444476"/>
                </a:cubicBezTo>
                <a:cubicBezTo>
                  <a:pt x="10988308" y="433532"/>
                  <a:pt x="10986926" y="422222"/>
                  <a:pt x="10987157" y="410889"/>
                </a:cubicBezTo>
                <a:lnTo>
                  <a:pt x="10987157" y="396809"/>
                </a:lnTo>
                <a:cubicBezTo>
                  <a:pt x="10986897" y="385478"/>
                  <a:pt x="10988252" y="374169"/>
                  <a:pt x="10991180" y="363222"/>
                </a:cubicBezTo>
                <a:cubicBezTo>
                  <a:pt x="10993316" y="355280"/>
                  <a:pt x="10997235" y="347930"/>
                  <a:pt x="11002640" y="341731"/>
                </a:cubicBezTo>
                <a:cubicBezTo>
                  <a:pt x="11007512" y="336422"/>
                  <a:pt x="11013676" y="332465"/>
                  <a:pt x="11020531" y="330245"/>
                </a:cubicBezTo>
                <a:cubicBezTo>
                  <a:pt x="11027947" y="327921"/>
                  <a:pt x="11035713" y="326902"/>
                  <a:pt x="11043478" y="327227"/>
                </a:cubicBezTo>
                <a:close/>
                <a:moveTo>
                  <a:pt x="11689982" y="305523"/>
                </a:moveTo>
                <a:cubicBezTo>
                  <a:pt x="11674626" y="308543"/>
                  <a:pt x="11660149" y="314993"/>
                  <a:pt x="11647635" y="324394"/>
                </a:cubicBezTo>
                <a:cubicBezTo>
                  <a:pt x="11635723" y="333628"/>
                  <a:pt x="11626174" y="345557"/>
                  <a:pt x="11619766" y="359198"/>
                </a:cubicBezTo>
                <a:cubicBezTo>
                  <a:pt x="11612890" y="373734"/>
                  <a:pt x="11609423" y="389648"/>
                  <a:pt x="11609629" y="405727"/>
                </a:cubicBezTo>
                <a:cubicBezTo>
                  <a:pt x="11609500" y="419291"/>
                  <a:pt x="11611924" y="432760"/>
                  <a:pt x="11616775" y="445427"/>
                </a:cubicBezTo>
                <a:cubicBezTo>
                  <a:pt x="11621277" y="457194"/>
                  <a:pt x="11628182" y="467892"/>
                  <a:pt x="11637049" y="476843"/>
                </a:cubicBezTo>
                <a:cubicBezTo>
                  <a:pt x="11645891" y="485667"/>
                  <a:pt x="11656412" y="492633"/>
                  <a:pt x="11667988" y="497329"/>
                </a:cubicBezTo>
                <a:cubicBezTo>
                  <a:pt x="11680497" y="502307"/>
                  <a:pt x="11693889" y="504676"/>
                  <a:pt x="11707345" y="504289"/>
                </a:cubicBezTo>
                <a:cubicBezTo>
                  <a:pt x="11717910" y="504144"/>
                  <a:pt x="11728460" y="503411"/>
                  <a:pt x="11738946" y="502093"/>
                </a:cubicBezTo>
                <a:cubicBezTo>
                  <a:pt x="11746537" y="501105"/>
                  <a:pt x="11754045" y="499576"/>
                  <a:pt x="11761416" y="497514"/>
                </a:cubicBezTo>
                <a:cubicBezTo>
                  <a:pt x="11767242" y="495841"/>
                  <a:pt x="11772953" y="493790"/>
                  <a:pt x="11778514" y="491374"/>
                </a:cubicBezTo>
                <a:cubicBezTo>
                  <a:pt x="11783516" y="489124"/>
                  <a:pt x="11788836" y="486795"/>
                  <a:pt x="11794394" y="484413"/>
                </a:cubicBezTo>
                <a:lnTo>
                  <a:pt x="11793626" y="471682"/>
                </a:lnTo>
                <a:cubicBezTo>
                  <a:pt x="11772418" y="478881"/>
                  <a:pt x="11753325" y="481599"/>
                  <a:pt x="11736352" y="479834"/>
                </a:cubicBezTo>
                <a:cubicBezTo>
                  <a:pt x="11721126" y="478638"/>
                  <a:pt x="11706312" y="474302"/>
                  <a:pt x="11692841" y="467103"/>
                </a:cubicBezTo>
                <a:cubicBezTo>
                  <a:pt x="11681611" y="461077"/>
                  <a:pt x="11671837" y="452668"/>
                  <a:pt x="11664204" y="442463"/>
                </a:cubicBezTo>
                <a:cubicBezTo>
                  <a:pt x="11657841" y="434306"/>
                  <a:pt x="11653667" y="424659"/>
                  <a:pt x="11652082" y="414434"/>
                </a:cubicBezTo>
                <a:cubicBezTo>
                  <a:pt x="11650131" y="401871"/>
                  <a:pt x="11650608" y="389050"/>
                  <a:pt x="11653485" y="376666"/>
                </a:cubicBezTo>
                <a:cubicBezTo>
                  <a:pt x="11655742" y="367350"/>
                  <a:pt x="11660167" y="358698"/>
                  <a:pt x="11666401" y="351417"/>
                </a:cubicBezTo>
                <a:cubicBezTo>
                  <a:pt x="11672078" y="345033"/>
                  <a:pt x="11679065" y="339951"/>
                  <a:pt x="11686886" y="336516"/>
                </a:cubicBezTo>
                <a:cubicBezTo>
                  <a:pt x="11694699" y="333038"/>
                  <a:pt x="11702986" y="330736"/>
                  <a:pt x="11711473" y="329688"/>
                </a:cubicBezTo>
                <a:cubicBezTo>
                  <a:pt x="11718024" y="329553"/>
                  <a:pt x="11724564" y="330220"/>
                  <a:pt x="11730953" y="331673"/>
                </a:cubicBezTo>
                <a:cubicBezTo>
                  <a:pt x="11735963" y="332861"/>
                  <a:pt x="11740693" y="335021"/>
                  <a:pt x="11744874" y="338025"/>
                </a:cubicBezTo>
                <a:cubicBezTo>
                  <a:pt x="11749032" y="341127"/>
                  <a:pt x="11752656" y="344890"/>
                  <a:pt x="11755593" y="349167"/>
                </a:cubicBezTo>
                <a:cubicBezTo>
                  <a:pt x="11758770" y="353640"/>
                  <a:pt x="11762237" y="358933"/>
                  <a:pt x="11765942" y="365047"/>
                </a:cubicBezTo>
                <a:cubicBezTo>
                  <a:pt x="11771310" y="360302"/>
                  <a:pt x="11776958" y="355882"/>
                  <a:pt x="11782854" y="351814"/>
                </a:cubicBezTo>
                <a:cubicBezTo>
                  <a:pt x="11785469" y="349972"/>
                  <a:pt x="11788254" y="348376"/>
                  <a:pt x="11791165" y="347050"/>
                </a:cubicBezTo>
                <a:cubicBezTo>
                  <a:pt x="11792912" y="346256"/>
                  <a:pt x="11793732" y="346123"/>
                  <a:pt x="11793573" y="346256"/>
                </a:cubicBezTo>
                <a:cubicBezTo>
                  <a:pt x="11793415" y="346388"/>
                  <a:pt x="11793097" y="345938"/>
                  <a:pt x="11792568" y="344880"/>
                </a:cubicBezTo>
                <a:cubicBezTo>
                  <a:pt x="11788537" y="337329"/>
                  <a:pt x="11783153" y="330582"/>
                  <a:pt x="11776688" y="324976"/>
                </a:cubicBezTo>
                <a:cubicBezTo>
                  <a:pt x="11769031" y="317830"/>
                  <a:pt x="11757772" y="311875"/>
                  <a:pt x="11742916" y="307111"/>
                </a:cubicBezTo>
                <a:cubicBezTo>
                  <a:pt x="11725609" y="302649"/>
                  <a:pt x="11707525" y="302106"/>
                  <a:pt x="11689982" y="305523"/>
                </a:cubicBezTo>
                <a:close/>
                <a:moveTo>
                  <a:pt x="11896423" y="303750"/>
                </a:moveTo>
                <a:cubicBezTo>
                  <a:pt x="11887361" y="303718"/>
                  <a:pt x="11878333" y="304902"/>
                  <a:pt x="11869586" y="307270"/>
                </a:cubicBezTo>
                <a:cubicBezTo>
                  <a:pt x="11861461" y="309401"/>
                  <a:pt x="11853756" y="312889"/>
                  <a:pt x="11846798" y="317592"/>
                </a:cubicBezTo>
                <a:cubicBezTo>
                  <a:pt x="11840354" y="321883"/>
                  <a:pt x="11834933" y="327539"/>
                  <a:pt x="11830918" y="334161"/>
                </a:cubicBezTo>
                <a:cubicBezTo>
                  <a:pt x="11826983" y="340748"/>
                  <a:pt x="11824958" y="348299"/>
                  <a:pt x="11825069" y="355969"/>
                </a:cubicBezTo>
                <a:cubicBezTo>
                  <a:pt x="11824788" y="364426"/>
                  <a:pt x="11826665" y="372816"/>
                  <a:pt x="11830521" y="380345"/>
                </a:cubicBezTo>
                <a:cubicBezTo>
                  <a:pt x="11834070" y="386846"/>
                  <a:pt x="11838916" y="392549"/>
                  <a:pt x="11844760" y="397099"/>
                </a:cubicBezTo>
                <a:cubicBezTo>
                  <a:pt x="11850816" y="401765"/>
                  <a:pt x="11857454" y="405626"/>
                  <a:pt x="11864504" y="408585"/>
                </a:cubicBezTo>
                <a:cubicBezTo>
                  <a:pt x="11871783" y="411709"/>
                  <a:pt x="11879220" y="414514"/>
                  <a:pt x="11886763" y="417161"/>
                </a:cubicBezTo>
                <a:cubicBezTo>
                  <a:pt x="11892586" y="419252"/>
                  <a:pt x="11897879" y="421316"/>
                  <a:pt x="11903172" y="423407"/>
                </a:cubicBezTo>
                <a:cubicBezTo>
                  <a:pt x="11908029" y="425310"/>
                  <a:pt x="11912669" y="427724"/>
                  <a:pt x="11917015" y="430606"/>
                </a:cubicBezTo>
                <a:cubicBezTo>
                  <a:pt x="11920815" y="433104"/>
                  <a:pt x="11924126" y="436280"/>
                  <a:pt x="11926781" y="439975"/>
                </a:cubicBezTo>
                <a:cubicBezTo>
                  <a:pt x="11929303" y="443564"/>
                  <a:pt x="11930603" y="447870"/>
                  <a:pt x="11930486" y="452256"/>
                </a:cubicBezTo>
                <a:cubicBezTo>
                  <a:pt x="11930589" y="457033"/>
                  <a:pt x="11929383" y="461747"/>
                  <a:pt x="11926993" y="465886"/>
                </a:cubicBezTo>
                <a:cubicBezTo>
                  <a:pt x="11924534" y="469896"/>
                  <a:pt x="11921194" y="473289"/>
                  <a:pt x="11917226" y="475811"/>
                </a:cubicBezTo>
                <a:cubicBezTo>
                  <a:pt x="11912838" y="478649"/>
                  <a:pt x="11908021" y="480758"/>
                  <a:pt x="11902961" y="482057"/>
                </a:cubicBezTo>
                <a:cubicBezTo>
                  <a:pt x="11897435" y="483585"/>
                  <a:pt x="11891731" y="484379"/>
                  <a:pt x="11885996" y="484413"/>
                </a:cubicBezTo>
                <a:cubicBezTo>
                  <a:pt x="11875062" y="485067"/>
                  <a:pt x="11864092" y="484283"/>
                  <a:pt x="11853362" y="482084"/>
                </a:cubicBezTo>
                <a:cubicBezTo>
                  <a:pt x="11843162" y="479554"/>
                  <a:pt x="11833552" y="475057"/>
                  <a:pt x="11825069" y="468850"/>
                </a:cubicBezTo>
                <a:lnTo>
                  <a:pt x="11828563" y="495317"/>
                </a:lnTo>
                <a:cubicBezTo>
                  <a:pt x="11838824" y="498380"/>
                  <a:pt x="11849310" y="500619"/>
                  <a:pt x="11859926" y="502013"/>
                </a:cubicBezTo>
                <a:cubicBezTo>
                  <a:pt x="11870176" y="503284"/>
                  <a:pt x="11880252" y="504070"/>
                  <a:pt x="11890151" y="504369"/>
                </a:cubicBezTo>
                <a:cubicBezTo>
                  <a:pt x="11899181" y="504335"/>
                  <a:pt x="11908172" y="503215"/>
                  <a:pt x="11916935" y="501034"/>
                </a:cubicBezTo>
                <a:cubicBezTo>
                  <a:pt x="11925648" y="498994"/>
                  <a:pt x="11933951" y="495495"/>
                  <a:pt x="11941496" y="490686"/>
                </a:cubicBezTo>
                <a:cubicBezTo>
                  <a:pt x="11948717" y="486067"/>
                  <a:pt x="11954783" y="479855"/>
                  <a:pt x="11959229" y="472529"/>
                </a:cubicBezTo>
                <a:cubicBezTo>
                  <a:pt x="11963959" y="464528"/>
                  <a:pt x="11966335" y="455355"/>
                  <a:pt x="11966084" y="446063"/>
                </a:cubicBezTo>
                <a:cubicBezTo>
                  <a:pt x="11966330" y="437969"/>
                  <a:pt x="11964440" y="429955"/>
                  <a:pt x="11960605" y="422825"/>
                </a:cubicBezTo>
                <a:cubicBezTo>
                  <a:pt x="11957001" y="416475"/>
                  <a:pt x="11952181" y="410901"/>
                  <a:pt x="11946419" y="406415"/>
                </a:cubicBezTo>
                <a:cubicBezTo>
                  <a:pt x="11940361" y="401736"/>
                  <a:pt x="11933758" y="397808"/>
                  <a:pt x="11926754" y="394717"/>
                </a:cubicBezTo>
                <a:cubicBezTo>
                  <a:pt x="11919502" y="391461"/>
                  <a:pt x="11912251" y="388418"/>
                  <a:pt x="11904972" y="385533"/>
                </a:cubicBezTo>
                <a:cubicBezTo>
                  <a:pt x="11899282" y="383204"/>
                  <a:pt x="11893724" y="380928"/>
                  <a:pt x="11888430" y="378704"/>
                </a:cubicBezTo>
                <a:cubicBezTo>
                  <a:pt x="11883441" y="376682"/>
                  <a:pt x="11878685" y="374126"/>
                  <a:pt x="11874244" y="371082"/>
                </a:cubicBezTo>
                <a:cubicBezTo>
                  <a:pt x="11870423" y="368552"/>
                  <a:pt x="11867064" y="365384"/>
                  <a:pt x="11864319" y="361713"/>
                </a:cubicBezTo>
                <a:cubicBezTo>
                  <a:pt x="11861808" y="358187"/>
                  <a:pt x="11860508" y="353945"/>
                  <a:pt x="11860614" y="349617"/>
                </a:cubicBezTo>
                <a:cubicBezTo>
                  <a:pt x="11860513" y="345499"/>
                  <a:pt x="11861747" y="341460"/>
                  <a:pt x="11864134" y="338104"/>
                </a:cubicBezTo>
                <a:cubicBezTo>
                  <a:pt x="11866519" y="334783"/>
                  <a:pt x="11869565" y="331988"/>
                  <a:pt x="11873080" y="329900"/>
                </a:cubicBezTo>
                <a:cubicBezTo>
                  <a:pt x="11877005" y="327555"/>
                  <a:pt x="11881274" y="325839"/>
                  <a:pt x="11885731" y="324818"/>
                </a:cubicBezTo>
                <a:cubicBezTo>
                  <a:pt x="11890503" y="323648"/>
                  <a:pt x="11895399" y="323053"/>
                  <a:pt x="11900314" y="323045"/>
                </a:cubicBezTo>
                <a:cubicBezTo>
                  <a:pt x="11907772" y="323669"/>
                  <a:pt x="11915180" y="324783"/>
                  <a:pt x="11922493" y="326379"/>
                </a:cubicBezTo>
                <a:cubicBezTo>
                  <a:pt x="11928099" y="327626"/>
                  <a:pt x="11933575" y="329399"/>
                  <a:pt x="11938850" y="331673"/>
                </a:cubicBezTo>
                <a:cubicBezTo>
                  <a:pt x="11943111" y="333547"/>
                  <a:pt x="11947208" y="335770"/>
                  <a:pt x="11951104" y="338316"/>
                </a:cubicBezTo>
                <a:cubicBezTo>
                  <a:pt x="11954597" y="340664"/>
                  <a:pt x="11957906" y="343001"/>
                  <a:pt x="11961029" y="345330"/>
                </a:cubicBezTo>
                <a:cubicBezTo>
                  <a:pt x="11961029" y="341439"/>
                  <a:pt x="11961241" y="337601"/>
                  <a:pt x="11961241" y="333843"/>
                </a:cubicBezTo>
                <a:cubicBezTo>
                  <a:pt x="11961312" y="329341"/>
                  <a:pt x="11960986" y="324842"/>
                  <a:pt x="11960261" y="320398"/>
                </a:cubicBezTo>
                <a:cubicBezTo>
                  <a:pt x="11955074" y="317293"/>
                  <a:pt x="11950257" y="314647"/>
                  <a:pt x="11945810" y="312458"/>
                </a:cubicBezTo>
                <a:cubicBezTo>
                  <a:pt x="11941330" y="310216"/>
                  <a:pt x="11936629" y="308440"/>
                  <a:pt x="11931783" y="307164"/>
                </a:cubicBezTo>
                <a:cubicBezTo>
                  <a:pt x="11926572" y="305852"/>
                  <a:pt x="11921260" y="304965"/>
                  <a:pt x="11915903" y="304518"/>
                </a:cubicBezTo>
                <a:cubicBezTo>
                  <a:pt x="11910205" y="304007"/>
                  <a:pt x="11903710" y="303750"/>
                  <a:pt x="11896423" y="303750"/>
                </a:cubicBezTo>
                <a:close/>
                <a:moveTo>
                  <a:pt x="10291530" y="303512"/>
                </a:moveTo>
                <a:cubicBezTo>
                  <a:pt x="10276669" y="303219"/>
                  <a:pt x="10261890" y="305815"/>
                  <a:pt x="10248019" y="311161"/>
                </a:cubicBezTo>
                <a:cubicBezTo>
                  <a:pt x="10235923" y="315973"/>
                  <a:pt x="10225159" y="323614"/>
                  <a:pt x="10216629" y="333446"/>
                </a:cubicBezTo>
                <a:cubicBezTo>
                  <a:pt x="10208639" y="323942"/>
                  <a:pt x="10198341" y="316651"/>
                  <a:pt x="10186722" y="312273"/>
                </a:cubicBezTo>
                <a:cubicBezTo>
                  <a:pt x="10172210" y="307056"/>
                  <a:pt x="10156854" y="304590"/>
                  <a:pt x="10141437" y="304995"/>
                </a:cubicBezTo>
                <a:cubicBezTo>
                  <a:pt x="10109677" y="304995"/>
                  <a:pt x="10085335" y="314213"/>
                  <a:pt x="10068415" y="332652"/>
                </a:cubicBezTo>
                <a:cubicBezTo>
                  <a:pt x="10051495" y="351092"/>
                  <a:pt x="10043034" y="376262"/>
                  <a:pt x="10043034" y="408162"/>
                </a:cubicBezTo>
                <a:lnTo>
                  <a:pt x="10043034" y="500373"/>
                </a:lnTo>
                <a:lnTo>
                  <a:pt x="10088027" y="500373"/>
                </a:lnTo>
                <a:lnTo>
                  <a:pt x="10088027" y="395961"/>
                </a:lnTo>
                <a:cubicBezTo>
                  <a:pt x="10087781" y="384853"/>
                  <a:pt x="10089118" y="373766"/>
                  <a:pt x="10091997" y="363036"/>
                </a:cubicBezTo>
                <a:cubicBezTo>
                  <a:pt x="10094067" y="355202"/>
                  <a:pt x="10097928" y="347953"/>
                  <a:pt x="10103272" y="341863"/>
                </a:cubicBezTo>
                <a:cubicBezTo>
                  <a:pt x="10108065" y="336697"/>
                  <a:pt x="10114150" y="332904"/>
                  <a:pt x="10120899" y="330879"/>
                </a:cubicBezTo>
                <a:cubicBezTo>
                  <a:pt x="10128230" y="328775"/>
                  <a:pt x="10135855" y="327880"/>
                  <a:pt x="10143475" y="328232"/>
                </a:cubicBezTo>
                <a:cubicBezTo>
                  <a:pt x="10150785" y="327859"/>
                  <a:pt x="10158101" y="328857"/>
                  <a:pt x="10165045" y="331170"/>
                </a:cubicBezTo>
                <a:cubicBezTo>
                  <a:pt x="10171210" y="333354"/>
                  <a:pt x="10176633" y="337234"/>
                  <a:pt x="10180687" y="342366"/>
                </a:cubicBezTo>
                <a:cubicBezTo>
                  <a:pt x="10185345" y="348530"/>
                  <a:pt x="10188649" y="355610"/>
                  <a:pt x="10190374" y="363142"/>
                </a:cubicBezTo>
                <a:cubicBezTo>
                  <a:pt x="10192838" y="373668"/>
                  <a:pt x="10193976" y="384464"/>
                  <a:pt x="10193762" y="395273"/>
                </a:cubicBezTo>
                <a:lnTo>
                  <a:pt x="10193762" y="500267"/>
                </a:lnTo>
                <a:lnTo>
                  <a:pt x="10238755" y="500267"/>
                </a:lnTo>
                <a:lnTo>
                  <a:pt x="10238755" y="412371"/>
                </a:lnTo>
                <a:cubicBezTo>
                  <a:pt x="10238755" y="405674"/>
                  <a:pt x="10238623" y="401228"/>
                  <a:pt x="10238385" y="399137"/>
                </a:cubicBezTo>
                <a:cubicBezTo>
                  <a:pt x="10238163" y="397584"/>
                  <a:pt x="10238030" y="396019"/>
                  <a:pt x="10237988" y="394452"/>
                </a:cubicBezTo>
                <a:cubicBezTo>
                  <a:pt x="10237739" y="383344"/>
                  <a:pt x="10239076" y="372257"/>
                  <a:pt x="10241958" y="361528"/>
                </a:cubicBezTo>
                <a:cubicBezTo>
                  <a:pt x="10244028" y="353694"/>
                  <a:pt x="10247889" y="346444"/>
                  <a:pt x="10253233" y="340354"/>
                </a:cubicBezTo>
                <a:cubicBezTo>
                  <a:pt x="10258013" y="335177"/>
                  <a:pt x="10264103" y="331393"/>
                  <a:pt x="10270860" y="329397"/>
                </a:cubicBezTo>
                <a:cubicBezTo>
                  <a:pt x="10278188" y="327280"/>
                  <a:pt x="10285816" y="326385"/>
                  <a:pt x="10293436" y="326750"/>
                </a:cubicBezTo>
                <a:cubicBezTo>
                  <a:pt x="10300815" y="326374"/>
                  <a:pt x="10308202" y="327372"/>
                  <a:pt x="10315218" y="329688"/>
                </a:cubicBezTo>
                <a:cubicBezTo>
                  <a:pt x="10321469" y="331821"/>
                  <a:pt x="10326977" y="335696"/>
                  <a:pt x="10331098" y="340857"/>
                </a:cubicBezTo>
                <a:cubicBezTo>
                  <a:pt x="10335769" y="347061"/>
                  <a:pt x="10339014" y="354218"/>
                  <a:pt x="10340600" y="361819"/>
                </a:cubicBezTo>
                <a:cubicBezTo>
                  <a:pt x="10342963" y="372586"/>
                  <a:pt x="10344064" y="383590"/>
                  <a:pt x="10343882" y="394611"/>
                </a:cubicBezTo>
                <a:lnTo>
                  <a:pt x="10343882" y="500479"/>
                </a:lnTo>
                <a:lnTo>
                  <a:pt x="10388875" y="500479"/>
                </a:lnTo>
                <a:lnTo>
                  <a:pt x="10388875" y="406627"/>
                </a:lnTo>
                <a:cubicBezTo>
                  <a:pt x="10389068" y="392145"/>
                  <a:pt x="10387287" y="377702"/>
                  <a:pt x="10383582" y="363698"/>
                </a:cubicBezTo>
                <a:cubicBezTo>
                  <a:pt x="10380437" y="351783"/>
                  <a:pt x="10374647" y="340727"/>
                  <a:pt x="10366643" y="331355"/>
                </a:cubicBezTo>
                <a:cubicBezTo>
                  <a:pt x="10358385" y="322137"/>
                  <a:pt x="10348000" y="315078"/>
                  <a:pt x="10336391" y="310791"/>
                </a:cubicBezTo>
                <a:cubicBezTo>
                  <a:pt x="10322020" y="305598"/>
                  <a:pt x="10306807" y="303129"/>
                  <a:pt x="10291530" y="303512"/>
                </a:cubicBezTo>
                <a:close/>
                <a:moveTo>
                  <a:pt x="11045728" y="303487"/>
                </a:moveTo>
                <a:cubicBezTo>
                  <a:pt x="11027254" y="303505"/>
                  <a:pt x="11011480" y="306327"/>
                  <a:pt x="10998405" y="311956"/>
                </a:cubicBezTo>
                <a:cubicBezTo>
                  <a:pt x="10974302" y="321606"/>
                  <a:pt x="10955767" y="341512"/>
                  <a:pt x="10947854" y="366240"/>
                </a:cubicBezTo>
                <a:cubicBezTo>
                  <a:pt x="10943828" y="378451"/>
                  <a:pt x="10941668" y="391203"/>
                  <a:pt x="10941449" y="404061"/>
                </a:cubicBezTo>
                <a:cubicBezTo>
                  <a:pt x="10941909" y="417048"/>
                  <a:pt x="10944198" y="429906"/>
                  <a:pt x="10948251" y="442252"/>
                </a:cubicBezTo>
                <a:cubicBezTo>
                  <a:pt x="10952144" y="454086"/>
                  <a:pt x="10958453" y="464982"/>
                  <a:pt x="10966777" y="474251"/>
                </a:cubicBezTo>
                <a:cubicBezTo>
                  <a:pt x="10975577" y="483856"/>
                  <a:pt x="10986434" y="491348"/>
                  <a:pt x="10998537" y="496165"/>
                </a:cubicBezTo>
                <a:cubicBezTo>
                  <a:pt x="11011488" y="501459"/>
                  <a:pt x="11027201" y="504105"/>
                  <a:pt x="11045675" y="504105"/>
                </a:cubicBezTo>
                <a:cubicBezTo>
                  <a:pt x="11061055" y="504524"/>
                  <a:pt x="11076360" y="501821"/>
                  <a:pt x="11090668" y="496165"/>
                </a:cubicBezTo>
                <a:cubicBezTo>
                  <a:pt x="11114076" y="486650"/>
                  <a:pt x="11131919" y="467054"/>
                  <a:pt x="11139208" y="442861"/>
                </a:cubicBezTo>
                <a:cubicBezTo>
                  <a:pt x="11143133" y="430281"/>
                  <a:pt x="11145357" y="417231"/>
                  <a:pt x="11145825" y="404061"/>
                </a:cubicBezTo>
                <a:cubicBezTo>
                  <a:pt x="11145333" y="391195"/>
                  <a:pt x="11143036" y="378465"/>
                  <a:pt x="11138997" y="366240"/>
                </a:cubicBezTo>
                <a:cubicBezTo>
                  <a:pt x="11135156" y="354494"/>
                  <a:pt x="11129019" y="343626"/>
                  <a:pt x="11120946" y="334268"/>
                </a:cubicBezTo>
                <a:cubicBezTo>
                  <a:pt x="11112519" y="324721"/>
                  <a:pt x="11102128" y="317109"/>
                  <a:pt x="11090483" y="311956"/>
                </a:cubicBezTo>
                <a:lnTo>
                  <a:pt x="11090457" y="311956"/>
                </a:lnTo>
                <a:cubicBezTo>
                  <a:pt x="11078142" y="306311"/>
                  <a:pt x="11063230" y="303487"/>
                  <a:pt x="11045728" y="303487"/>
                </a:cubicBezTo>
                <a:close/>
                <a:moveTo>
                  <a:pt x="11277762" y="303487"/>
                </a:moveTo>
                <a:cubicBezTo>
                  <a:pt x="11261718" y="303112"/>
                  <a:pt x="11245729" y="305493"/>
                  <a:pt x="11230492" y="310527"/>
                </a:cubicBezTo>
                <a:cubicBezTo>
                  <a:pt x="11218452" y="314616"/>
                  <a:pt x="11207564" y="321521"/>
                  <a:pt x="11198732" y="330667"/>
                </a:cubicBezTo>
                <a:cubicBezTo>
                  <a:pt x="11190368" y="339720"/>
                  <a:pt x="11184114" y="350512"/>
                  <a:pt x="11180417" y="362269"/>
                </a:cubicBezTo>
                <a:cubicBezTo>
                  <a:pt x="11176203" y="375830"/>
                  <a:pt x="11173903" y="389917"/>
                  <a:pt x="11173589" y="404113"/>
                </a:cubicBezTo>
                <a:lnTo>
                  <a:pt x="11173589" y="585622"/>
                </a:lnTo>
                <a:lnTo>
                  <a:pt x="11219614" y="585622"/>
                </a:lnTo>
                <a:lnTo>
                  <a:pt x="11220091" y="493226"/>
                </a:lnTo>
                <a:cubicBezTo>
                  <a:pt x="11228232" y="497108"/>
                  <a:pt x="11236831" y="499944"/>
                  <a:pt x="11245684" y="501669"/>
                </a:cubicBezTo>
                <a:cubicBezTo>
                  <a:pt x="11256236" y="503685"/>
                  <a:pt x="11266966" y="504634"/>
                  <a:pt x="11277709" y="504502"/>
                </a:cubicBezTo>
                <a:cubicBezTo>
                  <a:pt x="11292991" y="504867"/>
                  <a:pt x="11308217" y="502557"/>
                  <a:pt x="11322702" y="497673"/>
                </a:cubicBezTo>
                <a:cubicBezTo>
                  <a:pt x="11334358" y="493563"/>
                  <a:pt x="11344858" y="486722"/>
                  <a:pt x="11353324" y="477717"/>
                </a:cubicBezTo>
                <a:cubicBezTo>
                  <a:pt x="11361585" y="468631"/>
                  <a:pt x="11367773" y="457857"/>
                  <a:pt x="11371454" y="446142"/>
                </a:cubicBezTo>
                <a:cubicBezTo>
                  <a:pt x="11375673" y="432527"/>
                  <a:pt x="11377962" y="418390"/>
                  <a:pt x="11378256" y="404140"/>
                </a:cubicBezTo>
                <a:cubicBezTo>
                  <a:pt x="11377944" y="389930"/>
                  <a:pt x="11375636" y="375835"/>
                  <a:pt x="11371401" y="362269"/>
                </a:cubicBezTo>
                <a:cubicBezTo>
                  <a:pt x="11367736" y="350544"/>
                  <a:pt x="11361558" y="339758"/>
                  <a:pt x="11353298" y="330667"/>
                </a:cubicBezTo>
                <a:cubicBezTo>
                  <a:pt x="11344834" y="321659"/>
                  <a:pt x="11334372" y="314759"/>
                  <a:pt x="11322755" y="310527"/>
                </a:cubicBezTo>
                <a:cubicBezTo>
                  <a:pt x="11308302" y="305498"/>
                  <a:pt x="11293060" y="303112"/>
                  <a:pt x="11277762" y="303487"/>
                </a:cubicBezTo>
                <a:close/>
                <a:moveTo>
                  <a:pt x="10522162" y="303486"/>
                </a:moveTo>
                <a:cubicBezTo>
                  <a:pt x="10506861" y="303089"/>
                  <a:pt x="10491616" y="305476"/>
                  <a:pt x="10477168" y="310526"/>
                </a:cubicBezTo>
                <a:cubicBezTo>
                  <a:pt x="10465570" y="314753"/>
                  <a:pt x="10455127" y="321642"/>
                  <a:pt x="10446678" y="330641"/>
                </a:cubicBezTo>
                <a:cubicBezTo>
                  <a:pt x="10438434" y="339727"/>
                  <a:pt x="10432275" y="350502"/>
                  <a:pt x="10428628" y="362216"/>
                </a:cubicBezTo>
                <a:cubicBezTo>
                  <a:pt x="10424401" y="375775"/>
                  <a:pt x="10422101" y="389861"/>
                  <a:pt x="10421800" y="404060"/>
                </a:cubicBezTo>
                <a:cubicBezTo>
                  <a:pt x="10422104" y="418252"/>
                  <a:pt x="10424404" y="432327"/>
                  <a:pt x="10428628" y="445878"/>
                </a:cubicBezTo>
                <a:cubicBezTo>
                  <a:pt x="10432288" y="457589"/>
                  <a:pt x="10438458" y="468364"/>
                  <a:pt x="10446705" y="477453"/>
                </a:cubicBezTo>
                <a:cubicBezTo>
                  <a:pt x="10455129" y="486430"/>
                  <a:pt x="10465586" y="493256"/>
                  <a:pt x="10477194" y="497356"/>
                </a:cubicBezTo>
                <a:cubicBezTo>
                  <a:pt x="10491672" y="502265"/>
                  <a:pt x="10506906" y="504579"/>
                  <a:pt x="10522188" y="504184"/>
                </a:cubicBezTo>
                <a:cubicBezTo>
                  <a:pt x="10527807" y="504227"/>
                  <a:pt x="10533407" y="503570"/>
                  <a:pt x="10538862" y="502226"/>
                </a:cubicBezTo>
                <a:cubicBezTo>
                  <a:pt x="10544092" y="500908"/>
                  <a:pt x="10549047" y="498677"/>
                  <a:pt x="10553498" y="495635"/>
                </a:cubicBezTo>
                <a:cubicBezTo>
                  <a:pt x="10558553" y="492062"/>
                  <a:pt x="10563079" y="487793"/>
                  <a:pt x="10566943" y="482958"/>
                </a:cubicBezTo>
                <a:cubicBezTo>
                  <a:pt x="10572062" y="476556"/>
                  <a:pt x="10576572" y="469687"/>
                  <a:pt x="10580415" y="462446"/>
                </a:cubicBezTo>
                <a:lnTo>
                  <a:pt x="10579647" y="502649"/>
                </a:lnTo>
                <a:lnTo>
                  <a:pt x="10579647" y="503867"/>
                </a:lnTo>
                <a:lnTo>
                  <a:pt x="10626361" y="503867"/>
                </a:lnTo>
                <a:lnTo>
                  <a:pt x="10626361" y="503787"/>
                </a:lnTo>
                <a:lnTo>
                  <a:pt x="10626361" y="403796"/>
                </a:lnTo>
                <a:cubicBezTo>
                  <a:pt x="10626065" y="389652"/>
                  <a:pt x="10623783" y="375619"/>
                  <a:pt x="10619586" y="362110"/>
                </a:cubicBezTo>
                <a:cubicBezTo>
                  <a:pt x="10612204" y="337763"/>
                  <a:pt x="10593450" y="318525"/>
                  <a:pt x="10569299" y="310526"/>
                </a:cubicBezTo>
                <a:cubicBezTo>
                  <a:pt x="10554107" y="305490"/>
                  <a:pt x="10538161" y="303110"/>
                  <a:pt x="10522162" y="303486"/>
                </a:cubicBezTo>
                <a:close/>
                <a:moveTo>
                  <a:pt x="9944604" y="303381"/>
                </a:moveTo>
                <a:cubicBezTo>
                  <a:pt x="9935497" y="303338"/>
                  <a:pt x="9926425" y="304524"/>
                  <a:pt x="9917634" y="306901"/>
                </a:cubicBezTo>
                <a:cubicBezTo>
                  <a:pt x="9909488" y="309029"/>
                  <a:pt x="9901764" y="312528"/>
                  <a:pt x="9894793" y="317249"/>
                </a:cubicBezTo>
                <a:cubicBezTo>
                  <a:pt x="9888349" y="321553"/>
                  <a:pt x="9882928" y="327217"/>
                  <a:pt x="9878913" y="333844"/>
                </a:cubicBezTo>
                <a:cubicBezTo>
                  <a:pt x="9874989" y="340445"/>
                  <a:pt x="9872965" y="348001"/>
                  <a:pt x="9873064" y="355679"/>
                </a:cubicBezTo>
                <a:cubicBezTo>
                  <a:pt x="9872791" y="364154"/>
                  <a:pt x="9874676" y="372560"/>
                  <a:pt x="9878543" y="380108"/>
                </a:cubicBezTo>
                <a:cubicBezTo>
                  <a:pt x="9882085" y="386630"/>
                  <a:pt x="9886943" y="392341"/>
                  <a:pt x="9892808" y="396888"/>
                </a:cubicBezTo>
                <a:cubicBezTo>
                  <a:pt x="9898873" y="401565"/>
                  <a:pt x="9905519" y="405434"/>
                  <a:pt x="9912579" y="408401"/>
                </a:cubicBezTo>
                <a:cubicBezTo>
                  <a:pt x="9919884" y="411543"/>
                  <a:pt x="9927321" y="414409"/>
                  <a:pt x="9934890" y="417003"/>
                </a:cubicBezTo>
                <a:cubicBezTo>
                  <a:pt x="9940739" y="419094"/>
                  <a:pt x="9946033" y="421158"/>
                  <a:pt x="9951326" y="423249"/>
                </a:cubicBezTo>
                <a:cubicBezTo>
                  <a:pt x="9956193" y="425157"/>
                  <a:pt x="9960843" y="427579"/>
                  <a:pt x="9965195" y="430475"/>
                </a:cubicBezTo>
                <a:cubicBezTo>
                  <a:pt x="9968998" y="432981"/>
                  <a:pt x="9972314" y="436154"/>
                  <a:pt x="9974988" y="439844"/>
                </a:cubicBezTo>
                <a:cubicBezTo>
                  <a:pt x="9977502" y="443449"/>
                  <a:pt x="9978809" y="447757"/>
                  <a:pt x="9978719" y="452151"/>
                </a:cubicBezTo>
                <a:cubicBezTo>
                  <a:pt x="9978820" y="456939"/>
                  <a:pt x="9977602" y="461663"/>
                  <a:pt x="9975199" y="465808"/>
                </a:cubicBezTo>
                <a:cubicBezTo>
                  <a:pt x="9972735" y="469833"/>
                  <a:pt x="9969384" y="473245"/>
                  <a:pt x="9965407" y="475786"/>
                </a:cubicBezTo>
                <a:cubicBezTo>
                  <a:pt x="9961007" y="478618"/>
                  <a:pt x="9956182" y="480727"/>
                  <a:pt x="9951114" y="482032"/>
                </a:cubicBezTo>
                <a:cubicBezTo>
                  <a:pt x="9945536" y="483506"/>
                  <a:pt x="9939787" y="484237"/>
                  <a:pt x="9934017" y="484202"/>
                </a:cubicBezTo>
                <a:cubicBezTo>
                  <a:pt x="9923075" y="484869"/>
                  <a:pt x="9912093" y="484086"/>
                  <a:pt x="9901357" y="481873"/>
                </a:cubicBezTo>
                <a:cubicBezTo>
                  <a:pt x="9891127" y="479354"/>
                  <a:pt x="9881489" y="474857"/>
                  <a:pt x="9872985" y="468640"/>
                </a:cubicBezTo>
                <a:lnTo>
                  <a:pt x="9876505" y="495292"/>
                </a:lnTo>
                <a:cubicBezTo>
                  <a:pt x="9886776" y="498378"/>
                  <a:pt x="9897283" y="500617"/>
                  <a:pt x="9907921" y="501988"/>
                </a:cubicBezTo>
                <a:cubicBezTo>
                  <a:pt x="9918216" y="503311"/>
                  <a:pt x="9928300" y="504079"/>
                  <a:pt x="9938199" y="504370"/>
                </a:cubicBezTo>
                <a:cubicBezTo>
                  <a:pt x="9947285" y="504306"/>
                  <a:pt x="9956331" y="503153"/>
                  <a:pt x="9965142" y="500929"/>
                </a:cubicBezTo>
                <a:cubicBezTo>
                  <a:pt x="9973868" y="498891"/>
                  <a:pt x="9982181" y="495382"/>
                  <a:pt x="9989730" y="490554"/>
                </a:cubicBezTo>
                <a:cubicBezTo>
                  <a:pt x="9996971" y="485933"/>
                  <a:pt x="10003056" y="479714"/>
                  <a:pt x="10007515" y="472372"/>
                </a:cubicBezTo>
                <a:cubicBezTo>
                  <a:pt x="10012224" y="464363"/>
                  <a:pt x="10014590" y="455192"/>
                  <a:pt x="10014344" y="445905"/>
                </a:cubicBezTo>
                <a:cubicBezTo>
                  <a:pt x="10014584" y="437798"/>
                  <a:pt x="10012705" y="429771"/>
                  <a:pt x="10008891" y="422614"/>
                </a:cubicBezTo>
                <a:cubicBezTo>
                  <a:pt x="10005263" y="416259"/>
                  <a:pt x="10000425" y="410675"/>
                  <a:pt x="9994652" y="406178"/>
                </a:cubicBezTo>
                <a:cubicBezTo>
                  <a:pt x="9988594" y="401491"/>
                  <a:pt x="9981991" y="397555"/>
                  <a:pt x="9974988" y="394453"/>
                </a:cubicBezTo>
                <a:cubicBezTo>
                  <a:pt x="9967683" y="391190"/>
                  <a:pt x="9960404" y="388128"/>
                  <a:pt x="9953152" y="385269"/>
                </a:cubicBezTo>
                <a:lnTo>
                  <a:pt x="9936637" y="378467"/>
                </a:lnTo>
                <a:cubicBezTo>
                  <a:pt x="9931645" y="376432"/>
                  <a:pt x="9926881" y="373878"/>
                  <a:pt x="9922424" y="370845"/>
                </a:cubicBezTo>
                <a:cubicBezTo>
                  <a:pt x="9918599" y="368299"/>
                  <a:pt x="9915234" y="365123"/>
                  <a:pt x="9912473" y="361449"/>
                </a:cubicBezTo>
                <a:cubicBezTo>
                  <a:pt x="9909962" y="357913"/>
                  <a:pt x="9908662" y="353662"/>
                  <a:pt x="9908768" y="349327"/>
                </a:cubicBezTo>
                <a:cubicBezTo>
                  <a:pt x="9908671" y="345257"/>
                  <a:pt x="9909877" y="341260"/>
                  <a:pt x="9912208" y="337920"/>
                </a:cubicBezTo>
                <a:cubicBezTo>
                  <a:pt x="9914608" y="334596"/>
                  <a:pt x="9917661" y="331793"/>
                  <a:pt x="9921181" y="329689"/>
                </a:cubicBezTo>
                <a:cubicBezTo>
                  <a:pt x="9925152" y="327309"/>
                  <a:pt x="9929463" y="325552"/>
                  <a:pt x="9933964" y="324475"/>
                </a:cubicBezTo>
                <a:cubicBezTo>
                  <a:pt x="9938754" y="323300"/>
                  <a:pt x="9943669" y="322712"/>
                  <a:pt x="9948600" y="322728"/>
                </a:cubicBezTo>
                <a:cubicBezTo>
                  <a:pt x="9956076" y="323334"/>
                  <a:pt x="9963504" y="324438"/>
                  <a:pt x="9970832" y="326036"/>
                </a:cubicBezTo>
                <a:cubicBezTo>
                  <a:pt x="9976451" y="327272"/>
                  <a:pt x="9981938" y="329043"/>
                  <a:pt x="9987215" y="331330"/>
                </a:cubicBezTo>
                <a:cubicBezTo>
                  <a:pt x="9991482" y="333209"/>
                  <a:pt x="9995589" y="335432"/>
                  <a:pt x="9999496" y="337973"/>
                </a:cubicBezTo>
                <a:cubicBezTo>
                  <a:pt x="10002989" y="340328"/>
                  <a:pt x="10006298" y="342658"/>
                  <a:pt x="10009447" y="345013"/>
                </a:cubicBezTo>
                <a:cubicBezTo>
                  <a:pt x="10009447" y="341096"/>
                  <a:pt x="10009633" y="337258"/>
                  <a:pt x="10009633" y="333474"/>
                </a:cubicBezTo>
                <a:cubicBezTo>
                  <a:pt x="10009717" y="328972"/>
                  <a:pt x="10009392" y="324470"/>
                  <a:pt x="10008653" y="320028"/>
                </a:cubicBezTo>
                <a:cubicBezTo>
                  <a:pt x="10003447" y="316940"/>
                  <a:pt x="9998630" y="314293"/>
                  <a:pt x="9994202" y="312088"/>
                </a:cubicBezTo>
                <a:cubicBezTo>
                  <a:pt x="9989703" y="309865"/>
                  <a:pt x="9984995" y="308092"/>
                  <a:pt x="9980149" y="306795"/>
                </a:cubicBezTo>
                <a:cubicBezTo>
                  <a:pt x="9974884" y="305477"/>
                  <a:pt x="9969519" y="304590"/>
                  <a:pt x="9964110" y="304148"/>
                </a:cubicBezTo>
                <a:cubicBezTo>
                  <a:pt x="9958393" y="303637"/>
                  <a:pt x="9951891" y="303381"/>
                  <a:pt x="9944604" y="303381"/>
                </a:cubicBezTo>
                <a:close/>
                <a:moveTo>
                  <a:pt x="11536104" y="303221"/>
                </a:moveTo>
                <a:lnTo>
                  <a:pt x="11536104" y="500584"/>
                </a:lnTo>
                <a:lnTo>
                  <a:pt x="11580833" y="500584"/>
                </a:lnTo>
                <a:lnTo>
                  <a:pt x="11580833" y="303221"/>
                </a:lnTo>
                <a:close/>
                <a:moveTo>
                  <a:pt x="11557648" y="207040"/>
                </a:moveTo>
                <a:cubicBezTo>
                  <a:pt x="11549867" y="206872"/>
                  <a:pt x="11542382" y="210018"/>
                  <a:pt x="11537057" y="215695"/>
                </a:cubicBezTo>
                <a:lnTo>
                  <a:pt x="11537030" y="215642"/>
                </a:lnTo>
                <a:cubicBezTo>
                  <a:pt x="11525859" y="227260"/>
                  <a:pt x="11525859" y="245629"/>
                  <a:pt x="11537030" y="257248"/>
                </a:cubicBezTo>
                <a:cubicBezTo>
                  <a:pt x="11542353" y="262877"/>
                  <a:pt x="11549795" y="266008"/>
                  <a:pt x="11557542" y="265876"/>
                </a:cubicBezTo>
                <a:cubicBezTo>
                  <a:pt x="11561110" y="265825"/>
                  <a:pt x="11564627" y="265022"/>
                  <a:pt x="11567864" y="263520"/>
                </a:cubicBezTo>
                <a:cubicBezTo>
                  <a:pt x="11571355" y="261940"/>
                  <a:pt x="11574542" y="259763"/>
                  <a:pt x="11577286" y="257089"/>
                </a:cubicBezTo>
                <a:cubicBezTo>
                  <a:pt x="11580121" y="254393"/>
                  <a:pt x="11582434" y="251199"/>
                  <a:pt x="11584115" y="247667"/>
                </a:cubicBezTo>
                <a:cubicBezTo>
                  <a:pt x="11585835" y="244194"/>
                  <a:pt x="11586740" y="240373"/>
                  <a:pt x="11586761" y="236498"/>
                </a:cubicBezTo>
                <a:cubicBezTo>
                  <a:pt x="11586923" y="228698"/>
                  <a:pt x="11583871" y="221175"/>
                  <a:pt x="11578318" y="215695"/>
                </a:cubicBezTo>
                <a:cubicBezTo>
                  <a:pt x="11572927" y="210069"/>
                  <a:pt x="11565440" y="206935"/>
                  <a:pt x="11557648" y="207040"/>
                </a:cubicBezTo>
                <a:close/>
                <a:moveTo>
                  <a:pt x="10843600" y="206645"/>
                </a:moveTo>
                <a:lnTo>
                  <a:pt x="10843600" y="303434"/>
                </a:lnTo>
                <a:lnTo>
                  <a:pt x="10797892" y="303434"/>
                </a:lnTo>
                <a:cubicBezTo>
                  <a:pt x="10795007" y="303196"/>
                  <a:pt x="10790905" y="303434"/>
                  <a:pt x="10787808" y="303434"/>
                </a:cubicBezTo>
                <a:lnTo>
                  <a:pt x="10779207" y="303434"/>
                </a:lnTo>
                <a:cubicBezTo>
                  <a:pt x="10741941" y="303434"/>
                  <a:pt x="10711187" y="314179"/>
                  <a:pt x="10691602" y="332547"/>
                </a:cubicBezTo>
                <a:cubicBezTo>
                  <a:pt x="10672016" y="350915"/>
                  <a:pt x="10662224" y="375927"/>
                  <a:pt x="10662224" y="407634"/>
                </a:cubicBezTo>
                <a:lnTo>
                  <a:pt x="10662224" y="500824"/>
                </a:lnTo>
                <a:lnTo>
                  <a:pt x="10706899" y="500824"/>
                </a:lnTo>
                <a:lnTo>
                  <a:pt x="10706899" y="391807"/>
                </a:lnTo>
                <a:cubicBezTo>
                  <a:pt x="10706537" y="380635"/>
                  <a:pt x="10708604" y="369519"/>
                  <a:pt x="10712960" y="359226"/>
                </a:cubicBezTo>
                <a:cubicBezTo>
                  <a:pt x="10716983" y="350492"/>
                  <a:pt x="10725135" y="342737"/>
                  <a:pt x="10731646" y="337523"/>
                </a:cubicBezTo>
                <a:cubicBezTo>
                  <a:pt x="10738157" y="332309"/>
                  <a:pt x="10745726" y="330192"/>
                  <a:pt x="10753799" y="327995"/>
                </a:cubicBezTo>
                <a:cubicBezTo>
                  <a:pt x="10761675" y="325796"/>
                  <a:pt x="10769840" y="324806"/>
                  <a:pt x="10778016" y="325057"/>
                </a:cubicBezTo>
                <a:cubicBezTo>
                  <a:pt x="10781139" y="325057"/>
                  <a:pt x="10784394" y="325057"/>
                  <a:pt x="10787782" y="325322"/>
                </a:cubicBezTo>
                <a:cubicBezTo>
                  <a:pt x="10791170" y="325587"/>
                  <a:pt x="10796913" y="326063"/>
                  <a:pt x="10801571" y="326487"/>
                </a:cubicBezTo>
                <a:cubicBezTo>
                  <a:pt x="10805144" y="326831"/>
                  <a:pt x="10814302" y="326831"/>
                  <a:pt x="10814302" y="326831"/>
                </a:cubicBezTo>
                <a:lnTo>
                  <a:pt x="10843600" y="326513"/>
                </a:lnTo>
                <a:lnTo>
                  <a:pt x="10843600" y="500691"/>
                </a:lnTo>
                <a:lnTo>
                  <a:pt x="10886794" y="500691"/>
                </a:lnTo>
                <a:lnTo>
                  <a:pt x="10886794" y="326513"/>
                </a:lnTo>
                <a:lnTo>
                  <a:pt x="10932132" y="326513"/>
                </a:lnTo>
                <a:lnTo>
                  <a:pt x="10932132" y="303434"/>
                </a:lnTo>
                <a:lnTo>
                  <a:pt x="10886794" y="303434"/>
                </a:lnTo>
                <a:lnTo>
                  <a:pt x="10886794" y="206645"/>
                </a:lnTo>
                <a:close/>
                <a:moveTo>
                  <a:pt x="11422733" y="206374"/>
                </a:moveTo>
                <a:lnTo>
                  <a:pt x="11422733" y="303269"/>
                </a:lnTo>
                <a:lnTo>
                  <a:pt x="11376945" y="303269"/>
                </a:lnTo>
                <a:lnTo>
                  <a:pt x="11376945" y="326375"/>
                </a:lnTo>
                <a:lnTo>
                  <a:pt x="11422733" y="326375"/>
                </a:lnTo>
                <a:lnTo>
                  <a:pt x="11422733" y="500765"/>
                </a:lnTo>
                <a:lnTo>
                  <a:pt x="11465953" y="500765"/>
                </a:lnTo>
                <a:lnTo>
                  <a:pt x="11465953" y="326375"/>
                </a:lnTo>
                <a:lnTo>
                  <a:pt x="11511370" y="326375"/>
                </a:lnTo>
                <a:lnTo>
                  <a:pt x="11511370" y="303269"/>
                </a:lnTo>
                <a:lnTo>
                  <a:pt x="11465953" y="303269"/>
                </a:lnTo>
                <a:lnTo>
                  <a:pt x="11465953" y="206374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D24BF3-8EF2-4C5D-8022-D1BEF4473514}"/>
              </a:ext>
            </a:extLst>
          </p:cNvPr>
          <p:cNvGrpSpPr/>
          <p:nvPr userDrawn="1"/>
        </p:nvGrpSpPr>
        <p:grpSpPr>
          <a:xfrm>
            <a:off x="9873052" y="206375"/>
            <a:ext cx="2093120" cy="379322"/>
            <a:chOff x="9873052" y="206375"/>
            <a:chExt cx="2093120" cy="37932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0353CE-3A08-4343-AA29-88951131CA82}"/>
                </a:ext>
              </a:extLst>
            </p:cNvPr>
            <p:cNvSpPr/>
            <p:nvPr userDrawn="1"/>
          </p:nvSpPr>
          <p:spPr>
            <a:xfrm>
              <a:off x="9873052" y="303454"/>
              <a:ext cx="141379" cy="200990"/>
            </a:xfrm>
            <a:custGeom>
              <a:avLst/>
              <a:gdLst>
                <a:gd name="connsiteX0" fmla="*/ 78064 w 141379"/>
                <a:gd name="connsiteY0" fmla="*/ 178578 h 200990"/>
                <a:gd name="connsiteX1" fmla="*/ 92357 w 141379"/>
                <a:gd name="connsiteY1" fmla="*/ 172332 h 200990"/>
                <a:gd name="connsiteX2" fmla="*/ 102149 w 141379"/>
                <a:gd name="connsiteY2" fmla="*/ 162354 h 200990"/>
                <a:gd name="connsiteX3" fmla="*/ 105669 w 141379"/>
                <a:gd name="connsiteY3" fmla="*/ 148697 h 200990"/>
                <a:gd name="connsiteX4" fmla="*/ 101938 w 141379"/>
                <a:gd name="connsiteY4" fmla="*/ 136390 h 200990"/>
                <a:gd name="connsiteX5" fmla="*/ 92145 w 141379"/>
                <a:gd name="connsiteY5" fmla="*/ 127021 h 200990"/>
                <a:gd name="connsiteX6" fmla="*/ 78276 w 141379"/>
                <a:gd name="connsiteY6" fmla="*/ 119795 h 200990"/>
                <a:gd name="connsiteX7" fmla="*/ 61840 w 141379"/>
                <a:gd name="connsiteY7" fmla="*/ 113549 h 200990"/>
                <a:gd name="connsiteX8" fmla="*/ 39529 w 141379"/>
                <a:gd name="connsiteY8" fmla="*/ 104947 h 200990"/>
                <a:gd name="connsiteX9" fmla="*/ 19758 w 141379"/>
                <a:gd name="connsiteY9" fmla="*/ 93434 h 200990"/>
                <a:gd name="connsiteX10" fmla="*/ 5493 w 141379"/>
                <a:gd name="connsiteY10" fmla="*/ 76654 h 200990"/>
                <a:gd name="connsiteX11" fmla="*/ 14 w 141379"/>
                <a:gd name="connsiteY11" fmla="*/ 52225 h 200990"/>
                <a:gd name="connsiteX12" fmla="*/ 5863 w 141379"/>
                <a:gd name="connsiteY12" fmla="*/ 30390 h 200990"/>
                <a:gd name="connsiteX13" fmla="*/ 21743 w 141379"/>
                <a:gd name="connsiteY13" fmla="*/ 13795 h 200990"/>
                <a:gd name="connsiteX14" fmla="*/ 44584 w 141379"/>
                <a:gd name="connsiteY14" fmla="*/ 3447 h 200990"/>
                <a:gd name="connsiteX15" fmla="*/ 71554 w 141379"/>
                <a:gd name="connsiteY15" fmla="*/ -73 h 200990"/>
                <a:gd name="connsiteX16" fmla="*/ 91060 w 141379"/>
                <a:gd name="connsiteY16" fmla="*/ 694 h 200990"/>
                <a:gd name="connsiteX17" fmla="*/ 107099 w 141379"/>
                <a:gd name="connsiteY17" fmla="*/ 3341 h 200990"/>
                <a:gd name="connsiteX18" fmla="*/ 121152 w 141379"/>
                <a:gd name="connsiteY18" fmla="*/ 8634 h 200990"/>
                <a:gd name="connsiteX19" fmla="*/ 135603 w 141379"/>
                <a:gd name="connsiteY19" fmla="*/ 16574 h 200990"/>
                <a:gd name="connsiteX20" fmla="*/ 136583 w 141379"/>
                <a:gd name="connsiteY20" fmla="*/ 30020 h 200990"/>
                <a:gd name="connsiteX21" fmla="*/ 136397 w 141379"/>
                <a:gd name="connsiteY21" fmla="*/ 41559 h 200990"/>
                <a:gd name="connsiteX22" fmla="*/ 126446 w 141379"/>
                <a:gd name="connsiteY22" fmla="*/ 34519 h 200990"/>
                <a:gd name="connsiteX23" fmla="*/ 114165 w 141379"/>
                <a:gd name="connsiteY23" fmla="*/ 27876 h 200990"/>
                <a:gd name="connsiteX24" fmla="*/ 97782 w 141379"/>
                <a:gd name="connsiteY24" fmla="*/ 22582 h 200990"/>
                <a:gd name="connsiteX25" fmla="*/ 75550 w 141379"/>
                <a:gd name="connsiteY25" fmla="*/ 19274 h 200990"/>
                <a:gd name="connsiteX26" fmla="*/ 60914 w 141379"/>
                <a:gd name="connsiteY26" fmla="*/ 21021 h 200990"/>
                <a:gd name="connsiteX27" fmla="*/ 48131 w 141379"/>
                <a:gd name="connsiteY27" fmla="*/ 26235 h 200990"/>
                <a:gd name="connsiteX28" fmla="*/ 39158 w 141379"/>
                <a:gd name="connsiteY28" fmla="*/ 34466 h 200990"/>
                <a:gd name="connsiteX29" fmla="*/ 35718 w 141379"/>
                <a:gd name="connsiteY29" fmla="*/ 45873 h 200990"/>
                <a:gd name="connsiteX30" fmla="*/ 39423 w 141379"/>
                <a:gd name="connsiteY30" fmla="*/ 57995 h 200990"/>
                <a:gd name="connsiteX31" fmla="*/ 49374 w 141379"/>
                <a:gd name="connsiteY31" fmla="*/ 67391 h 200990"/>
                <a:gd name="connsiteX32" fmla="*/ 63587 w 141379"/>
                <a:gd name="connsiteY32" fmla="*/ 75013 h 200990"/>
                <a:gd name="connsiteX33" fmla="*/ 80102 w 141379"/>
                <a:gd name="connsiteY33" fmla="*/ 81815 h 200990"/>
                <a:gd name="connsiteX34" fmla="*/ 101938 w 141379"/>
                <a:gd name="connsiteY34" fmla="*/ 90999 h 200990"/>
                <a:gd name="connsiteX35" fmla="*/ 121602 w 141379"/>
                <a:gd name="connsiteY35" fmla="*/ 102724 h 200990"/>
                <a:gd name="connsiteX36" fmla="*/ 135841 w 141379"/>
                <a:gd name="connsiteY36" fmla="*/ 119160 h 200990"/>
                <a:gd name="connsiteX37" fmla="*/ 141294 w 141379"/>
                <a:gd name="connsiteY37" fmla="*/ 142451 h 200990"/>
                <a:gd name="connsiteX38" fmla="*/ 134465 w 141379"/>
                <a:gd name="connsiteY38" fmla="*/ 168918 h 200990"/>
                <a:gd name="connsiteX39" fmla="*/ 116680 w 141379"/>
                <a:gd name="connsiteY39" fmla="*/ 187100 h 200990"/>
                <a:gd name="connsiteX40" fmla="*/ 92092 w 141379"/>
                <a:gd name="connsiteY40" fmla="*/ 197475 h 200990"/>
                <a:gd name="connsiteX41" fmla="*/ 65149 w 141379"/>
                <a:gd name="connsiteY41" fmla="*/ 200916 h 200990"/>
                <a:gd name="connsiteX42" fmla="*/ 34871 w 141379"/>
                <a:gd name="connsiteY42" fmla="*/ 198534 h 200990"/>
                <a:gd name="connsiteX43" fmla="*/ 3455 w 141379"/>
                <a:gd name="connsiteY43" fmla="*/ 191838 h 200990"/>
                <a:gd name="connsiteX44" fmla="*/ -65 w 141379"/>
                <a:gd name="connsiteY44" fmla="*/ 165186 h 200990"/>
                <a:gd name="connsiteX45" fmla="*/ 28307 w 141379"/>
                <a:gd name="connsiteY45" fmla="*/ 178419 h 200990"/>
                <a:gd name="connsiteX46" fmla="*/ 60967 w 141379"/>
                <a:gd name="connsiteY46" fmla="*/ 180748 h 200990"/>
                <a:gd name="connsiteX47" fmla="*/ 78064 w 141379"/>
                <a:gd name="connsiteY47" fmla="*/ 178578 h 2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379" h="200990">
                  <a:moveTo>
                    <a:pt x="78064" y="178578"/>
                  </a:moveTo>
                  <a:cubicBezTo>
                    <a:pt x="83132" y="177273"/>
                    <a:pt x="87957" y="175164"/>
                    <a:pt x="92357" y="172332"/>
                  </a:cubicBezTo>
                  <a:cubicBezTo>
                    <a:pt x="96334" y="169791"/>
                    <a:pt x="99685" y="166379"/>
                    <a:pt x="102149" y="162354"/>
                  </a:cubicBezTo>
                  <a:cubicBezTo>
                    <a:pt x="104552" y="158209"/>
                    <a:pt x="105770" y="153485"/>
                    <a:pt x="105669" y="148697"/>
                  </a:cubicBezTo>
                  <a:cubicBezTo>
                    <a:pt x="105759" y="144303"/>
                    <a:pt x="104452" y="139995"/>
                    <a:pt x="101938" y="136390"/>
                  </a:cubicBezTo>
                  <a:cubicBezTo>
                    <a:pt x="99264" y="132700"/>
                    <a:pt x="95948" y="129527"/>
                    <a:pt x="92145" y="127021"/>
                  </a:cubicBezTo>
                  <a:cubicBezTo>
                    <a:pt x="87793" y="124125"/>
                    <a:pt x="83143" y="121703"/>
                    <a:pt x="78276" y="119795"/>
                  </a:cubicBezTo>
                  <a:cubicBezTo>
                    <a:pt x="72983" y="117704"/>
                    <a:pt x="67689" y="115640"/>
                    <a:pt x="61840" y="113549"/>
                  </a:cubicBezTo>
                  <a:cubicBezTo>
                    <a:pt x="54271" y="110955"/>
                    <a:pt x="46834" y="108089"/>
                    <a:pt x="39529" y="104947"/>
                  </a:cubicBezTo>
                  <a:cubicBezTo>
                    <a:pt x="32469" y="101980"/>
                    <a:pt x="25823" y="98111"/>
                    <a:pt x="19758" y="93434"/>
                  </a:cubicBezTo>
                  <a:cubicBezTo>
                    <a:pt x="13893" y="88887"/>
                    <a:pt x="9035" y="83176"/>
                    <a:pt x="5493" y="76654"/>
                  </a:cubicBezTo>
                  <a:cubicBezTo>
                    <a:pt x="1626" y="69106"/>
                    <a:pt x="-259" y="60700"/>
                    <a:pt x="14" y="52225"/>
                  </a:cubicBezTo>
                  <a:cubicBezTo>
                    <a:pt x="-85" y="44547"/>
                    <a:pt x="1939" y="36991"/>
                    <a:pt x="5863" y="30390"/>
                  </a:cubicBezTo>
                  <a:cubicBezTo>
                    <a:pt x="9878" y="23763"/>
                    <a:pt x="15299" y="18099"/>
                    <a:pt x="21743" y="13795"/>
                  </a:cubicBezTo>
                  <a:cubicBezTo>
                    <a:pt x="28714" y="9074"/>
                    <a:pt x="36438" y="5575"/>
                    <a:pt x="44584" y="3447"/>
                  </a:cubicBezTo>
                  <a:cubicBezTo>
                    <a:pt x="53375" y="1070"/>
                    <a:pt x="62447" y="-116"/>
                    <a:pt x="71554" y="-73"/>
                  </a:cubicBezTo>
                  <a:cubicBezTo>
                    <a:pt x="78841" y="-73"/>
                    <a:pt x="85343" y="183"/>
                    <a:pt x="91060" y="694"/>
                  </a:cubicBezTo>
                  <a:cubicBezTo>
                    <a:pt x="96469" y="1136"/>
                    <a:pt x="101834" y="2023"/>
                    <a:pt x="107099" y="3341"/>
                  </a:cubicBezTo>
                  <a:cubicBezTo>
                    <a:pt x="111945" y="4638"/>
                    <a:pt x="116653" y="6411"/>
                    <a:pt x="121152" y="8634"/>
                  </a:cubicBezTo>
                  <a:cubicBezTo>
                    <a:pt x="125580" y="10839"/>
                    <a:pt x="130397" y="13486"/>
                    <a:pt x="135603" y="16574"/>
                  </a:cubicBezTo>
                  <a:cubicBezTo>
                    <a:pt x="136342" y="21016"/>
                    <a:pt x="136667" y="25518"/>
                    <a:pt x="136583" y="30020"/>
                  </a:cubicBezTo>
                  <a:cubicBezTo>
                    <a:pt x="136583" y="33804"/>
                    <a:pt x="136397" y="37642"/>
                    <a:pt x="136397" y="41559"/>
                  </a:cubicBezTo>
                  <a:cubicBezTo>
                    <a:pt x="133248" y="39204"/>
                    <a:pt x="129939" y="36874"/>
                    <a:pt x="126446" y="34519"/>
                  </a:cubicBezTo>
                  <a:cubicBezTo>
                    <a:pt x="122539" y="31978"/>
                    <a:pt x="118432" y="29755"/>
                    <a:pt x="114165" y="27876"/>
                  </a:cubicBezTo>
                  <a:cubicBezTo>
                    <a:pt x="108888" y="25589"/>
                    <a:pt x="103401" y="23818"/>
                    <a:pt x="97782" y="22582"/>
                  </a:cubicBezTo>
                  <a:cubicBezTo>
                    <a:pt x="90454" y="20984"/>
                    <a:pt x="83026" y="19880"/>
                    <a:pt x="75550" y="19274"/>
                  </a:cubicBezTo>
                  <a:cubicBezTo>
                    <a:pt x="70619" y="19258"/>
                    <a:pt x="65704" y="19846"/>
                    <a:pt x="60914" y="21021"/>
                  </a:cubicBezTo>
                  <a:cubicBezTo>
                    <a:pt x="56413" y="22098"/>
                    <a:pt x="52102" y="23855"/>
                    <a:pt x="48131" y="26235"/>
                  </a:cubicBezTo>
                  <a:cubicBezTo>
                    <a:pt x="44611" y="28339"/>
                    <a:pt x="41558" y="31142"/>
                    <a:pt x="39158" y="34466"/>
                  </a:cubicBezTo>
                  <a:cubicBezTo>
                    <a:pt x="36827" y="37806"/>
                    <a:pt x="35621" y="41803"/>
                    <a:pt x="35718" y="45873"/>
                  </a:cubicBezTo>
                  <a:cubicBezTo>
                    <a:pt x="35612" y="50208"/>
                    <a:pt x="36912" y="54459"/>
                    <a:pt x="39423" y="57995"/>
                  </a:cubicBezTo>
                  <a:cubicBezTo>
                    <a:pt x="42184" y="61669"/>
                    <a:pt x="45549" y="64845"/>
                    <a:pt x="49374" y="67391"/>
                  </a:cubicBezTo>
                  <a:cubicBezTo>
                    <a:pt x="53831" y="70424"/>
                    <a:pt x="58595" y="72978"/>
                    <a:pt x="63587" y="75013"/>
                  </a:cubicBezTo>
                  <a:lnTo>
                    <a:pt x="80102" y="81815"/>
                  </a:lnTo>
                  <a:cubicBezTo>
                    <a:pt x="87354" y="84674"/>
                    <a:pt x="94633" y="87736"/>
                    <a:pt x="101938" y="90999"/>
                  </a:cubicBezTo>
                  <a:cubicBezTo>
                    <a:pt x="108941" y="94101"/>
                    <a:pt x="115544" y="98037"/>
                    <a:pt x="121602" y="102724"/>
                  </a:cubicBezTo>
                  <a:cubicBezTo>
                    <a:pt x="127375" y="107221"/>
                    <a:pt x="132213" y="112805"/>
                    <a:pt x="135841" y="119160"/>
                  </a:cubicBezTo>
                  <a:cubicBezTo>
                    <a:pt x="139655" y="126317"/>
                    <a:pt x="141534" y="134344"/>
                    <a:pt x="141294" y="142451"/>
                  </a:cubicBezTo>
                  <a:cubicBezTo>
                    <a:pt x="141540" y="151738"/>
                    <a:pt x="139174" y="160909"/>
                    <a:pt x="134465" y="168918"/>
                  </a:cubicBezTo>
                  <a:cubicBezTo>
                    <a:pt x="130006" y="176260"/>
                    <a:pt x="123921" y="182479"/>
                    <a:pt x="116680" y="187100"/>
                  </a:cubicBezTo>
                  <a:cubicBezTo>
                    <a:pt x="109131" y="191928"/>
                    <a:pt x="100818" y="195437"/>
                    <a:pt x="92092" y="197475"/>
                  </a:cubicBezTo>
                  <a:cubicBezTo>
                    <a:pt x="83281" y="199699"/>
                    <a:pt x="74235" y="200852"/>
                    <a:pt x="65149" y="200916"/>
                  </a:cubicBezTo>
                  <a:cubicBezTo>
                    <a:pt x="55250" y="200625"/>
                    <a:pt x="45166" y="199857"/>
                    <a:pt x="34871" y="198534"/>
                  </a:cubicBezTo>
                  <a:cubicBezTo>
                    <a:pt x="24233" y="197163"/>
                    <a:pt x="13726" y="194924"/>
                    <a:pt x="3455" y="191838"/>
                  </a:cubicBezTo>
                  <a:lnTo>
                    <a:pt x="-65" y="165186"/>
                  </a:lnTo>
                  <a:cubicBezTo>
                    <a:pt x="8439" y="171403"/>
                    <a:pt x="18077" y="175900"/>
                    <a:pt x="28307" y="178419"/>
                  </a:cubicBezTo>
                  <a:cubicBezTo>
                    <a:pt x="39043" y="180632"/>
                    <a:pt x="50025" y="181415"/>
                    <a:pt x="60967" y="180748"/>
                  </a:cubicBezTo>
                  <a:cubicBezTo>
                    <a:pt x="66737" y="180783"/>
                    <a:pt x="72486" y="180052"/>
                    <a:pt x="78064" y="178578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DAE052-6C8B-40AA-814B-B1743503BBA1}"/>
                </a:ext>
              </a:extLst>
            </p:cNvPr>
            <p:cNvSpPr/>
            <p:nvPr userDrawn="1"/>
          </p:nvSpPr>
          <p:spPr>
            <a:xfrm>
              <a:off x="10043101" y="303548"/>
              <a:ext cx="345855" cy="197005"/>
            </a:xfrm>
            <a:custGeom>
              <a:avLst/>
              <a:gdLst>
                <a:gd name="connsiteX0" fmla="*/ 297501 w 345855"/>
                <a:gd name="connsiteY0" fmla="*/ 58271 h 197005"/>
                <a:gd name="connsiteX1" fmla="*/ 287999 w 345855"/>
                <a:gd name="connsiteY1" fmla="*/ 37309 h 197005"/>
                <a:gd name="connsiteX2" fmla="*/ 272119 w 345855"/>
                <a:gd name="connsiteY2" fmla="*/ 26140 h 197005"/>
                <a:gd name="connsiteX3" fmla="*/ 250337 w 345855"/>
                <a:gd name="connsiteY3" fmla="*/ 23202 h 197005"/>
                <a:gd name="connsiteX4" fmla="*/ 227761 w 345855"/>
                <a:gd name="connsiteY4" fmla="*/ 25849 h 197005"/>
                <a:gd name="connsiteX5" fmla="*/ 210134 w 345855"/>
                <a:gd name="connsiteY5" fmla="*/ 36806 h 197005"/>
                <a:gd name="connsiteX6" fmla="*/ 198859 w 345855"/>
                <a:gd name="connsiteY6" fmla="*/ 57980 h 197005"/>
                <a:gd name="connsiteX7" fmla="*/ 194889 w 345855"/>
                <a:gd name="connsiteY7" fmla="*/ 90904 h 197005"/>
                <a:gd name="connsiteX8" fmla="*/ 195286 w 345855"/>
                <a:gd name="connsiteY8" fmla="*/ 95589 h 197005"/>
                <a:gd name="connsiteX9" fmla="*/ 195656 w 345855"/>
                <a:gd name="connsiteY9" fmla="*/ 108823 h 197005"/>
                <a:gd name="connsiteX10" fmla="*/ 195656 w 345855"/>
                <a:gd name="connsiteY10" fmla="*/ 196719 h 197005"/>
                <a:gd name="connsiteX11" fmla="*/ 150663 w 345855"/>
                <a:gd name="connsiteY11" fmla="*/ 196719 h 197005"/>
                <a:gd name="connsiteX12" fmla="*/ 150663 w 345855"/>
                <a:gd name="connsiteY12" fmla="*/ 91725 h 197005"/>
                <a:gd name="connsiteX13" fmla="*/ 147275 w 345855"/>
                <a:gd name="connsiteY13" fmla="*/ 59594 h 197005"/>
                <a:gd name="connsiteX14" fmla="*/ 137588 w 345855"/>
                <a:gd name="connsiteY14" fmla="*/ 38818 h 197005"/>
                <a:gd name="connsiteX15" fmla="*/ 121946 w 345855"/>
                <a:gd name="connsiteY15" fmla="*/ 27622 h 197005"/>
                <a:gd name="connsiteX16" fmla="*/ 100376 w 345855"/>
                <a:gd name="connsiteY16" fmla="*/ 24684 h 197005"/>
                <a:gd name="connsiteX17" fmla="*/ 77800 w 345855"/>
                <a:gd name="connsiteY17" fmla="*/ 27331 h 197005"/>
                <a:gd name="connsiteX18" fmla="*/ 60173 w 345855"/>
                <a:gd name="connsiteY18" fmla="*/ 38315 h 197005"/>
                <a:gd name="connsiteX19" fmla="*/ 48898 w 345855"/>
                <a:gd name="connsiteY19" fmla="*/ 59488 h 197005"/>
                <a:gd name="connsiteX20" fmla="*/ 44928 w 345855"/>
                <a:gd name="connsiteY20" fmla="*/ 92413 h 197005"/>
                <a:gd name="connsiteX21" fmla="*/ 44928 w 345855"/>
                <a:gd name="connsiteY21" fmla="*/ 196825 h 197005"/>
                <a:gd name="connsiteX22" fmla="*/ -65 w 345855"/>
                <a:gd name="connsiteY22" fmla="*/ 196825 h 197005"/>
                <a:gd name="connsiteX23" fmla="*/ -65 w 345855"/>
                <a:gd name="connsiteY23" fmla="*/ 104614 h 197005"/>
                <a:gd name="connsiteX24" fmla="*/ 25316 w 345855"/>
                <a:gd name="connsiteY24" fmla="*/ 29104 h 197005"/>
                <a:gd name="connsiteX25" fmla="*/ 98338 w 345855"/>
                <a:gd name="connsiteY25" fmla="*/ 1447 h 197005"/>
                <a:gd name="connsiteX26" fmla="*/ 143623 w 345855"/>
                <a:gd name="connsiteY26" fmla="*/ 8725 h 197005"/>
                <a:gd name="connsiteX27" fmla="*/ 173530 w 345855"/>
                <a:gd name="connsiteY27" fmla="*/ 29898 h 197005"/>
                <a:gd name="connsiteX28" fmla="*/ 204920 w 345855"/>
                <a:gd name="connsiteY28" fmla="*/ 7613 h 197005"/>
                <a:gd name="connsiteX29" fmla="*/ 248431 w 345855"/>
                <a:gd name="connsiteY29" fmla="*/ -36 h 197005"/>
                <a:gd name="connsiteX30" fmla="*/ 293292 w 345855"/>
                <a:gd name="connsiteY30" fmla="*/ 7243 h 197005"/>
                <a:gd name="connsiteX31" fmla="*/ 323544 w 345855"/>
                <a:gd name="connsiteY31" fmla="*/ 27807 h 197005"/>
                <a:gd name="connsiteX32" fmla="*/ 340483 w 345855"/>
                <a:gd name="connsiteY32" fmla="*/ 60150 h 197005"/>
                <a:gd name="connsiteX33" fmla="*/ 345776 w 345855"/>
                <a:gd name="connsiteY33" fmla="*/ 103079 h 197005"/>
                <a:gd name="connsiteX34" fmla="*/ 345776 w 345855"/>
                <a:gd name="connsiteY34" fmla="*/ 196931 h 197005"/>
                <a:gd name="connsiteX35" fmla="*/ 300783 w 345855"/>
                <a:gd name="connsiteY35" fmla="*/ 196931 h 197005"/>
                <a:gd name="connsiteX36" fmla="*/ 300783 w 345855"/>
                <a:gd name="connsiteY36" fmla="*/ 91063 h 197005"/>
                <a:gd name="connsiteX37" fmla="*/ 297501 w 345855"/>
                <a:gd name="connsiteY37" fmla="*/ 58271 h 1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5855" h="197005">
                  <a:moveTo>
                    <a:pt x="297501" y="58271"/>
                  </a:moveTo>
                  <a:cubicBezTo>
                    <a:pt x="295915" y="50670"/>
                    <a:pt x="292670" y="43513"/>
                    <a:pt x="287999" y="37309"/>
                  </a:cubicBezTo>
                  <a:cubicBezTo>
                    <a:pt x="283878" y="32148"/>
                    <a:pt x="278370" y="28273"/>
                    <a:pt x="272119" y="26140"/>
                  </a:cubicBezTo>
                  <a:cubicBezTo>
                    <a:pt x="265103" y="23824"/>
                    <a:pt x="257716" y="22826"/>
                    <a:pt x="250337" y="23202"/>
                  </a:cubicBezTo>
                  <a:cubicBezTo>
                    <a:pt x="242717" y="22837"/>
                    <a:pt x="235089" y="23732"/>
                    <a:pt x="227761" y="25849"/>
                  </a:cubicBezTo>
                  <a:cubicBezTo>
                    <a:pt x="221004" y="27845"/>
                    <a:pt x="214914" y="31629"/>
                    <a:pt x="210134" y="36806"/>
                  </a:cubicBezTo>
                  <a:cubicBezTo>
                    <a:pt x="204790" y="42896"/>
                    <a:pt x="200929" y="50146"/>
                    <a:pt x="198859" y="57980"/>
                  </a:cubicBezTo>
                  <a:cubicBezTo>
                    <a:pt x="195977" y="68709"/>
                    <a:pt x="194640" y="79796"/>
                    <a:pt x="194889" y="90904"/>
                  </a:cubicBezTo>
                  <a:cubicBezTo>
                    <a:pt x="194931" y="92471"/>
                    <a:pt x="195064" y="94036"/>
                    <a:pt x="195286" y="95589"/>
                  </a:cubicBezTo>
                  <a:cubicBezTo>
                    <a:pt x="195524" y="97680"/>
                    <a:pt x="195656" y="102126"/>
                    <a:pt x="195656" y="108823"/>
                  </a:cubicBezTo>
                  <a:lnTo>
                    <a:pt x="195656" y="196719"/>
                  </a:lnTo>
                  <a:lnTo>
                    <a:pt x="150663" y="196719"/>
                  </a:lnTo>
                  <a:lnTo>
                    <a:pt x="150663" y="91725"/>
                  </a:lnTo>
                  <a:cubicBezTo>
                    <a:pt x="150877" y="80916"/>
                    <a:pt x="149739" y="70120"/>
                    <a:pt x="147275" y="59594"/>
                  </a:cubicBezTo>
                  <a:cubicBezTo>
                    <a:pt x="145550" y="52062"/>
                    <a:pt x="142246" y="44982"/>
                    <a:pt x="137588" y="38818"/>
                  </a:cubicBezTo>
                  <a:cubicBezTo>
                    <a:pt x="133534" y="33686"/>
                    <a:pt x="128111" y="29806"/>
                    <a:pt x="121946" y="27622"/>
                  </a:cubicBezTo>
                  <a:cubicBezTo>
                    <a:pt x="115002" y="25309"/>
                    <a:pt x="107686" y="24311"/>
                    <a:pt x="100376" y="24684"/>
                  </a:cubicBezTo>
                  <a:cubicBezTo>
                    <a:pt x="92756" y="24332"/>
                    <a:pt x="85131" y="25227"/>
                    <a:pt x="77800" y="27331"/>
                  </a:cubicBezTo>
                  <a:cubicBezTo>
                    <a:pt x="71051" y="29356"/>
                    <a:pt x="64966" y="33149"/>
                    <a:pt x="60173" y="38315"/>
                  </a:cubicBezTo>
                  <a:cubicBezTo>
                    <a:pt x="54829" y="44405"/>
                    <a:pt x="50968" y="51654"/>
                    <a:pt x="48898" y="59488"/>
                  </a:cubicBezTo>
                  <a:cubicBezTo>
                    <a:pt x="46019" y="70218"/>
                    <a:pt x="44682" y="81305"/>
                    <a:pt x="44928" y="92413"/>
                  </a:cubicBezTo>
                  <a:lnTo>
                    <a:pt x="44928" y="196825"/>
                  </a:lnTo>
                  <a:lnTo>
                    <a:pt x="-65" y="196825"/>
                  </a:lnTo>
                  <a:lnTo>
                    <a:pt x="-65" y="104614"/>
                  </a:lnTo>
                  <a:cubicBezTo>
                    <a:pt x="-65" y="72714"/>
                    <a:pt x="8396" y="47544"/>
                    <a:pt x="25316" y="29104"/>
                  </a:cubicBezTo>
                  <a:cubicBezTo>
                    <a:pt x="42236" y="10665"/>
                    <a:pt x="66578" y="1447"/>
                    <a:pt x="98338" y="1447"/>
                  </a:cubicBezTo>
                  <a:cubicBezTo>
                    <a:pt x="113755" y="1042"/>
                    <a:pt x="129111" y="3508"/>
                    <a:pt x="143623" y="8725"/>
                  </a:cubicBezTo>
                  <a:cubicBezTo>
                    <a:pt x="155242" y="13103"/>
                    <a:pt x="165540" y="20394"/>
                    <a:pt x="173530" y="29898"/>
                  </a:cubicBezTo>
                  <a:cubicBezTo>
                    <a:pt x="182060" y="20066"/>
                    <a:pt x="192824" y="12425"/>
                    <a:pt x="204920" y="7613"/>
                  </a:cubicBezTo>
                  <a:cubicBezTo>
                    <a:pt x="218791" y="2267"/>
                    <a:pt x="233570" y="-329"/>
                    <a:pt x="248431" y="-36"/>
                  </a:cubicBezTo>
                  <a:cubicBezTo>
                    <a:pt x="263708" y="-419"/>
                    <a:pt x="278921" y="2050"/>
                    <a:pt x="293292" y="7243"/>
                  </a:cubicBezTo>
                  <a:cubicBezTo>
                    <a:pt x="304901" y="11530"/>
                    <a:pt x="315286" y="18589"/>
                    <a:pt x="323544" y="27807"/>
                  </a:cubicBezTo>
                  <a:cubicBezTo>
                    <a:pt x="331548" y="37179"/>
                    <a:pt x="337338" y="48235"/>
                    <a:pt x="340483" y="60150"/>
                  </a:cubicBezTo>
                  <a:cubicBezTo>
                    <a:pt x="344188" y="74154"/>
                    <a:pt x="345969" y="88597"/>
                    <a:pt x="345776" y="103079"/>
                  </a:cubicBezTo>
                  <a:lnTo>
                    <a:pt x="345776" y="196931"/>
                  </a:lnTo>
                  <a:lnTo>
                    <a:pt x="300783" y="196931"/>
                  </a:lnTo>
                  <a:lnTo>
                    <a:pt x="300783" y="91063"/>
                  </a:lnTo>
                  <a:cubicBezTo>
                    <a:pt x="300965" y="80042"/>
                    <a:pt x="299864" y="69038"/>
                    <a:pt x="297501" y="58271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C7B067-7A0E-4152-891B-E5CDBE4D4E8E}"/>
                </a:ext>
              </a:extLst>
            </p:cNvPr>
            <p:cNvSpPr/>
            <p:nvPr userDrawn="1"/>
          </p:nvSpPr>
          <p:spPr>
            <a:xfrm>
              <a:off x="10421867" y="303518"/>
              <a:ext cx="204561" cy="200783"/>
            </a:xfrm>
            <a:custGeom>
              <a:avLst/>
              <a:gdLst>
                <a:gd name="connsiteX0" fmla="*/ 158550 w 204561"/>
                <a:gd name="connsiteY0" fmla="*/ 93290 h 200783"/>
                <a:gd name="connsiteX1" fmla="*/ 154527 w 204561"/>
                <a:gd name="connsiteY1" fmla="*/ 59704 h 200783"/>
                <a:gd name="connsiteX2" fmla="*/ 143040 w 204561"/>
                <a:gd name="connsiteY2" fmla="*/ 38213 h 200783"/>
                <a:gd name="connsiteX3" fmla="*/ 125149 w 204561"/>
                <a:gd name="connsiteY3" fmla="*/ 26726 h 200783"/>
                <a:gd name="connsiteX4" fmla="*/ 102229 w 204561"/>
                <a:gd name="connsiteY4" fmla="*/ 23735 h 200783"/>
                <a:gd name="connsiteX5" fmla="*/ 79308 w 204561"/>
                <a:gd name="connsiteY5" fmla="*/ 26541 h 200783"/>
                <a:gd name="connsiteX6" fmla="*/ 61417 w 204561"/>
                <a:gd name="connsiteY6" fmla="*/ 37789 h 200783"/>
                <a:gd name="connsiteX7" fmla="*/ 49957 w 204561"/>
                <a:gd name="connsiteY7" fmla="*/ 59519 h 200783"/>
                <a:gd name="connsiteX8" fmla="*/ 45934 w 204561"/>
                <a:gd name="connsiteY8" fmla="*/ 93290 h 200783"/>
                <a:gd name="connsiteX9" fmla="*/ 45934 w 204561"/>
                <a:gd name="connsiteY9" fmla="*/ 107371 h 200783"/>
                <a:gd name="connsiteX10" fmla="*/ 49957 w 204561"/>
                <a:gd name="connsiteY10" fmla="*/ 141142 h 200783"/>
                <a:gd name="connsiteX11" fmla="*/ 61417 w 204561"/>
                <a:gd name="connsiteY11" fmla="*/ 162845 h 200783"/>
                <a:gd name="connsiteX12" fmla="*/ 79308 w 204561"/>
                <a:gd name="connsiteY12" fmla="*/ 174120 h 200783"/>
                <a:gd name="connsiteX13" fmla="*/ 102229 w 204561"/>
                <a:gd name="connsiteY13" fmla="*/ 176926 h 200783"/>
                <a:gd name="connsiteX14" fmla="*/ 143040 w 204561"/>
                <a:gd name="connsiteY14" fmla="*/ 156017 h 200783"/>
                <a:gd name="connsiteX15" fmla="*/ 158550 w 204561"/>
                <a:gd name="connsiteY15" fmla="*/ 94084 h 200783"/>
                <a:gd name="connsiteX16" fmla="*/ 158550 w 204561"/>
                <a:gd name="connsiteY16" fmla="*/ 93290 h 200783"/>
                <a:gd name="connsiteX17" fmla="*/ 204496 w 204561"/>
                <a:gd name="connsiteY17" fmla="*/ 200349 h 200783"/>
                <a:gd name="connsiteX18" fmla="*/ 157782 w 204561"/>
                <a:gd name="connsiteY18" fmla="*/ 200349 h 200783"/>
                <a:gd name="connsiteX19" fmla="*/ 157782 w 204561"/>
                <a:gd name="connsiteY19" fmla="*/ 199131 h 200783"/>
                <a:gd name="connsiteX20" fmla="*/ 158550 w 204561"/>
                <a:gd name="connsiteY20" fmla="*/ 158928 h 200783"/>
                <a:gd name="connsiteX21" fmla="*/ 145078 w 204561"/>
                <a:gd name="connsiteY21" fmla="*/ 179440 h 200783"/>
                <a:gd name="connsiteX22" fmla="*/ 131633 w 204561"/>
                <a:gd name="connsiteY22" fmla="*/ 192117 h 200783"/>
                <a:gd name="connsiteX23" fmla="*/ 116997 w 204561"/>
                <a:gd name="connsiteY23" fmla="*/ 198708 h 200783"/>
                <a:gd name="connsiteX24" fmla="*/ 100323 w 204561"/>
                <a:gd name="connsiteY24" fmla="*/ 200666 h 200783"/>
                <a:gd name="connsiteX25" fmla="*/ 55329 w 204561"/>
                <a:gd name="connsiteY25" fmla="*/ 193838 h 200783"/>
                <a:gd name="connsiteX26" fmla="*/ 24840 w 204561"/>
                <a:gd name="connsiteY26" fmla="*/ 173935 h 200783"/>
                <a:gd name="connsiteX27" fmla="*/ 6763 w 204561"/>
                <a:gd name="connsiteY27" fmla="*/ 142360 h 200783"/>
                <a:gd name="connsiteX28" fmla="*/ -65 w 204561"/>
                <a:gd name="connsiteY28" fmla="*/ 100542 h 200783"/>
                <a:gd name="connsiteX29" fmla="*/ 6763 w 204561"/>
                <a:gd name="connsiteY29" fmla="*/ 58698 h 200783"/>
                <a:gd name="connsiteX30" fmla="*/ 24813 w 204561"/>
                <a:gd name="connsiteY30" fmla="*/ 27123 h 200783"/>
                <a:gd name="connsiteX31" fmla="*/ 55303 w 204561"/>
                <a:gd name="connsiteY31" fmla="*/ 7008 h 200783"/>
                <a:gd name="connsiteX32" fmla="*/ 100297 w 204561"/>
                <a:gd name="connsiteY32" fmla="*/ -32 h 200783"/>
                <a:gd name="connsiteX33" fmla="*/ 147434 w 204561"/>
                <a:gd name="connsiteY33" fmla="*/ 7008 h 200783"/>
                <a:gd name="connsiteX34" fmla="*/ 197721 w 204561"/>
                <a:gd name="connsiteY34" fmla="*/ 58592 h 200783"/>
                <a:gd name="connsiteX35" fmla="*/ 204496 w 204561"/>
                <a:gd name="connsiteY35" fmla="*/ 100278 h 200783"/>
                <a:gd name="connsiteX36" fmla="*/ 204496 w 204561"/>
                <a:gd name="connsiteY36" fmla="*/ 200269 h 2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4561" h="200783">
                  <a:moveTo>
                    <a:pt x="158550" y="93290"/>
                  </a:moveTo>
                  <a:cubicBezTo>
                    <a:pt x="158807" y="81960"/>
                    <a:pt x="157452" y="70653"/>
                    <a:pt x="154527" y="59704"/>
                  </a:cubicBezTo>
                  <a:cubicBezTo>
                    <a:pt x="152394" y="51756"/>
                    <a:pt x="148464" y="44403"/>
                    <a:pt x="143040" y="38213"/>
                  </a:cubicBezTo>
                  <a:cubicBezTo>
                    <a:pt x="138168" y="32903"/>
                    <a:pt x="132004" y="28947"/>
                    <a:pt x="125149" y="26726"/>
                  </a:cubicBezTo>
                  <a:cubicBezTo>
                    <a:pt x="117738" y="24413"/>
                    <a:pt x="109983" y="23399"/>
                    <a:pt x="102229" y="23735"/>
                  </a:cubicBezTo>
                  <a:cubicBezTo>
                    <a:pt x="94487" y="23394"/>
                    <a:pt x="86740" y="24344"/>
                    <a:pt x="79308" y="26541"/>
                  </a:cubicBezTo>
                  <a:cubicBezTo>
                    <a:pt x="72446" y="28621"/>
                    <a:pt x="66266" y="32506"/>
                    <a:pt x="61417" y="37789"/>
                  </a:cubicBezTo>
                  <a:cubicBezTo>
                    <a:pt x="55970" y="44051"/>
                    <a:pt x="52048" y="51488"/>
                    <a:pt x="49957" y="59519"/>
                  </a:cubicBezTo>
                  <a:cubicBezTo>
                    <a:pt x="47040" y="70531"/>
                    <a:pt x="45685" y="81899"/>
                    <a:pt x="45934" y="93290"/>
                  </a:cubicBezTo>
                  <a:lnTo>
                    <a:pt x="45934" y="107371"/>
                  </a:lnTo>
                  <a:cubicBezTo>
                    <a:pt x="45688" y="118759"/>
                    <a:pt x="47043" y="130129"/>
                    <a:pt x="49957" y="141142"/>
                  </a:cubicBezTo>
                  <a:cubicBezTo>
                    <a:pt x="52034" y="149170"/>
                    <a:pt x="55959" y="156602"/>
                    <a:pt x="61417" y="162845"/>
                  </a:cubicBezTo>
                  <a:cubicBezTo>
                    <a:pt x="66258" y="168144"/>
                    <a:pt x="72440" y="172040"/>
                    <a:pt x="79308" y="174120"/>
                  </a:cubicBezTo>
                  <a:cubicBezTo>
                    <a:pt x="86740" y="176317"/>
                    <a:pt x="94487" y="177267"/>
                    <a:pt x="102229" y="176926"/>
                  </a:cubicBezTo>
                  <a:cubicBezTo>
                    <a:pt x="119114" y="177455"/>
                    <a:pt x="132718" y="170486"/>
                    <a:pt x="143040" y="156017"/>
                  </a:cubicBezTo>
                  <a:cubicBezTo>
                    <a:pt x="153363" y="141547"/>
                    <a:pt x="158531" y="120903"/>
                    <a:pt x="158550" y="94084"/>
                  </a:cubicBezTo>
                  <a:lnTo>
                    <a:pt x="158550" y="93290"/>
                  </a:lnTo>
                  <a:close/>
                  <a:moveTo>
                    <a:pt x="204496" y="200349"/>
                  </a:moveTo>
                  <a:lnTo>
                    <a:pt x="157782" y="200349"/>
                  </a:lnTo>
                  <a:lnTo>
                    <a:pt x="157782" y="199131"/>
                  </a:lnTo>
                  <a:lnTo>
                    <a:pt x="158550" y="158928"/>
                  </a:lnTo>
                  <a:cubicBezTo>
                    <a:pt x="154707" y="166169"/>
                    <a:pt x="150197" y="173038"/>
                    <a:pt x="145078" y="179440"/>
                  </a:cubicBezTo>
                  <a:cubicBezTo>
                    <a:pt x="141214" y="184275"/>
                    <a:pt x="136688" y="188544"/>
                    <a:pt x="131633" y="192117"/>
                  </a:cubicBezTo>
                  <a:cubicBezTo>
                    <a:pt x="127182" y="195159"/>
                    <a:pt x="122227" y="197390"/>
                    <a:pt x="116997" y="198708"/>
                  </a:cubicBezTo>
                  <a:cubicBezTo>
                    <a:pt x="111542" y="200052"/>
                    <a:pt x="105942" y="200709"/>
                    <a:pt x="100323" y="200666"/>
                  </a:cubicBezTo>
                  <a:cubicBezTo>
                    <a:pt x="85041" y="201061"/>
                    <a:pt x="69807" y="198747"/>
                    <a:pt x="55329" y="193838"/>
                  </a:cubicBezTo>
                  <a:cubicBezTo>
                    <a:pt x="43721" y="189738"/>
                    <a:pt x="33264" y="182912"/>
                    <a:pt x="24840" y="173935"/>
                  </a:cubicBezTo>
                  <a:cubicBezTo>
                    <a:pt x="16593" y="164846"/>
                    <a:pt x="10423" y="154071"/>
                    <a:pt x="6763" y="142360"/>
                  </a:cubicBezTo>
                  <a:cubicBezTo>
                    <a:pt x="2539" y="128809"/>
                    <a:pt x="239" y="114734"/>
                    <a:pt x="-65" y="100542"/>
                  </a:cubicBezTo>
                  <a:cubicBezTo>
                    <a:pt x="236" y="86343"/>
                    <a:pt x="2536" y="72257"/>
                    <a:pt x="6763" y="58698"/>
                  </a:cubicBezTo>
                  <a:cubicBezTo>
                    <a:pt x="10410" y="46984"/>
                    <a:pt x="16569" y="36209"/>
                    <a:pt x="24813" y="27123"/>
                  </a:cubicBezTo>
                  <a:cubicBezTo>
                    <a:pt x="33262" y="18124"/>
                    <a:pt x="43705" y="11235"/>
                    <a:pt x="55303" y="7008"/>
                  </a:cubicBezTo>
                  <a:cubicBezTo>
                    <a:pt x="69751" y="1958"/>
                    <a:pt x="84996" y="-429"/>
                    <a:pt x="100297" y="-32"/>
                  </a:cubicBezTo>
                  <a:cubicBezTo>
                    <a:pt x="116296" y="-408"/>
                    <a:pt x="132242" y="1972"/>
                    <a:pt x="147434" y="7008"/>
                  </a:cubicBezTo>
                  <a:cubicBezTo>
                    <a:pt x="171585" y="15007"/>
                    <a:pt x="190339" y="34245"/>
                    <a:pt x="197721" y="58592"/>
                  </a:cubicBezTo>
                  <a:cubicBezTo>
                    <a:pt x="201918" y="72101"/>
                    <a:pt x="204200" y="86134"/>
                    <a:pt x="204496" y="100278"/>
                  </a:cubicBezTo>
                  <a:lnTo>
                    <a:pt x="204496" y="200269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2391AF-63BB-4AEB-AF14-39F5F5B9441F}"/>
                </a:ext>
              </a:extLst>
            </p:cNvPr>
            <p:cNvSpPr/>
            <p:nvPr userDrawn="1"/>
          </p:nvSpPr>
          <p:spPr>
            <a:xfrm>
              <a:off x="10662291" y="206719"/>
              <a:ext cx="269908" cy="294179"/>
            </a:xfrm>
            <a:custGeom>
              <a:avLst/>
              <a:gdLst>
                <a:gd name="connsiteX0" fmla="*/ 224505 w 269908"/>
                <a:gd name="connsiteY0" fmla="*/ 96715 h 294179"/>
                <a:gd name="connsiteX1" fmla="*/ 224505 w 269908"/>
                <a:gd name="connsiteY1" fmla="*/ -74 h 294179"/>
                <a:gd name="connsiteX2" fmla="*/ 181311 w 269908"/>
                <a:gd name="connsiteY2" fmla="*/ -74 h 294179"/>
                <a:gd name="connsiteX3" fmla="*/ 181311 w 269908"/>
                <a:gd name="connsiteY3" fmla="*/ 96715 h 294179"/>
                <a:gd name="connsiteX4" fmla="*/ 135603 w 269908"/>
                <a:gd name="connsiteY4" fmla="*/ 96715 h 294179"/>
                <a:gd name="connsiteX5" fmla="*/ 125519 w 269908"/>
                <a:gd name="connsiteY5" fmla="*/ 96715 h 294179"/>
                <a:gd name="connsiteX6" fmla="*/ 116918 w 269908"/>
                <a:gd name="connsiteY6" fmla="*/ 96715 h 294179"/>
                <a:gd name="connsiteX7" fmla="*/ 29313 w 269908"/>
                <a:gd name="connsiteY7" fmla="*/ 125828 h 294179"/>
                <a:gd name="connsiteX8" fmla="*/ -65 w 269908"/>
                <a:gd name="connsiteY8" fmla="*/ 200915 h 294179"/>
                <a:gd name="connsiteX9" fmla="*/ -65 w 269908"/>
                <a:gd name="connsiteY9" fmla="*/ 294105 h 294179"/>
                <a:gd name="connsiteX10" fmla="*/ 44610 w 269908"/>
                <a:gd name="connsiteY10" fmla="*/ 294105 h 294179"/>
                <a:gd name="connsiteX11" fmla="*/ 44610 w 269908"/>
                <a:gd name="connsiteY11" fmla="*/ 185088 h 294179"/>
                <a:gd name="connsiteX12" fmla="*/ 50671 w 269908"/>
                <a:gd name="connsiteY12" fmla="*/ 152507 h 294179"/>
                <a:gd name="connsiteX13" fmla="*/ 69357 w 269908"/>
                <a:gd name="connsiteY13" fmla="*/ 130804 h 294179"/>
                <a:gd name="connsiteX14" fmla="*/ 91510 w 269908"/>
                <a:gd name="connsiteY14" fmla="*/ 121276 h 294179"/>
                <a:gd name="connsiteX15" fmla="*/ 115727 w 269908"/>
                <a:gd name="connsiteY15" fmla="*/ 118338 h 294179"/>
                <a:gd name="connsiteX16" fmla="*/ 125493 w 269908"/>
                <a:gd name="connsiteY16" fmla="*/ 118603 h 294179"/>
                <a:gd name="connsiteX17" fmla="*/ 139282 w 269908"/>
                <a:gd name="connsiteY17" fmla="*/ 119768 h 294179"/>
                <a:gd name="connsiteX18" fmla="*/ 152013 w 269908"/>
                <a:gd name="connsiteY18" fmla="*/ 120112 h 294179"/>
                <a:gd name="connsiteX19" fmla="*/ 181311 w 269908"/>
                <a:gd name="connsiteY19" fmla="*/ 119794 h 294179"/>
                <a:gd name="connsiteX20" fmla="*/ 181311 w 269908"/>
                <a:gd name="connsiteY20" fmla="*/ 293972 h 294179"/>
                <a:gd name="connsiteX21" fmla="*/ 224505 w 269908"/>
                <a:gd name="connsiteY21" fmla="*/ 293972 h 294179"/>
                <a:gd name="connsiteX22" fmla="*/ 224505 w 269908"/>
                <a:gd name="connsiteY22" fmla="*/ 119794 h 294179"/>
                <a:gd name="connsiteX23" fmla="*/ 269843 w 269908"/>
                <a:gd name="connsiteY23" fmla="*/ 119794 h 294179"/>
                <a:gd name="connsiteX24" fmla="*/ 269843 w 269908"/>
                <a:gd name="connsiteY24" fmla="*/ 96715 h 2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908" h="294179">
                  <a:moveTo>
                    <a:pt x="224505" y="96715"/>
                  </a:moveTo>
                  <a:lnTo>
                    <a:pt x="224505" y="-74"/>
                  </a:lnTo>
                  <a:lnTo>
                    <a:pt x="181311" y="-74"/>
                  </a:lnTo>
                  <a:lnTo>
                    <a:pt x="181311" y="96715"/>
                  </a:lnTo>
                  <a:lnTo>
                    <a:pt x="135603" y="96715"/>
                  </a:lnTo>
                  <a:cubicBezTo>
                    <a:pt x="132718" y="96477"/>
                    <a:pt x="128616" y="96715"/>
                    <a:pt x="125519" y="96715"/>
                  </a:cubicBezTo>
                  <a:lnTo>
                    <a:pt x="116918" y="96715"/>
                  </a:lnTo>
                  <a:cubicBezTo>
                    <a:pt x="79652" y="96715"/>
                    <a:pt x="48898" y="107460"/>
                    <a:pt x="29313" y="125828"/>
                  </a:cubicBezTo>
                  <a:cubicBezTo>
                    <a:pt x="9727" y="144196"/>
                    <a:pt x="-65" y="169208"/>
                    <a:pt x="-65" y="200915"/>
                  </a:cubicBezTo>
                  <a:lnTo>
                    <a:pt x="-65" y="294105"/>
                  </a:lnTo>
                  <a:lnTo>
                    <a:pt x="44610" y="294105"/>
                  </a:lnTo>
                  <a:lnTo>
                    <a:pt x="44610" y="185088"/>
                  </a:lnTo>
                  <a:cubicBezTo>
                    <a:pt x="44248" y="173916"/>
                    <a:pt x="46315" y="162800"/>
                    <a:pt x="50671" y="152507"/>
                  </a:cubicBezTo>
                  <a:cubicBezTo>
                    <a:pt x="54694" y="143773"/>
                    <a:pt x="62846" y="136018"/>
                    <a:pt x="69357" y="130804"/>
                  </a:cubicBezTo>
                  <a:cubicBezTo>
                    <a:pt x="75868" y="125590"/>
                    <a:pt x="83437" y="123473"/>
                    <a:pt x="91510" y="121276"/>
                  </a:cubicBezTo>
                  <a:cubicBezTo>
                    <a:pt x="99386" y="119077"/>
                    <a:pt x="107551" y="118087"/>
                    <a:pt x="115727" y="118338"/>
                  </a:cubicBezTo>
                  <a:cubicBezTo>
                    <a:pt x="118850" y="118338"/>
                    <a:pt x="122105" y="118338"/>
                    <a:pt x="125493" y="118603"/>
                  </a:cubicBezTo>
                  <a:cubicBezTo>
                    <a:pt x="128881" y="118868"/>
                    <a:pt x="134624" y="119344"/>
                    <a:pt x="139282" y="119768"/>
                  </a:cubicBezTo>
                  <a:cubicBezTo>
                    <a:pt x="142855" y="120112"/>
                    <a:pt x="152013" y="120112"/>
                    <a:pt x="152013" y="120112"/>
                  </a:cubicBezTo>
                  <a:lnTo>
                    <a:pt x="181311" y="119794"/>
                  </a:lnTo>
                  <a:lnTo>
                    <a:pt x="181311" y="293972"/>
                  </a:lnTo>
                  <a:lnTo>
                    <a:pt x="224505" y="293972"/>
                  </a:lnTo>
                  <a:lnTo>
                    <a:pt x="224505" y="119794"/>
                  </a:lnTo>
                  <a:lnTo>
                    <a:pt x="269843" y="119794"/>
                  </a:lnTo>
                  <a:lnTo>
                    <a:pt x="269843" y="96715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C36CBB-B513-4051-B03B-1D5E46648565}"/>
                </a:ext>
              </a:extLst>
            </p:cNvPr>
            <p:cNvSpPr/>
            <p:nvPr userDrawn="1"/>
          </p:nvSpPr>
          <p:spPr>
            <a:xfrm>
              <a:off x="10941516" y="303561"/>
              <a:ext cx="204376" cy="200660"/>
            </a:xfrm>
            <a:custGeom>
              <a:avLst/>
              <a:gdLst>
                <a:gd name="connsiteX0" fmla="*/ 49745 w 204376"/>
                <a:gd name="connsiteY0" fmla="*/ 140915 h 200660"/>
                <a:gd name="connsiteX1" fmla="*/ 61205 w 204376"/>
                <a:gd name="connsiteY1" fmla="*/ 162406 h 200660"/>
                <a:gd name="connsiteX2" fmla="*/ 79097 w 204376"/>
                <a:gd name="connsiteY2" fmla="*/ 173866 h 200660"/>
                <a:gd name="connsiteX3" fmla="*/ 102043 w 204376"/>
                <a:gd name="connsiteY3" fmla="*/ 176883 h 200660"/>
                <a:gd name="connsiteX4" fmla="*/ 124964 w 204376"/>
                <a:gd name="connsiteY4" fmla="*/ 174078 h 200660"/>
                <a:gd name="connsiteX5" fmla="*/ 142855 w 204376"/>
                <a:gd name="connsiteY5" fmla="*/ 162829 h 200660"/>
                <a:gd name="connsiteX6" fmla="*/ 154315 w 204376"/>
                <a:gd name="connsiteY6" fmla="*/ 141100 h 200660"/>
                <a:gd name="connsiteX7" fmla="*/ 158259 w 204376"/>
                <a:gd name="connsiteY7" fmla="*/ 107328 h 200660"/>
                <a:gd name="connsiteX8" fmla="*/ 158259 w 204376"/>
                <a:gd name="connsiteY8" fmla="*/ 93248 h 200660"/>
                <a:gd name="connsiteX9" fmla="*/ 154236 w 204376"/>
                <a:gd name="connsiteY9" fmla="*/ 59476 h 200660"/>
                <a:gd name="connsiteX10" fmla="*/ 142776 w 204376"/>
                <a:gd name="connsiteY10" fmla="*/ 37747 h 200660"/>
                <a:gd name="connsiteX11" fmla="*/ 124884 w 204376"/>
                <a:gd name="connsiteY11" fmla="*/ 26498 h 200660"/>
                <a:gd name="connsiteX12" fmla="*/ 101964 w 204376"/>
                <a:gd name="connsiteY12" fmla="*/ 23666 h 200660"/>
                <a:gd name="connsiteX13" fmla="*/ 79017 w 204376"/>
                <a:gd name="connsiteY13" fmla="*/ 26684 h 200660"/>
                <a:gd name="connsiteX14" fmla="*/ 61126 w 204376"/>
                <a:gd name="connsiteY14" fmla="*/ 38170 h 200660"/>
                <a:gd name="connsiteX15" fmla="*/ 49666 w 204376"/>
                <a:gd name="connsiteY15" fmla="*/ 59661 h 200660"/>
                <a:gd name="connsiteX16" fmla="*/ 45643 w 204376"/>
                <a:gd name="connsiteY16" fmla="*/ 93248 h 200660"/>
                <a:gd name="connsiteX17" fmla="*/ 45643 w 204376"/>
                <a:gd name="connsiteY17" fmla="*/ 107328 h 200660"/>
                <a:gd name="connsiteX18" fmla="*/ 49745 w 204376"/>
                <a:gd name="connsiteY18" fmla="*/ 140915 h 200660"/>
                <a:gd name="connsiteX19" fmla="*/ 148969 w 204376"/>
                <a:gd name="connsiteY19" fmla="*/ 8395 h 200660"/>
                <a:gd name="connsiteX20" fmla="*/ 179432 w 204376"/>
                <a:gd name="connsiteY20" fmla="*/ 30707 h 200660"/>
                <a:gd name="connsiteX21" fmla="*/ 197483 w 204376"/>
                <a:gd name="connsiteY21" fmla="*/ 62679 h 200660"/>
                <a:gd name="connsiteX22" fmla="*/ 204311 w 204376"/>
                <a:gd name="connsiteY22" fmla="*/ 100500 h 200660"/>
                <a:gd name="connsiteX23" fmla="*/ 197694 w 204376"/>
                <a:gd name="connsiteY23" fmla="*/ 139300 h 200660"/>
                <a:gd name="connsiteX24" fmla="*/ 149154 w 204376"/>
                <a:gd name="connsiteY24" fmla="*/ 192604 h 200660"/>
                <a:gd name="connsiteX25" fmla="*/ 104161 w 204376"/>
                <a:gd name="connsiteY25" fmla="*/ 200544 h 200660"/>
                <a:gd name="connsiteX26" fmla="*/ 57023 w 204376"/>
                <a:gd name="connsiteY26" fmla="*/ 192604 h 200660"/>
                <a:gd name="connsiteX27" fmla="*/ 25263 w 204376"/>
                <a:gd name="connsiteY27" fmla="*/ 170690 h 200660"/>
                <a:gd name="connsiteX28" fmla="*/ 6737 w 204376"/>
                <a:gd name="connsiteY28" fmla="*/ 138691 h 200660"/>
                <a:gd name="connsiteX29" fmla="*/ -65 w 204376"/>
                <a:gd name="connsiteY29" fmla="*/ 100500 h 200660"/>
                <a:gd name="connsiteX30" fmla="*/ 6340 w 204376"/>
                <a:gd name="connsiteY30" fmla="*/ 62679 h 200660"/>
                <a:gd name="connsiteX31" fmla="*/ 56891 w 204376"/>
                <a:gd name="connsiteY31" fmla="*/ 8395 h 200660"/>
                <a:gd name="connsiteX32" fmla="*/ 104214 w 204376"/>
                <a:gd name="connsiteY32" fmla="*/ -74 h 200660"/>
                <a:gd name="connsiteX33" fmla="*/ 148943 w 204376"/>
                <a:gd name="connsiteY33" fmla="*/ 8395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376" h="200660">
                  <a:moveTo>
                    <a:pt x="49745" y="140915"/>
                  </a:moveTo>
                  <a:cubicBezTo>
                    <a:pt x="51881" y="148857"/>
                    <a:pt x="55801" y="156207"/>
                    <a:pt x="61205" y="162406"/>
                  </a:cubicBezTo>
                  <a:cubicBezTo>
                    <a:pt x="66072" y="167715"/>
                    <a:pt x="72239" y="171666"/>
                    <a:pt x="79097" y="173866"/>
                  </a:cubicBezTo>
                  <a:cubicBezTo>
                    <a:pt x="86510" y="176200"/>
                    <a:pt x="94278" y="177222"/>
                    <a:pt x="102043" y="176883"/>
                  </a:cubicBezTo>
                  <a:cubicBezTo>
                    <a:pt x="109785" y="177224"/>
                    <a:pt x="117532" y="176274"/>
                    <a:pt x="124964" y="174078"/>
                  </a:cubicBezTo>
                  <a:cubicBezTo>
                    <a:pt x="131826" y="171997"/>
                    <a:pt x="138007" y="168112"/>
                    <a:pt x="142855" y="162829"/>
                  </a:cubicBezTo>
                  <a:cubicBezTo>
                    <a:pt x="148299" y="156564"/>
                    <a:pt x="152219" y="149130"/>
                    <a:pt x="154315" y="141100"/>
                  </a:cubicBezTo>
                  <a:cubicBezTo>
                    <a:pt x="157203" y="130082"/>
                    <a:pt x="158532" y="118714"/>
                    <a:pt x="158259" y="107328"/>
                  </a:cubicBezTo>
                  <a:lnTo>
                    <a:pt x="158259" y="93248"/>
                  </a:lnTo>
                  <a:cubicBezTo>
                    <a:pt x="158508" y="81856"/>
                    <a:pt x="157152" y="70489"/>
                    <a:pt x="154236" y="59476"/>
                  </a:cubicBezTo>
                  <a:cubicBezTo>
                    <a:pt x="152134" y="51449"/>
                    <a:pt x="148212" y="44014"/>
                    <a:pt x="142776" y="37747"/>
                  </a:cubicBezTo>
                  <a:cubicBezTo>
                    <a:pt x="137927" y="32464"/>
                    <a:pt x="131747" y="28579"/>
                    <a:pt x="124884" y="26498"/>
                  </a:cubicBezTo>
                  <a:cubicBezTo>
                    <a:pt x="117450" y="24304"/>
                    <a:pt x="109708" y="23346"/>
                    <a:pt x="101964" y="23666"/>
                  </a:cubicBezTo>
                  <a:cubicBezTo>
                    <a:pt x="94199" y="23341"/>
                    <a:pt x="86433" y="24360"/>
                    <a:pt x="79017" y="26684"/>
                  </a:cubicBezTo>
                  <a:cubicBezTo>
                    <a:pt x="72162" y="28904"/>
                    <a:pt x="65998" y="32861"/>
                    <a:pt x="61126" y="38170"/>
                  </a:cubicBezTo>
                  <a:cubicBezTo>
                    <a:pt x="55721" y="44369"/>
                    <a:pt x="51802" y="51719"/>
                    <a:pt x="49666" y="59661"/>
                  </a:cubicBezTo>
                  <a:cubicBezTo>
                    <a:pt x="46738" y="70608"/>
                    <a:pt x="45383" y="81917"/>
                    <a:pt x="45643" y="93248"/>
                  </a:cubicBezTo>
                  <a:lnTo>
                    <a:pt x="45643" y="107328"/>
                  </a:lnTo>
                  <a:cubicBezTo>
                    <a:pt x="45412" y="118661"/>
                    <a:pt x="46794" y="129971"/>
                    <a:pt x="49745" y="140915"/>
                  </a:cubicBezTo>
                  <a:close/>
                  <a:moveTo>
                    <a:pt x="148969" y="8395"/>
                  </a:moveTo>
                  <a:cubicBezTo>
                    <a:pt x="160614" y="13548"/>
                    <a:pt x="171005" y="21160"/>
                    <a:pt x="179432" y="30707"/>
                  </a:cubicBezTo>
                  <a:cubicBezTo>
                    <a:pt x="187505" y="40065"/>
                    <a:pt x="193642" y="50933"/>
                    <a:pt x="197483" y="62679"/>
                  </a:cubicBezTo>
                  <a:cubicBezTo>
                    <a:pt x="201522" y="74904"/>
                    <a:pt x="203819" y="87634"/>
                    <a:pt x="204311" y="100500"/>
                  </a:cubicBezTo>
                  <a:cubicBezTo>
                    <a:pt x="203843" y="113670"/>
                    <a:pt x="201619" y="126720"/>
                    <a:pt x="197694" y="139300"/>
                  </a:cubicBezTo>
                  <a:cubicBezTo>
                    <a:pt x="190405" y="163493"/>
                    <a:pt x="172562" y="183089"/>
                    <a:pt x="149154" y="192604"/>
                  </a:cubicBezTo>
                  <a:cubicBezTo>
                    <a:pt x="134846" y="198260"/>
                    <a:pt x="119541" y="200963"/>
                    <a:pt x="104161" y="200544"/>
                  </a:cubicBezTo>
                  <a:cubicBezTo>
                    <a:pt x="85687" y="200544"/>
                    <a:pt x="69974" y="197898"/>
                    <a:pt x="57023" y="192604"/>
                  </a:cubicBezTo>
                  <a:cubicBezTo>
                    <a:pt x="44920" y="187787"/>
                    <a:pt x="34063" y="180295"/>
                    <a:pt x="25263" y="170690"/>
                  </a:cubicBezTo>
                  <a:cubicBezTo>
                    <a:pt x="16939" y="161421"/>
                    <a:pt x="10630" y="150525"/>
                    <a:pt x="6737" y="138691"/>
                  </a:cubicBezTo>
                  <a:cubicBezTo>
                    <a:pt x="2684" y="126345"/>
                    <a:pt x="395" y="113487"/>
                    <a:pt x="-65" y="100500"/>
                  </a:cubicBezTo>
                  <a:cubicBezTo>
                    <a:pt x="154" y="87642"/>
                    <a:pt x="2314" y="74890"/>
                    <a:pt x="6340" y="62679"/>
                  </a:cubicBezTo>
                  <a:cubicBezTo>
                    <a:pt x="14253" y="37951"/>
                    <a:pt x="32788" y="18045"/>
                    <a:pt x="56891" y="8395"/>
                  </a:cubicBezTo>
                  <a:cubicBezTo>
                    <a:pt x="69966" y="2766"/>
                    <a:pt x="85740" y="-56"/>
                    <a:pt x="104214" y="-74"/>
                  </a:cubicBezTo>
                  <a:cubicBezTo>
                    <a:pt x="121716" y="-74"/>
                    <a:pt x="136628" y="2750"/>
                    <a:pt x="148943" y="8395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B7E105-F1D6-44FE-B495-230ED95DD40B}"/>
                </a:ext>
              </a:extLst>
            </p:cNvPr>
            <p:cNvSpPr/>
            <p:nvPr userDrawn="1"/>
          </p:nvSpPr>
          <p:spPr>
            <a:xfrm>
              <a:off x="11173656" y="303523"/>
              <a:ext cx="204667" cy="282174"/>
            </a:xfrm>
            <a:custGeom>
              <a:avLst/>
              <a:gdLst>
                <a:gd name="connsiteX0" fmla="*/ 49242 w 204667"/>
                <a:gd name="connsiteY0" fmla="*/ 141058 h 282174"/>
                <a:gd name="connsiteX1" fmla="*/ 60782 w 204667"/>
                <a:gd name="connsiteY1" fmla="*/ 162602 h 282174"/>
                <a:gd name="connsiteX2" fmla="*/ 78806 w 204667"/>
                <a:gd name="connsiteY2" fmla="*/ 174063 h 282174"/>
                <a:gd name="connsiteX3" fmla="*/ 101911 w 204667"/>
                <a:gd name="connsiteY3" fmla="*/ 177080 h 282174"/>
                <a:gd name="connsiteX4" fmla="*/ 124990 w 204667"/>
                <a:gd name="connsiteY4" fmla="*/ 174274 h 282174"/>
                <a:gd name="connsiteX5" fmla="*/ 143146 w 204667"/>
                <a:gd name="connsiteY5" fmla="*/ 162999 h 282174"/>
                <a:gd name="connsiteX6" fmla="*/ 154686 w 204667"/>
                <a:gd name="connsiteY6" fmla="*/ 141270 h 282174"/>
                <a:gd name="connsiteX7" fmla="*/ 158735 w 204667"/>
                <a:gd name="connsiteY7" fmla="*/ 107446 h 282174"/>
                <a:gd name="connsiteX8" fmla="*/ 158735 w 204667"/>
                <a:gd name="connsiteY8" fmla="*/ 93365 h 282174"/>
                <a:gd name="connsiteX9" fmla="*/ 154659 w 204667"/>
                <a:gd name="connsiteY9" fmla="*/ 59567 h 282174"/>
                <a:gd name="connsiteX10" fmla="*/ 143120 w 204667"/>
                <a:gd name="connsiteY10" fmla="*/ 37838 h 282174"/>
                <a:gd name="connsiteX11" fmla="*/ 125069 w 204667"/>
                <a:gd name="connsiteY11" fmla="*/ 26563 h 282174"/>
                <a:gd name="connsiteX12" fmla="*/ 101990 w 204667"/>
                <a:gd name="connsiteY12" fmla="*/ 23731 h 282174"/>
                <a:gd name="connsiteX13" fmla="*/ 78885 w 204667"/>
                <a:gd name="connsiteY13" fmla="*/ 26748 h 282174"/>
                <a:gd name="connsiteX14" fmla="*/ 60861 w 204667"/>
                <a:gd name="connsiteY14" fmla="*/ 38235 h 282174"/>
                <a:gd name="connsiteX15" fmla="*/ 49295 w 204667"/>
                <a:gd name="connsiteY15" fmla="*/ 59752 h 282174"/>
                <a:gd name="connsiteX16" fmla="*/ 45246 w 204667"/>
                <a:gd name="connsiteY16" fmla="*/ 93365 h 282174"/>
                <a:gd name="connsiteX17" fmla="*/ 45246 w 204667"/>
                <a:gd name="connsiteY17" fmla="*/ 107446 h 282174"/>
                <a:gd name="connsiteX18" fmla="*/ 49321 w 204667"/>
                <a:gd name="connsiteY18" fmla="*/ 141058 h 282174"/>
                <a:gd name="connsiteX19" fmla="*/ 45960 w 204667"/>
                <a:gd name="connsiteY19" fmla="*/ 282100 h 282174"/>
                <a:gd name="connsiteX20" fmla="*/ -65 w 204667"/>
                <a:gd name="connsiteY20" fmla="*/ 282100 h 282174"/>
                <a:gd name="connsiteX21" fmla="*/ -65 w 204667"/>
                <a:gd name="connsiteY21" fmla="*/ 100591 h 282174"/>
                <a:gd name="connsiteX22" fmla="*/ 6763 w 204667"/>
                <a:gd name="connsiteY22" fmla="*/ 58746 h 282174"/>
                <a:gd name="connsiteX23" fmla="*/ 25078 w 204667"/>
                <a:gd name="connsiteY23" fmla="*/ 27145 h 282174"/>
                <a:gd name="connsiteX24" fmla="*/ 56838 w 204667"/>
                <a:gd name="connsiteY24" fmla="*/ 7004 h 282174"/>
                <a:gd name="connsiteX25" fmla="*/ 104108 w 204667"/>
                <a:gd name="connsiteY25" fmla="*/ -36 h 282174"/>
                <a:gd name="connsiteX26" fmla="*/ 149101 w 204667"/>
                <a:gd name="connsiteY26" fmla="*/ 7004 h 282174"/>
                <a:gd name="connsiteX27" fmla="*/ 179644 w 204667"/>
                <a:gd name="connsiteY27" fmla="*/ 27145 h 282174"/>
                <a:gd name="connsiteX28" fmla="*/ 197747 w 204667"/>
                <a:gd name="connsiteY28" fmla="*/ 58746 h 282174"/>
                <a:gd name="connsiteX29" fmla="*/ 204602 w 204667"/>
                <a:gd name="connsiteY29" fmla="*/ 100617 h 282174"/>
                <a:gd name="connsiteX30" fmla="*/ 197800 w 204667"/>
                <a:gd name="connsiteY30" fmla="*/ 142620 h 282174"/>
                <a:gd name="connsiteX31" fmla="*/ 179670 w 204667"/>
                <a:gd name="connsiteY31" fmla="*/ 174195 h 282174"/>
                <a:gd name="connsiteX32" fmla="*/ 149048 w 204667"/>
                <a:gd name="connsiteY32" fmla="*/ 194151 h 282174"/>
                <a:gd name="connsiteX33" fmla="*/ 104055 w 204667"/>
                <a:gd name="connsiteY33" fmla="*/ 200979 h 282174"/>
                <a:gd name="connsiteX34" fmla="*/ 72030 w 204667"/>
                <a:gd name="connsiteY34" fmla="*/ 198147 h 282174"/>
                <a:gd name="connsiteX35" fmla="*/ 46437 w 204667"/>
                <a:gd name="connsiteY35" fmla="*/ 189704 h 28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4667" h="282174">
                  <a:moveTo>
                    <a:pt x="49242" y="141058"/>
                  </a:moveTo>
                  <a:cubicBezTo>
                    <a:pt x="51381" y="149030"/>
                    <a:pt x="55329" y="156404"/>
                    <a:pt x="60782" y="162602"/>
                  </a:cubicBezTo>
                  <a:cubicBezTo>
                    <a:pt x="65697" y="167917"/>
                    <a:pt x="71906" y="171866"/>
                    <a:pt x="78806" y="174063"/>
                  </a:cubicBezTo>
                  <a:cubicBezTo>
                    <a:pt x="86275" y="176400"/>
                    <a:pt x="94093" y="177421"/>
                    <a:pt x="101911" y="177080"/>
                  </a:cubicBezTo>
                  <a:cubicBezTo>
                    <a:pt x="109705" y="177424"/>
                    <a:pt x="117505" y="176476"/>
                    <a:pt x="124990" y="174274"/>
                  </a:cubicBezTo>
                  <a:cubicBezTo>
                    <a:pt x="131943" y="172210"/>
                    <a:pt x="138213" y="168317"/>
                    <a:pt x="143146" y="162999"/>
                  </a:cubicBezTo>
                  <a:cubicBezTo>
                    <a:pt x="148614" y="156743"/>
                    <a:pt x="152563" y="149305"/>
                    <a:pt x="154686" y="141270"/>
                  </a:cubicBezTo>
                  <a:cubicBezTo>
                    <a:pt x="157637" y="130244"/>
                    <a:pt x="159000" y="118855"/>
                    <a:pt x="158735" y="107446"/>
                  </a:cubicBezTo>
                  <a:lnTo>
                    <a:pt x="158735" y="93365"/>
                  </a:lnTo>
                  <a:cubicBezTo>
                    <a:pt x="158981" y="81963"/>
                    <a:pt x="157608" y="70585"/>
                    <a:pt x="154659" y="59567"/>
                  </a:cubicBezTo>
                  <a:cubicBezTo>
                    <a:pt x="152545" y="51529"/>
                    <a:pt x="148596" y="44092"/>
                    <a:pt x="143120" y="37838"/>
                  </a:cubicBezTo>
                  <a:cubicBezTo>
                    <a:pt x="138223" y="32528"/>
                    <a:pt x="131988" y="28632"/>
                    <a:pt x="125069" y="26563"/>
                  </a:cubicBezTo>
                  <a:cubicBezTo>
                    <a:pt x="117585" y="24355"/>
                    <a:pt x="109788" y="23397"/>
                    <a:pt x="101990" y="23731"/>
                  </a:cubicBezTo>
                  <a:cubicBezTo>
                    <a:pt x="94172" y="23389"/>
                    <a:pt x="86354" y="24411"/>
                    <a:pt x="78885" y="26748"/>
                  </a:cubicBezTo>
                  <a:cubicBezTo>
                    <a:pt x="71988" y="28961"/>
                    <a:pt x="65779" y="32917"/>
                    <a:pt x="60861" y="38235"/>
                  </a:cubicBezTo>
                  <a:cubicBezTo>
                    <a:pt x="55417" y="44433"/>
                    <a:pt x="51460" y="51791"/>
                    <a:pt x="49295" y="59752"/>
                  </a:cubicBezTo>
                  <a:cubicBezTo>
                    <a:pt x="46347" y="70704"/>
                    <a:pt x="44984" y="82024"/>
                    <a:pt x="45246" y="93365"/>
                  </a:cubicBezTo>
                  <a:lnTo>
                    <a:pt x="45246" y="107446"/>
                  </a:lnTo>
                  <a:cubicBezTo>
                    <a:pt x="44976" y="118787"/>
                    <a:pt x="46347" y="130109"/>
                    <a:pt x="49321" y="141058"/>
                  </a:cubicBezTo>
                  <a:close/>
                  <a:moveTo>
                    <a:pt x="45960" y="282100"/>
                  </a:moveTo>
                  <a:lnTo>
                    <a:pt x="-65" y="282100"/>
                  </a:lnTo>
                  <a:lnTo>
                    <a:pt x="-65" y="100591"/>
                  </a:lnTo>
                  <a:cubicBezTo>
                    <a:pt x="249" y="86394"/>
                    <a:pt x="2549" y="72308"/>
                    <a:pt x="6763" y="58746"/>
                  </a:cubicBezTo>
                  <a:cubicBezTo>
                    <a:pt x="10460" y="46990"/>
                    <a:pt x="16714" y="36197"/>
                    <a:pt x="25078" y="27145"/>
                  </a:cubicBezTo>
                  <a:cubicBezTo>
                    <a:pt x="33910" y="17998"/>
                    <a:pt x="44798" y="11093"/>
                    <a:pt x="56838" y="7004"/>
                  </a:cubicBezTo>
                  <a:cubicBezTo>
                    <a:pt x="72075" y="1970"/>
                    <a:pt x="88064" y="-410"/>
                    <a:pt x="104108" y="-36"/>
                  </a:cubicBezTo>
                  <a:cubicBezTo>
                    <a:pt x="119406" y="-410"/>
                    <a:pt x="134648" y="1975"/>
                    <a:pt x="149101" y="7004"/>
                  </a:cubicBezTo>
                  <a:cubicBezTo>
                    <a:pt x="160718" y="11236"/>
                    <a:pt x="171180" y="18136"/>
                    <a:pt x="179644" y="27145"/>
                  </a:cubicBezTo>
                  <a:cubicBezTo>
                    <a:pt x="187904" y="36236"/>
                    <a:pt x="194082" y="47022"/>
                    <a:pt x="197747" y="58746"/>
                  </a:cubicBezTo>
                  <a:cubicBezTo>
                    <a:pt x="201982" y="72313"/>
                    <a:pt x="204290" y="86407"/>
                    <a:pt x="204602" y="100617"/>
                  </a:cubicBezTo>
                  <a:cubicBezTo>
                    <a:pt x="204308" y="114867"/>
                    <a:pt x="202019" y="129005"/>
                    <a:pt x="197800" y="142620"/>
                  </a:cubicBezTo>
                  <a:cubicBezTo>
                    <a:pt x="194119" y="154334"/>
                    <a:pt x="187931" y="165109"/>
                    <a:pt x="179670" y="174195"/>
                  </a:cubicBezTo>
                  <a:cubicBezTo>
                    <a:pt x="171204" y="183199"/>
                    <a:pt x="160704" y="190041"/>
                    <a:pt x="149048" y="194151"/>
                  </a:cubicBezTo>
                  <a:cubicBezTo>
                    <a:pt x="134563" y="199034"/>
                    <a:pt x="119337" y="201345"/>
                    <a:pt x="104055" y="200979"/>
                  </a:cubicBezTo>
                  <a:cubicBezTo>
                    <a:pt x="93312" y="201112"/>
                    <a:pt x="82582" y="200162"/>
                    <a:pt x="72030" y="198147"/>
                  </a:cubicBezTo>
                  <a:cubicBezTo>
                    <a:pt x="63177" y="196422"/>
                    <a:pt x="54578" y="193585"/>
                    <a:pt x="46437" y="18970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28930B-491E-448C-886B-74D785D1BACC}"/>
                </a:ext>
              </a:extLst>
            </p:cNvPr>
            <p:cNvSpPr/>
            <p:nvPr userDrawn="1"/>
          </p:nvSpPr>
          <p:spPr>
            <a:xfrm>
              <a:off x="11376947" y="206375"/>
              <a:ext cx="134424" cy="294390"/>
            </a:xfrm>
            <a:custGeom>
              <a:avLst/>
              <a:gdLst>
                <a:gd name="connsiteX0" fmla="*/ 134425 w 134424"/>
                <a:gd name="connsiteY0" fmla="*/ 120001 h 294390"/>
                <a:gd name="connsiteX1" fmla="*/ 89008 w 134424"/>
                <a:gd name="connsiteY1" fmla="*/ 120001 h 294390"/>
                <a:gd name="connsiteX2" fmla="*/ 89008 w 134424"/>
                <a:gd name="connsiteY2" fmla="*/ 294391 h 294390"/>
                <a:gd name="connsiteX3" fmla="*/ 45788 w 134424"/>
                <a:gd name="connsiteY3" fmla="*/ 294391 h 294390"/>
                <a:gd name="connsiteX4" fmla="*/ 45788 w 134424"/>
                <a:gd name="connsiteY4" fmla="*/ 120001 h 294390"/>
                <a:gd name="connsiteX5" fmla="*/ 0 w 134424"/>
                <a:gd name="connsiteY5" fmla="*/ 120001 h 294390"/>
                <a:gd name="connsiteX6" fmla="*/ 0 w 134424"/>
                <a:gd name="connsiteY6" fmla="*/ 96895 h 294390"/>
                <a:gd name="connsiteX7" fmla="*/ 45788 w 134424"/>
                <a:gd name="connsiteY7" fmla="*/ 96895 h 294390"/>
                <a:gd name="connsiteX8" fmla="*/ 45788 w 134424"/>
                <a:gd name="connsiteY8" fmla="*/ 0 h 294390"/>
                <a:gd name="connsiteX9" fmla="*/ 89008 w 134424"/>
                <a:gd name="connsiteY9" fmla="*/ 0 h 294390"/>
                <a:gd name="connsiteX10" fmla="*/ 89008 w 134424"/>
                <a:gd name="connsiteY10" fmla="*/ 96895 h 294390"/>
                <a:gd name="connsiteX11" fmla="*/ 134425 w 134424"/>
                <a:gd name="connsiteY11" fmla="*/ 96895 h 294390"/>
                <a:gd name="connsiteX12" fmla="*/ 134425 w 134424"/>
                <a:gd name="connsiteY12" fmla="*/ 120001 h 29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4" h="294390">
                  <a:moveTo>
                    <a:pt x="134425" y="120001"/>
                  </a:moveTo>
                  <a:lnTo>
                    <a:pt x="89008" y="120001"/>
                  </a:lnTo>
                  <a:lnTo>
                    <a:pt x="89008" y="294391"/>
                  </a:lnTo>
                  <a:lnTo>
                    <a:pt x="45788" y="294391"/>
                  </a:lnTo>
                  <a:lnTo>
                    <a:pt x="45788" y="120001"/>
                  </a:lnTo>
                  <a:lnTo>
                    <a:pt x="0" y="120001"/>
                  </a:lnTo>
                  <a:lnTo>
                    <a:pt x="0" y="96895"/>
                  </a:lnTo>
                  <a:lnTo>
                    <a:pt x="45788" y="96895"/>
                  </a:lnTo>
                  <a:lnTo>
                    <a:pt x="45788" y="0"/>
                  </a:lnTo>
                  <a:lnTo>
                    <a:pt x="89008" y="0"/>
                  </a:lnTo>
                  <a:lnTo>
                    <a:pt x="89008" y="96895"/>
                  </a:lnTo>
                  <a:lnTo>
                    <a:pt x="134425" y="96895"/>
                  </a:lnTo>
                  <a:lnTo>
                    <a:pt x="134425" y="120001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17929C-5169-46E2-8C55-E42AF4FC598D}"/>
                </a:ext>
              </a:extLst>
            </p:cNvPr>
            <p:cNvSpPr/>
            <p:nvPr userDrawn="1"/>
          </p:nvSpPr>
          <p:spPr>
            <a:xfrm>
              <a:off x="11528719" y="207109"/>
              <a:ext cx="58115" cy="293576"/>
            </a:xfrm>
            <a:custGeom>
              <a:avLst/>
              <a:gdLst>
                <a:gd name="connsiteX0" fmla="*/ 52116 w 58115"/>
                <a:gd name="connsiteY0" fmla="*/ 293476 h 293576"/>
                <a:gd name="connsiteX1" fmla="*/ 7387 w 58115"/>
                <a:gd name="connsiteY1" fmla="*/ 293476 h 293576"/>
                <a:gd name="connsiteX2" fmla="*/ 7387 w 58115"/>
                <a:gd name="connsiteY2" fmla="*/ 96113 h 293576"/>
                <a:gd name="connsiteX3" fmla="*/ 52116 w 58115"/>
                <a:gd name="connsiteY3" fmla="*/ 96113 h 293576"/>
                <a:gd name="connsiteX4" fmla="*/ 52116 w 58115"/>
                <a:gd name="connsiteY4" fmla="*/ 293502 h 293576"/>
                <a:gd name="connsiteX5" fmla="*/ 8340 w 58115"/>
                <a:gd name="connsiteY5" fmla="*/ 8587 h 293576"/>
                <a:gd name="connsiteX6" fmla="*/ 28931 w 58115"/>
                <a:gd name="connsiteY6" fmla="*/ -68 h 293576"/>
                <a:gd name="connsiteX7" fmla="*/ 49601 w 58115"/>
                <a:gd name="connsiteY7" fmla="*/ 8587 h 293576"/>
                <a:gd name="connsiteX8" fmla="*/ 58044 w 58115"/>
                <a:gd name="connsiteY8" fmla="*/ 29390 h 293576"/>
                <a:gd name="connsiteX9" fmla="*/ 55398 w 58115"/>
                <a:gd name="connsiteY9" fmla="*/ 40559 h 293576"/>
                <a:gd name="connsiteX10" fmla="*/ 48569 w 58115"/>
                <a:gd name="connsiteY10" fmla="*/ 49981 h 293576"/>
                <a:gd name="connsiteX11" fmla="*/ 39147 w 58115"/>
                <a:gd name="connsiteY11" fmla="*/ 56412 h 293576"/>
                <a:gd name="connsiteX12" fmla="*/ 28825 w 58115"/>
                <a:gd name="connsiteY12" fmla="*/ 58768 h 293576"/>
                <a:gd name="connsiteX13" fmla="*/ 8313 w 58115"/>
                <a:gd name="connsiteY13" fmla="*/ 50140 h 293576"/>
                <a:gd name="connsiteX14" fmla="*/ 8313 w 58115"/>
                <a:gd name="connsiteY14" fmla="*/ 8534 h 29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15" h="293576">
                  <a:moveTo>
                    <a:pt x="52116" y="293476"/>
                  </a:moveTo>
                  <a:lnTo>
                    <a:pt x="7387" y="293476"/>
                  </a:lnTo>
                  <a:lnTo>
                    <a:pt x="7387" y="96113"/>
                  </a:lnTo>
                  <a:lnTo>
                    <a:pt x="52116" y="96113"/>
                  </a:lnTo>
                  <a:lnTo>
                    <a:pt x="52116" y="293502"/>
                  </a:lnTo>
                  <a:close/>
                  <a:moveTo>
                    <a:pt x="8340" y="8587"/>
                  </a:moveTo>
                  <a:cubicBezTo>
                    <a:pt x="13665" y="2910"/>
                    <a:pt x="21150" y="-236"/>
                    <a:pt x="28931" y="-68"/>
                  </a:cubicBezTo>
                  <a:cubicBezTo>
                    <a:pt x="36723" y="-173"/>
                    <a:pt x="44210" y="2961"/>
                    <a:pt x="49601" y="8587"/>
                  </a:cubicBezTo>
                  <a:cubicBezTo>
                    <a:pt x="55154" y="14067"/>
                    <a:pt x="58206" y="21590"/>
                    <a:pt x="58044" y="29390"/>
                  </a:cubicBezTo>
                  <a:cubicBezTo>
                    <a:pt x="58023" y="33265"/>
                    <a:pt x="57118" y="37086"/>
                    <a:pt x="55398" y="40559"/>
                  </a:cubicBezTo>
                  <a:cubicBezTo>
                    <a:pt x="53717" y="44091"/>
                    <a:pt x="51404" y="47285"/>
                    <a:pt x="48569" y="49981"/>
                  </a:cubicBezTo>
                  <a:cubicBezTo>
                    <a:pt x="45825" y="52655"/>
                    <a:pt x="42638" y="54832"/>
                    <a:pt x="39147" y="56412"/>
                  </a:cubicBezTo>
                  <a:cubicBezTo>
                    <a:pt x="35910" y="57914"/>
                    <a:pt x="32393" y="58717"/>
                    <a:pt x="28825" y="58768"/>
                  </a:cubicBezTo>
                  <a:cubicBezTo>
                    <a:pt x="21078" y="58900"/>
                    <a:pt x="13636" y="55769"/>
                    <a:pt x="8313" y="50140"/>
                  </a:cubicBezTo>
                  <a:cubicBezTo>
                    <a:pt x="-2858" y="38521"/>
                    <a:pt x="-2858" y="20152"/>
                    <a:pt x="8313" y="853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FBD1A6-7E4A-4254-86F9-DF14F1FC37B9}"/>
                </a:ext>
              </a:extLst>
            </p:cNvPr>
            <p:cNvSpPr/>
            <p:nvPr userDrawn="1"/>
          </p:nvSpPr>
          <p:spPr>
            <a:xfrm>
              <a:off x="11609688" y="303384"/>
              <a:ext cx="184773" cy="201021"/>
            </a:xfrm>
            <a:custGeom>
              <a:avLst/>
              <a:gdLst>
                <a:gd name="connsiteX0" fmla="*/ 77200 w 184773"/>
                <a:gd name="connsiteY0" fmla="*/ 33133 h 201021"/>
                <a:gd name="connsiteX1" fmla="*/ 56715 w 184773"/>
                <a:gd name="connsiteY1" fmla="*/ 48034 h 201021"/>
                <a:gd name="connsiteX2" fmla="*/ 43799 w 184773"/>
                <a:gd name="connsiteY2" fmla="*/ 73283 h 201021"/>
                <a:gd name="connsiteX3" fmla="*/ 42396 w 184773"/>
                <a:gd name="connsiteY3" fmla="*/ 111051 h 201021"/>
                <a:gd name="connsiteX4" fmla="*/ 54518 w 184773"/>
                <a:gd name="connsiteY4" fmla="*/ 139080 h 201021"/>
                <a:gd name="connsiteX5" fmla="*/ 83155 w 184773"/>
                <a:gd name="connsiteY5" fmla="*/ 163720 h 201021"/>
                <a:gd name="connsiteX6" fmla="*/ 126666 w 184773"/>
                <a:gd name="connsiteY6" fmla="*/ 176451 h 201021"/>
                <a:gd name="connsiteX7" fmla="*/ 183940 w 184773"/>
                <a:gd name="connsiteY7" fmla="*/ 168299 h 201021"/>
                <a:gd name="connsiteX8" fmla="*/ 184708 w 184773"/>
                <a:gd name="connsiteY8" fmla="*/ 181030 h 201021"/>
                <a:gd name="connsiteX9" fmla="*/ 168828 w 184773"/>
                <a:gd name="connsiteY9" fmla="*/ 187991 h 201021"/>
                <a:gd name="connsiteX10" fmla="*/ 151730 w 184773"/>
                <a:gd name="connsiteY10" fmla="*/ 194131 h 201021"/>
                <a:gd name="connsiteX11" fmla="*/ 129260 w 184773"/>
                <a:gd name="connsiteY11" fmla="*/ 198710 h 201021"/>
                <a:gd name="connsiteX12" fmla="*/ 97659 w 184773"/>
                <a:gd name="connsiteY12" fmla="*/ 200906 h 201021"/>
                <a:gd name="connsiteX13" fmla="*/ 58302 w 184773"/>
                <a:gd name="connsiteY13" fmla="*/ 193946 h 201021"/>
                <a:gd name="connsiteX14" fmla="*/ 27363 w 184773"/>
                <a:gd name="connsiteY14" fmla="*/ 173460 h 201021"/>
                <a:gd name="connsiteX15" fmla="*/ 7089 w 184773"/>
                <a:gd name="connsiteY15" fmla="*/ 142044 h 201021"/>
                <a:gd name="connsiteX16" fmla="*/ -57 w 184773"/>
                <a:gd name="connsiteY16" fmla="*/ 102344 h 201021"/>
                <a:gd name="connsiteX17" fmla="*/ 10080 w 184773"/>
                <a:gd name="connsiteY17" fmla="*/ 55815 h 201021"/>
                <a:gd name="connsiteX18" fmla="*/ 37949 w 184773"/>
                <a:gd name="connsiteY18" fmla="*/ 21011 h 201021"/>
                <a:gd name="connsiteX19" fmla="*/ 80296 w 184773"/>
                <a:gd name="connsiteY19" fmla="*/ 2140 h 201021"/>
                <a:gd name="connsiteX20" fmla="*/ 133230 w 184773"/>
                <a:gd name="connsiteY20" fmla="*/ 3728 h 201021"/>
                <a:gd name="connsiteX21" fmla="*/ 167002 w 184773"/>
                <a:gd name="connsiteY21" fmla="*/ 21593 h 201021"/>
                <a:gd name="connsiteX22" fmla="*/ 182882 w 184773"/>
                <a:gd name="connsiteY22" fmla="*/ 41497 h 201021"/>
                <a:gd name="connsiteX23" fmla="*/ 183887 w 184773"/>
                <a:gd name="connsiteY23" fmla="*/ 42873 h 201021"/>
                <a:gd name="connsiteX24" fmla="*/ 181479 w 184773"/>
                <a:gd name="connsiteY24" fmla="*/ 43667 h 201021"/>
                <a:gd name="connsiteX25" fmla="*/ 173168 w 184773"/>
                <a:gd name="connsiteY25" fmla="*/ 48431 h 201021"/>
                <a:gd name="connsiteX26" fmla="*/ 156256 w 184773"/>
                <a:gd name="connsiteY26" fmla="*/ 61664 h 201021"/>
                <a:gd name="connsiteX27" fmla="*/ 145907 w 184773"/>
                <a:gd name="connsiteY27" fmla="*/ 45784 h 201021"/>
                <a:gd name="connsiteX28" fmla="*/ 135188 w 184773"/>
                <a:gd name="connsiteY28" fmla="*/ 34642 h 201021"/>
                <a:gd name="connsiteX29" fmla="*/ 121267 w 184773"/>
                <a:gd name="connsiteY29" fmla="*/ 28290 h 201021"/>
                <a:gd name="connsiteX30" fmla="*/ 101787 w 184773"/>
                <a:gd name="connsiteY30" fmla="*/ 26305 h 201021"/>
                <a:gd name="connsiteX31" fmla="*/ 77200 w 184773"/>
                <a:gd name="connsiteY31" fmla="*/ 33133 h 20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73" h="201021">
                  <a:moveTo>
                    <a:pt x="77200" y="33133"/>
                  </a:moveTo>
                  <a:cubicBezTo>
                    <a:pt x="69379" y="36568"/>
                    <a:pt x="62392" y="41650"/>
                    <a:pt x="56715" y="48034"/>
                  </a:cubicBezTo>
                  <a:cubicBezTo>
                    <a:pt x="50481" y="55315"/>
                    <a:pt x="46056" y="63967"/>
                    <a:pt x="43799" y="73283"/>
                  </a:cubicBezTo>
                  <a:cubicBezTo>
                    <a:pt x="40922" y="85667"/>
                    <a:pt x="40445" y="98488"/>
                    <a:pt x="42396" y="111051"/>
                  </a:cubicBezTo>
                  <a:cubicBezTo>
                    <a:pt x="43981" y="121276"/>
                    <a:pt x="48155" y="130923"/>
                    <a:pt x="54518" y="139080"/>
                  </a:cubicBezTo>
                  <a:cubicBezTo>
                    <a:pt x="62151" y="149285"/>
                    <a:pt x="71925" y="157694"/>
                    <a:pt x="83155" y="163720"/>
                  </a:cubicBezTo>
                  <a:cubicBezTo>
                    <a:pt x="96626" y="170919"/>
                    <a:pt x="111440" y="175255"/>
                    <a:pt x="126666" y="176451"/>
                  </a:cubicBezTo>
                  <a:cubicBezTo>
                    <a:pt x="143639" y="178216"/>
                    <a:pt x="162732" y="175498"/>
                    <a:pt x="183940" y="168299"/>
                  </a:cubicBezTo>
                  <a:lnTo>
                    <a:pt x="184708" y="181030"/>
                  </a:lnTo>
                  <a:cubicBezTo>
                    <a:pt x="179150" y="183412"/>
                    <a:pt x="173830" y="185741"/>
                    <a:pt x="168828" y="187991"/>
                  </a:cubicBezTo>
                  <a:cubicBezTo>
                    <a:pt x="163267" y="190407"/>
                    <a:pt x="157556" y="192458"/>
                    <a:pt x="151730" y="194131"/>
                  </a:cubicBezTo>
                  <a:cubicBezTo>
                    <a:pt x="144359" y="196193"/>
                    <a:pt x="136851" y="197722"/>
                    <a:pt x="129260" y="198710"/>
                  </a:cubicBezTo>
                  <a:cubicBezTo>
                    <a:pt x="118774" y="200028"/>
                    <a:pt x="108224" y="200761"/>
                    <a:pt x="97659" y="200906"/>
                  </a:cubicBezTo>
                  <a:cubicBezTo>
                    <a:pt x="84203" y="201293"/>
                    <a:pt x="70811" y="198924"/>
                    <a:pt x="58302" y="193946"/>
                  </a:cubicBezTo>
                  <a:cubicBezTo>
                    <a:pt x="46726" y="189250"/>
                    <a:pt x="36205" y="182284"/>
                    <a:pt x="27363" y="173460"/>
                  </a:cubicBezTo>
                  <a:cubicBezTo>
                    <a:pt x="18496" y="164509"/>
                    <a:pt x="11591" y="153811"/>
                    <a:pt x="7089" y="142044"/>
                  </a:cubicBezTo>
                  <a:cubicBezTo>
                    <a:pt x="2238" y="129377"/>
                    <a:pt x="-186" y="115908"/>
                    <a:pt x="-57" y="102344"/>
                  </a:cubicBezTo>
                  <a:cubicBezTo>
                    <a:pt x="-263" y="86265"/>
                    <a:pt x="3204" y="70351"/>
                    <a:pt x="10080" y="55815"/>
                  </a:cubicBezTo>
                  <a:cubicBezTo>
                    <a:pt x="16488" y="42174"/>
                    <a:pt x="26037" y="30245"/>
                    <a:pt x="37949" y="21011"/>
                  </a:cubicBezTo>
                  <a:cubicBezTo>
                    <a:pt x="50463" y="11610"/>
                    <a:pt x="64940" y="5160"/>
                    <a:pt x="80296" y="2140"/>
                  </a:cubicBezTo>
                  <a:cubicBezTo>
                    <a:pt x="97839" y="-1277"/>
                    <a:pt x="115923" y="-734"/>
                    <a:pt x="133230" y="3728"/>
                  </a:cubicBezTo>
                  <a:cubicBezTo>
                    <a:pt x="148086" y="8492"/>
                    <a:pt x="159345" y="14447"/>
                    <a:pt x="167002" y="21593"/>
                  </a:cubicBezTo>
                  <a:cubicBezTo>
                    <a:pt x="173467" y="27199"/>
                    <a:pt x="178851" y="33946"/>
                    <a:pt x="182882" y="41497"/>
                  </a:cubicBezTo>
                  <a:cubicBezTo>
                    <a:pt x="183411" y="42555"/>
                    <a:pt x="183729" y="43005"/>
                    <a:pt x="183887" y="42873"/>
                  </a:cubicBezTo>
                  <a:cubicBezTo>
                    <a:pt x="184046" y="42740"/>
                    <a:pt x="183226" y="42873"/>
                    <a:pt x="181479" y="43667"/>
                  </a:cubicBezTo>
                  <a:cubicBezTo>
                    <a:pt x="178568" y="44993"/>
                    <a:pt x="175783" y="46589"/>
                    <a:pt x="173168" y="48431"/>
                  </a:cubicBezTo>
                  <a:cubicBezTo>
                    <a:pt x="167272" y="52499"/>
                    <a:pt x="161624" y="56919"/>
                    <a:pt x="156256" y="61664"/>
                  </a:cubicBezTo>
                  <a:cubicBezTo>
                    <a:pt x="152551" y="55550"/>
                    <a:pt x="149084" y="50257"/>
                    <a:pt x="145907" y="45784"/>
                  </a:cubicBezTo>
                  <a:cubicBezTo>
                    <a:pt x="142970" y="41507"/>
                    <a:pt x="139346" y="37744"/>
                    <a:pt x="135188" y="34642"/>
                  </a:cubicBezTo>
                  <a:cubicBezTo>
                    <a:pt x="131007" y="31638"/>
                    <a:pt x="126277" y="29478"/>
                    <a:pt x="121267" y="28290"/>
                  </a:cubicBezTo>
                  <a:cubicBezTo>
                    <a:pt x="114878" y="26837"/>
                    <a:pt x="108338" y="26170"/>
                    <a:pt x="101787" y="26305"/>
                  </a:cubicBezTo>
                  <a:cubicBezTo>
                    <a:pt x="93300" y="27353"/>
                    <a:pt x="85013" y="29655"/>
                    <a:pt x="77200" y="331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83606D-5A08-47B3-A80B-D2F5204DEE8F}"/>
                </a:ext>
              </a:extLst>
            </p:cNvPr>
            <p:cNvSpPr/>
            <p:nvPr userDrawn="1"/>
          </p:nvSpPr>
          <p:spPr>
            <a:xfrm>
              <a:off x="11825109" y="303825"/>
              <a:ext cx="141063" cy="200619"/>
            </a:xfrm>
            <a:custGeom>
              <a:avLst/>
              <a:gdLst>
                <a:gd name="connsiteX0" fmla="*/ 77854 w 141063"/>
                <a:gd name="connsiteY0" fmla="*/ 178233 h 200619"/>
                <a:gd name="connsiteX1" fmla="*/ 92119 w 141063"/>
                <a:gd name="connsiteY1" fmla="*/ 171987 h 200619"/>
                <a:gd name="connsiteX2" fmla="*/ 101886 w 141063"/>
                <a:gd name="connsiteY2" fmla="*/ 162062 h 200619"/>
                <a:gd name="connsiteX3" fmla="*/ 105379 w 141063"/>
                <a:gd name="connsiteY3" fmla="*/ 148432 h 200619"/>
                <a:gd name="connsiteX4" fmla="*/ 101674 w 141063"/>
                <a:gd name="connsiteY4" fmla="*/ 136151 h 200619"/>
                <a:gd name="connsiteX5" fmla="*/ 91908 w 141063"/>
                <a:gd name="connsiteY5" fmla="*/ 126782 h 200619"/>
                <a:gd name="connsiteX6" fmla="*/ 78065 w 141063"/>
                <a:gd name="connsiteY6" fmla="*/ 119583 h 200619"/>
                <a:gd name="connsiteX7" fmla="*/ 61656 w 141063"/>
                <a:gd name="connsiteY7" fmla="*/ 113337 h 200619"/>
                <a:gd name="connsiteX8" fmla="*/ 39397 w 141063"/>
                <a:gd name="connsiteY8" fmla="*/ 104761 h 200619"/>
                <a:gd name="connsiteX9" fmla="*/ 19653 w 141063"/>
                <a:gd name="connsiteY9" fmla="*/ 93275 h 200619"/>
                <a:gd name="connsiteX10" fmla="*/ 5414 w 141063"/>
                <a:gd name="connsiteY10" fmla="*/ 76521 h 200619"/>
                <a:gd name="connsiteX11" fmla="*/ -38 w 141063"/>
                <a:gd name="connsiteY11" fmla="*/ 52145 h 200619"/>
                <a:gd name="connsiteX12" fmla="*/ 5811 w 141063"/>
                <a:gd name="connsiteY12" fmla="*/ 30337 h 200619"/>
                <a:gd name="connsiteX13" fmla="*/ 21691 w 141063"/>
                <a:gd name="connsiteY13" fmla="*/ 13768 h 200619"/>
                <a:gd name="connsiteX14" fmla="*/ 44479 w 141063"/>
                <a:gd name="connsiteY14" fmla="*/ 3446 h 200619"/>
                <a:gd name="connsiteX15" fmla="*/ 71316 w 141063"/>
                <a:gd name="connsiteY15" fmla="*/ -74 h 200619"/>
                <a:gd name="connsiteX16" fmla="*/ 90796 w 141063"/>
                <a:gd name="connsiteY16" fmla="*/ 694 h 200619"/>
                <a:gd name="connsiteX17" fmla="*/ 106676 w 141063"/>
                <a:gd name="connsiteY17" fmla="*/ 3340 h 200619"/>
                <a:gd name="connsiteX18" fmla="*/ 120703 w 141063"/>
                <a:gd name="connsiteY18" fmla="*/ 8634 h 200619"/>
                <a:gd name="connsiteX19" fmla="*/ 135154 w 141063"/>
                <a:gd name="connsiteY19" fmla="*/ 16574 h 200619"/>
                <a:gd name="connsiteX20" fmla="*/ 136134 w 141063"/>
                <a:gd name="connsiteY20" fmla="*/ 30019 h 200619"/>
                <a:gd name="connsiteX21" fmla="*/ 135922 w 141063"/>
                <a:gd name="connsiteY21" fmla="*/ 41506 h 200619"/>
                <a:gd name="connsiteX22" fmla="*/ 125997 w 141063"/>
                <a:gd name="connsiteY22" fmla="*/ 34492 h 200619"/>
                <a:gd name="connsiteX23" fmla="*/ 113743 w 141063"/>
                <a:gd name="connsiteY23" fmla="*/ 27849 h 200619"/>
                <a:gd name="connsiteX24" fmla="*/ 97386 w 141063"/>
                <a:gd name="connsiteY24" fmla="*/ 22555 h 200619"/>
                <a:gd name="connsiteX25" fmla="*/ 75207 w 141063"/>
                <a:gd name="connsiteY25" fmla="*/ 19221 h 200619"/>
                <a:gd name="connsiteX26" fmla="*/ 60624 w 141063"/>
                <a:gd name="connsiteY26" fmla="*/ 20994 h 200619"/>
                <a:gd name="connsiteX27" fmla="*/ 47973 w 141063"/>
                <a:gd name="connsiteY27" fmla="*/ 26076 h 200619"/>
                <a:gd name="connsiteX28" fmla="*/ 39027 w 141063"/>
                <a:gd name="connsiteY28" fmla="*/ 34280 h 200619"/>
                <a:gd name="connsiteX29" fmla="*/ 35507 w 141063"/>
                <a:gd name="connsiteY29" fmla="*/ 45793 h 200619"/>
                <a:gd name="connsiteX30" fmla="*/ 39212 w 141063"/>
                <a:gd name="connsiteY30" fmla="*/ 57889 h 200619"/>
                <a:gd name="connsiteX31" fmla="*/ 49137 w 141063"/>
                <a:gd name="connsiteY31" fmla="*/ 67258 h 200619"/>
                <a:gd name="connsiteX32" fmla="*/ 63323 w 141063"/>
                <a:gd name="connsiteY32" fmla="*/ 74880 h 200619"/>
                <a:gd name="connsiteX33" fmla="*/ 79865 w 141063"/>
                <a:gd name="connsiteY33" fmla="*/ 81709 h 200619"/>
                <a:gd name="connsiteX34" fmla="*/ 101647 w 141063"/>
                <a:gd name="connsiteY34" fmla="*/ 90893 h 200619"/>
                <a:gd name="connsiteX35" fmla="*/ 121312 w 141063"/>
                <a:gd name="connsiteY35" fmla="*/ 102591 h 200619"/>
                <a:gd name="connsiteX36" fmla="*/ 135498 w 141063"/>
                <a:gd name="connsiteY36" fmla="*/ 119001 h 200619"/>
                <a:gd name="connsiteX37" fmla="*/ 140977 w 141063"/>
                <a:gd name="connsiteY37" fmla="*/ 142239 h 200619"/>
                <a:gd name="connsiteX38" fmla="*/ 134122 w 141063"/>
                <a:gd name="connsiteY38" fmla="*/ 168705 h 200619"/>
                <a:gd name="connsiteX39" fmla="*/ 116389 w 141063"/>
                <a:gd name="connsiteY39" fmla="*/ 186862 h 200619"/>
                <a:gd name="connsiteX40" fmla="*/ 91828 w 141063"/>
                <a:gd name="connsiteY40" fmla="*/ 197210 h 200619"/>
                <a:gd name="connsiteX41" fmla="*/ 65044 w 141063"/>
                <a:gd name="connsiteY41" fmla="*/ 200545 h 200619"/>
                <a:gd name="connsiteX42" fmla="*/ 34819 w 141063"/>
                <a:gd name="connsiteY42" fmla="*/ 198189 h 200619"/>
                <a:gd name="connsiteX43" fmla="*/ 3456 w 141063"/>
                <a:gd name="connsiteY43" fmla="*/ 191493 h 200619"/>
                <a:gd name="connsiteX44" fmla="*/ -38 w 141063"/>
                <a:gd name="connsiteY44" fmla="*/ 165026 h 200619"/>
                <a:gd name="connsiteX45" fmla="*/ 28255 w 141063"/>
                <a:gd name="connsiteY45" fmla="*/ 178260 h 200619"/>
                <a:gd name="connsiteX46" fmla="*/ 60889 w 141063"/>
                <a:gd name="connsiteY46" fmla="*/ 180589 h 200619"/>
                <a:gd name="connsiteX47" fmla="*/ 77854 w 141063"/>
                <a:gd name="connsiteY47" fmla="*/ 178233 h 20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063" h="200619">
                  <a:moveTo>
                    <a:pt x="77854" y="178233"/>
                  </a:moveTo>
                  <a:cubicBezTo>
                    <a:pt x="82914" y="176934"/>
                    <a:pt x="87731" y="174825"/>
                    <a:pt x="92119" y="171987"/>
                  </a:cubicBezTo>
                  <a:cubicBezTo>
                    <a:pt x="96087" y="169465"/>
                    <a:pt x="99427" y="166072"/>
                    <a:pt x="101886" y="162062"/>
                  </a:cubicBezTo>
                  <a:cubicBezTo>
                    <a:pt x="104276" y="157923"/>
                    <a:pt x="105482" y="153209"/>
                    <a:pt x="105379" y="148432"/>
                  </a:cubicBezTo>
                  <a:cubicBezTo>
                    <a:pt x="105496" y="144046"/>
                    <a:pt x="104196" y="139740"/>
                    <a:pt x="101674" y="136151"/>
                  </a:cubicBezTo>
                  <a:cubicBezTo>
                    <a:pt x="99019" y="132456"/>
                    <a:pt x="95708" y="129280"/>
                    <a:pt x="91908" y="126782"/>
                  </a:cubicBezTo>
                  <a:cubicBezTo>
                    <a:pt x="87562" y="123900"/>
                    <a:pt x="82922" y="121486"/>
                    <a:pt x="78065" y="119583"/>
                  </a:cubicBezTo>
                  <a:cubicBezTo>
                    <a:pt x="72772" y="117492"/>
                    <a:pt x="67479" y="115428"/>
                    <a:pt x="61656" y="113337"/>
                  </a:cubicBezTo>
                  <a:cubicBezTo>
                    <a:pt x="54113" y="110690"/>
                    <a:pt x="46676" y="107885"/>
                    <a:pt x="39397" y="104761"/>
                  </a:cubicBezTo>
                  <a:cubicBezTo>
                    <a:pt x="32347" y="101802"/>
                    <a:pt x="25709" y="97941"/>
                    <a:pt x="19653" y="93275"/>
                  </a:cubicBezTo>
                  <a:cubicBezTo>
                    <a:pt x="13809" y="88725"/>
                    <a:pt x="8963" y="83022"/>
                    <a:pt x="5414" y="76521"/>
                  </a:cubicBezTo>
                  <a:cubicBezTo>
                    <a:pt x="1558" y="68992"/>
                    <a:pt x="-319" y="60602"/>
                    <a:pt x="-38" y="52145"/>
                  </a:cubicBezTo>
                  <a:cubicBezTo>
                    <a:pt x="-149" y="44475"/>
                    <a:pt x="1876" y="36924"/>
                    <a:pt x="5811" y="30337"/>
                  </a:cubicBezTo>
                  <a:cubicBezTo>
                    <a:pt x="9826" y="23715"/>
                    <a:pt x="15247" y="18059"/>
                    <a:pt x="21691" y="13768"/>
                  </a:cubicBezTo>
                  <a:cubicBezTo>
                    <a:pt x="28649" y="9065"/>
                    <a:pt x="36354" y="5577"/>
                    <a:pt x="44479" y="3446"/>
                  </a:cubicBezTo>
                  <a:cubicBezTo>
                    <a:pt x="53226" y="1078"/>
                    <a:pt x="62254" y="-106"/>
                    <a:pt x="71316" y="-74"/>
                  </a:cubicBezTo>
                  <a:cubicBezTo>
                    <a:pt x="78603" y="-74"/>
                    <a:pt x="85098" y="183"/>
                    <a:pt x="90796" y="694"/>
                  </a:cubicBezTo>
                  <a:cubicBezTo>
                    <a:pt x="96153" y="1141"/>
                    <a:pt x="101465" y="2028"/>
                    <a:pt x="106676" y="3340"/>
                  </a:cubicBezTo>
                  <a:cubicBezTo>
                    <a:pt x="111522" y="4616"/>
                    <a:pt x="116223" y="6392"/>
                    <a:pt x="120703" y="8634"/>
                  </a:cubicBezTo>
                  <a:cubicBezTo>
                    <a:pt x="125150" y="10823"/>
                    <a:pt x="129967" y="13469"/>
                    <a:pt x="135154" y="16574"/>
                  </a:cubicBezTo>
                  <a:cubicBezTo>
                    <a:pt x="135879" y="21018"/>
                    <a:pt x="136205" y="25517"/>
                    <a:pt x="136134" y="30019"/>
                  </a:cubicBezTo>
                  <a:cubicBezTo>
                    <a:pt x="136134" y="33777"/>
                    <a:pt x="135922" y="37615"/>
                    <a:pt x="135922" y="41506"/>
                  </a:cubicBezTo>
                  <a:cubicBezTo>
                    <a:pt x="132799" y="39177"/>
                    <a:pt x="129490" y="36840"/>
                    <a:pt x="125997" y="34492"/>
                  </a:cubicBezTo>
                  <a:cubicBezTo>
                    <a:pt x="122101" y="31946"/>
                    <a:pt x="118004" y="29723"/>
                    <a:pt x="113743" y="27849"/>
                  </a:cubicBezTo>
                  <a:cubicBezTo>
                    <a:pt x="108468" y="25575"/>
                    <a:pt x="102992" y="23802"/>
                    <a:pt x="97386" y="22555"/>
                  </a:cubicBezTo>
                  <a:cubicBezTo>
                    <a:pt x="90073" y="20959"/>
                    <a:pt x="82665" y="19845"/>
                    <a:pt x="75207" y="19221"/>
                  </a:cubicBezTo>
                  <a:cubicBezTo>
                    <a:pt x="70292" y="19229"/>
                    <a:pt x="65396" y="19824"/>
                    <a:pt x="60624" y="20994"/>
                  </a:cubicBezTo>
                  <a:cubicBezTo>
                    <a:pt x="56167" y="22015"/>
                    <a:pt x="51898" y="23731"/>
                    <a:pt x="47973" y="26076"/>
                  </a:cubicBezTo>
                  <a:cubicBezTo>
                    <a:pt x="44458" y="28164"/>
                    <a:pt x="41412" y="30959"/>
                    <a:pt x="39027" y="34280"/>
                  </a:cubicBezTo>
                  <a:cubicBezTo>
                    <a:pt x="36640" y="37636"/>
                    <a:pt x="35406" y="41675"/>
                    <a:pt x="35507" y="45793"/>
                  </a:cubicBezTo>
                  <a:cubicBezTo>
                    <a:pt x="35401" y="50121"/>
                    <a:pt x="36701" y="54363"/>
                    <a:pt x="39212" y="57889"/>
                  </a:cubicBezTo>
                  <a:cubicBezTo>
                    <a:pt x="41957" y="61560"/>
                    <a:pt x="45316" y="64728"/>
                    <a:pt x="49137" y="67258"/>
                  </a:cubicBezTo>
                  <a:cubicBezTo>
                    <a:pt x="53578" y="70302"/>
                    <a:pt x="58334" y="72858"/>
                    <a:pt x="63323" y="74880"/>
                  </a:cubicBezTo>
                  <a:cubicBezTo>
                    <a:pt x="68617" y="77104"/>
                    <a:pt x="74175" y="79380"/>
                    <a:pt x="79865" y="81709"/>
                  </a:cubicBezTo>
                  <a:cubicBezTo>
                    <a:pt x="87144" y="84594"/>
                    <a:pt x="94395" y="87637"/>
                    <a:pt x="101647" y="90893"/>
                  </a:cubicBezTo>
                  <a:cubicBezTo>
                    <a:pt x="108651" y="93984"/>
                    <a:pt x="115254" y="97912"/>
                    <a:pt x="121312" y="102591"/>
                  </a:cubicBezTo>
                  <a:cubicBezTo>
                    <a:pt x="127074" y="107077"/>
                    <a:pt x="131894" y="112651"/>
                    <a:pt x="135498" y="119001"/>
                  </a:cubicBezTo>
                  <a:cubicBezTo>
                    <a:pt x="139333" y="126131"/>
                    <a:pt x="141223" y="134145"/>
                    <a:pt x="140977" y="142239"/>
                  </a:cubicBezTo>
                  <a:cubicBezTo>
                    <a:pt x="141228" y="151531"/>
                    <a:pt x="138852" y="160704"/>
                    <a:pt x="134122" y="168705"/>
                  </a:cubicBezTo>
                  <a:cubicBezTo>
                    <a:pt x="129676" y="176031"/>
                    <a:pt x="123610" y="182243"/>
                    <a:pt x="116389" y="186862"/>
                  </a:cubicBezTo>
                  <a:cubicBezTo>
                    <a:pt x="108844" y="191671"/>
                    <a:pt x="100541" y="195170"/>
                    <a:pt x="91828" y="197210"/>
                  </a:cubicBezTo>
                  <a:cubicBezTo>
                    <a:pt x="83065" y="199391"/>
                    <a:pt x="74074" y="200511"/>
                    <a:pt x="65044" y="200545"/>
                  </a:cubicBezTo>
                  <a:cubicBezTo>
                    <a:pt x="55145" y="200246"/>
                    <a:pt x="45069" y="199460"/>
                    <a:pt x="34819" y="198189"/>
                  </a:cubicBezTo>
                  <a:cubicBezTo>
                    <a:pt x="24203" y="196795"/>
                    <a:pt x="13717" y="194556"/>
                    <a:pt x="3456" y="191493"/>
                  </a:cubicBezTo>
                  <a:lnTo>
                    <a:pt x="-38" y="165026"/>
                  </a:lnTo>
                  <a:cubicBezTo>
                    <a:pt x="8445" y="171233"/>
                    <a:pt x="18055" y="175730"/>
                    <a:pt x="28255" y="178260"/>
                  </a:cubicBezTo>
                  <a:cubicBezTo>
                    <a:pt x="38985" y="180459"/>
                    <a:pt x="49955" y="181243"/>
                    <a:pt x="60889" y="180589"/>
                  </a:cubicBezTo>
                  <a:cubicBezTo>
                    <a:pt x="66624" y="180555"/>
                    <a:pt x="72328" y="179761"/>
                    <a:pt x="77854" y="1782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9EF9AE78-E4C9-4A43-8C17-C50C1F83F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37" y="2012473"/>
            <a:ext cx="9144000" cy="2387600"/>
          </a:xfr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9437" y="4492148"/>
            <a:ext cx="9144000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47D5C-A04D-4DE9-92EC-D0FD3765B71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85370" y="4928127"/>
            <a:ext cx="3383126" cy="365125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78815-48EF-4E14-A6FC-A652CDBC1E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9F98D-D197-4330-B422-48F649AC7C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541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BDE177-6D1E-4F27-8D89-3DAB2D92B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7" y="1268413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843088"/>
            <a:ext cx="5440362" cy="43164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B3531F-752B-4E9A-80E7-79A5714593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5373" y="1268413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231D66-7253-4E74-A88C-A560AA5964F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75374" y="1843088"/>
            <a:ext cx="5440362" cy="43164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3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268413"/>
            <a:ext cx="3600000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7AAA5F-DA5F-43AB-9D50-AB74062E77F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0237" y="1268413"/>
            <a:ext cx="3600000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83E933-2697-4C56-9168-54F0B5F502E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01036" y="1268413"/>
            <a:ext cx="3600000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11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B2E33CE-28B1-404D-8C18-509A8F1482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438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7" y="1843088"/>
            <a:ext cx="3600000" cy="431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9A5DF4E-F851-45F7-AAC1-524EFD8B3B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8380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7AAA5F-DA5F-43AB-9D50-AB74062E77F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0237" y="1843088"/>
            <a:ext cx="3600000" cy="431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9C90E3E-A46B-4341-AA2A-9478DE8B4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036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83E933-2697-4C56-9168-54F0B5F502E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01036" y="1843088"/>
            <a:ext cx="3600000" cy="431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5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BDE177-6D1E-4F27-8D89-3DAB2D92B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7" y="1268413"/>
            <a:ext cx="781562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7" y="1843088"/>
            <a:ext cx="7820181" cy="43164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B3531F-752B-4E9A-80E7-79A5714593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8481" y="1268413"/>
            <a:ext cx="3094081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231D66-7253-4E74-A88C-A560AA5964F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19848" y="1843088"/>
            <a:ext cx="3095887" cy="43164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29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BDE177-6D1E-4F27-8D89-3DAB2D92B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7" y="1268413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843088"/>
            <a:ext cx="5440362" cy="179546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B3531F-752B-4E9A-80E7-79A5714593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5373" y="1268413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231D66-7253-4E74-A88C-A560AA5964F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75374" y="1843088"/>
            <a:ext cx="5440362" cy="179546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7103815-E948-4CDB-AD79-444A2890B5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9437" y="3797199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F6C432-3BF6-4F87-B7EC-64F1E89496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79438" y="4371874"/>
            <a:ext cx="5440362" cy="179546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6F2FCE7-9246-41D4-921E-552BB30C09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5373" y="3797199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976B935-40C3-403D-ADFB-5664490289A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175374" y="4371874"/>
            <a:ext cx="5440362" cy="179546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66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B2E33CE-28B1-404D-8C18-509A8F1482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438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843089"/>
            <a:ext cx="3600000" cy="1795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9A5DF4E-F851-45F7-AAC1-524EFD8B3B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8380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7AAA5F-DA5F-43AB-9D50-AB74062E77F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0237" y="1843088"/>
            <a:ext cx="3600000" cy="1795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9C90E3E-A46B-4341-AA2A-9478DE8B4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036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83E933-2697-4C56-9168-54F0B5F502E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01036" y="1843088"/>
            <a:ext cx="3600000" cy="1795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0F0B762-309A-48DA-A4A4-62D56EA9F9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38" y="3789361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9C74A8C-649C-44AE-A1FD-E3815AD75F56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79438" y="4364037"/>
            <a:ext cx="3600000" cy="1795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AD39792-4C8D-42F7-9845-9989044FB5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8380" y="3789361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B95D4F-09FF-4D9A-B308-3E6A01BBAC31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290237" y="4364036"/>
            <a:ext cx="3600000" cy="1795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6EF6C0F-2718-40F8-BAA1-D8A12614CA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01036" y="3789361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EBD00DD-9D26-46F9-9F81-A4FFDA54FE4D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001036" y="4364036"/>
            <a:ext cx="3600000" cy="1795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89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31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8DB-5F20-4CF8-A365-FD9149D8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34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AE132-604C-4122-BCAB-43F6F3D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00" y="333375"/>
            <a:ext cx="6553200" cy="7418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719039-C96C-43BB-B6BE-FE07297E9B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2336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6066A-E6AA-42F3-B557-B22E6327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45163-611E-4E71-8943-397317751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ABC57-1BFC-48E2-A77E-780EDD36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9D417D-C33C-42E3-9C6E-60824EE862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1798" y="1268413"/>
            <a:ext cx="6553200" cy="4497387"/>
          </a:xfrm>
          <a:custGeom>
            <a:avLst/>
            <a:gdLst>
              <a:gd name="connsiteX0" fmla="*/ 0 w 6553200"/>
              <a:gd name="connsiteY0" fmla="*/ 0 h 4497387"/>
              <a:gd name="connsiteX1" fmla="*/ 6553200 w 6553200"/>
              <a:gd name="connsiteY1" fmla="*/ 0 h 4497387"/>
              <a:gd name="connsiteX2" fmla="*/ 6553200 w 6553200"/>
              <a:gd name="connsiteY2" fmla="*/ 4497387 h 4497387"/>
              <a:gd name="connsiteX3" fmla="*/ 0 w 6553200"/>
              <a:gd name="connsiteY3" fmla="*/ 4497387 h 44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200" h="4497387">
                <a:moveTo>
                  <a:pt x="0" y="0"/>
                </a:moveTo>
                <a:lnTo>
                  <a:pt x="6553200" y="0"/>
                </a:lnTo>
                <a:lnTo>
                  <a:pt x="6553200" y="4497387"/>
                </a:lnTo>
                <a:lnTo>
                  <a:pt x="0" y="44973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58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36A346-4AB2-47B5-90C3-A82544E29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333375"/>
            <a:ext cx="5011738" cy="7418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C29D13-7644-406C-A9A0-858D2743B6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9438" y="1268412"/>
            <a:ext cx="5073650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D93D54B-E238-4EBA-B1E1-1F396B7E6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2"/>
            <a:ext cx="6096000" cy="6857999"/>
          </a:xfrm>
          <a:custGeom>
            <a:avLst/>
            <a:gdLst>
              <a:gd name="connsiteX0" fmla="*/ 5095780 w 6096000"/>
              <a:gd name="connsiteY0" fmla="*/ 275975 h 6857999"/>
              <a:gd name="connsiteX1" fmla="*/ 5108065 w 6096000"/>
              <a:gd name="connsiteY1" fmla="*/ 277578 h 6857999"/>
              <a:gd name="connsiteX2" fmla="*/ 5117655 w 6096000"/>
              <a:gd name="connsiteY2" fmla="*/ 283735 h 6857999"/>
              <a:gd name="connsiteX3" fmla="*/ 5123812 w 6096000"/>
              <a:gd name="connsiteY3" fmla="*/ 295254 h 6857999"/>
              <a:gd name="connsiteX4" fmla="*/ 5125968 w 6096000"/>
              <a:gd name="connsiteY4" fmla="*/ 313257 h 6857999"/>
              <a:gd name="connsiteX5" fmla="*/ 5125968 w 6096000"/>
              <a:gd name="connsiteY5" fmla="*/ 313682 h 6857999"/>
              <a:gd name="connsiteX6" fmla="*/ 5117655 w 6096000"/>
              <a:gd name="connsiteY6" fmla="*/ 346878 h 6857999"/>
              <a:gd name="connsiteX7" fmla="*/ 5095780 w 6096000"/>
              <a:gd name="connsiteY7" fmla="*/ 358085 h 6857999"/>
              <a:gd name="connsiteX8" fmla="*/ 5083494 w 6096000"/>
              <a:gd name="connsiteY8" fmla="*/ 356582 h 6857999"/>
              <a:gd name="connsiteX9" fmla="*/ 5073904 w 6096000"/>
              <a:gd name="connsiteY9" fmla="*/ 350538 h 6857999"/>
              <a:gd name="connsiteX10" fmla="*/ 5067762 w 6096000"/>
              <a:gd name="connsiteY10" fmla="*/ 338905 h 6857999"/>
              <a:gd name="connsiteX11" fmla="*/ 5065605 w 6096000"/>
              <a:gd name="connsiteY11" fmla="*/ 320804 h 6857999"/>
              <a:gd name="connsiteX12" fmla="*/ 5065605 w 6096000"/>
              <a:gd name="connsiteY12" fmla="*/ 313257 h 6857999"/>
              <a:gd name="connsiteX13" fmla="*/ 5067762 w 6096000"/>
              <a:gd name="connsiteY13" fmla="*/ 295155 h 6857999"/>
              <a:gd name="connsiteX14" fmla="*/ 5073904 w 6096000"/>
              <a:gd name="connsiteY14" fmla="*/ 283508 h 6857999"/>
              <a:gd name="connsiteX15" fmla="*/ 5083494 w 6096000"/>
              <a:gd name="connsiteY15" fmla="*/ 277479 h 6857999"/>
              <a:gd name="connsiteX16" fmla="*/ 5095780 w 6096000"/>
              <a:gd name="connsiteY16" fmla="*/ 275975 h 6857999"/>
              <a:gd name="connsiteX17" fmla="*/ 5498615 w 6096000"/>
              <a:gd name="connsiteY17" fmla="*/ 275974 h 6857999"/>
              <a:gd name="connsiteX18" fmla="*/ 5510986 w 6096000"/>
              <a:gd name="connsiteY18" fmla="*/ 277491 h 6857999"/>
              <a:gd name="connsiteX19" fmla="*/ 5520661 w 6096000"/>
              <a:gd name="connsiteY19" fmla="*/ 283536 h 6857999"/>
              <a:gd name="connsiteX20" fmla="*/ 5526846 w 6096000"/>
              <a:gd name="connsiteY20" fmla="*/ 295182 h 6857999"/>
              <a:gd name="connsiteX21" fmla="*/ 5529031 w 6096000"/>
              <a:gd name="connsiteY21" fmla="*/ 313298 h 6857999"/>
              <a:gd name="connsiteX22" fmla="*/ 5529031 w 6096000"/>
              <a:gd name="connsiteY22" fmla="*/ 320845 h 6857999"/>
              <a:gd name="connsiteX23" fmla="*/ 5526860 w 6096000"/>
              <a:gd name="connsiteY23" fmla="*/ 338975 h 6857999"/>
              <a:gd name="connsiteX24" fmla="*/ 5520675 w 6096000"/>
              <a:gd name="connsiteY24" fmla="*/ 350623 h 6857999"/>
              <a:gd name="connsiteX25" fmla="*/ 5510943 w 6096000"/>
              <a:gd name="connsiteY25" fmla="*/ 356665 h 6857999"/>
              <a:gd name="connsiteX26" fmla="*/ 5498573 w 6096000"/>
              <a:gd name="connsiteY26" fmla="*/ 358170 h 6857999"/>
              <a:gd name="connsiteX27" fmla="*/ 5486188 w 6096000"/>
              <a:gd name="connsiteY27" fmla="*/ 356553 h 6857999"/>
              <a:gd name="connsiteX28" fmla="*/ 5476527 w 6096000"/>
              <a:gd name="connsiteY28" fmla="*/ 350409 h 6857999"/>
              <a:gd name="connsiteX29" fmla="*/ 5470342 w 6096000"/>
              <a:gd name="connsiteY29" fmla="*/ 338862 h 6857999"/>
              <a:gd name="connsiteX30" fmla="*/ 5470384 w 6096000"/>
              <a:gd name="connsiteY30" fmla="*/ 338862 h 6857999"/>
              <a:gd name="connsiteX31" fmla="*/ 5468200 w 6096000"/>
              <a:gd name="connsiteY31" fmla="*/ 320845 h 6857999"/>
              <a:gd name="connsiteX32" fmla="*/ 5468200 w 6096000"/>
              <a:gd name="connsiteY32" fmla="*/ 313298 h 6857999"/>
              <a:gd name="connsiteX33" fmla="*/ 5470370 w 6096000"/>
              <a:gd name="connsiteY33" fmla="*/ 295281 h 6857999"/>
              <a:gd name="connsiteX34" fmla="*/ 5476569 w 6096000"/>
              <a:gd name="connsiteY34" fmla="*/ 283747 h 6857999"/>
              <a:gd name="connsiteX35" fmla="*/ 5486230 w 6096000"/>
              <a:gd name="connsiteY35" fmla="*/ 277592 h 6857999"/>
              <a:gd name="connsiteX36" fmla="*/ 5498615 w 6096000"/>
              <a:gd name="connsiteY36" fmla="*/ 275974 h 6857999"/>
              <a:gd name="connsiteX37" fmla="*/ 5374173 w 6096000"/>
              <a:gd name="connsiteY37" fmla="*/ 275961 h 6857999"/>
              <a:gd name="connsiteX38" fmla="*/ 5386458 w 6096000"/>
              <a:gd name="connsiteY38" fmla="*/ 277479 h 6857999"/>
              <a:gd name="connsiteX39" fmla="*/ 5396048 w 6096000"/>
              <a:gd name="connsiteY39" fmla="*/ 283508 h 6857999"/>
              <a:gd name="connsiteX40" fmla="*/ 5402191 w 6096000"/>
              <a:gd name="connsiteY40" fmla="*/ 295155 h 6857999"/>
              <a:gd name="connsiteX41" fmla="*/ 5404347 w 6096000"/>
              <a:gd name="connsiteY41" fmla="*/ 313257 h 6857999"/>
              <a:gd name="connsiteX42" fmla="*/ 5404347 w 6096000"/>
              <a:gd name="connsiteY42" fmla="*/ 320804 h 6857999"/>
              <a:gd name="connsiteX43" fmla="*/ 5402234 w 6096000"/>
              <a:gd name="connsiteY43" fmla="*/ 338906 h 6857999"/>
              <a:gd name="connsiteX44" fmla="*/ 5396091 w 6096000"/>
              <a:gd name="connsiteY44" fmla="*/ 350553 h 6857999"/>
              <a:gd name="connsiteX45" fmla="*/ 5386501 w 6096000"/>
              <a:gd name="connsiteY45" fmla="*/ 356582 h 6857999"/>
              <a:gd name="connsiteX46" fmla="*/ 5374216 w 6096000"/>
              <a:gd name="connsiteY46" fmla="*/ 358086 h 6857999"/>
              <a:gd name="connsiteX47" fmla="*/ 5361916 w 6096000"/>
              <a:gd name="connsiteY47" fmla="*/ 356468 h 6857999"/>
              <a:gd name="connsiteX48" fmla="*/ 5352326 w 6096000"/>
              <a:gd name="connsiteY48" fmla="*/ 350326 h 6857999"/>
              <a:gd name="connsiteX49" fmla="*/ 5346183 w 6096000"/>
              <a:gd name="connsiteY49" fmla="*/ 338806 h 6857999"/>
              <a:gd name="connsiteX50" fmla="*/ 5343984 w 6096000"/>
              <a:gd name="connsiteY50" fmla="*/ 320804 h 6857999"/>
              <a:gd name="connsiteX51" fmla="*/ 5343984 w 6096000"/>
              <a:gd name="connsiteY51" fmla="*/ 313257 h 6857999"/>
              <a:gd name="connsiteX52" fmla="*/ 5346141 w 6096000"/>
              <a:gd name="connsiteY52" fmla="*/ 295254 h 6857999"/>
              <a:gd name="connsiteX53" fmla="*/ 5352283 w 6096000"/>
              <a:gd name="connsiteY53" fmla="*/ 283735 h 6857999"/>
              <a:gd name="connsiteX54" fmla="*/ 5361873 w 6096000"/>
              <a:gd name="connsiteY54" fmla="*/ 277578 h 6857999"/>
              <a:gd name="connsiteX55" fmla="*/ 5374173 w 6096000"/>
              <a:gd name="connsiteY55" fmla="*/ 275961 h 6857999"/>
              <a:gd name="connsiteX56" fmla="*/ 5720703 w 6096000"/>
              <a:gd name="connsiteY56" fmla="*/ 264327 h 6857999"/>
              <a:gd name="connsiteX57" fmla="*/ 5698005 w 6096000"/>
              <a:gd name="connsiteY57" fmla="*/ 274442 h 6857999"/>
              <a:gd name="connsiteX58" fmla="*/ 5683067 w 6096000"/>
              <a:gd name="connsiteY58" fmla="*/ 293097 h 6857999"/>
              <a:gd name="connsiteX59" fmla="*/ 5677633 w 6096000"/>
              <a:gd name="connsiteY59" fmla="*/ 318036 h 6857999"/>
              <a:gd name="connsiteX60" fmla="*/ 5681464 w 6096000"/>
              <a:gd name="connsiteY60" fmla="*/ 339316 h 6857999"/>
              <a:gd name="connsiteX61" fmla="*/ 5692330 w 6096000"/>
              <a:gd name="connsiteY61" fmla="*/ 356155 h 6857999"/>
              <a:gd name="connsiteX62" fmla="*/ 5708914 w 6096000"/>
              <a:gd name="connsiteY62" fmla="*/ 367135 h 6857999"/>
              <a:gd name="connsiteX63" fmla="*/ 5730009 w 6096000"/>
              <a:gd name="connsiteY63" fmla="*/ 370866 h 6857999"/>
              <a:gd name="connsiteX64" fmla="*/ 5746948 w 6096000"/>
              <a:gd name="connsiteY64" fmla="*/ 369689 h 6857999"/>
              <a:gd name="connsiteX65" fmla="*/ 5758992 w 6096000"/>
              <a:gd name="connsiteY65" fmla="*/ 367235 h 6857999"/>
              <a:gd name="connsiteX66" fmla="*/ 5768156 w 6096000"/>
              <a:gd name="connsiteY66" fmla="*/ 363943 h 6857999"/>
              <a:gd name="connsiteX67" fmla="*/ 5776668 w 6096000"/>
              <a:gd name="connsiteY67" fmla="*/ 360212 h 6857999"/>
              <a:gd name="connsiteX68" fmla="*/ 5776257 w 6096000"/>
              <a:gd name="connsiteY68" fmla="*/ 353389 h 6857999"/>
              <a:gd name="connsiteX69" fmla="*/ 5745557 w 6096000"/>
              <a:gd name="connsiteY69" fmla="*/ 357758 h 6857999"/>
              <a:gd name="connsiteX70" fmla="*/ 5722235 w 6096000"/>
              <a:gd name="connsiteY70" fmla="*/ 350934 h 6857999"/>
              <a:gd name="connsiteX71" fmla="*/ 5706885 w 6096000"/>
              <a:gd name="connsiteY71" fmla="*/ 337727 h 6857999"/>
              <a:gd name="connsiteX72" fmla="*/ 5700388 w 6096000"/>
              <a:gd name="connsiteY72" fmla="*/ 322704 h 6857999"/>
              <a:gd name="connsiteX73" fmla="*/ 5701140 w 6096000"/>
              <a:gd name="connsiteY73" fmla="*/ 302460 h 6857999"/>
              <a:gd name="connsiteX74" fmla="*/ 5708063 w 6096000"/>
              <a:gd name="connsiteY74" fmla="*/ 288926 h 6857999"/>
              <a:gd name="connsiteX75" fmla="*/ 5719043 w 6096000"/>
              <a:gd name="connsiteY75" fmla="*/ 280939 h 6857999"/>
              <a:gd name="connsiteX76" fmla="*/ 5732222 w 6096000"/>
              <a:gd name="connsiteY76" fmla="*/ 277279 h 6857999"/>
              <a:gd name="connsiteX77" fmla="*/ 5742663 w 6096000"/>
              <a:gd name="connsiteY77" fmla="*/ 278343 h 6857999"/>
              <a:gd name="connsiteX78" fmla="*/ 5750125 w 6096000"/>
              <a:gd name="connsiteY78" fmla="*/ 281748 h 6857999"/>
              <a:gd name="connsiteX79" fmla="*/ 5755871 w 6096000"/>
              <a:gd name="connsiteY79" fmla="*/ 287720 h 6857999"/>
              <a:gd name="connsiteX80" fmla="*/ 5761418 w 6096000"/>
              <a:gd name="connsiteY80" fmla="*/ 296232 h 6857999"/>
              <a:gd name="connsiteX81" fmla="*/ 5770483 w 6096000"/>
              <a:gd name="connsiteY81" fmla="*/ 289139 h 6857999"/>
              <a:gd name="connsiteX82" fmla="*/ 5774937 w 6096000"/>
              <a:gd name="connsiteY82" fmla="*/ 286585 h 6857999"/>
              <a:gd name="connsiteX83" fmla="*/ 5776228 w 6096000"/>
              <a:gd name="connsiteY83" fmla="*/ 286160 h 6857999"/>
              <a:gd name="connsiteX84" fmla="*/ 5775689 w 6096000"/>
              <a:gd name="connsiteY84" fmla="*/ 285422 h 6857999"/>
              <a:gd name="connsiteX85" fmla="*/ 5767177 w 6096000"/>
              <a:gd name="connsiteY85" fmla="*/ 274754 h 6857999"/>
              <a:gd name="connsiteX86" fmla="*/ 5749076 w 6096000"/>
              <a:gd name="connsiteY86" fmla="*/ 265178 h 6857999"/>
              <a:gd name="connsiteX87" fmla="*/ 5720703 w 6096000"/>
              <a:gd name="connsiteY87" fmla="*/ 264327 h 6857999"/>
              <a:gd name="connsiteX88" fmla="*/ 5831357 w 6096000"/>
              <a:gd name="connsiteY88" fmla="*/ 263376 h 6857999"/>
              <a:gd name="connsiteX89" fmla="*/ 5816972 w 6096000"/>
              <a:gd name="connsiteY89" fmla="*/ 265263 h 6857999"/>
              <a:gd name="connsiteX90" fmla="*/ 5804757 w 6096000"/>
              <a:gd name="connsiteY90" fmla="*/ 270795 h 6857999"/>
              <a:gd name="connsiteX91" fmla="*/ 5796245 w 6096000"/>
              <a:gd name="connsiteY91" fmla="*/ 279676 h 6857999"/>
              <a:gd name="connsiteX92" fmla="*/ 5793110 w 6096000"/>
              <a:gd name="connsiteY92" fmla="*/ 291366 h 6857999"/>
              <a:gd name="connsiteX93" fmla="*/ 5796033 w 6096000"/>
              <a:gd name="connsiteY93" fmla="*/ 304431 h 6857999"/>
              <a:gd name="connsiteX94" fmla="*/ 5803665 w 6096000"/>
              <a:gd name="connsiteY94" fmla="*/ 313411 h 6857999"/>
              <a:gd name="connsiteX95" fmla="*/ 5814248 w 6096000"/>
              <a:gd name="connsiteY95" fmla="*/ 319568 h 6857999"/>
              <a:gd name="connsiteX96" fmla="*/ 5826179 w 6096000"/>
              <a:gd name="connsiteY96" fmla="*/ 324165 h 6857999"/>
              <a:gd name="connsiteX97" fmla="*/ 5834974 w 6096000"/>
              <a:gd name="connsiteY97" fmla="*/ 327513 h 6857999"/>
              <a:gd name="connsiteX98" fmla="*/ 5842394 w 6096000"/>
              <a:gd name="connsiteY98" fmla="*/ 331371 h 6857999"/>
              <a:gd name="connsiteX99" fmla="*/ 5847628 w 6096000"/>
              <a:gd name="connsiteY99" fmla="*/ 336393 h 6857999"/>
              <a:gd name="connsiteX100" fmla="*/ 5849614 w 6096000"/>
              <a:gd name="connsiteY100" fmla="*/ 342976 h 6857999"/>
              <a:gd name="connsiteX101" fmla="*/ 5847742 w 6096000"/>
              <a:gd name="connsiteY101" fmla="*/ 350282 h 6857999"/>
              <a:gd name="connsiteX102" fmla="*/ 5842507 w 6096000"/>
              <a:gd name="connsiteY102" fmla="*/ 355602 h 6857999"/>
              <a:gd name="connsiteX103" fmla="*/ 5834861 w 6096000"/>
              <a:gd name="connsiteY103" fmla="*/ 358950 h 6857999"/>
              <a:gd name="connsiteX104" fmla="*/ 5825767 w 6096000"/>
              <a:gd name="connsiteY104" fmla="*/ 360212 h 6857999"/>
              <a:gd name="connsiteX105" fmla="*/ 5808275 w 6096000"/>
              <a:gd name="connsiteY105" fmla="*/ 358964 h 6857999"/>
              <a:gd name="connsiteX106" fmla="*/ 5793110 w 6096000"/>
              <a:gd name="connsiteY106" fmla="*/ 351871 h 6857999"/>
              <a:gd name="connsiteX107" fmla="*/ 5794983 w 6096000"/>
              <a:gd name="connsiteY107" fmla="*/ 366057 h 6857999"/>
              <a:gd name="connsiteX108" fmla="*/ 5811794 w 6096000"/>
              <a:gd name="connsiteY108" fmla="*/ 369646 h 6857999"/>
              <a:gd name="connsiteX109" fmla="*/ 5827995 w 6096000"/>
              <a:gd name="connsiteY109" fmla="*/ 370909 h 6857999"/>
              <a:gd name="connsiteX110" fmla="*/ 5842351 w 6096000"/>
              <a:gd name="connsiteY110" fmla="*/ 369121 h 6857999"/>
              <a:gd name="connsiteX111" fmla="*/ 5855516 w 6096000"/>
              <a:gd name="connsiteY111" fmla="*/ 363574 h 6857999"/>
              <a:gd name="connsiteX112" fmla="*/ 5865021 w 6096000"/>
              <a:gd name="connsiteY112" fmla="*/ 353842 h 6857999"/>
              <a:gd name="connsiteX113" fmla="*/ 5868695 w 6096000"/>
              <a:gd name="connsiteY113" fmla="*/ 339656 h 6857999"/>
              <a:gd name="connsiteX114" fmla="*/ 5865759 w 6096000"/>
              <a:gd name="connsiteY114" fmla="*/ 327200 h 6857999"/>
              <a:gd name="connsiteX115" fmla="*/ 5858155 w 6096000"/>
              <a:gd name="connsiteY115" fmla="*/ 318405 h 6857999"/>
              <a:gd name="connsiteX116" fmla="*/ 5847614 w 6096000"/>
              <a:gd name="connsiteY116" fmla="*/ 312135 h 6857999"/>
              <a:gd name="connsiteX117" fmla="*/ 5835939 w 6096000"/>
              <a:gd name="connsiteY117" fmla="*/ 307212 h 6857999"/>
              <a:gd name="connsiteX118" fmla="*/ 5827072 w 6096000"/>
              <a:gd name="connsiteY118" fmla="*/ 303552 h 6857999"/>
              <a:gd name="connsiteX119" fmla="*/ 5819468 w 6096000"/>
              <a:gd name="connsiteY119" fmla="*/ 299466 h 6857999"/>
              <a:gd name="connsiteX120" fmla="*/ 5814149 w 6096000"/>
              <a:gd name="connsiteY120" fmla="*/ 294444 h 6857999"/>
              <a:gd name="connsiteX121" fmla="*/ 5812162 w 6096000"/>
              <a:gd name="connsiteY121" fmla="*/ 287961 h 6857999"/>
              <a:gd name="connsiteX122" fmla="*/ 5814049 w 6096000"/>
              <a:gd name="connsiteY122" fmla="*/ 281790 h 6857999"/>
              <a:gd name="connsiteX123" fmla="*/ 5818844 w 6096000"/>
              <a:gd name="connsiteY123" fmla="*/ 277392 h 6857999"/>
              <a:gd name="connsiteX124" fmla="*/ 5825625 w 6096000"/>
              <a:gd name="connsiteY124" fmla="*/ 274668 h 6857999"/>
              <a:gd name="connsiteX125" fmla="*/ 5833442 w 6096000"/>
              <a:gd name="connsiteY125" fmla="*/ 273718 h 6857999"/>
              <a:gd name="connsiteX126" fmla="*/ 5845330 w 6096000"/>
              <a:gd name="connsiteY126" fmla="*/ 275505 h 6857999"/>
              <a:gd name="connsiteX127" fmla="*/ 5854097 w 6096000"/>
              <a:gd name="connsiteY127" fmla="*/ 278343 h 6857999"/>
              <a:gd name="connsiteX128" fmla="*/ 5860666 w 6096000"/>
              <a:gd name="connsiteY128" fmla="*/ 281903 h 6857999"/>
              <a:gd name="connsiteX129" fmla="*/ 5865986 w 6096000"/>
              <a:gd name="connsiteY129" fmla="*/ 285663 h 6857999"/>
              <a:gd name="connsiteX130" fmla="*/ 5866099 w 6096000"/>
              <a:gd name="connsiteY130" fmla="*/ 279506 h 6857999"/>
              <a:gd name="connsiteX131" fmla="*/ 5865574 w 6096000"/>
              <a:gd name="connsiteY131" fmla="*/ 272299 h 6857999"/>
              <a:gd name="connsiteX132" fmla="*/ 5857828 w 6096000"/>
              <a:gd name="connsiteY132" fmla="*/ 268043 h 6857999"/>
              <a:gd name="connsiteX133" fmla="*/ 5850310 w 6096000"/>
              <a:gd name="connsiteY133" fmla="*/ 265206 h 6857999"/>
              <a:gd name="connsiteX134" fmla="*/ 5841798 w 6096000"/>
              <a:gd name="connsiteY134" fmla="*/ 263787 h 6857999"/>
              <a:gd name="connsiteX135" fmla="*/ 5831357 w 6096000"/>
              <a:gd name="connsiteY135" fmla="*/ 263376 h 6857999"/>
              <a:gd name="connsiteX136" fmla="*/ 4971124 w 6096000"/>
              <a:gd name="connsiteY136" fmla="*/ 263249 h 6857999"/>
              <a:gd name="connsiteX137" fmla="*/ 4947802 w 6096000"/>
              <a:gd name="connsiteY137" fmla="*/ 267349 h 6857999"/>
              <a:gd name="connsiteX138" fmla="*/ 4930977 w 6096000"/>
              <a:gd name="connsiteY138" fmla="*/ 279294 h 6857999"/>
              <a:gd name="connsiteX139" fmla="*/ 4914946 w 6096000"/>
              <a:gd name="connsiteY139" fmla="*/ 267945 h 6857999"/>
              <a:gd name="connsiteX140" fmla="*/ 4890673 w 6096000"/>
              <a:gd name="connsiteY140" fmla="*/ 264044 h 6857999"/>
              <a:gd name="connsiteX141" fmla="*/ 4851533 w 6096000"/>
              <a:gd name="connsiteY141" fmla="*/ 278869 h 6857999"/>
              <a:gd name="connsiteX142" fmla="*/ 4837929 w 6096000"/>
              <a:gd name="connsiteY142" fmla="*/ 319342 h 6857999"/>
              <a:gd name="connsiteX143" fmla="*/ 4837929 w 6096000"/>
              <a:gd name="connsiteY143" fmla="*/ 368768 h 6857999"/>
              <a:gd name="connsiteX144" fmla="*/ 4862045 w 6096000"/>
              <a:gd name="connsiteY144" fmla="*/ 368768 h 6857999"/>
              <a:gd name="connsiteX145" fmla="*/ 4862045 w 6096000"/>
              <a:gd name="connsiteY145" fmla="*/ 312802 h 6857999"/>
              <a:gd name="connsiteX146" fmla="*/ 4864173 w 6096000"/>
              <a:gd name="connsiteY146" fmla="*/ 295155 h 6857999"/>
              <a:gd name="connsiteX147" fmla="*/ 4870217 w 6096000"/>
              <a:gd name="connsiteY147" fmla="*/ 283805 h 6857999"/>
              <a:gd name="connsiteX148" fmla="*/ 4879665 w 6096000"/>
              <a:gd name="connsiteY148" fmla="*/ 277918 h 6857999"/>
              <a:gd name="connsiteX149" fmla="*/ 4891766 w 6096000"/>
              <a:gd name="connsiteY149" fmla="*/ 276499 h 6857999"/>
              <a:gd name="connsiteX150" fmla="*/ 4903328 w 6096000"/>
              <a:gd name="connsiteY150" fmla="*/ 278074 h 6857999"/>
              <a:gd name="connsiteX151" fmla="*/ 4911712 w 6096000"/>
              <a:gd name="connsiteY151" fmla="*/ 284075 h 6857999"/>
              <a:gd name="connsiteX152" fmla="*/ 4916904 w 6096000"/>
              <a:gd name="connsiteY152" fmla="*/ 295211 h 6857999"/>
              <a:gd name="connsiteX153" fmla="*/ 4918720 w 6096000"/>
              <a:gd name="connsiteY153" fmla="*/ 312434 h 6857999"/>
              <a:gd name="connsiteX154" fmla="*/ 4918720 w 6096000"/>
              <a:gd name="connsiteY154" fmla="*/ 368711 h 6857999"/>
              <a:gd name="connsiteX155" fmla="*/ 4942837 w 6096000"/>
              <a:gd name="connsiteY155" fmla="*/ 368711 h 6857999"/>
              <a:gd name="connsiteX156" fmla="*/ 4942837 w 6096000"/>
              <a:gd name="connsiteY156" fmla="*/ 321598 h 6857999"/>
              <a:gd name="connsiteX157" fmla="*/ 4942638 w 6096000"/>
              <a:gd name="connsiteY157" fmla="*/ 314505 h 6857999"/>
              <a:gd name="connsiteX158" fmla="*/ 4942425 w 6096000"/>
              <a:gd name="connsiteY158" fmla="*/ 311994 h 6857999"/>
              <a:gd name="connsiteX159" fmla="*/ 4944553 w 6096000"/>
              <a:gd name="connsiteY159" fmla="*/ 294346 h 6857999"/>
              <a:gd name="connsiteX160" fmla="*/ 4950597 w 6096000"/>
              <a:gd name="connsiteY160" fmla="*/ 282997 h 6857999"/>
              <a:gd name="connsiteX161" fmla="*/ 4960045 w 6096000"/>
              <a:gd name="connsiteY161" fmla="*/ 277124 h 6857999"/>
              <a:gd name="connsiteX162" fmla="*/ 4972146 w 6096000"/>
              <a:gd name="connsiteY162" fmla="*/ 275705 h 6857999"/>
              <a:gd name="connsiteX163" fmla="*/ 4983821 w 6096000"/>
              <a:gd name="connsiteY163" fmla="*/ 277280 h 6857999"/>
              <a:gd name="connsiteX164" fmla="*/ 4992333 w 6096000"/>
              <a:gd name="connsiteY164" fmla="*/ 283266 h 6857999"/>
              <a:gd name="connsiteX165" fmla="*/ 4997426 w 6096000"/>
              <a:gd name="connsiteY165" fmla="*/ 294502 h 6857999"/>
              <a:gd name="connsiteX166" fmla="*/ 4999185 w 6096000"/>
              <a:gd name="connsiteY166" fmla="*/ 312079 h 6857999"/>
              <a:gd name="connsiteX167" fmla="*/ 4999185 w 6096000"/>
              <a:gd name="connsiteY167" fmla="*/ 368824 h 6857999"/>
              <a:gd name="connsiteX168" fmla="*/ 5023302 w 6096000"/>
              <a:gd name="connsiteY168" fmla="*/ 368824 h 6857999"/>
              <a:gd name="connsiteX169" fmla="*/ 5023302 w 6096000"/>
              <a:gd name="connsiteY169" fmla="*/ 318519 h 6857999"/>
              <a:gd name="connsiteX170" fmla="*/ 5020464 w 6096000"/>
              <a:gd name="connsiteY170" fmla="*/ 295509 h 6857999"/>
              <a:gd name="connsiteX171" fmla="*/ 5011385 w 6096000"/>
              <a:gd name="connsiteY171" fmla="*/ 278173 h 6857999"/>
              <a:gd name="connsiteX172" fmla="*/ 4995170 w 6096000"/>
              <a:gd name="connsiteY172" fmla="*/ 267151 h 6857999"/>
              <a:gd name="connsiteX173" fmla="*/ 4971124 w 6096000"/>
              <a:gd name="connsiteY173" fmla="*/ 263249 h 6857999"/>
              <a:gd name="connsiteX174" fmla="*/ 5375379 w 6096000"/>
              <a:gd name="connsiteY174" fmla="*/ 263236 h 6857999"/>
              <a:gd name="connsiteX175" fmla="*/ 5350014 w 6096000"/>
              <a:gd name="connsiteY175" fmla="*/ 267775 h 6857999"/>
              <a:gd name="connsiteX176" fmla="*/ 5322918 w 6096000"/>
              <a:gd name="connsiteY176" fmla="*/ 296871 h 6857999"/>
              <a:gd name="connsiteX177" fmla="*/ 5319485 w 6096000"/>
              <a:gd name="connsiteY177" fmla="*/ 317144 h 6857999"/>
              <a:gd name="connsiteX178" fmla="*/ 5323130 w 6096000"/>
              <a:gd name="connsiteY178" fmla="*/ 337615 h 6857999"/>
              <a:gd name="connsiteX179" fmla="*/ 5333061 w 6096000"/>
              <a:gd name="connsiteY179" fmla="*/ 354766 h 6857999"/>
              <a:gd name="connsiteX180" fmla="*/ 5350085 w 6096000"/>
              <a:gd name="connsiteY180" fmla="*/ 366512 h 6857999"/>
              <a:gd name="connsiteX181" fmla="*/ 5375350 w 6096000"/>
              <a:gd name="connsiteY181" fmla="*/ 370768 h 6857999"/>
              <a:gd name="connsiteX182" fmla="*/ 5399467 w 6096000"/>
              <a:gd name="connsiteY182" fmla="*/ 366512 h 6857999"/>
              <a:gd name="connsiteX183" fmla="*/ 5425485 w 6096000"/>
              <a:gd name="connsiteY183" fmla="*/ 337941 h 6857999"/>
              <a:gd name="connsiteX184" fmla="*/ 5429032 w 6096000"/>
              <a:gd name="connsiteY184" fmla="*/ 317144 h 6857999"/>
              <a:gd name="connsiteX185" fmla="*/ 5425372 w 6096000"/>
              <a:gd name="connsiteY185" fmla="*/ 296871 h 6857999"/>
              <a:gd name="connsiteX186" fmla="*/ 5415696 w 6096000"/>
              <a:gd name="connsiteY186" fmla="*/ 279734 h 6857999"/>
              <a:gd name="connsiteX187" fmla="*/ 5399368 w 6096000"/>
              <a:gd name="connsiteY187" fmla="*/ 267775 h 6857999"/>
              <a:gd name="connsiteX188" fmla="*/ 5399354 w 6096000"/>
              <a:gd name="connsiteY188" fmla="*/ 267775 h 6857999"/>
              <a:gd name="connsiteX189" fmla="*/ 5375379 w 6096000"/>
              <a:gd name="connsiteY189" fmla="*/ 263236 h 6857999"/>
              <a:gd name="connsiteX190" fmla="*/ 5094744 w 6096000"/>
              <a:gd name="connsiteY190" fmla="*/ 263235 h 6857999"/>
              <a:gd name="connsiteX191" fmla="*/ 5070627 w 6096000"/>
              <a:gd name="connsiteY191" fmla="*/ 267009 h 6857999"/>
              <a:gd name="connsiteX192" fmla="*/ 5054285 w 6096000"/>
              <a:gd name="connsiteY192" fmla="*/ 277791 h 6857999"/>
              <a:gd name="connsiteX193" fmla="*/ 5044610 w 6096000"/>
              <a:gd name="connsiteY193" fmla="*/ 294715 h 6857999"/>
              <a:gd name="connsiteX194" fmla="*/ 5040950 w 6096000"/>
              <a:gd name="connsiteY194" fmla="*/ 317144 h 6857999"/>
              <a:gd name="connsiteX195" fmla="*/ 5044610 w 6096000"/>
              <a:gd name="connsiteY195" fmla="*/ 339558 h 6857999"/>
              <a:gd name="connsiteX196" fmla="*/ 5054299 w 6096000"/>
              <a:gd name="connsiteY196" fmla="*/ 356482 h 6857999"/>
              <a:gd name="connsiteX197" fmla="*/ 5070642 w 6096000"/>
              <a:gd name="connsiteY197" fmla="*/ 367151 h 6857999"/>
              <a:gd name="connsiteX198" fmla="*/ 5094758 w 6096000"/>
              <a:gd name="connsiteY198" fmla="*/ 370811 h 6857999"/>
              <a:gd name="connsiteX199" fmla="*/ 5103696 w 6096000"/>
              <a:gd name="connsiteY199" fmla="*/ 369761 h 6857999"/>
              <a:gd name="connsiteX200" fmla="*/ 5111541 w 6096000"/>
              <a:gd name="connsiteY200" fmla="*/ 366228 h 6857999"/>
              <a:gd name="connsiteX201" fmla="*/ 5118748 w 6096000"/>
              <a:gd name="connsiteY201" fmla="*/ 359433 h 6857999"/>
              <a:gd name="connsiteX202" fmla="*/ 5125968 w 6096000"/>
              <a:gd name="connsiteY202" fmla="*/ 348439 h 6857999"/>
              <a:gd name="connsiteX203" fmla="*/ 5125557 w 6096000"/>
              <a:gd name="connsiteY203" fmla="*/ 369988 h 6857999"/>
              <a:gd name="connsiteX204" fmla="*/ 5125557 w 6096000"/>
              <a:gd name="connsiteY204" fmla="*/ 370640 h 6857999"/>
              <a:gd name="connsiteX205" fmla="*/ 5150596 w 6096000"/>
              <a:gd name="connsiteY205" fmla="*/ 370640 h 6857999"/>
              <a:gd name="connsiteX206" fmla="*/ 5150596 w 6096000"/>
              <a:gd name="connsiteY206" fmla="*/ 370598 h 6857999"/>
              <a:gd name="connsiteX207" fmla="*/ 5150596 w 6096000"/>
              <a:gd name="connsiteY207" fmla="*/ 317002 h 6857999"/>
              <a:gd name="connsiteX208" fmla="*/ 5146964 w 6096000"/>
              <a:gd name="connsiteY208" fmla="*/ 294658 h 6857999"/>
              <a:gd name="connsiteX209" fmla="*/ 5120010 w 6096000"/>
              <a:gd name="connsiteY209" fmla="*/ 267009 h 6857999"/>
              <a:gd name="connsiteX210" fmla="*/ 5094744 w 6096000"/>
              <a:gd name="connsiteY210" fmla="*/ 263235 h 6857999"/>
              <a:gd name="connsiteX211" fmla="*/ 5499750 w 6096000"/>
              <a:gd name="connsiteY211" fmla="*/ 263235 h 6857999"/>
              <a:gd name="connsiteX212" fmla="*/ 5474413 w 6096000"/>
              <a:gd name="connsiteY212" fmla="*/ 267009 h 6857999"/>
              <a:gd name="connsiteX213" fmla="*/ 5457390 w 6096000"/>
              <a:gd name="connsiteY213" fmla="*/ 277803 h 6857999"/>
              <a:gd name="connsiteX214" fmla="*/ 5447573 w 6096000"/>
              <a:gd name="connsiteY214" fmla="*/ 294743 h 6857999"/>
              <a:gd name="connsiteX215" fmla="*/ 5443913 w 6096000"/>
              <a:gd name="connsiteY215" fmla="*/ 317171 h 6857999"/>
              <a:gd name="connsiteX216" fmla="*/ 5443913 w 6096000"/>
              <a:gd name="connsiteY216" fmla="*/ 414461 h 6857999"/>
              <a:gd name="connsiteX217" fmla="*/ 5468583 w 6096000"/>
              <a:gd name="connsiteY217" fmla="*/ 414461 h 6857999"/>
              <a:gd name="connsiteX218" fmla="*/ 5468838 w 6096000"/>
              <a:gd name="connsiteY218" fmla="*/ 364936 h 6857999"/>
              <a:gd name="connsiteX219" fmla="*/ 5482556 w 6096000"/>
              <a:gd name="connsiteY219" fmla="*/ 369462 h 6857999"/>
              <a:gd name="connsiteX220" fmla="*/ 5499722 w 6096000"/>
              <a:gd name="connsiteY220" fmla="*/ 370980 h 6857999"/>
              <a:gd name="connsiteX221" fmla="*/ 5523838 w 6096000"/>
              <a:gd name="connsiteY221" fmla="*/ 367320 h 6857999"/>
              <a:gd name="connsiteX222" fmla="*/ 5540252 w 6096000"/>
              <a:gd name="connsiteY222" fmla="*/ 356623 h 6857999"/>
              <a:gd name="connsiteX223" fmla="*/ 5549970 w 6096000"/>
              <a:gd name="connsiteY223" fmla="*/ 339698 h 6857999"/>
              <a:gd name="connsiteX224" fmla="*/ 5553616 w 6096000"/>
              <a:gd name="connsiteY224" fmla="*/ 317185 h 6857999"/>
              <a:gd name="connsiteX225" fmla="*/ 5549941 w 6096000"/>
              <a:gd name="connsiteY225" fmla="*/ 294743 h 6857999"/>
              <a:gd name="connsiteX226" fmla="*/ 5540238 w 6096000"/>
              <a:gd name="connsiteY226" fmla="*/ 277803 h 6857999"/>
              <a:gd name="connsiteX227" fmla="*/ 5523867 w 6096000"/>
              <a:gd name="connsiteY227" fmla="*/ 267009 h 6857999"/>
              <a:gd name="connsiteX228" fmla="*/ 5499750 w 6096000"/>
              <a:gd name="connsiteY228" fmla="*/ 263235 h 6857999"/>
              <a:gd name="connsiteX229" fmla="*/ 4785170 w 6096000"/>
              <a:gd name="connsiteY229" fmla="*/ 263178 h 6857999"/>
              <a:gd name="connsiteX230" fmla="*/ 4770714 w 6096000"/>
              <a:gd name="connsiteY230" fmla="*/ 265065 h 6857999"/>
              <a:gd name="connsiteX231" fmla="*/ 4758471 w 6096000"/>
              <a:gd name="connsiteY231" fmla="*/ 270612 h 6857999"/>
              <a:gd name="connsiteX232" fmla="*/ 4749959 w 6096000"/>
              <a:gd name="connsiteY232" fmla="*/ 279507 h 6857999"/>
              <a:gd name="connsiteX233" fmla="*/ 4746824 w 6096000"/>
              <a:gd name="connsiteY233" fmla="*/ 291210 h 6857999"/>
              <a:gd name="connsiteX234" fmla="*/ 4749761 w 6096000"/>
              <a:gd name="connsiteY234" fmla="*/ 304304 h 6857999"/>
              <a:gd name="connsiteX235" fmla="*/ 4757407 w 6096000"/>
              <a:gd name="connsiteY235" fmla="*/ 313299 h 6857999"/>
              <a:gd name="connsiteX236" fmla="*/ 4768004 w 6096000"/>
              <a:gd name="connsiteY236" fmla="*/ 319470 h 6857999"/>
              <a:gd name="connsiteX237" fmla="*/ 4779963 w 6096000"/>
              <a:gd name="connsiteY237" fmla="*/ 324080 h 6857999"/>
              <a:gd name="connsiteX238" fmla="*/ 4788773 w 6096000"/>
              <a:gd name="connsiteY238" fmla="*/ 327428 h 6857999"/>
              <a:gd name="connsiteX239" fmla="*/ 4796207 w 6096000"/>
              <a:gd name="connsiteY239" fmla="*/ 331301 h 6857999"/>
              <a:gd name="connsiteX240" fmla="*/ 4801456 w 6096000"/>
              <a:gd name="connsiteY240" fmla="*/ 336323 h 6857999"/>
              <a:gd name="connsiteX241" fmla="*/ 4803456 w 6096000"/>
              <a:gd name="connsiteY241" fmla="*/ 342920 h 6857999"/>
              <a:gd name="connsiteX242" fmla="*/ 4801569 w 6096000"/>
              <a:gd name="connsiteY242" fmla="*/ 350240 h 6857999"/>
              <a:gd name="connsiteX243" fmla="*/ 4796320 w 6096000"/>
              <a:gd name="connsiteY243" fmla="*/ 355588 h 6857999"/>
              <a:gd name="connsiteX244" fmla="*/ 4788660 w 6096000"/>
              <a:gd name="connsiteY244" fmla="*/ 358936 h 6857999"/>
              <a:gd name="connsiteX245" fmla="*/ 4779495 w 6096000"/>
              <a:gd name="connsiteY245" fmla="*/ 360099 h 6857999"/>
              <a:gd name="connsiteX246" fmla="*/ 4761989 w 6096000"/>
              <a:gd name="connsiteY246" fmla="*/ 358851 h 6857999"/>
              <a:gd name="connsiteX247" fmla="*/ 4746782 w 6096000"/>
              <a:gd name="connsiteY247" fmla="*/ 351758 h 6857999"/>
              <a:gd name="connsiteX248" fmla="*/ 4748668 w 6096000"/>
              <a:gd name="connsiteY248" fmla="*/ 366044 h 6857999"/>
              <a:gd name="connsiteX249" fmla="*/ 4765508 w 6096000"/>
              <a:gd name="connsiteY249" fmla="*/ 369633 h 6857999"/>
              <a:gd name="connsiteX250" fmla="*/ 4781737 w 6096000"/>
              <a:gd name="connsiteY250" fmla="*/ 370909 h 6857999"/>
              <a:gd name="connsiteX251" fmla="*/ 4796178 w 6096000"/>
              <a:gd name="connsiteY251" fmla="*/ 369065 h 6857999"/>
              <a:gd name="connsiteX252" fmla="*/ 4809358 w 6096000"/>
              <a:gd name="connsiteY252" fmla="*/ 363504 h 6857999"/>
              <a:gd name="connsiteX253" fmla="*/ 4818891 w 6096000"/>
              <a:gd name="connsiteY253" fmla="*/ 353758 h 6857999"/>
              <a:gd name="connsiteX254" fmla="*/ 4822551 w 6096000"/>
              <a:gd name="connsiteY254" fmla="*/ 339572 h 6857999"/>
              <a:gd name="connsiteX255" fmla="*/ 4819628 w 6096000"/>
              <a:gd name="connsiteY255" fmla="*/ 327088 h 6857999"/>
              <a:gd name="connsiteX256" fmla="*/ 4811996 w 6096000"/>
              <a:gd name="connsiteY256" fmla="*/ 318278 h 6857999"/>
              <a:gd name="connsiteX257" fmla="*/ 4801456 w 6096000"/>
              <a:gd name="connsiteY257" fmla="*/ 311993 h 6857999"/>
              <a:gd name="connsiteX258" fmla="*/ 4789752 w 6096000"/>
              <a:gd name="connsiteY258" fmla="*/ 307071 h 6857999"/>
              <a:gd name="connsiteX259" fmla="*/ 4780900 w 6096000"/>
              <a:gd name="connsiteY259" fmla="*/ 303425 h 6857999"/>
              <a:gd name="connsiteX260" fmla="*/ 4773282 w 6096000"/>
              <a:gd name="connsiteY260" fmla="*/ 299339 h 6857999"/>
              <a:gd name="connsiteX261" fmla="*/ 4767948 w 6096000"/>
              <a:gd name="connsiteY261" fmla="*/ 294303 h 6857999"/>
              <a:gd name="connsiteX262" fmla="*/ 4765961 w 6096000"/>
              <a:gd name="connsiteY262" fmla="*/ 287806 h 6857999"/>
              <a:gd name="connsiteX263" fmla="*/ 4767806 w 6096000"/>
              <a:gd name="connsiteY263" fmla="*/ 281691 h 6857999"/>
              <a:gd name="connsiteX264" fmla="*/ 4772615 w 6096000"/>
              <a:gd name="connsiteY264" fmla="*/ 277279 h 6857999"/>
              <a:gd name="connsiteX265" fmla="*/ 4779467 w 6096000"/>
              <a:gd name="connsiteY265" fmla="*/ 274485 h 6857999"/>
              <a:gd name="connsiteX266" fmla="*/ 4787312 w 6096000"/>
              <a:gd name="connsiteY266" fmla="*/ 273548 h 6857999"/>
              <a:gd name="connsiteX267" fmla="*/ 4799228 w 6096000"/>
              <a:gd name="connsiteY267" fmla="*/ 275322 h 6857999"/>
              <a:gd name="connsiteX268" fmla="*/ 4808010 w 6096000"/>
              <a:gd name="connsiteY268" fmla="*/ 278159 h 6857999"/>
              <a:gd name="connsiteX269" fmla="*/ 4814592 w 6096000"/>
              <a:gd name="connsiteY269" fmla="*/ 281720 h 6857999"/>
              <a:gd name="connsiteX270" fmla="*/ 4819926 w 6096000"/>
              <a:gd name="connsiteY270" fmla="*/ 285493 h 6857999"/>
              <a:gd name="connsiteX271" fmla="*/ 4820026 w 6096000"/>
              <a:gd name="connsiteY271" fmla="*/ 279308 h 6857999"/>
              <a:gd name="connsiteX272" fmla="*/ 4819501 w 6096000"/>
              <a:gd name="connsiteY272" fmla="*/ 272101 h 6857999"/>
              <a:gd name="connsiteX273" fmla="*/ 4811755 w 6096000"/>
              <a:gd name="connsiteY273" fmla="*/ 267846 h 6857999"/>
              <a:gd name="connsiteX274" fmla="*/ 4804222 w 6096000"/>
              <a:gd name="connsiteY274" fmla="*/ 265008 h 6857999"/>
              <a:gd name="connsiteX275" fmla="*/ 4795625 w 6096000"/>
              <a:gd name="connsiteY275" fmla="*/ 263590 h 6857999"/>
              <a:gd name="connsiteX276" fmla="*/ 4785170 w 6096000"/>
              <a:gd name="connsiteY276" fmla="*/ 263178 h 6857999"/>
              <a:gd name="connsiteX277" fmla="*/ 5638223 w 6096000"/>
              <a:gd name="connsiteY277" fmla="*/ 263092 h 6857999"/>
              <a:gd name="connsiteX278" fmla="*/ 5638223 w 6096000"/>
              <a:gd name="connsiteY278" fmla="*/ 368880 h 6857999"/>
              <a:gd name="connsiteX279" fmla="*/ 5662198 w 6096000"/>
              <a:gd name="connsiteY279" fmla="*/ 368880 h 6857999"/>
              <a:gd name="connsiteX280" fmla="*/ 5662198 w 6096000"/>
              <a:gd name="connsiteY280" fmla="*/ 263092 h 6857999"/>
              <a:gd name="connsiteX281" fmla="*/ 5649771 w 6096000"/>
              <a:gd name="connsiteY281" fmla="*/ 211539 h 6857999"/>
              <a:gd name="connsiteX282" fmla="*/ 5638734 w 6096000"/>
              <a:gd name="connsiteY282" fmla="*/ 216178 h 6857999"/>
              <a:gd name="connsiteX283" fmla="*/ 5638720 w 6096000"/>
              <a:gd name="connsiteY283" fmla="*/ 216150 h 6857999"/>
              <a:gd name="connsiteX284" fmla="*/ 5638720 w 6096000"/>
              <a:gd name="connsiteY284" fmla="*/ 238451 h 6857999"/>
              <a:gd name="connsiteX285" fmla="*/ 5649714 w 6096000"/>
              <a:gd name="connsiteY285" fmla="*/ 243075 h 6857999"/>
              <a:gd name="connsiteX286" fmla="*/ 5655247 w 6096000"/>
              <a:gd name="connsiteY286" fmla="*/ 241813 h 6857999"/>
              <a:gd name="connsiteX287" fmla="*/ 5660297 w 6096000"/>
              <a:gd name="connsiteY287" fmla="*/ 238365 h 6857999"/>
              <a:gd name="connsiteX288" fmla="*/ 5663957 w 6096000"/>
              <a:gd name="connsiteY288" fmla="*/ 233315 h 6857999"/>
              <a:gd name="connsiteX289" fmla="*/ 5665376 w 6096000"/>
              <a:gd name="connsiteY289" fmla="*/ 227328 h 6857999"/>
              <a:gd name="connsiteX290" fmla="*/ 5660850 w 6096000"/>
              <a:gd name="connsiteY290" fmla="*/ 216178 h 6857999"/>
              <a:gd name="connsiteX291" fmla="*/ 5649771 w 6096000"/>
              <a:gd name="connsiteY291" fmla="*/ 211539 h 6857999"/>
              <a:gd name="connsiteX292" fmla="*/ 5267038 w 6096000"/>
              <a:gd name="connsiteY292" fmla="*/ 211328 h 6857999"/>
              <a:gd name="connsiteX293" fmla="*/ 5267038 w 6096000"/>
              <a:gd name="connsiteY293" fmla="*/ 263207 h 6857999"/>
              <a:gd name="connsiteX294" fmla="*/ 5242538 w 6096000"/>
              <a:gd name="connsiteY294" fmla="*/ 263207 h 6857999"/>
              <a:gd name="connsiteX295" fmla="*/ 5237133 w 6096000"/>
              <a:gd name="connsiteY295" fmla="*/ 263207 h 6857999"/>
              <a:gd name="connsiteX296" fmla="*/ 5232522 w 6096000"/>
              <a:gd name="connsiteY296" fmla="*/ 263207 h 6857999"/>
              <a:gd name="connsiteX297" fmla="*/ 5185565 w 6096000"/>
              <a:gd name="connsiteY297" fmla="*/ 278812 h 6857999"/>
              <a:gd name="connsiteX298" fmla="*/ 5169819 w 6096000"/>
              <a:gd name="connsiteY298" fmla="*/ 319059 h 6857999"/>
              <a:gd name="connsiteX299" fmla="*/ 5169819 w 6096000"/>
              <a:gd name="connsiteY299" fmla="*/ 369009 h 6857999"/>
              <a:gd name="connsiteX300" fmla="*/ 5193765 w 6096000"/>
              <a:gd name="connsiteY300" fmla="*/ 369009 h 6857999"/>
              <a:gd name="connsiteX301" fmla="*/ 5193765 w 6096000"/>
              <a:gd name="connsiteY301" fmla="*/ 310575 h 6857999"/>
              <a:gd name="connsiteX302" fmla="*/ 5197014 w 6096000"/>
              <a:gd name="connsiteY302" fmla="*/ 293112 h 6857999"/>
              <a:gd name="connsiteX303" fmla="*/ 5207029 w 6096000"/>
              <a:gd name="connsiteY303" fmla="*/ 281479 h 6857999"/>
              <a:gd name="connsiteX304" fmla="*/ 5218903 w 6096000"/>
              <a:gd name="connsiteY304" fmla="*/ 276372 h 6857999"/>
              <a:gd name="connsiteX305" fmla="*/ 5231884 w 6096000"/>
              <a:gd name="connsiteY305" fmla="*/ 274797 h 6857999"/>
              <a:gd name="connsiteX306" fmla="*/ 5237119 w 6096000"/>
              <a:gd name="connsiteY306" fmla="*/ 274939 h 6857999"/>
              <a:gd name="connsiteX307" fmla="*/ 5244510 w 6096000"/>
              <a:gd name="connsiteY307" fmla="*/ 275563 h 6857999"/>
              <a:gd name="connsiteX308" fmla="*/ 5251333 w 6096000"/>
              <a:gd name="connsiteY308" fmla="*/ 275748 h 6857999"/>
              <a:gd name="connsiteX309" fmla="*/ 5267038 w 6096000"/>
              <a:gd name="connsiteY309" fmla="*/ 275578 h 6857999"/>
              <a:gd name="connsiteX310" fmla="*/ 5267038 w 6096000"/>
              <a:gd name="connsiteY310" fmla="*/ 368938 h 6857999"/>
              <a:gd name="connsiteX311" fmla="*/ 5290190 w 6096000"/>
              <a:gd name="connsiteY311" fmla="*/ 368938 h 6857999"/>
              <a:gd name="connsiteX312" fmla="*/ 5290190 w 6096000"/>
              <a:gd name="connsiteY312" fmla="*/ 275578 h 6857999"/>
              <a:gd name="connsiteX313" fmla="*/ 5314491 w 6096000"/>
              <a:gd name="connsiteY313" fmla="*/ 275578 h 6857999"/>
              <a:gd name="connsiteX314" fmla="*/ 5314491 w 6096000"/>
              <a:gd name="connsiteY314" fmla="*/ 263207 h 6857999"/>
              <a:gd name="connsiteX315" fmla="*/ 5290190 w 6096000"/>
              <a:gd name="connsiteY315" fmla="*/ 263207 h 6857999"/>
              <a:gd name="connsiteX316" fmla="*/ 5290190 w 6096000"/>
              <a:gd name="connsiteY316" fmla="*/ 211328 h 6857999"/>
              <a:gd name="connsiteX317" fmla="*/ 5577486 w 6096000"/>
              <a:gd name="connsiteY317" fmla="*/ 211217 h 6857999"/>
              <a:gd name="connsiteX318" fmla="*/ 5577486 w 6096000"/>
              <a:gd name="connsiteY318" fmla="*/ 263153 h 6857999"/>
              <a:gd name="connsiteX319" fmla="*/ 5552944 w 6096000"/>
              <a:gd name="connsiteY319" fmla="*/ 263153 h 6857999"/>
              <a:gd name="connsiteX320" fmla="*/ 5552944 w 6096000"/>
              <a:gd name="connsiteY320" fmla="*/ 275538 h 6857999"/>
              <a:gd name="connsiteX321" fmla="*/ 5577486 w 6096000"/>
              <a:gd name="connsiteY321" fmla="*/ 275538 h 6857999"/>
              <a:gd name="connsiteX322" fmla="*/ 5577486 w 6096000"/>
              <a:gd name="connsiteY322" fmla="*/ 369012 h 6857999"/>
              <a:gd name="connsiteX323" fmla="*/ 5600653 w 6096000"/>
              <a:gd name="connsiteY323" fmla="*/ 369012 h 6857999"/>
              <a:gd name="connsiteX324" fmla="*/ 5600653 w 6096000"/>
              <a:gd name="connsiteY324" fmla="*/ 275538 h 6857999"/>
              <a:gd name="connsiteX325" fmla="*/ 5624997 w 6096000"/>
              <a:gd name="connsiteY325" fmla="*/ 275538 h 6857999"/>
              <a:gd name="connsiteX326" fmla="*/ 5624997 w 6096000"/>
              <a:gd name="connsiteY326" fmla="*/ 263153 h 6857999"/>
              <a:gd name="connsiteX327" fmla="*/ 5600653 w 6096000"/>
              <a:gd name="connsiteY327" fmla="*/ 263153 h 6857999"/>
              <a:gd name="connsiteX328" fmla="*/ 5600653 w 6096000"/>
              <a:gd name="connsiteY328" fmla="*/ 211217 h 6857999"/>
              <a:gd name="connsiteX329" fmla="*/ 0 w 6096000"/>
              <a:gd name="connsiteY329" fmla="*/ 0 h 6857999"/>
              <a:gd name="connsiteX330" fmla="*/ 6096000 w 6096000"/>
              <a:gd name="connsiteY330" fmla="*/ 0 h 6857999"/>
              <a:gd name="connsiteX331" fmla="*/ 6096000 w 6096000"/>
              <a:gd name="connsiteY331" fmla="*/ 6857999 h 6857999"/>
              <a:gd name="connsiteX332" fmla="*/ 0 w 6096000"/>
              <a:gd name="connsiteY33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6096000" h="6857999">
                <a:moveTo>
                  <a:pt x="5095780" y="275975"/>
                </a:moveTo>
                <a:cubicBezTo>
                  <a:pt x="5099936" y="275795"/>
                  <a:pt x="5104093" y="276338"/>
                  <a:pt x="5108065" y="277578"/>
                </a:cubicBezTo>
                <a:cubicBezTo>
                  <a:pt x="5111739" y="278768"/>
                  <a:pt x="5115043" y="280889"/>
                  <a:pt x="5117655" y="283735"/>
                </a:cubicBezTo>
                <a:cubicBezTo>
                  <a:pt x="5120562" y="287053"/>
                  <a:pt x="5122669" y="290994"/>
                  <a:pt x="5123812" y="295254"/>
                </a:cubicBezTo>
                <a:cubicBezTo>
                  <a:pt x="5125380" y="301123"/>
                  <a:pt x="5126106" y="307183"/>
                  <a:pt x="5125968" y="313257"/>
                </a:cubicBezTo>
                <a:lnTo>
                  <a:pt x="5125968" y="313682"/>
                </a:lnTo>
                <a:cubicBezTo>
                  <a:pt x="5125958" y="328057"/>
                  <a:pt x="5123188" y="339123"/>
                  <a:pt x="5117655" y="346878"/>
                </a:cubicBezTo>
                <a:cubicBezTo>
                  <a:pt x="5112123" y="354634"/>
                  <a:pt x="5104831" y="358369"/>
                  <a:pt x="5095780" y="358085"/>
                </a:cubicBezTo>
                <a:cubicBezTo>
                  <a:pt x="5091630" y="358268"/>
                  <a:pt x="5087478" y="357759"/>
                  <a:pt x="5083494" y="356582"/>
                </a:cubicBezTo>
                <a:cubicBezTo>
                  <a:pt x="5079813" y="355467"/>
                  <a:pt x="5076499" y="353378"/>
                  <a:pt x="5073904" y="350538"/>
                </a:cubicBezTo>
                <a:cubicBezTo>
                  <a:pt x="5070979" y="347192"/>
                  <a:pt x="5068875" y="343208"/>
                  <a:pt x="5067762" y="338905"/>
                </a:cubicBezTo>
                <a:cubicBezTo>
                  <a:pt x="5066200" y="333003"/>
                  <a:pt x="5065474" y="326908"/>
                  <a:pt x="5065605" y="320804"/>
                </a:cubicBezTo>
                <a:lnTo>
                  <a:pt x="5065605" y="313257"/>
                </a:lnTo>
                <a:cubicBezTo>
                  <a:pt x="5065472" y="307151"/>
                  <a:pt x="5066198" y="301058"/>
                  <a:pt x="5067762" y="295155"/>
                </a:cubicBezTo>
                <a:cubicBezTo>
                  <a:pt x="5068882" y="290851"/>
                  <a:pt x="5070985" y="286864"/>
                  <a:pt x="5073904" y="283508"/>
                </a:cubicBezTo>
                <a:cubicBezTo>
                  <a:pt x="5076503" y="280676"/>
                  <a:pt x="5079816" y="278594"/>
                  <a:pt x="5083494" y="277479"/>
                </a:cubicBezTo>
                <a:cubicBezTo>
                  <a:pt x="5087478" y="276301"/>
                  <a:pt x="5091630" y="275792"/>
                  <a:pt x="5095780" y="275975"/>
                </a:cubicBezTo>
                <a:close/>
                <a:moveTo>
                  <a:pt x="5498615" y="275974"/>
                </a:moveTo>
                <a:cubicBezTo>
                  <a:pt x="5502794" y="275795"/>
                  <a:pt x="5506974" y="276309"/>
                  <a:pt x="5510986" y="277491"/>
                </a:cubicBezTo>
                <a:cubicBezTo>
                  <a:pt x="5514694" y="278601"/>
                  <a:pt x="5518036" y="280689"/>
                  <a:pt x="5520661" y="283536"/>
                </a:cubicBezTo>
                <a:cubicBezTo>
                  <a:pt x="5523596" y="286888"/>
                  <a:pt x="5525713" y="290874"/>
                  <a:pt x="5526846" y="295182"/>
                </a:cubicBezTo>
                <a:cubicBezTo>
                  <a:pt x="5528426" y="301088"/>
                  <a:pt x="5529163" y="307186"/>
                  <a:pt x="5529031" y="313298"/>
                </a:cubicBezTo>
                <a:lnTo>
                  <a:pt x="5529031" y="320845"/>
                </a:lnTo>
                <a:cubicBezTo>
                  <a:pt x="5529173" y="326961"/>
                  <a:pt x="5528442" y="333066"/>
                  <a:pt x="5526860" y="338975"/>
                </a:cubicBezTo>
                <a:cubicBezTo>
                  <a:pt x="5525722" y="343282"/>
                  <a:pt x="5523606" y="347268"/>
                  <a:pt x="5520675" y="350623"/>
                </a:cubicBezTo>
                <a:cubicBezTo>
                  <a:pt x="5518031" y="353472"/>
                  <a:pt x="5514670" y="355560"/>
                  <a:pt x="5510943" y="356665"/>
                </a:cubicBezTo>
                <a:cubicBezTo>
                  <a:pt x="5506931" y="357846"/>
                  <a:pt x="5502750" y="358354"/>
                  <a:pt x="5498573" y="358170"/>
                </a:cubicBezTo>
                <a:cubicBezTo>
                  <a:pt x="5494382" y="358353"/>
                  <a:pt x="5490191" y="357806"/>
                  <a:pt x="5486188" y="356553"/>
                </a:cubicBezTo>
                <a:cubicBezTo>
                  <a:pt x="5482489" y="355374"/>
                  <a:pt x="5479161" y="353258"/>
                  <a:pt x="5476527" y="350409"/>
                </a:cubicBezTo>
                <a:cubicBezTo>
                  <a:pt x="5473605" y="347087"/>
                  <a:pt x="5471488" y="343135"/>
                  <a:pt x="5470342" y="338862"/>
                </a:cubicBezTo>
                <a:lnTo>
                  <a:pt x="5470384" y="338862"/>
                </a:lnTo>
                <a:cubicBezTo>
                  <a:pt x="5468790" y="332993"/>
                  <a:pt x="5468055" y="326924"/>
                  <a:pt x="5468200" y="320845"/>
                </a:cubicBezTo>
                <a:lnTo>
                  <a:pt x="5468200" y="313298"/>
                </a:lnTo>
                <a:cubicBezTo>
                  <a:pt x="5468059" y="307219"/>
                  <a:pt x="5468790" y="301152"/>
                  <a:pt x="5470370" y="295281"/>
                </a:cubicBezTo>
                <a:cubicBezTo>
                  <a:pt x="5471530" y="291014"/>
                  <a:pt x="5473651" y="287071"/>
                  <a:pt x="5476569" y="283747"/>
                </a:cubicBezTo>
                <a:cubicBezTo>
                  <a:pt x="5479205" y="280898"/>
                  <a:pt x="5482533" y="278777"/>
                  <a:pt x="5486230" y="277592"/>
                </a:cubicBezTo>
                <a:cubicBezTo>
                  <a:pt x="5490234" y="276339"/>
                  <a:pt x="5494424" y="275790"/>
                  <a:pt x="5498615" y="275974"/>
                </a:cubicBezTo>
                <a:close/>
                <a:moveTo>
                  <a:pt x="5374173" y="275961"/>
                </a:moveTo>
                <a:cubicBezTo>
                  <a:pt x="5378324" y="275789"/>
                  <a:pt x="5382473" y="276303"/>
                  <a:pt x="5386458" y="277479"/>
                </a:cubicBezTo>
                <a:cubicBezTo>
                  <a:pt x="5390137" y="278594"/>
                  <a:pt x="5393449" y="280676"/>
                  <a:pt x="5396048" y="283508"/>
                </a:cubicBezTo>
                <a:cubicBezTo>
                  <a:pt x="5398962" y="286867"/>
                  <a:pt x="5401065" y="290852"/>
                  <a:pt x="5402191" y="295155"/>
                </a:cubicBezTo>
                <a:cubicBezTo>
                  <a:pt x="5403754" y="301058"/>
                  <a:pt x="5404481" y="307151"/>
                  <a:pt x="5404347" y="313257"/>
                </a:cubicBezTo>
                <a:lnTo>
                  <a:pt x="5404347" y="320804"/>
                </a:lnTo>
                <a:cubicBezTo>
                  <a:pt x="5404493" y="326907"/>
                  <a:pt x="5403781" y="333000"/>
                  <a:pt x="5402234" y="338906"/>
                </a:cubicBezTo>
                <a:cubicBezTo>
                  <a:pt x="5401110" y="343210"/>
                  <a:pt x="5399009" y="347195"/>
                  <a:pt x="5396091" y="350553"/>
                </a:cubicBezTo>
                <a:cubicBezTo>
                  <a:pt x="5393492" y="353384"/>
                  <a:pt x="5390179" y="355467"/>
                  <a:pt x="5386501" y="356582"/>
                </a:cubicBezTo>
                <a:cubicBezTo>
                  <a:pt x="5382517" y="357759"/>
                  <a:pt x="5378365" y="358269"/>
                  <a:pt x="5374216" y="358086"/>
                </a:cubicBezTo>
                <a:cubicBezTo>
                  <a:pt x="5370053" y="358267"/>
                  <a:pt x="5365890" y="357720"/>
                  <a:pt x="5361916" y="356468"/>
                </a:cubicBezTo>
                <a:cubicBezTo>
                  <a:pt x="5358240" y="355290"/>
                  <a:pt x="5354935" y="353172"/>
                  <a:pt x="5352326" y="350326"/>
                </a:cubicBezTo>
                <a:cubicBezTo>
                  <a:pt x="5349429" y="347003"/>
                  <a:pt x="5347328" y="343064"/>
                  <a:pt x="5346183" y="338806"/>
                </a:cubicBezTo>
                <a:cubicBezTo>
                  <a:pt x="5344601" y="332940"/>
                  <a:pt x="5343861" y="326878"/>
                  <a:pt x="5343984" y="320804"/>
                </a:cubicBezTo>
                <a:lnTo>
                  <a:pt x="5343984" y="313257"/>
                </a:lnTo>
                <a:cubicBezTo>
                  <a:pt x="5343845" y="307184"/>
                  <a:pt x="5344572" y="301122"/>
                  <a:pt x="5346141" y="295254"/>
                </a:cubicBezTo>
                <a:cubicBezTo>
                  <a:pt x="5347286" y="290997"/>
                  <a:pt x="5349387" y="287057"/>
                  <a:pt x="5352283" y="283735"/>
                </a:cubicBezTo>
                <a:cubicBezTo>
                  <a:pt x="5354895" y="280889"/>
                  <a:pt x="5358199" y="278768"/>
                  <a:pt x="5361873" y="277578"/>
                </a:cubicBezTo>
                <a:cubicBezTo>
                  <a:pt x="5365848" y="276332"/>
                  <a:pt x="5370011" y="275786"/>
                  <a:pt x="5374173" y="275961"/>
                </a:cubicBezTo>
                <a:close/>
                <a:moveTo>
                  <a:pt x="5720703" y="264327"/>
                </a:moveTo>
                <a:cubicBezTo>
                  <a:pt x="5712472" y="265945"/>
                  <a:pt x="5704712" y="269403"/>
                  <a:pt x="5698005" y="274442"/>
                </a:cubicBezTo>
                <a:cubicBezTo>
                  <a:pt x="5691620" y="279391"/>
                  <a:pt x="5686501" y="285785"/>
                  <a:pt x="5683067" y="293097"/>
                </a:cubicBezTo>
                <a:cubicBezTo>
                  <a:pt x="5679381" y="300888"/>
                  <a:pt x="5677523" y="309418"/>
                  <a:pt x="5677633" y="318036"/>
                </a:cubicBezTo>
                <a:cubicBezTo>
                  <a:pt x="5677564" y="325307"/>
                  <a:pt x="5678863" y="332526"/>
                  <a:pt x="5681464" y="339316"/>
                </a:cubicBezTo>
                <a:cubicBezTo>
                  <a:pt x="5683877" y="345623"/>
                  <a:pt x="5687578" y="351357"/>
                  <a:pt x="5692330" y="356155"/>
                </a:cubicBezTo>
                <a:cubicBezTo>
                  <a:pt x="5697070" y="360885"/>
                  <a:pt x="5702709" y="364619"/>
                  <a:pt x="5708914" y="367135"/>
                </a:cubicBezTo>
                <a:cubicBezTo>
                  <a:pt x="5715619" y="369804"/>
                  <a:pt x="5722797" y="371073"/>
                  <a:pt x="5730009" y="370866"/>
                </a:cubicBezTo>
                <a:cubicBezTo>
                  <a:pt x="5735672" y="370788"/>
                  <a:pt x="5741327" y="370395"/>
                  <a:pt x="5746948" y="369689"/>
                </a:cubicBezTo>
                <a:cubicBezTo>
                  <a:pt x="5751016" y="369160"/>
                  <a:pt x="5755041" y="368340"/>
                  <a:pt x="5758992" y="367235"/>
                </a:cubicBezTo>
                <a:cubicBezTo>
                  <a:pt x="5762114" y="366338"/>
                  <a:pt x="5765176" y="365239"/>
                  <a:pt x="5768156" y="363943"/>
                </a:cubicBezTo>
                <a:cubicBezTo>
                  <a:pt x="5770838" y="362738"/>
                  <a:pt x="5773689" y="361489"/>
                  <a:pt x="5776668" y="360212"/>
                </a:cubicBezTo>
                <a:lnTo>
                  <a:pt x="5776257" y="353389"/>
                </a:lnTo>
                <a:cubicBezTo>
                  <a:pt x="5764889" y="357247"/>
                  <a:pt x="5754655" y="358704"/>
                  <a:pt x="5745557" y="357758"/>
                </a:cubicBezTo>
                <a:cubicBezTo>
                  <a:pt x="5737396" y="357117"/>
                  <a:pt x="5729456" y="354793"/>
                  <a:pt x="5722235" y="350934"/>
                </a:cubicBezTo>
                <a:cubicBezTo>
                  <a:pt x="5716216" y="347704"/>
                  <a:pt x="5710977" y="343197"/>
                  <a:pt x="5706885" y="337727"/>
                </a:cubicBezTo>
                <a:cubicBezTo>
                  <a:pt x="5703475" y="333355"/>
                  <a:pt x="5701238" y="328184"/>
                  <a:pt x="5700388" y="322704"/>
                </a:cubicBezTo>
                <a:cubicBezTo>
                  <a:pt x="5699343" y="315969"/>
                  <a:pt x="5699598" y="309097"/>
                  <a:pt x="5701140" y="302460"/>
                </a:cubicBezTo>
                <a:cubicBezTo>
                  <a:pt x="5702350" y="297466"/>
                  <a:pt x="5704722" y="292829"/>
                  <a:pt x="5708063" y="288926"/>
                </a:cubicBezTo>
                <a:cubicBezTo>
                  <a:pt x="5711106" y="285504"/>
                  <a:pt x="5714851" y="282780"/>
                  <a:pt x="5719043" y="280939"/>
                </a:cubicBezTo>
                <a:cubicBezTo>
                  <a:pt x="5723231" y="279075"/>
                  <a:pt x="5727673" y="277841"/>
                  <a:pt x="5732222" y="277279"/>
                </a:cubicBezTo>
                <a:cubicBezTo>
                  <a:pt x="5735733" y="277206"/>
                  <a:pt x="5739239" y="277564"/>
                  <a:pt x="5742663" y="278343"/>
                </a:cubicBezTo>
                <a:cubicBezTo>
                  <a:pt x="5745349" y="278980"/>
                  <a:pt x="5747884" y="280137"/>
                  <a:pt x="5750125" y="281748"/>
                </a:cubicBezTo>
                <a:cubicBezTo>
                  <a:pt x="5752354" y="283410"/>
                  <a:pt x="5754296" y="285428"/>
                  <a:pt x="5755871" y="287720"/>
                </a:cubicBezTo>
                <a:cubicBezTo>
                  <a:pt x="5757573" y="290118"/>
                  <a:pt x="5759432" y="292955"/>
                  <a:pt x="5761418" y="296232"/>
                </a:cubicBezTo>
                <a:cubicBezTo>
                  <a:pt x="5764295" y="293688"/>
                  <a:pt x="5767322" y="291319"/>
                  <a:pt x="5770483" y="289139"/>
                </a:cubicBezTo>
                <a:cubicBezTo>
                  <a:pt x="5771885" y="288151"/>
                  <a:pt x="5773377" y="287296"/>
                  <a:pt x="5774937" y="286585"/>
                </a:cubicBezTo>
                <a:cubicBezTo>
                  <a:pt x="5775874" y="286160"/>
                  <a:pt x="5776314" y="286089"/>
                  <a:pt x="5776228" y="286160"/>
                </a:cubicBezTo>
                <a:cubicBezTo>
                  <a:pt x="5776143" y="286230"/>
                  <a:pt x="5775973" y="285989"/>
                  <a:pt x="5775689" y="285422"/>
                </a:cubicBezTo>
                <a:cubicBezTo>
                  <a:pt x="5773529" y="281374"/>
                  <a:pt x="5770643" y="277758"/>
                  <a:pt x="5767177" y="274754"/>
                </a:cubicBezTo>
                <a:cubicBezTo>
                  <a:pt x="5763073" y="270923"/>
                  <a:pt x="5757038" y="267731"/>
                  <a:pt x="5749076" y="265178"/>
                </a:cubicBezTo>
                <a:cubicBezTo>
                  <a:pt x="5739799" y="262786"/>
                  <a:pt x="5730106" y="262495"/>
                  <a:pt x="5720703" y="264327"/>
                </a:cubicBezTo>
                <a:close/>
                <a:moveTo>
                  <a:pt x="5831357" y="263376"/>
                </a:moveTo>
                <a:cubicBezTo>
                  <a:pt x="5826499" y="263359"/>
                  <a:pt x="5821660" y="263993"/>
                  <a:pt x="5816972" y="265263"/>
                </a:cubicBezTo>
                <a:cubicBezTo>
                  <a:pt x="5812616" y="266405"/>
                  <a:pt x="5808487" y="268275"/>
                  <a:pt x="5804757" y="270795"/>
                </a:cubicBezTo>
                <a:cubicBezTo>
                  <a:pt x="5801303" y="273095"/>
                  <a:pt x="5798398" y="276127"/>
                  <a:pt x="5796245" y="279676"/>
                </a:cubicBezTo>
                <a:cubicBezTo>
                  <a:pt x="5794136" y="283207"/>
                  <a:pt x="5793051" y="287254"/>
                  <a:pt x="5793110" y="291366"/>
                </a:cubicBezTo>
                <a:cubicBezTo>
                  <a:pt x="5792960" y="295898"/>
                  <a:pt x="5793966" y="300395"/>
                  <a:pt x="5796033" y="304431"/>
                </a:cubicBezTo>
                <a:cubicBezTo>
                  <a:pt x="5797935" y="307915"/>
                  <a:pt x="5800532" y="310973"/>
                  <a:pt x="5803665" y="313411"/>
                </a:cubicBezTo>
                <a:cubicBezTo>
                  <a:pt x="5806911" y="315912"/>
                  <a:pt x="5810469" y="317982"/>
                  <a:pt x="5814248" y="319568"/>
                </a:cubicBezTo>
                <a:cubicBezTo>
                  <a:pt x="5818149" y="321242"/>
                  <a:pt x="5822136" y="322746"/>
                  <a:pt x="5826179" y="324165"/>
                </a:cubicBezTo>
                <a:cubicBezTo>
                  <a:pt x="5829300" y="325285"/>
                  <a:pt x="5832137" y="326392"/>
                  <a:pt x="5834974" y="327513"/>
                </a:cubicBezTo>
                <a:cubicBezTo>
                  <a:pt x="5837577" y="328533"/>
                  <a:pt x="5840064" y="329826"/>
                  <a:pt x="5842394" y="331371"/>
                </a:cubicBezTo>
                <a:cubicBezTo>
                  <a:pt x="5844431" y="332710"/>
                  <a:pt x="5846205" y="334413"/>
                  <a:pt x="5847628" y="336393"/>
                </a:cubicBezTo>
                <a:cubicBezTo>
                  <a:pt x="5848980" y="338317"/>
                  <a:pt x="5849677" y="340625"/>
                  <a:pt x="5849614" y="342976"/>
                </a:cubicBezTo>
                <a:cubicBezTo>
                  <a:pt x="5849670" y="345536"/>
                  <a:pt x="5849023" y="348063"/>
                  <a:pt x="5847742" y="350282"/>
                </a:cubicBezTo>
                <a:cubicBezTo>
                  <a:pt x="5846424" y="352431"/>
                  <a:pt x="5844634" y="354250"/>
                  <a:pt x="5842507" y="355602"/>
                </a:cubicBezTo>
                <a:cubicBezTo>
                  <a:pt x="5840155" y="357122"/>
                  <a:pt x="5837573" y="358253"/>
                  <a:pt x="5834861" y="358950"/>
                </a:cubicBezTo>
                <a:cubicBezTo>
                  <a:pt x="5831899" y="359768"/>
                  <a:pt x="5828841" y="360194"/>
                  <a:pt x="5825767" y="360212"/>
                </a:cubicBezTo>
                <a:cubicBezTo>
                  <a:pt x="5819907" y="360562"/>
                  <a:pt x="5814027" y="360143"/>
                  <a:pt x="5808275" y="358964"/>
                </a:cubicBezTo>
                <a:cubicBezTo>
                  <a:pt x="5802808" y="357607"/>
                  <a:pt x="5797657" y="355197"/>
                  <a:pt x="5793110" y="351871"/>
                </a:cubicBezTo>
                <a:lnTo>
                  <a:pt x="5794983" y="366057"/>
                </a:lnTo>
                <a:cubicBezTo>
                  <a:pt x="5800483" y="367698"/>
                  <a:pt x="5806103" y="368898"/>
                  <a:pt x="5811794" y="369646"/>
                </a:cubicBezTo>
                <a:cubicBezTo>
                  <a:pt x="5817288" y="370327"/>
                  <a:pt x="5822689" y="370748"/>
                  <a:pt x="5827995" y="370909"/>
                </a:cubicBezTo>
                <a:cubicBezTo>
                  <a:pt x="5832835" y="370890"/>
                  <a:pt x="5837654" y="370290"/>
                  <a:pt x="5842351" y="369121"/>
                </a:cubicBezTo>
                <a:cubicBezTo>
                  <a:pt x="5847021" y="368027"/>
                  <a:pt x="5851472" y="366152"/>
                  <a:pt x="5855516" y="363574"/>
                </a:cubicBezTo>
                <a:cubicBezTo>
                  <a:pt x="5859386" y="361099"/>
                  <a:pt x="5862638" y="357769"/>
                  <a:pt x="5865021" y="353842"/>
                </a:cubicBezTo>
                <a:cubicBezTo>
                  <a:pt x="5867556" y="349554"/>
                  <a:pt x="5868830" y="344637"/>
                  <a:pt x="5868695" y="339656"/>
                </a:cubicBezTo>
                <a:cubicBezTo>
                  <a:pt x="5868827" y="335318"/>
                  <a:pt x="5867814" y="331022"/>
                  <a:pt x="5865759" y="327200"/>
                </a:cubicBezTo>
                <a:cubicBezTo>
                  <a:pt x="5863826" y="323797"/>
                  <a:pt x="5861243" y="320809"/>
                  <a:pt x="5858155" y="318405"/>
                </a:cubicBezTo>
                <a:cubicBezTo>
                  <a:pt x="5854907" y="315897"/>
                  <a:pt x="5851368" y="313791"/>
                  <a:pt x="5847614" y="312135"/>
                </a:cubicBezTo>
                <a:cubicBezTo>
                  <a:pt x="5843727" y="310390"/>
                  <a:pt x="5839840" y="308758"/>
                  <a:pt x="5835939" y="307212"/>
                </a:cubicBezTo>
                <a:cubicBezTo>
                  <a:pt x="5832889" y="305963"/>
                  <a:pt x="5829910" y="304743"/>
                  <a:pt x="5827072" y="303552"/>
                </a:cubicBezTo>
                <a:cubicBezTo>
                  <a:pt x="5824398" y="302468"/>
                  <a:pt x="5821849" y="301097"/>
                  <a:pt x="5819468" y="299466"/>
                </a:cubicBezTo>
                <a:cubicBezTo>
                  <a:pt x="5817420" y="298110"/>
                  <a:pt x="5815620" y="296412"/>
                  <a:pt x="5814149" y="294444"/>
                </a:cubicBezTo>
                <a:cubicBezTo>
                  <a:pt x="5812802" y="292554"/>
                  <a:pt x="5812106" y="290280"/>
                  <a:pt x="5812162" y="287961"/>
                </a:cubicBezTo>
                <a:cubicBezTo>
                  <a:pt x="5812109" y="285754"/>
                  <a:pt x="5812770" y="283589"/>
                  <a:pt x="5814049" y="281790"/>
                </a:cubicBezTo>
                <a:cubicBezTo>
                  <a:pt x="5815327" y="280009"/>
                  <a:pt x="5816960" y="278511"/>
                  <a:pt x="5818844" y="277392"/>
                </a:cubicBezTo>
                <a:cubicBezTo>
                  <a:pt x="5820948" y="276135"/>
                  <a:pt x="5823236" y="275216"/>
                  <a:pt x="5825625" y="274668"/>
                </a:cubicBezTo>
                <a:cubicBezTo>
                  <a:pt x="5828183" y="274041"/>
                  <a:pt x="5830808" y="273722"/>
                  <a:pt x="5833442" y="273718"/>
                </a:cubicBezTo>
                <a:cubicBezTo>
                  <a:pt x="5837440" y="274053"/>
                  <a:pt x="5841410" y="274650"/>
                  <a:pt x="5845330" y="275505"/>
                </a:cubicBezTo>
                <a:cubicBezTo>
                  <a:pt x="5848335" y="276173"/>
                  <a:pt x="5851270" y="277124"/>
                  <a:pt x="5854097" y="278343"/>
                </a:cubicBezTo>
                <a:cubicBezTo>
                  <a:pt x="5856381" y="279347"/>
                  <a:pt x="5858577" y="280539"/>
                  <a:pt x="5860666" y="281903"/>
                </a:cubicBezTo>
                <a:cubicBezTo>
                  <a:pt x="5862538" y="283162"/>
                  <a:pt x="5864312" y="284414"/>
                  <a:pt x="5865986" y="285663"/>
                </a:cubicBezTo>
                <a:cubicBezTo>
                  <a:pt x="5865986" y="283577"/>
                  <a:pt x="5866099" y="281520"/>
                  <a:pt x="5866099" y="279506"/>
                </a:cubicBezTo>
                <a:cubicBezTo>
                  <a:pt x="5866137" y="277093"/>
                  <a:pt x="5865963" y="274681"/>
                  <a:pt x="5865574" y="272299"/>
                </a:cubicBezTo>
                <a:cubicBezTo>
                  <a:pt x="5862794" y="270635"/>
                  <a:pt x="5860212" y="269216"/>
                  <a:pt x="5857828" y="268043"/>
                </a:cubicBezTo>
                <a:cubicBezTo>
                  <a:pt x="5855427" y="266842"/>
                  <a:pt x="5852907" y="265890"/>
                  <a:pt x="5850310" y="265206"/>
                </a:cubicBezTo>
                <a:cubicBezTo>
                  <a:pt x="5847516" y="264502"/>
                  <a:pt x="5844669" y="264027"/>
                  <a:pt x="5841798" y="263787"/>
                </a:cubicBezTo>
                <a:cubicBezTo>
                  <a:pt x="5838743" y="263514"/>
                  <a:pt x="5835262" y="263376"/>
                  <a:pt x="5831357" y="263376"/>
                </a:cubicBezTo>
                <a:close/>
                <a:moveTo>
                  <a:pt x="4971124" y="263249"/>
                </a:moveTo>
                <a:cubicBezTo>
                  <a:pt x="4963159" y="263092"/>
                  <a:pt x="4955237" y="264484"/>
                  <a:pt x="4947802" y="267349"/>
                </a:cubicBezTo>
                <a:cubicBezTo>
                  <a:pt x="4941319" y="269928"/>
                  <a:pt x="4935549" y="274024"/>
                  <a:pt x="4930977" y="279294"/>
                </a:cubicBezTo>
                <a:cubicBezTo>
                  <a:pt x="4926694" y="274200"/>
                  <a:pt x="4921174" y="270292"/>
                  <a:pt x="4914946" y="267945"/>
                </a:cubicBezTo>
                <a:cubicBezTo>
                  <a:pt x="4907168" y="265149"/>
                  <a:pt x="4898937" y="263827"/>
                  <a:pt x="4890673" y="264044"/>
                </a:cubicBezTo>
                <a:cubicBezTo>
                  <a:pt x="4873650" y="264044"/>
                  <a:pt x="4860603" y="268985"/>
                  <a:pt x="4851533" y="278869"/>
                </a:cubicBezTo>
                <a:cubicBezTo>
                  <a:pt x="4842464" y="288752"/>
                  <a:pt x="4837929" y="302243"/>
                  <a:pt x="4837929" y="319342"/>
                </a:cubicBezTo>
                <a:lnTo>
                  <a:pt x="4837929" y="368768"/>
                </a:lnTo>
                <a:lnTo>
                  <a:pt x="4862045" y="368768"/>
                </a:lnTo>
                <a:lnTo>
                  <a:pt x="4862045" y="312802"/>
                </a:lnTo>
                <a:cubicBezTo>
                  <a:pt x="4861913" y="306848"/>
                  <a:pt x="4862630" y="300906"/>
                  <a:pt x="4864173" y="295155"/>
                </a:cubicBezTo>
                <a:cubicBezTo>
                  <a:pt x="4865283" y="290955"/>
                  <a:pt x="4867352" y="287070"/>
                  <a:pt x="4870217" y="283805"/>
                </a:cubicBezTo>
                <a:cubicBezTo>
                  <a:pt x="4872786" y="281036"/>
                  <a:pt x="4876047" y="279003"/>
                  <a:pt x="4879665" y="277918"/>
                </a:cubicBezTo>
                <a:cubicBezTo>
                  <a:pt x="4883594" y="276790"/>
                  <a:pt x="4887682" y="276311"/>
                  <a:pt x="4891766" y="276499"/>
                </a:cubicBezTo>
                <a:cubicBezTo>
                  <a:pt x="4895684" y="276299"/>
                  <a:pt x="4899605" y="276834"/>
                  <a:pt x="4903328" y="278074"/>
                </a:cubicBezTo>
                <a:cubicBezTo>
                  <a:pt x="4906632" y="279245"/>
                  <a:pt x="4909538" y="281324"/>
                  <a:pt x="4911712" y="284075"/>
                </a:cubicBezTo>
                <a:cubicBezTo>
                  <a:pt x="4914209" y="287379"/>
                  <a:pt x="4915979" y="291174"/>
                  <a:pt x="4916904" y="295211"/>
                </a:cubicBezTo>
                <a:cubicBezTo>
                  <a:pt x="4918225" y="300853"/>
                  <a:pt x="4918835" y="306640"/>
                  <a:pt x="4918720" y="312434"/>
                </a:cubicBezTo>
                <a:lnTo>
                  <a:pt x="4918720" y="368711"/>
                </a:lnTo>
                <a:lnTo>
                  <a:pt x="4942837" y="368711"/>
                </a:lnTo>
                <a:lnTo>
                  <a:pt x="4942837" y="321598"/>
                </a:lnTo>
                <a:cubicBezTo>
                  <a:pt x="4942837" y="318009"/>
                  <a:pt x="4942766" y="315625"/>
                  <a:pt x="4942638" y="314505"/>
                </a:cubicBezTo>
                <a:cubicBezTo>
                  <a:pt x="4942519" y="313672"/>
                  <a:pt x="4942448" y="312834"/>
                  <a:pt x="4942425" y="311994"/>
                </a:cubicBezTo>
                <a:cubicBezTo>
                  <a:pt x="4942292" y="306040"/>
                  <a:pt x="4943008" y="300097"/>
                  <a:pt x="4944553" y="294346"/>
                </a:cubicBezTo>
                <a:cubicBezTo>
                  <a:pt x="4945663" y="290147"/>
                  <a:pt x="4947732" y="286261"/>
                  <a:pt x="4950597" y="282997"/>
                </a:cubicBezTo>
                <a:cubicBezTo>
                  <a:pt x="4953159" y="280222"/>
                  <a:pt x="4956423" y="278193"/>
                  <a:pt x="4960045" y="277124"/>
                </a:cubicBezTo>
                <a:cubicBezTo>
                  <a:pt x="4963973" y="275989"/>
                  <a:pt x="4968061" y="275509"/>
                  <a:pt x="4972146" y="275705"/>
                </a:cubicBezTo>
                <a:cubicBezTo>
                  <a:pt x="4976101" y="275504"/>
                  <a:pt x="4980060" y="276038"/>
                  <a:pt x="4983821" y="277280"/>
                </a:cubicBezTo>
                <a:cubicBezTo>
                  <a:pt x="4987172" y="278423"/>
                  <a:pt x="4990124" y="280500"/>
                  <a:pt x="4992333" y="283266"/>
                </a:cubicBezTo>
                <a:cubicBezTo>
                  <a:pt x="4994837" y="286592"/>
                  <a:pt x="4996576" y="290428"/>
                  <a:pt x="4997426" y="294502"/>
                </a:cubicBezTo>
                <a:cubicBezTo>
                  <a:pt x="4998693" y="300273"/>
                  <a:pt x="4999283" y="306172"/>
                  <a:pt x="4999185" y="312079"/>
                </a:cubicBezTo>
                <a:lnTo>
                  <a:pt x="4999185" y="368824"/>
                </a:lnTo>
                <a:lnTo>
                  <a:pt x="5023302" y="368824"/>
                </a:lnTo>
                <a:lnTo>
                  <a:pt x="5023302" y="318519"/>
                </a:lnTo>
                <a:cubicBezTo>
                  <a:pt x="5023405" y="310757"/>
                  <a:pt x="5022450" y="303015"/>
                  <a:pt x="5020464" y="295509"/>
                </a:cubicBezTo>
                <a:cubicBezTo>
                  <a:pt x="5018779" y="289122"/>
                  <a:pt x="5015675" y="283197"/>
                  <a:pt x="5011385" y="278173"/>
                </a:cubicBezTo>
                <a:cubicBezTo>
                  <a:pt x="5006959" y="273232"/>
                  <a:pt x="5001392" y="269449"/>
                  <a:pt x="4995170" y="267151"/>
                </a:cubicBezTo>
                <a:cubicBezTo>
                  <a:pt x="4987467" y="264367"/>
                  <a:pt x="4979313" y="263044"/>
                  <a:pt x="4971124" y="263249"/>
                </a:cubicBezTo>
                <a:close/>
                <a:moveTo>
                  <a:pt x="5375379" y="263236"/>
                </a:moveTo>
                <a:cubicBezTo>
                  <a:pt x="5365477" y="263246"/>
                  <a:pt x="5357022" y="264758"/>
                  <a:pt x="5350014" y="267775"/>
                </a:cubicBezTo>
                <a:cubicBezTo>
                  <a:pt x="5337094" y="272948"/>
                  <a:pt x="5327159" y="283617"/>
                  <a:pt x="5322918" y="296871"/>
                </a:cubicBezTo>
                <a:cubicBezTo>
                  <a:pt x="5320760" y="303417"/>
                  <a:pt x="5319602" y="310252"/>
                  <a:pt x="5319485" y="317144"/>
                </a:cubicBezTo>
                <a:cubicBezTo>
                  <a:pt x="5319731" y="324105"/>
                  <a:pt x="5320958" y="330997"/>
                  <a:pt x="5323130" y="337615"/>
                </a:cubicBezTo>
                <a:cubicBezTo>
                  <a:pt x="5325217" y="343957"/>
                  <a:pt x="5328599" y="349798"/>
                  <a:pt x="5333061" y="354766"/>
                </a:cubicBezTo>
                <a:cubicBezTo>
                  <a:pt x="5337778" y="359914"/>
                  <a:pt x="5343597" y="363930"/>
                  <a:pt x="5350085" y="366512"/>
                </a:cubicBezTo>
                <a:cubicBezTo>
                  <a:pt x="5357026" y="369350"/>
                  <a:pt x="5365448" y="370768"/>
                  <a:pt x="5375350" y="370768"/>
                </a:cubicBezTo>
                <a:cubicBezTo>
                  <a:pt x="5383594" y="370992"/>
                  <a:pt x="5391798" y="369544"/>
                  <a:pt x="5399467" y="366512"/>
                </a:cubicBezTo>
                <a:cubicBezTo>
                  <a:pt x="5412014" y="361412"/>
                  <a:pt x="5421578" y="350909"/>
                  <a:pt x="5425485" y="337941"/>
                </a:cubicBezTo>
                <a:cubicBezTo>
                  <a:pt x="5427589" y="331198"/>
                  <a:pt x="5428781" y="324203"/>
                  <a:pt x="5429032" y="317144"/>
                </a:cubicBezTo>
                <a:cubicBezTo>
                  <a:pt x="5428768" y="310248"/>
                  <a:pt x="5427536" y="303424"/>
                  <a:pt x="5425372" y="296871"/>
                </a:cubicBezTo>
                <a:cubicBezTo>
                  <a:pt x="5423313" y="290576"/>
                  <a:pt x="5420023" y="284751"/>
                  <a:pt x="5415696" y="279734"/>
                </a:cubicBezTo>
                <a:cubicBezTo>
                  <a:pt x="5411179" y="274617"/>
                  <a:pt x="5405610" y="270537"/>
                  <a:pt x="5399368" y="267775"/>
                </a:cubicBezTo>
                <a:lnTo>
                  <a:pt x="5399354" y="267775"/>
                </a:lnTo>
                <a:cubicBezTo>
                  <a:pt x="5392753" y="264749"/>
                  <a:pt x="5384760" y="263236"/>
                  <a:pt x="5375379" y="263236"/>
                </a:cubicBezTo>
                <a:close/>
                <a:moveTo>
                  <a:pt x="5094744" y="263235"/>
                </a:moveTo>
                <a:cubicBezTo>
                  <a:pt x="5086543" y="263023"/>
                  <a:pt x="5078372" y="264302"/>
                  <a:pt x="5070627" y="267009"/>
                </a:cubicBezTo>
                <a:cubicBezTo>
                  <a:pt x="5064411" y="269275"/>
                  <a:pt x="5058813" y="272967"/>
                  <a:pt x="5054285" y="277791"/>
                </a:cubicBezTo>
                <a:cubicBezTo>
                  <a:pt x="5049866" y="282661"/>
                  <a:pt x="5046564" y="288436"/>
                  <a:pt x="5044610" y="294715"/>
                </a:cubicBezTo>
                <a:cubicBezTo>
                  <a:pt x="5042344" y="301983"/>
                  <a:pt x="5041111" y="309533"/>
                  <a:pt x="5040950" y="317144"/>
                </a:cubicBezTo>
                <a:cubicBezTo>
                  <a:pt x="5041113" y="324750"/>
                  <a:pt x="5042345" y="332295"/>
                  <a:pt x="5044610" y="339558"/>
                </a:cubicBezTo>
                <a:cubicBezTo>
                  <a:pt x="5046572" y="345836"/>
                  <a:pt x="5049878" y="351611"/>
                  <a:pt x="5054299" y="356482"/>
                </a:cubicBezTo>
                <a:cubicBezTo>
                  <a:pt x="5058814" y="361294"/>
                  <a:pt x="5064419" y="364953"/>
                  <a:pt x="5070642" y="367151"/>
                </a:cubicBezTo>
                <a:cubicBezTo>
                  <a:pt x="5078402" y="369782"/>
                  <a:pt x="5086567" y="371022"/>
                  <a:pt x="5094758" y="370811"/>
                </a:cubicBezTo>
                <a:cubicBezTo>
                  <a:pt x="5097770" y="370833"/>
                  <a:pt x="5100772" y="370481"/>
                  <a:pt x="5103696" y="369761"/>
                </a:cubicBezTo>
                <a:cubicBezTo>
                  <a:pt x="5106499" y="369054"/>
                  <a:pt x="5109155" y="367858"/>
                  <a:pt x="5111541" y="366228"/>
                </a:cubicBezTo>
                <a:cubicBezTo>
                  <a:pt x="5114250" y="364313"/>
                  <a:pt x="5116676" y="362025"/>
                  <a:pt x="5118748" y="359433"/>
                </a:cubicBezTo>
                <a:cubicBezTo>
                  <a:pt x="5121491" y="356001"/>
                  <a:pt x="5123909" y="352320"/>
                  <a:pt x="5125968" y="348439"/>
                </a:cubicBezTo>
                <a:lnTo>
                  <a:pt x="5125557" y="369988"/>
                </a:lnTo>
                <a:lnTo>
                  <a:pt x="5125557" y="370640"/>
                </a:lnTo>
                <a:lnTo>
                  <a:pt x="5150596" y="370640"/>
                </a:lnTo>
                <a:lnTo>
                  <a:pt x="5150596" y="370598"/>
                </a:lnTo>
                <a:lnTo>
                  <a:pt x="5150596" y="317002"/>
                </a:lnTo>
                <a:cubicBezTo>
                  <a:pt x="5150437" y="309421"/>
                  <a:pt x="5149214" y="301899"/>
                  <a:pt x="5146964" y="294658"/>
                </a:cubicBezTo>
                <a:cubicBezTo>
                  <a:pt x="5143008" y="281608"/>
                  <a:pt x="5132955" y="271296"/>
                  <a:pt x="5120010" y="267009"/>
                </a:cubicBezTo>
                <a:cubicBezTo>
                  <a:pt x="5111867" y="264309"/>
                  <a:pt x="5103320" y="263034"/>
                  <a:pt x="5094744" y="263235"/>
                </a:cubicBezTo>
                <a:close/>
                <a:moveTo>
                  <a:pt x="5499750" y="263235"/>
                </a:moveTo>
                <a:cubicBezTo>
                  <a:pt x="5491150" y="263035"/>
                  <a:pt x="5482580" y="264310"/>
                  <a:pt x="5474413" y="267009"/>
                </a:cubicBezTo>
                <a:cubicBezTo>
                  <a:pt x="5467960" y="269200"/>
                  <a:pt x="5462124" y="272902"/>
                  <a:pt x="5457390" y="277803"/>
                </a:cubicBezTo>
                <a:cubicBezTo>
                  <a:pt x="5452907" y="282656"/>
                  <a:pt x="5449554" y="288441"/>
                  <a:pt x="5447573" y="294743"/>
                </a:cubicBezTo>
                <a:cubicBezTo>
                  <a:pt x="5445314" y="302011"/>
                  <a:pt x="5444081" y="309562"/>
                  <a:pt x="5443913" y="317171"/>
                </a:cubicBezTo>
                <a:lnTo>
                  <a:pt x="5443913" y="414461"/>
                </a:lnTo>
                <a:lnTo>
                  <a:pt x="5468583" y="414461"/>
                </a:lnTo>
                <a:lnTo>
                  <a:pt x="5468838" y="364936"/>
                </a:lnTo>
                <a:cubicBezTo>
                  <a:pt x="5473202" y="367017"/>
                  <a:pt x="5477811" y="368538"/>
                  <a:pt x="5482556" y="369462"/>
                </a:cubicBezTo>
                <a:cubicBezTo>
                  <a:pt x="5488212" y="370542"/>
                  <a:pt x="5493963" y="371051"/>
                  <a:pt x="5499722" y="370980"/>
                </a:cubicBezTo>
                <a:cubicBezTo>
                  <a:pt x="5507913" y="371176"/>
                  <a:pt x="5516074" y="369937"/>
                  <a:pt x="5523838" y="367320"/>
                </a:cubicBezTo>
                <a:cubicBezTo>
                  <a:pt x="5530086" y="365117"/>
                  <a:pt x="5535714" y="361449"/>
                  <a:pt x="5540252" y="356623"/>
                </a:cubicBezTo>
                <a:cubicBezTo>
                  <a:pt x="5544680" y="351753"/>
                  <a:pt x="5547996" y="345977"/>
                  <a:pt x="5549970" y="339698"/>
                </a:cubicBezTo>
                <a:cubicBezTo>
                  <a:pt x="5552231" y="332401"/>
                  <a:pt x="5553458" y="324824"/>
                  <a:pt x="5553616" y="317185"/>
                </a:cubicBezTo>
                <a:cubicBezTo>
                  <a:pt x="5553448" y="309568"/>
                  <a:pt x="5552211" y="302015"/>
                  <a:pt x="5549941" y="294743"/>
                </a:cubicBezTo>
                <a:cubicBezTo>
                  <a:pt x="5547977" y="288458"/>
                  <a:pt x="5544665" y="282677"/>
                  <a:pt x="5540238" y="277803"/>
                </a:cubicBezTo>
                <a:cubicBezTo>
                  <a:pt x="5535701" y="272974"/>
                  <a:pt x="5530093" y="269277"/>
                  <a:pt x="5523867" y="267009"/>
                </a:cubicBezTo>
                <a:cubicBezTo>
                  <a:pt x="5516120" y="264312"/>
                  <a:pt x="5507950" y="263035"/>
                  <a:pt x="5499750" y="263235"/>
                </a:cubicBezTo>
                <a:close/>
                <a:moveTo>
                  <a:pt x="4785170" y="263178"/>
                </a:moveTo>
                <a:cubicBezTo>
                  <a:pt x="4780288" y="263156"/>
                  <a:pt x="4775426" y="263791"/>
                  <a:pt x="4770714" y="265065"/>
                </a:cubicBezTo>
                <a:cubicBezTo>
                  <a:pt x="4766347" y="266206"/>
                  <a:pt x="4762207" y="268081"/>
                  <a:pt x="4758471" y="270612"/>
                </a:cubicBezTo>
                <a:cubicBezTo>
                  <a:pt x="4755017" y="272919"/>
                  <a:pt x="4752111" y="275954"/>
                  <a:pt x="4749959" y="279507"/>
                </a:cubicBezTo>
                <a:cubicBezTo>
                  <a:pt x="4747856" y="283045"/>
                  <a:pt x="4746771" y="287095"/>
                  <a:pt x="4746824" y="291210"/>
                </a:cubicBezTo>
                <a:cubicBezTo>
                  <a:pt x="4746678" y="295753"/>
                  <a:pt x="4747688" y="300259"/>
                  <a:pt x="4749761" y="304304"/>
                </a:cubicBezTo>
                <a:cubicBezTo>
                  <a:pt x="4751660" y="307800"/>
                  <a:pt x="4754263" y="310861"/>
                  <a:pt x="4757407" y="313299"/>
                </a:cubicBezTo>
                <a:cubicBezTo>
                  <a:pt x="4760658" y="315805"/>
                  <a:pt x="4764220" y="317879"/>
                  <a:pt x="4768004" y="319470"/>
                </a:cubicBezTo>
                <a:cubicBezTo>
                  <a:pt x="4771920" y="321154"/>
                  <a:pt x="4775906" y="322690"/>
                  <a:pt x="4779963" y="324080"/>
                </a:cubicBezTo>
                <a:cubicBezTo>
                  <a:pt x="4783099" y="325201"/>
                  <a:pt x="4785936" y="326308"/>
                  <a:pt x="4788773" y="327428"/>
                </a:cubicBezTo>
                <a:cubicBezTo>
                  <a:pt x="4791382" y="328451"/>
                  <a:pt x="4793874" y="329749"/>
                  <a:pt x="4796207" y="331301"/>
                </a:cubicBezTo>
                <a:cubicBezTo>
                  <a:pt x="4798245" y="332645"/>
                  <a:pt x="4800023" y="334346"/>
                  <a:pt x="4801456" y="336323"/>
                </a:cubicBezTo>
                <a:cubicBezTo>
                  <a:pt x="4802803" y="338255"/>
                  <a:pt x="4803504" y="340565"/>
                  <a:pt x="4803456" y="342920"/>
                </a:cubicBezTo>
                <a:cubicBezTo>
                  <a:pt x="4803510" y="345486"/>
                  <a:pt x="4802857" y="348018"/>
                  <a:pt x="4801569" y="350240"/>
                </a:cubicBezTo>
                <a:cubicBezTo>
                  <a:pt x="4800248" y="352398"/>
                  <a:pt x="4798452" y="354226"/>
                  <a:pt x="4796320" y="355588"/>
                </a:cubicBezTo>
                <a:cubicBezTo>
                  <a:pt x="4793962" y="357106"/>
                  <a:pt x="4791376" y="358237"/>
                  <a:pt x="4788660" y="358936"/>
                </a:cubicBezTo>
                <a:cubicBezTo>
                  <a:pt x="4785669" y="359726"/>
                  <a:pt x="4782588" y="360118"/>
                  <a:pt x="4779495" y="360099"/>
                </a:cubicBezTo>
                <a:cubicBezTo>
                  <a:pt x="4773630" y="360457"/>
                  <a:pt x="4767744" y="360037"/>
                  <a:pt x="4761989" y="358851"/>
                </a:cubicBezTo>
                <a:cubicBezTo>
                  <a:pt x="4756506" y="357501"/>
                  <a:pt x="4751340" y="355090"/>
                  <a:pt x="4746782" y="351758"/>
                </a:cubicBezTo>
                <a:lnTo>
                  <a:pt x="4748668" y="366044"/>
                </a:lnTo>
                <a:cubicBezTo>
                  <a:pt x="4754174" y="367698"/>
                  <a:pt x="4759806" y="368898"/>
                  <a:pt x="4765508" y="369633"/>
                </a:cubicBezTo>
                <a:cubicBezTo>
                  <a:pt x="4771026" y="370342"/>
                  <a:pt x="4776431" y="370753"/>
                  <a:pt x="4781737" y="370909"/>
                </a:cubicBezTo>
                <a:cubicBezTo>
                  <a:pt x="4786607" y="370875"/>
                  <a:pt x="4791456" y="370257"/>
                  <a:pt x="4796178" y="369065"/>
                </a:cubicBezTo>
                <a:cubicBezTo>
                  <a:pt x="4800856" y="367973"/>
                  <a:pt x="4805312" y="366092"/>
                  <a:pt x="4809358" y="363504"/>
                </a:cubicBezTo>
                <a:cubicBezTo>
                  <a:pt x="4813239" y="361027"/>
                  <a:pt x="4816500" y="357693"/>
                  <a:pt x="4818891" y="353758"/>
                </a:cubicBezTo>
                <a:cubicBezTo>
                  <a:pt x="4821415" y="349465"/>
                  <a:pt x="4822683" y="344550"/>
                  <a:pt x="4822551" y="339572"/>
                </a:cubicBezTo>
                <a:cubicBezTo>
                  <a:pt x="4822680" y="335226"/>
                  <a:pt x="4821673" y="330924"/>
                  <a:pt x="4819628" y="327088"/>
                </a:cubicBezTo>
                <a:cubicBezTo>
                  <a:pt x="4817684" y="323682"/>
                  <a:pt x="4815090" y="320688"/>
                  <a:pt x="4811996" y="318278"/>
                </a:cubicBezTo>
                <a:cubicBezTo>
                  <a:pt x="4808749" y="315766"/>
                  <a:pt x="4805209" y="313656"/>
                  <a:pt x="4801456" y="311993"/>
                </a:cubicBezTo>
                <a:cubicBezTo>
                  <a:pt x="4797540" y="310244"/>
                  <a:pt x="4793639" y="308603"/>
                  <a:pt x="4789752" y="307071"/>
                </a:cubicBezTo>
                <a:lnTo>
                  <a:pt x="4780900" y="303425"/>
                </a:lnTo>
                <a:cubicBezTo>
                  <a:pt x="4778224" y="302334"/>
                  <a:pt x="4775670" y="300965"/>
                  <a:pt x="4773282" y="299339"/>
                </a:cubicBezTo>
                <a:cubicBezTo>
                  <a:pt x="4771231" y="297975"/>
                  <a:pt x="4769428" y="296272"/>
                  <a:pt x="4767948" y="294303"/>
                </a:cubicBezTo>
                <a:cubicBezTo>
                  <a:pt x="4766602" y="292408"/>
                  <a:pt x="4765905" y="290129"/>
                  <a:pt x="4765961" y="287806"/>
                </a:cubicBezTo>
                <a:cubicBezTo>
                  <a:pt x="4765910" y="285624"/>
                  <a:pt x="4766556" y="283482"/>
                  <a:pt x="4767806" y="281691"/>
                </a:cubicBezTo>
                <a:cubicBezTo>
                  <a:pt x="4769092" y="279910"/>
                  <a:pt x="4770728" y="278407"/>
                  <a:pt x="4772615" y="277279"/>
                </a:cubicBezTo>
                <a:cubicBezTo>
                  <a:pt x="4774743" y="276004"/>
                  <a:pt x="4777054" y="275062"/>
                  <a:pt x="4779467" y="274485"/>
                </a:cubicBezTo>
                <a:cubicBezTo>
                  <a:pt x="4782034" y="273855"/>
                  <a:pt x="4784669" y="273540"/>
                  <a:pt x="4787312" y="273548"/>
                </a:cubicBezTo>
                <a:cubicBezTo>
                  <a:pt x="4791319" y="273873"/>
                  <a:pt x="4795300" y="274465"/>
                  <a:pt x="4799228" y="275322"/>
                </a:cubicBezTo>
                <a:cubicBezTo>
                  <a:pt x="4802240" y="275984"/>
                  <a:pt x="4805181" y="276933"/>
                  <a:pt x="4808010" y="278159"/>
                </a:cubicBezTo>
                <a:cubicBezTo>
                  <a:pt x="4810297" y="279166"/>
                  <a:pt x="4812498" y="280358"/>
                  <a:pt x="4814592" y="281720"/>
                </a:cubicBezTo>
                <a:cubicBezTo>
                  <a:pt x="4816465" y="282982"/>
                  <a:pt x="4818238" y="284231"/>
                  <a:pt x="4819926" y="285493"/>
                </a:cubicBezTo>
                <a:cubicBezTo>
                  <a:pt x="4819926" y="283394"/>
                  <a:pt x="4820026" y="281337"/>
                  <a:pt x="4820026" y="279308"/>
                </a:cubicBezTo>
                <a:cubicBezTo>
                  <a:pt x="4820071" y="276895"/>
                  <a:pt x="4819897" y="274482"/>
                  <a:pt x="4819501" y="272101"/>
                </a:cubicBezTo>
                <a:cubicBezTo>
                  <a:pt x="4816710" y="270446"/>
                  <a:pt x="4814128" y="269027"/>
                  <a:pt x="4811755" y="267846"/>
                </a:cubicBezTo>
                <a:cubicBezTo>
                  <a:pt x="4809343" y="266654"/>
                  <a:pt x="4806820" y="265703"/>
                  <a:pt x="4804222" y="265008"/>
                </a:cubicBezTo>
                <a:cubicBezTo>
                  <a:pt x="4801400" y="264302"/>
                  <a:pt x="4798525" y="263827"/>
                  <a:pt x="4795625" y="263590"/>
                </a:cubicBezTo>
                <a:cubicBezTo>
                  <a:pt x="4792561" y="263316"/>
                  <a:pt x="4789076" y="263178"/>
                  <a:pt x="4785170" y="263178"/>
                </a:cubicBezTo>
                <a:close/>
                <a:moveTo>
                  <a:pt x="5638223" y="263092"/>
                </a:moveTo>
                <a:lnTo>
                  <a:pt x="5638223" y="368880"/>
                </a:lnTo>
                <a:lnTo>
                  <a:pt x="5662198" y="368880"/>
                </a:lnTo>
                <a:lnTo>
                  <a:pt x="5662198" y="263092"/>
                </a:lnTo>
                <a:close/>
                <a:moveTo>
                  <a:pt x="5649771" y="211539"/>
                </a:moveTo>
                <a:cubicBezTo>
                  <a:pt x="5645600" y="211449"/>
                  <a:pt x="5641588" y="213135"/>
                  <a:pt x="5638734" y="216178"/>
                </a:cubicBezTo>
                <a:lnTo>
                  <a:pt x="5638720" y="216150"/>
                </a:lnTo>
                <a:cubicBezTo>
                  <a:pt x="5632732" y="222377"/>
                  <a:pt x="5632732" y="232223"/>
                  <a:pt x="5638720" y="238451"/>
                </a:cubicBezTo>
                <a:cubicBezTo>
                  <a:pt x="5641572" y="241468"/>
                  <a:pt x="5645562" y="243146"/>
                  <a:pt x="5649714" y="243075"/>
                </a:cubicBezTo>
                <a:cubicBezTo>
                  <a:pt x="5651626" y="243048"/>
                  <a:pt x="5653512" y="242618"/>
                  <a:pt x="5655247" y="241813"/>
                </a:cubicBezTo>
                <a:cubicBezTo>
                  <a:pt x="5657118" y="240966"/>
                  <a:pt x="5658826" y="239799"/>
                  <a:pt x="5660297" y="238365"/>
                </a:cubicBezTo>
                <a:cubicBezTo>
                  <a:pt x="5661816" y="236920"/>
                  <a:pt x="5663056" y="235208"/>
                  <a:pt x="5663957" y="233315"/>
                </a:cubicBezTo>
                <a:cubicBezTo>
                  <a:pt x="5664879" y="231454"/>
                  <a:pt x="5665364" y="229406"/>
                  <a:pt x="5665376" y="227328"/>
                </a:cubicBezTo>
                <a:cubicBezTo>
                  <a:pt x="5665462" y="223148"/>
                  <a:pt x="5663827" y="219115"/>
                  <a:pt x="5660850" y="216178"/>
                </a:cubicBezTo>
                <a:cubicBezTo>
                  <a:pt x="5657961" y="213163"/>
                  <a:pt x="5653947" y="211483"/>
                  <a:pt x="5649771" y="211539"/>
                </a:cubicBezTo>
                <a:close/>
                <a:moveTo>
                  <a:pt x="5267038" y="211328"/>
                </a:moveTo>
                <a:lnTo>
                  <a:pt x="5267038" y="263207"/>
                </a:lnTo>
                <a:lnTo>
                  <a:pt x="5242538" y="263207"/>
                </a:lnTo>
                <a:cubicBezTo>
                  <a:pt x="5240992" y="263079"/>
                  <a:pt x="5238793" y="263207"/>
                  <a:pt x="5237133" y="263207"/>
                </a:cubicBezTo>
                <a:lnTo>
                  <a:pt x="5232522" y="263207"/>
                </a:lnTo>
                <a:cubicBezTo>
                  <a:pt x="5212548" y="263207"/>
                  <a:pt x="5196063" y="268967"/>
                  <a:pt x="5185565" y="278812"/>
                </a:cubicBezTo>
                <a:cubicBezTo>
                  <a:pt x="5175067" y="288657"/>
                  <a:pt x="5169819" y="302064"/>
                  <a:pt x="5169819" y="319059"/>
                </a:cubicBezTo>
                <a:lnTo>
                  <a:pt x="5169819" y="369009"/>
                </a:lnTo>
                <a:lnTo>
                  <a:pt x="5193765" y="369009"/>
                </a:lnTo>
                <a:lnTo>
                  <a:pt x="5193765" y="310575"/>
                </a:lnTo>
                <a:cubicBezTo>
                  <a:pt x="5193571" y="304587"/>
                  <a:pt x="5194679" y="298629"/>
                  <a:pt x="5197014" y="293112"/>
                </a:cubicBezTo>
                <a:cubicBezTo>
                  <a:pt x="5199170" y="288431"/>
                  <a:pt x="5203540" y="284274"/>
                  <a:pt x="5207029" y="281479"/>
                </a:cubicBezTo>
                <a:cubicBezTo>
                  <a:pt x="5210519" y="278684"/>
                  <a:pt x="5214577" y="277550"/>
                  <a:pt x="5218903" y="276372"/>
                </a:cubicBezTo>
                <a:cubicBezTo>
                  <a:pt x="5223125" y="275193"/>
                  <a:pt x="5227502" y="274663"/>
                  <a:pt x="5231884" y="274797"/>
                </a:cubicBezTo>
                <a:cubicBezTo>
                  <a:pt x="5233558" y="274797"/>
                  <a:pt x="5235303" y="274797"/>
                  <a:pt x="5237119" y="274939"/>
                </a:cubicBezTo>
                <a:cubicBezTo>
                  <a:pt x="5238934" y="275081"/>
                  <a:pt x="5242013" y="275336"/>
                  <a:pt x="5244510" y="275563"/>
                </a:cubicBezTo>
                <a:cubicBezTo>
                  <a:pt x="5246425" y="275748"/>
                  <a:pt x="5251333" y="275748"/>
                  <a:pt x="5251333" y="275748"/>
                </a:cubicBezTo>
                <a:lnTo>
                  <a:pt x="5267038" y="275578"/>
                </a:lnTo>
                <a:lnTo>
                  <a:pt x="5267038" y="368938"/>
                </a:lnTo>
                <a:lnTo>
                  <a:pt x="5290190" y="368938"/>
                </a:lnTo>
                <a:lnTo>
                  <a:pt x="5290190" y="275578"/>
                </a:lnTo>
                <a:lnTo>
                  <a:pt x="5314491" y="275578"/>
                </a:lnTo>
                <a:lnTo>
                  <a:pt x="5314491" y="263207"/>
                </a:lnTo>
                <a:lnTo>
                  <a:pt x="5290190" y="263207"/>
                </a:lnTo>
                <a:lnTo>
                  <a:pt x="5290190" y="211328"/>
                </a:lnTo>
                <a:close/>
                <a:moveTo>
                  <a:pt x="5577486" y="211217"/>
                </a:moveTo>
                <a:lnTo>
                  <a:pt x="5577486" y="263153"/>
                </a:lnTo>
                <a:lnTo>
                  <a:pt x="5552944" y="263153"/>
                </a:lnTo>
                <a:lnTo>
                  <a:pt x="5552944" y="275538"/>
                </a:lnTo>
                <a:lnTo>
                  <a:pt x="5577486" y="275538"/>
                </a:lnTo>
                <a:lnTo>
                  <a:pt x="5577486" y="369012"/>
                </a:lnTo>
                <a:lnTo>
                  <a:pt x="5600653" y="369012"/>
                </a:lnTo>
                <a:lnTo>
                  <a:pt x="5600653" y="275538"/>
                </a:lnTo>
                <a:lnTo>
                  <a:pt x="5624997" y="275538"/>
                </a:lnTo>
                <a:lnTo>
                  <a:pt x="5624997" y="263153"/>
                </a:lnTo>
                <a:lnTo>
                  <a:pt x="5600653" y="263153"/>
                </a:lnTo>
                <a:lnTo>
                  <a:pt x="5600653" y="211217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0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2D24BF3-8EF2-4C5D-8022-D1BEF4473514}"/>
              </a:ext>
            </a:extLst>
          </p:cNvPr>
          <p:cNvGrpSpPr/>
          <p:nvPr userDrawn="1"/>
        </p:nvGrpSpPr>
        <p:grpSpPr>
          <a:xfrm>
            <a:off x="9873052" y="206375"/>
            <a:ext cx="2093120" cy="379322"/>
            <a:chOff x="9873052" y="206375"/>
            <a:chExt cx="2093120" cy="37932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0353CE-3A08-4343-AA29-88951131CA82}"/>
                </a:ext>
              </a:extLst>
            </p:cNvPr>
            <p:cNvSpPr/>
            <p:nvPr userDrawn="1"/>
          </p:nvSpPr>
          <p:spPr>
            <a:xfrm>
              <a:off x="9873052" y="303454"/>
              <a:ext cx="141379" cy="200990"/>
            </a:xfrm>
            <a:custGeom>
              <a:avLst/>
              <a:gdLst>
                <a:gd name="connsiteX0" fmla="*/ 78064 w 141379"/>
                <a:gd name="connsiteY0" fmla="*/ 178578 h 200990"/>
                <a:gd name="connsiteX1" fmla="*/ 92357 w 141379"/>
                <a:gd name="connsiteY1" fmla="*/ 172332 h 200990"/>
                <a:gd name="connsiteX2" fmla="*/ 102149 w 141379"/>
                <a:gd name="connsiteY2" fmla="*/ 162354 h 200990"/>
                <a:gd name="connsiteX3" fmla="*/ 105669 w 141379"/>
                <a:gd name="connsiteY3" fmla="*/ 148697 h 200990"/>
                <a:gd name="connsiteX4" fmla="*/ 101938 w 141379"/>
                <a:gd name="connsiteY4" fmla="*/ 136390 h 200990"/>
                <a:gd name="connsiteX5" fmla="*/ 92145 w 141379"/>
                <a:gd name="connsiteY5" fmla="*/ 127021 h 200990"/>
                <a:gd name="connsiteX6" fmla="*/ 78276 w 141379"/>
                <a:gd name="connsiteY6" fmla="*/ 119795 h 200990"/>
                <a:gd name="connsiteX7" fmla="*/ 61840 w 141379"/>
                <a:gd name="connsiteY7" fmla="*/ 113549 h 200990"/>
                <a:gd name="connsiteX8" fmla="*/ 39529 w 141379"/>
                <a:gd name="connsiteY8" fmla="*/ 104947 h 200990"/>
                <a:gd name="connsiteX9" fmla="*/ 19758 w 141379"/>
                <a:gd name="connsiteY9" fmla="*/ 93434 h 200990"/>
                <a:gd name="connsiteX10" fmla="*/ 5493 w 141379"/>
                <a:gd name="connsiteY10" fmla="*/ 76654 h 200990"/>
                <a:gd name="connsiteX11" fmla="*/ 14 w 141379"/>
                <a:gd name="connsiteY11" fmla="*/ 52225 h 200990"/>
                <a:gd name="connsiteX12" fmla="*/ 5863 w 141379"/>
                <a:gd name="connsiteY12" fmla="*/ 30390 h 200990"/>
                <a:gd name="connsiteX13" fmla="*/ 21743 w 141379"/>
                <a:gd name="connsiteY13" fmla="*/ 13795 h 200990"/>
                <a:gd name="connsiteX14" fmla="*/ 44584 w 141379"/>
                <a:gd name="connsiteY14" fmla="*/ 3447 h 200990"/>
                <a:gd name="connsiteX15" fmla="*/ 71554 w 141379"/>
                <a:gd name="connsiteY15" fmla="*/ -73 h 200990"/>
                <a:gd name="connsiteX16" fmla="*/ 91060 w 141379"/>
                <a:gd name="connsiteY16" fmla="*/ 694 h 200990"/>
                <a:gd name="connsiteX17" fmla="*/ 107099 w 141379"/>
                <a:gd name="connsiteY17" fmla="*/ 3341 h 200990"/>
                <a:gd name="connsiteX18" fmla="*/ 121152 w 141379"/>
                <a:gd name="connsiteY18" fmla="*/ 8634 h 200990"/>
                <a:gd name="connsiteX19" fmla="*/ 135603 w 141379"/>
                <a:gd name="connsiteY19" fmla="*/ 16574 h 200990"/>
                <a:gd name="connsiteX20" fmla="*/ 136583 w 141379"/>
                <a:gd name="connsiteY20" fmla="*/ 30020 h 200990"/>
                <a:gd name="connsiteX21" fmla="*/ 136397 w 141379"/>
                <a:gd name="connsiteY21" fmla="*/ 41559 h 200990"/>
                <a:gd name="connsiteX22" fmla="*/ 126446 w 141379"/>
                <a:gd name="connsiteY22" fmla="*/ 34519 h 200990"/>
                <a:gd name="connsiteX23" fmla="*/ 114165 w 141379"/>
                <a:gd name="connsiteY23" fmla="*/ 27876 h 200990"/>
                <a:gd name="connsiteX24" fmla="*/ 97782 w 141379"/>
                <a:gd name="connsiteY24" fmla="*/ 22582 h 200990"/>
                <a:gd name="connsiteX25" fmla="*/ 75550 w 141379"/>
                <a:gd name="connsiteY25" fmla="*/ 19274 h 200990"/>
                <a:gd name="connsiteX26" fmla="*/ 60914 w 141379"/>
                <a:gd name="connsiteY26" fmla="*/ 21021 h 200990"/>
                <a:gd name="connsiteX27" fmla="*/ 48131 w 141379"/>
                <a:gd name="connsiteY27" fmla="*/ 26235 h 200990"/>
                <a:gd name="connsiteX28" fmla="*/ 39158 w 141379"/>
                <a:gd name="connsiteY28" fmla="*/ 34466 h 200990"/>
                <a:gd name="connsiteX29" fmla="*/ 35718 w 141379"/>
                <a:gd name="connsiteY29" fmla="*/ 45873 h 200990"/>
                <a:gd name="connsiteX30" fmla="*/ 39423 w 141379"/>
                <a:gd name="connsiteY30" fmla="*/ 57995 h 200990"/>
                <a:gd name="connsiteX31" fmla="*/ 49374 w 141379"/>
                <a:gd name="connsiteY31" fmla="*/ 67391 h 200990"/>
                <a:gd name="connsiteX32" fmla="*/ 63587 w 141379"/>
                <a:gd name="connsiteY32" fmla="*/ 75013 h 200990"/>
                <a:gd name="connsiteX33" fmla="*/ 80102 w 141379"/>
                <a:gd name="connsiteY33" fmla="*/ 81815 h 200990"/>
                <a:gd name="connsiteX34" fmla="*/ 101938 w 141379"/>
                <a:gd name="connsiteY34" fmla="*/ 90999 h 200990"/>
                <a:gd name="connsiteX35" fmla="*/ 121602 w 141379"/>
                <a:gd name="connsiteY35" fmla="*/ 102724 h 200990"/>
                <a:gd name="connsiteX36" fmla="*/ 135841 w 141379"/>
                <a:gd name="connsiteY36" fmla="*/ 119160 h 200990"/>
                <a:gd name="connsiteX37" fmla="*/ 141294 w 141379"/>
                <a:gd name="connsiteY37" fmla="*/ 142451 h 200990"/>
                <a:gd name="connsiteX38" fmla="*/ 134465 w 141379"/>
                <a:gd name="connsiteY38" fmla="*/ 168918 h 200990"/>
                <a:gd name="connsiteX39" fmla="*/ 116680 w 141379"/>
                <a:gd name="connsiteY39" fmla="*/ 187100 h 200990"/>
                <a:gd name="connsiteX40" fmla="*/ 92092 w 141379"/>
                <a:gd name="connsiteY40" fmla="*/ 197475 h 200990"/>
                <a:gd name="connsiteX41" fmla="*/ 65149 w 141379"/>
                <a:gd name="connsiteY41" fmla="*/ 200916 h 200990"/>
                <a:gd name="connsiteX42" fmla="*/ 34871 w 141379"/>
                <a:gd name="connsiteY42" fmla="*/ 198534 h 200990"/>
                <a:gd name="connsiteX43" fmla="*/ 3455 w 141379"/>
                <a:gd name="connsiteY43" fmla="*/ 191838 h 200990"/>
                <a:gd name="connsiteX44" fmla="*/ -65 w 141379"/>
                <a:gd name="connsiteY44" fmla="*/ 165186 h 200990"/>
                <a:gd name="connsiteX45" fmla="*/ 28307 w 141379"/>
                <a:gd name="connsiteY45" fmla="*/ 178419 h 200990"/>
                <a:gd name="connsiteX46" fmla="*/ 60967 w 141379"/>
                <a:gd name="connsiteY46" fmla="*/ 180748 h 200990"/>
                <a:gd name="connsiteX47" fmla="*/ 78064 w 141379"/>
                <a:gd name="connsiteY47" fmla="*/ 178578 h 2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379" h="200990">
                  <a:moveTo>
                    <a:pt x="78064" y="178578"/>
                  </a:moveTo>
                  <a:cubicBezTo>
                    <a:pt x="83132" y="177273"/>
                    <a:pt x="87957" y="175164"/>
                    <a:pt x="92357" y="172332"/>
                  </a:cubicBezTo>
                  <a:cubicBezTo>
                    <a:pt x="96334" y="169791"/>
                    <a:pt x="99685" y="166379"/>
                    <a:pt x="102149" y="162354"/>
                  </a:cubicBezTo>
                  <a:cubicBezTo>
                    <a:pt x="104552" y="158209"/>
                    <a:pt x="105770" y="153485"/>
                    <a:pt x="105669" y="148697"/>
                  </a:cubicBezTo>
                  <a:cubicBezTo>
                    <a:pt x="105759" y="144303"/>
                    <a:pt x="104452" y="139995"/>
                    <a:pt x="101938" y="136390"/>
                  </a:cubicBezTo>
                  <a:cubicBezTo>
                    <a:pt x="99264" y="132700"/>
                    <a:pt x="95948" y="129527"/>
                    <a:pt x="92145" y="127021"/>
                  </a:cubicBezTo>
                  <a:cubicBezTo>
                    <a:pt x="87793" y="124125"/>
                    <a:pt x="83143" y="121703"/>
                    <a:pt x="78276" y="119795"/>
                  </a:cubicBezTo>
                  <a:cubicBezTo>
                    <a:pt x="72983" y="117704"/>
                    <a:pt x="67689" y="115640"/>
                    <a:pt x="61840" y="113549"/>
                  </a:cubicBezTo>
                  <a:cubicBezTo>
                    <a:pt x="54271" y="110955"/>
                    <a:pt x="46834" y="108089"/>
                    <a:pt x="39529" y="104947"/>
                  </a:cubicBezTo>
                  <a:cubicBezTo>
                    <a:pt x="32469" y="101980"/>
                    <a:pt x="25823" y="98111"/>
                    <a:pt x="19758" y="93434"/>
                  </a:cubicBezTo>
                  <a:cubicBezTo>
                    <a:pt x="13893" y="88887"/>
                    <a:pt x="9035" y="83176"/>
                    <a:pt x="5493" y="76654"/>
                  </a:cubicBezTo>
                  <a:cubicBezTo>
                    <a:pt x="1626" y="69106"/>
                    <a:pt x="-259" y="60700"/>
                    <a:pt x="14" y="52225"/>
                  </a:cubicBezTo>
                  <a:cubicBezTo>
                    <a:pt x="-85" y="44547"/>
                    <a:pt x="1939" y="36991"/>
                    <a:pt x="5863" y="30390"/>
                  </a:cubicBezTo>
                  <a:cubicBezTo>
                    <a:pt x="9878" y="23763"/>
                    <a:pt x="15299" y="18099"/>
                    <a:pt x="21743" y="13795"/>
                  </a:cubicBezTo>
                  <a:cubicBezTo>
                    <a:pt x="28714" y="9074"/>
                    <a:pt x="36438" y="5575"/>
                    <a:pt x="44584" y="3447"/>
                  </a:cubicBezTo>
                  <a:cubicBezTo>
                    <a:pt x="53375" y="1070"/>
                    <a:pt x="62447" y="-116"/>
                    <a:pt x="71554" y="-73"/>
                  </a:cubicBezTo>
                  <a:cubicBezTo>
                    <a:pt x="78841" y="-73"/>
                    <a:pt x="85343" y="183"/>
                    <a:pt x="91060" y="694"/>
                  </a:cubicBezTo>
                  <a:cubicBezTo>
                    <a:pt x="96469" y="1136"/>
                    <a:pt x="101834" y="2023"/>
                    <a:pt x="107099" y="3341"/>
                  </a:cubicBezTo>
                  <a:cubicBezTo>
                    <a:pt x="111945" y="4638"/>
                    <a:pt x="116653" y="6411"/>
                    <a:pt x="121152" y="8634"/>
                  </a:cubicBezTo>
                  <a:cubicBezTo>
                    <a:pt x="125580" y="10839"/>
                    <a:pt x="130397" y="13486"/>
                    <a:pt x="135603" y="16574"/>
                  </a:cubicBezTo>
                  <a:cubicBezTo>
                    <a:pt x="136342" y="21016"/>
                    <a:pt x="136667" y="25518"/>
                    <a:pt x="136583" y="30020"/>
                  </a:cubicBezTo>
                  <a:cubicBezTo>
                    <a:pt x="136583" y="33804"/>
                    <a:pt x="136397" y="37642"/>
                    <a:pt x="136397" y="41559"/>
                  </a:cubicBezTo>
                  <a:cubicBezTo>
                    <a:pt x="133248" y="39204"/>
                    <a:pt x="129939" y="36874"/>
                    <a:pt x="126446" y="34519"/>
                  </a:cubicBezTo>
                  <a:cubicBezTo>
                    <a:pt x="122539" y="31978"/>
                    <a:pt x="118432" y="29755"/>
                    <a:pt x="114165" y="27876"/>
                  </a:cubicBezTo>
                  <a:cubicBezTo>
                    <a:pt x="108888" y="25589"/>
                    <a:pt x="103401" y="23818"/>
                    <a:pt x="97782" y="22582"/>
                  </a:cubicBezTo>
                  <a:cubicBezTo>
                    <a:pt x="90454" y="20984"/>
                    <a:pt x="83026" y="19880"/>
                    <a:pt x="75550" y="19274"/>
                  </a:cubicBezTo>
                  <a:cubicBezTo>
                    <a:pt x="70619" y="19258"/>
                    <a:pt x="65704" y="19846"/>
                    <a:pt x="60914" y="21021"/>
                  </a:cubicBezTo>
                  <a:cubicBezTo>
                    <a:pt x="56413" y="22098"/>
                    <a:pt x="52102" y="23855"/>
                    <a:pt x="48131" y="26235"/>
                  </a:cubicBezTo>
                  <a:cubicBezTo>
                    <a:pt x="44611" y="28339"/>
                    <a:pt x="41558" y="31142"/>
                    <a:pt x="39158" y="34466"/>
                  </a:cubicBezTo>
                  <a:cubicBezTo>
                    <a:pt x="36827" y="37806"/>
                    <a:pt x="35621" y="41803"/>
                    <a:pt x="35718" y="45873"/>
                  </a:cubicBezTo>
                  <a:cubicBezTo>
                    <a:pt x="35612" y="50208"/>
                    <a:pt x="36912" y="54459"/>
                    <a:pt x="39423" y="57995"/>
                  </a:cubicBezTo>
                  <a:cubicBezTo>
                    <a:pt x="42184" y="61669"/>
                    <a:pt x="45549" y="64845"/>
                    <a:pt x="49374" y="67391"/>
                  </a:cubicBezTo>
                  <a:cubicBezTo>
                    <a:pt x="53831" y="70424"/>
                    <a:pt x="58595" y="72978"/>
                    <a:pt x="63587" y="75013"/>
                  </a:cubicBezTo>
                  <a:lnTo>
                    <a:pt x="80102" y="81815"/>
                  </a:lnTo>
                  <a:cubicBezTo>
                    <a:pt x="87354" y="84674"/>
                    <a:pt x="94633" y="87736"/>
                    <a:pt x="101938" y="90999"/>
                  </a:cubicBezTo>
                  <a:cubicBezTo>
                    <a:pt x="108941" y="94101"/>
                    <a:pt x="115544" y="98037"/>
                    <a:pt x="121602" y="102724"/>
                  </a:cubicBezTo>
                  <a:cubicBezTo>
                    <a:pt x="127375" y="107221"/>
                    <a:pt x="132213" y="112805"/>
                    <a:pt x="135841" y="119160"/>
                  </a:cubicBezTo>
                  <a:cubicBezTo>
                    <a:pt x="139655" y="126317"/>
                    <a:pt x="141534" y="134344"/>
                    <a:pt x="141294" y="142451"/>
                  </a:cubicBezTo>
                  <a:cubicBezTo>
                    <a:pt x="141540" y="151738"/>
                    <a:pt x="139174" y="160909"/>
                    <a:pt x="134465" y="168918"/>
                  </a:cubicBezTo>
                  <a:cubicBezTo>
                    <a:pt x="130006" y="176260"/>
                    <a:pt x="123921" y="182479"/>
                    <a:pt x="116680" y="187100"/>
                  </a:cubicBezTo>
                  <a:cubicBezTo>
                    <a:pt x="109131" y="191928"/>
                    <a:pt x="100818" y="195437"/>
                    <a:pt x="92092" y="197475"/>
                  </a:cubicBezTo>
                  <a:cubicBezTo>
                    <a:pt x="83281" y="199699"/>
                    <a:pt x="74235" y="200852"/>
                    <a:pt x="65149" y="200916"/>
                  </a:cubicBezTo>
                  <a:cubicBezTo>
                    <a:pt x="55250" y="200625"/>
                    <a:pt x="45166" y="199857"/>
                    <a:pt x="34871" y="198534"/>
                  </a:cubicBezTo>
                  <a:cubicBezTo>
                    <a:pt x="24233" y="197163"/>
                    <a:pt x="13726" y="194924"/>
                    <a:pt x="3455" y="191838"/>
                  </a:cubicBezTo>
                  <a:lnTo>
                    <a:pt x="-65" y="165186"/>
                  </a:lnTo>
                  <a:cubicBezTo>
                    <a:pt x="8439" y="171403"/>
                    <a:pt x="18077" y="175900"/>
                    <a:pt x="28307" y="178419"/>
                  </a:cubicBezTo>
                  <a:cubicBezTo>
                    <a:pt x="39043" y="180632"/>
                    <a:pt x="50025" y="181415"/>
                    <a:pt x="60967" y="180748"/>
                  </a:cubicBezTo>
                  <a:cubicBezTo>
                    <a:pt x="66737" y="180783"/>
                    <a:pt x="72486" y="180052"/>
                    <a:pt x="78064" y="178578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DAE052-6C8B-40AA-814B-B1743503BBA1}"/>
                </a:ext>
              </a:extLst>
            </p:cNvPr>
            <p:cNvSpPr/>
            <p:nvPr userDrawn="1"/>
          </p:nvSpPr>
          <p:spPr>
            <a:xfrm>
              <a:off x="10043101" y="303548"/>
              <a:ext cx="345855" cy="197005"/>
            </a:xfrm>
            <a:custGeom>
              <a:avLst/>
              <a:gdLst>
                <a:gd name="connsiteX0" fmla="*/ 297501 w 345855"/>
                <a:gd name="connsiteY0" fmla="*/ 58271 h 197005"/>
                <a:gd name="connsiteX1" fmla="*/ 287999 w 345855"/>
                <a:gd name="connsiteY1" fmla="*/ 37309 h 197005"/>
                <a:gd name="connsiteX2" fmla="*/ 272119 w 345855"/>
                <a:gd name="connsiteY2" fmla="*/ 26140 h 197005"/>
                <a:gd name="connsiteX3" fmla="*/ 250337 w 345855"/>
                <a:gd name="connsiteY3" fmla="*/ 23202 h 197005"/>
                <a:gd name="connsiteX4" fmla="*/ 227761 w 345855"/>
                <a:gd name="connsiteY4" fmla="*/ 25849 h 197005"/>
                <a:gd name="connsiteX5" fmla="*/ 210134 w 345855"/>
                <a:gd name="connsiteY5" fmla="*/ 36806 h 197005"/>
                <a:gd name="connsiteX6" fmla="*/ 198859 w 345855"/>
                <a:gd name="connsiteY6" fmla="*/ 57980 h 197005"/>
                <a:gd name="connsiteX7" fmla="*/ 194889 w 345855"/>
                <a:gd name="connsiteY7" fmla="*/ 90904 h 197005"/>
                <a:gd name="connsiteX8" fmla="*/ 195286 w 345855"/>
                <a:gd name="connsiteY8" fmla="*/ 95589 h 197005"/>
                <a:gd name="connsiteX9" fmla="*/ 195656 w 345855"/>
                <a:gd name="connsiteY9" fmla="*/ 108823 h 197005"/>
                <a:gd name="connsiteX10" fmla="*/ 195656 w 345855"/>
                <a:gd name="connsiteY10" fmla="*/ 196719 h 197005"/>
                <a:gd name="connsiteX11" fmla="*/ 150663 w 345855"/>
                <a:gd name="connsiteY11" fmla="*/ 196719 h 197005"/>
                <a:gd name="connsiteX12" fmla="*/ 150663 w 345855"/>
                <a:gd name="connsiteY12" fmla="*/ 91725 h 197005"/>
                <a:gd name="connsiteX13" fmla="*/ 147275 w 345855"/>
                <a:gd name="connsiteY13" fmla="*/ 59594 h 197005"/>
                <a:gd name="connsiteX14" fmla="*/ 137588 w 345855"/>
                <a:gd name="connsiteY14" fmla="*/ 38818 h 197005"/>
                <a:gd name="connsiteX15" fmla="*/ 121946 w 345855"/>
                <a:gd name="connsiteY15" fmla="*/ 27622 h 197005"/>
                <a:gd name="connsiteX16" fmla="*/ 100376 w 345855"/>
                <a:gd name="connsiteY16" fmla="*/ 24684 h 197005"/>
                <a:gd name="connsiteX17" fmla="*/ 77800 w 345855"/>
                <a:gd name="connsiteY17" fmla="*/ 27331 h 197005"/>
                <a:gd name="connsiteX18" fmla="*/ 60173 w 345855"/>
                <a:gd name="connsiteY18" fmla="*/ 38315 h 197005"/>
                <a:gd name="connsiteX19" fmla="*/ 48898 w 345855"/>
                <a:gd name="connsiteY19" fmla="*/ 59488 h 197005"/>
                <a:gd name="connsiteX20" fmla="*/ 44928 w 345855"/>
                <a:gd name="connsiteY20" fmla="*/ 92413 h 197005"/>
                <a:gd name="connsiteX21" fmla="*/ 44928 w 345855"/>
                <a:gd name="connsiteY21" fmla="*/ 196825 h 197005"/>
                <a:gd name="connsiteX22" fmla="*/ -65 w 345855"/>
                <a:gd name="connsiteY22" fmla="*/ 196825 h 197005"/>
                <a:gd name="connsiteX23" fmla="*/ -65 w 345855"/>
                <a:gd name="connsiteY23" fmla="*/ 104614 h 197005"/>
                <a:gd name="connsiteX24" fmla="*/ 25316 w 345855"/>
                <a:gd name="connsiteY24" fmla="*/ 29104 h 197005"/>
                <a:gd name="connsiteX25" fmla="*/ 98338 w 345855"/>
                <a:gd name="connsiteY25" fmla="*/ 1447 h 197005"/>
                <a:gd name="connsiteX26" fmla="*/ 143623 w 345855"/>
                <a:gd name="connsiteY26" fmla="*/ 8725 h 197005"/>
                <a:gd name="connsiteX27" fmla="*/ 173530 w 345855"/>
                <a:gd name="connsiteY27" fmla="*/ 29898 h 197005"/>
                <a:gd name="connsiteX28" fmla="*/ 204920 w 345855"/>
                <a:gd name="connsiteY28" fmla="*/ 7613 h 197005"/>
                <a:gd name="connsiteX29" fmla="*/ 248431 w 345855"/>
                <a:gd name="connsiteY29" fmla="*/ -36 h 197005"/>
                <a:gd name="connsiteX30" fmla="*/ 293292 w 345855"/>
                <a:gd name="connsiteY30" fmla="*/ 7243 h 197005"/>
                <a:gd name="connsiteX31" fmla="*/ 323544 w 345855"/>
                <a:gd name="connsiteY31" fmla="*/ 27807 h 197005"/>
                <a:gd name="connsiteX32" fmla="*/ 340483 w 345855"/>
                <a:gd name="connsiteY32" fmla="*/ 60150 h 197005"/>
                <a:gd name="connsiteX33" fmla="*/ 345776 w 345855"/>
                <a:gd name="connsiteY33" fmla="*/ 103079 h 197005"/>
                <a:gd name="connsiteX34" fmla="*/ 345776 w 345855"/>
                <a:gd name="connsiteY34" fmla="*/ 196931 h 197005"/>
                <a:gd name="connsiteX35" fmla="*/ 300783 w 345855"/>
                <a:gd name="connsiteY35" fmla="*/ 196931 h 197005"/>
                <a:gd name="connsiteX36" fmla="*/ 300783 w 345855"/>
                <a:gd name="connsiteY36" fmla="*/ 91063 h 197005"/>
                <a:gd name="connsiteX37" fmla="*/ 297501 w 345855"/>
                <a:gd name="connsiteY37" fmla="*/ 58271 h 1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5855" h="197005">
                  <a:moveTo>
                    <a:pt x="297501" y="58271"/>
                  </a:moveTo>
                  <a:cubicBezTo>
                    <a:pt x="295915" y="50670"/>
                    <a:pt x="292670" y="43513"/>
                    <a:pt x="287999" y="37309"/>
                  </a:cubicBezTo>
                  <a:cubicBezTo>
                    <a:pt x="283878" y="32148"/>
                    <a:pt x="278370" y="28273"/>
                    <a:pt x="272119" y="26140"/>
                  </a:cubicBezTo>
                  <a:cubicBezTo>
                    <a:pt x="265103" y="23824"/>
                    <a:pt x="257716" y="22826"/>
                    <a:pt x="250337" y="23202"/>
                  </a:cubicBezTo>
                  <a:cubicBezTo>
                    <a:pt x="242717" y="22837"/>
                    <a:pt x="235089" y="23732"/>
                    <a:pt x="227761" y="25849"/>
                  </a:cubicBezTo>
                  <a:cubicBezTo>
                    <a:pt x="221004" y="27845"/>
                    <a:pt x="214914" y="31629"/>
                    <a:pt x="210134" y="36806"/>
                  </a:cubicBezTo>
                  <a:cubicBezTo>
                    <a:pt x="204790" y="42896"/>
                    <a:pt x="200929" y="50146"/>
                    <a:pt x="198859" y="57980"/>
                  </a:cubicBezTo>
                  <a:cubicBezTo>
                    <a:pt x="195977" y="68709"/>
                    <a:pt x="194640" y="79796"/>
                    <a:pt x="194889" y="90904"/>
                  </a:cubicBezTo>
                  <a:cubicBezTo>
                    <a:pt x="194931" y="92471"/>
                    <a:pt x="195064" y="94036"/>
                    <a:pt x="195286" y="95589"/>
                  </a:cubicBezTo>
                  <a:cubicBezTo>
                    <a:pt x="195524" y="97680"/>
                    <a:pt x="195656" y="102126"/>
                    <a:pt x="195656" y="108823"/>
                  </a:cubicBezTo>
                  <a:lnTo>
                    <a:pt x="195656" y="196719"/>
                  </a:lnTo>
                  <a:lnTo>
                    <a:pt x="150663" y="196719"/>
                  </a:lnTo>
                  <a:lnTo>
                    <a:pt x="150663" y="91725"/>
                  </a:lnTo>
                  <a:cubicBezTo>
                    <a:pt x="150877" y="80916"/>
                    <a:pt x="149739" y="70120"/>
                    <a:pt x="147275" y="59594"/>
                  </a:cubicBezTo>
                  <a:cubicBezTo>
                    <a:pt x="145550" y="52062"/>
                    <a:pt x="142246" y="44982"/>
                    <a:pt x="137588" y="38818"/>
                  </a:cubicBezTo>
                  <a:cubicBezTo>
                    <a:pt x="133534" y="33686"/>
                    <a:pt x="128111" y="29806"/>
                    <a:pt x="121946" y="27622"/>
                  </a:cubicBezTo>
                  <a:cubicBezTo>
                    <a:pt x="115002" y="25309"/>
                    <a:pt x="107686" y="24311"/>
                    <a:pt x="100376" y="24684"/>
                  </a:cubicBezTo>
                  <a:cubicBezTo>
                    <a:pt x="92756" y="24332"/>
                    <a:pt x="85131" y="25227"/>
                    <a:pt x="77800" y="27331"/>
                  </a:cubicBezTo>
                  <a:cubicBezTo>
                    <a:pt x="71051" y="29356"/>
                    <a:pt x="64966" y="33149"/>
                    <a:pt x="60173" y="38315"/>
                  </a:cubicBezTo>
                  <a:cubicBezTo>
                    <a:pt x="54829" y="44405"/>
                    <a:pt x="50968" y="51654"/>
                    <a:pt x="48898" y="59488"/>
                  </a:cubicBezTo>
                  <a:cubicBezTo>
                    <a:pt x="46019" y="70218"/>
                    <a:pt x="44682" y="81305"/>
                    <a:pt x="44928" y="92413"/>
                  </a:cubicBezTo>
                  <a:lnTo>
                    <a:pt x="44928" y="196825"/>
                  </a:lnTo>
                  <a:lnTo>
                    <a:pt x="-65" y="196825"/>
                  </a:lnTo>
                  <a:lnTo>
                    <a:pt x="-65" y="104614"/>
                  </a:lnTo>
                  <a:cubicBezTo>
                    <a:pt x="-65" y="72714"/>
                    <a:pt x="8396" y="47544"/>
                    <a:pt x="25316" y="29104"/>
                  </a:cubicBezTo>
                  <a:cubicBezTo>
                    <a:pt x="42236" y="10665"/>
                    <a:pt x="66578" y="1447"/>
                    <a:pt x="98338" y="1447"/>
                  </a:cubicBezTo>
                  <a:cubicBezTo>
                    <a:pt x="113755" y="1042"/>
                    <a:pt x="129111" y="3508"/>
                    <a:pt x="143623" y="8725"/>
                  </a:cubicBezTo>
                  <a:cubicBezTo>
                    <a:pt x="155242" y="13103"/>
                    <a:pt x="165540" y="20394"/>
                    <a:pt x="173530" y="29898"/>
                  </a:cubicBezTo>
                  <a:cubicBezTo>
                    <a:pt x="182060" y="20066"/>
                    <a:pt x="192824" y="12425"/>
                    <a:pt x="204920" y="7613"/>
                  </a:cubicBezTo>
                  <a:cubicBezTo>
                    <a:pt x="218791" y="2267"/>
                    <a:pt x="233570" y="-329"/>
                    <a:pt x="248431" y="-36"/>
                  </a:cubicBezTo>
                  <a:cubicBezTo>
                    <a:pt x="263708" y="-419"/>
                    <a:pt x="278921" y="2050"/>
                    <a:pt x="293292" y="7243"/>
                  </a:cubicBezTo>
                  <a:cubicBezTo>
                    <a:pt x="304901" y="11530"/>
                    <a:pt x="315286" y="18589"/>
                    <a:pt x="323544" y="27807"/>
                  </a:cubicBezTo>
                  <a:cubicBezTo>
                    <a:pt x="331548" y="37179"/>
                    <a:pt x="337338" y="48235"/>
                    <a:pt x="340483" y="60150"/>
                  </a:cubicBezTo>
                  <a:cubicBezTo>
                    <a:pt x="344188" y="74154"/>
                    <a:pt x="345969" y="88597"/>
                    <a:pt x="345776" y="103079"/>
                  </a:cubicBezTo>
                  <a:lnTo>
                    <a:pt x="345776" y="196931"/>
                  </a:lnTo>
                  <a:lnTo>
                    <a:pt x="300783" y="196931"/>
                  </a:lnTo>
                  <a:lnTo>
                    <a:pt x="300783" y="91063"/>
                  </a:lnTo>
                  <a:cubicBezTo>
                    <a:pt x="300965" y="80042"/>
                    <a:pt x="299864" y="69038"/>
                    <a:pt x="297501" y="58271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C7B067-7A0E-4152-891B-E5CDBE4D4E8E}"/>
                </a:ext>
              </a:extLst>
            </p:cNvPr>
            <p:cNvSpPr/>
            <p:nvPr userDrawn="1"/>
          </p:nvSpPr>
          <p:spPr>
            <a:xfrm>
              <a:off x="10421867" y="303518"/>
              <a:ext cx="204561" cy="200783"/>
            </a:xfrm>
            <a:custGeom>
              <a:avLst/>
              <a:gdLst>
                <a:gd name="connsiteX0" fmla="*/ 158550 w 204561"/>
                <a:gd name="connsiteY0" fmla="*/ 93290 h 200783"/>
                <a:gd name="connsiteX1" fmla="*/ 154527 w 204561"/>
                <a:gd name="connsiteY1" fmla="*/ 59704 h 200783"/>
                <a:gd name="connsiteX2" fmla="*/ 143040 w 204561"/>
                <a:gd name="connsiteY2" fmla="*/ 38213 h 200783"/>
                <a:gd name="connsiteX3" fmla="*/ 125149 w 204561"/>
                <a:gd name="connsiteY3" fmla="*/ 26726 h 200783"/>
                <a:gd name="connsiteX4" fmla="*/ 102229 w 204561"/>
                <a:gd name="connsiteY4" fmla="*/ 23735 h 200783"/>
                <a:gd name="connsiteX5" fmla="*/ 79308 w 204561"/>
                <a:gd name="connsiteY5" fmla="*/ 26541 h 200783"/>
                <a:gd name="connsiteX6" fmla="*/ 61417 w 204561"/>
                <a:gd name="connsiteY6" fmla="*/ 37789 h 200783"/>
                <a:gd name="connsiteX7" fmla="*/ 49957 w 204561"/>
                <a:gd name="connsiteY7" fmla="*/ 59519 h 200783"/>
                <a:gd name="connsiteX8" fmla="*/ 45934 w 204561"/>
                <a:gd name="connsiteY8" fmla="*/ 93290 h 200783"/>
                <a:gd name="connsiteX9" fmla="*/ 45934 w 204561"/>
                <a:gd name="connsiteY9" fmla="*/ 107371 h 200783"/>
                <a:gd name="connsiteX10" fmla="*/ 49957 w 204561"/>
                <a:gd name="connsiteY10" fmla="*/ 141142 h 200783"/>
                <a:gd name="connsiteX11" fmla="*/ 61417 w 204561"/>
                <a:gd name="connsiteY11" fmla="*/ 162845 h 200783"/>
                <a:gd name="connsiteX12" fmla="*/ 79308 w 204561"/>
                <a:gd name="connsiteY12" fmla="*/ 174120 h 200783"/>
                <a:gd name="connsiteX13" fmla="*/ 102229 w 204561"/>
                <a:gd name="connsiteY13" fmla="*/ 176926 h 200783"/>
                <a:gd name="connsiteX14" fmla="*/ 143040 w 204561"/>
                <a:gd name="connsiteY14" fmla="*/ 156017 h 200783"/>
                <a:gd name="connsiteX15" fmla="*/ 158550 w 204561"/>
                <a:gd name="connsiteY15" fmla="*/ 94084 h 200783"/>
                <a:gd name="connsiteX16" fmla="*/ 158550 w 204561"/>
                <a:gd name="connsiteY16" fmla="*/ 93290 h 200783"/>
                <a:gd name="connsiteX17" fmla="*/ 204496 w 204561"/>
                <a:gd name="connsiteY17" fmla="*/ 200349 h 200783"/>
                <a:gd name="connsiteX18" fmla="*/ 157782 w 204561"/>
                <a:gd name="connsiteY18" fmla="*/ 200349 h 200783"/>
                <a:gd name="connsiteX19" fmla="*/ 157782 w 204561"/>
                <a:gd name="connsiteY19" fmla="*/ 199131 h 200783"/>
                <a:gd name="connsiteX20" fmla="*/ 158550 w 204561"/>
                <a:gd name="connsiteY20" fmla="*/ 158928 h 200783"/>
                <a:gd name="connsiteX21" fmla="*/ 145078 w 204561"/>
                <a:gd name="connsiteY21" fmla="*/ 179440 h 200783"/>
                <a:gd name="connsiteX22" fmla="*/ 131633 w 204561"/>
                <a:gd name="connsiteY22" fmla="*/ 192117 h 200783"/>
                <a:gd name="connsiteX23" fmla="*/ 116997 w 204561"/>
                <a:gd name="connsiteY23" fmla="*/ 198708 h 200783"/>
                <a:gd name="connsiteX24" fmla="*/ 100323 w 204561"/>
                <a:gd name="connsiteY24" fmla="*/ 200666 h 200783"/>
                <a:gd name="connsiteX25" fmla="*/ 55329 w 204561"/>
                <a:gd name="connsiteY25" fmla="*/ 193838 h 200783"/>
                <a:gd name="connsiteX26" fmla="*/ 24840 w 204561"/>
                <a:gd name="connsiteY26" fmla="*/ 173935 h 200783"/>
                <a:gd name="connsiteX27" fmla="*/ 6763 w 204561"/>
                <a:gd name="connsiteY27" fmla="*/ 142360 h 200783"/>
                <a:gd name="connsiteX28" fmla="*/ -65 w 204561"/>
                <a:gd name="connsiteY28" fmla="*/ 100542 h 200783"/>
                <a:gd name="connsiteX29" fmla="*/ 6763 w 204561"/>
                <a:gd name="connsiteY29" fmla="*/ 58698 h 200783"/>
                <a:gd name="connsiteX30" fmla="*/ 24813 w 204561"/>
                <a:gd name="connsiteY30" fmla="*/ 27123 h 200783"/>
                <a:gd name="connsiteX31" fmla="*/ 55303 w 204561"/>
                <a:gd name="connsiteY31" fmla="*/ 7008 h 200783"/>
                <a:gd name="connsiteX32" fmla="*/ 100297 w 204561"/>
                <a:gd name="connsiteY32" fmla="*/ -32 h 200783"/>
                <a:gd name="connsiteX33" fmla="*/ 147434 w 204561"/>
                <a:gd name="connsiteY33" fmla="*/ 7008 h 200783"/>
                <a:gd name="connsiteX34" fmla="*/ 197721 w 204561"/>
                <a:gd name="connsiteY34" fmla="*/ 58592 h 200783"/>
                <a:gd name="connsiteX35" fmla="*/ 204496 w 204561"/>
                <a:gd name="connsiteY35" fmla="*/ 100278 h 200783"/>
                <a:gd name="connsiteX36" fmla="*/ 204496 w 204561"/>
                <a:gd name="connsiteY36" fmla="*/ 200269 h 2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4561" h="200783">
                  <a:moveTo>
                    <a:pt x="158550" y="93290"/>
                  </a:moveTo>
                  <a:cubicBezTo>
                    <a:pt x="158807" y="81960"/>
                    <a:pt x="157452" y="70653"/>
                    <a:pt x="154527" y="59704"/>
                  </a:cubicBezTo>
                  <a:cubicBezTo>
                    <a:pt x="152394" y="51756"/>
                    <a:pt x="148464" y="44403"/>
                    <a:pt x="143040" y="38213"/>
                  </a:cubicBezTo>
                  <a:cubicBezTo>
                    <a:pt x="138168" y="32903"/>
                    <a:pt x="132004" y="28947"/>
                    <a:pt x="125149" y="26726"/>
                  </a:cubicBezTo>
                  <a:cubicBezTo>
                    <a:pt x="117738" y="24413"/>
                    <a:pt x="109983" y="23399"/>
                    <a:pt x="102229" y="23735"/>
                  </a:cubicBezTo>
                  <a:cubicBezTo>
                    <a:pt x="94487" y="23394"/>
                    <a:pt x="86740" y="24344"/>
                    <a:pt x="79308" y="26541"/>
                  </a:cubicBezTo>
                  <a:cubicBezTo>
                    <a:pt x="72446" y="28621"/>
                    <a:pt x="66266" y="32506"/>
                    <a:pt x="61417" y="37789"/>
                  </a:cubicBezTo>
                  <a:cubicBezTo>
                    <a:pt x="55970" y="44051"/>
                    <a:pt x="52048" y="51488"/>
                    <a:pt x="49957" y="59519"/>
                  </a:cubicBezTo>
                  <a:cubicBezTo>
                    <a:pt x="47040" y="70531"/>
                    <a:pt x="45685" y="81899"/>
                    <a:pt x="45934" y="93290"/>
                  </a:cubicBezTo>
                  <a:lnTo>
                    <a:pt x="45934" y="107371"/>
                  </a:lnTo>
                  <a:cubicBezTo>
                    <a:pt x="45688" y="118759"/>
                    <a:pt x="47043" y="130129"/>
                    <a:pt x="49957" y="141142"/>
                  </a:cubicBezTo>
                  <a:cubicBezTo>
                    <a:pt x="52034" y="149170"/>
                    <a:pt x="55959" y="156602"/>
                    <a:pt x="61417" y="162845"/>
                  </a:cubicBezTo>
                  <a:cubicBezTo>
                    <a:pt x="66258" y="168144"/>
                    <a:pt x="72440" y="172040"/>
                    <a:pt x="79308" y="174120"/>
                  </a:cubicBezTo>
                  <a:cubicBezTo>
                    <a:pt x="86740" y="176317"/>
                    <a:pt x="94487" y="177267"/>
                    <a:pt x="102229" y="176926"/>
                  </a:cubicBezTo>
                  <a:cubicBezTo>
                    <a:pt x="119114" y="177455"/>
                    <a:pt x="132718" y="170486"/>
                    <a:pt x="143040" y="156017"/>
                  </a:cubicBezTo>
                  <a:cubicBezTo>
                    <a:pt x="153363" y="141547"/>
                    <a:pt x="158531" y="120903"/>
                    <a:pt x="158550" y="94084"/>
                  </a:cubicBezTo>
                  <a:lnTo>
                    <a:pt x="158550" y="93290"/>
                  </a:lnTo>
                  <a:close/>
                  <a:moveTo>
                    <a:pt x="204496" y="200349"/>
                  </a:moveTo>
                  <a:lnTo>
                    <a:pt x="157782" y="200349"/>
                  </a:lnTo>
                  <a:lnTo>
                    <a:pt x="157782" y="199131"/>
                  </a:lnTo>
                  <a:lnTo>
                    <a:pt x="158550" y="158928"/>
                  </a:lnTo>
                  <a:cubicBezTo>
                    <a:pt x="154707" y="166169"/>
                    <a:pt x="150197" y="173038"/>
                    <a:pt x="145078" y="179440"/>
                  </a:cubicBezTo>
                  <a:cubicBezTo>
                    <a:pt x="141214" y="184275"/>
                    <a:pt x="136688" y="188544"/>
                    <a:pt x="131633" y="192117"/>
                  </a:cubicBezTo>
                  <a:cubicBezTo>
                    <a:pt x="127182" y="195159"/>
                    <a:pt x="122227" y="197390"/>
                    <a:pt x="116997" y="198708"/>
                  </a:cubicBezTo>
                  <a:cubicBezTo>
                    <a:pt x="111542" y="200052"/>
                    <a:pt x="105942" y="200709"/>
                    <a:pt x="100323" y="200666"/>
                  </a:cubicBezTo>
                  <a:cubicBezTo>
                    <a:pt x="85041" y="201061"/>
                    <a:pt x="69807" y="198747"/>
                    <a:pt x="55329" y="193838"/>
                  </a:cubicBezTo>
                  <a:cubicBezTo>
                    <a:pt x="43721" y="189738"/>
                    <a:pt x="33264" y="182912"/>
                    <a:pt x="24840" y="173935"/>
                  </a:cubicBezTo>
                  <a:cubicBezTo>
                    <a:pt x="16593" y="164846"/>
                    <a:pt x="10423" y="154071"/>
                    <a:pt x="6763" y="142360"/>
                  </a:cubicBezTo>
                  <a:cubicBezTo>
                    <a:pt x="2539" y="128809"/>
                    <a:pt x="239" y="114734"/>
                    <a:pt x="-65" y="100542"/>
                  </a:cubicBezTo>
                  <a:cubicBezTo>
                    <a:pt x="236" y="86343"/>
                    <a:pt x="2536" y="72257"/>
                    <a:pt x="6763" y="58698"/>
                  </a:cubicBezTo>
                  <a:cubicBezTo>
                    <a:pt x="10410" y="46984"/>
                    <a:pt x="16569" y="36209"/>
                    <a:pt x="24813" y="27123"/>
                  </a:cubicBezTo>
                  <a:cubicBezTo>
                    <a:pt x="33262" y="18124"/>
                    <a:pt x="43705" y="11235"/>
                    <a:pt x="55303" y="7008"/>
                  </a:cubicBezTo>
                  <a:cubicBezTo>
                    <a:pt x="69751" y="1958"/>
                    <a:pt x="84996" y="-429"/>
                    <a:pt x="100297" y="-32"/>
                  </a:cubicBezTo>
                  <a:cubicBezTo>
                    <a:pt x="116296" y="-408"/>
                    <a:pt x="132242" y="1972"/>
                    <a:pt x="147434" y="7008"/>
                  </a:cubicBezTo>
                  <a:cubicBezTo>
                    <a:pt x="171585" y="15007"/>
                    <a:pt x="190339" y="34245"/>
                    <a:pt x="197721" y="58592"/>
                  </a:cubicBezTo>
                  <a:cubicBezTo>
                    <a:pt x="201918" y="72101"/>
                    <a:pt x="204200" y="86134"/>
                    <a:pt x="204496" y="100278"/>
                  </a:cubicBezTo>
                  <a:lnTo>
                    <a:pt x="204496" y="200269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2391AF-63BB-4AEB-AF14-39F5F5B9441F}"/>
                </a:ext>
              </a:extLst>
            </p:cNvPr>
            <p:cNvSpPr/>
            <p:nvPr userDrawn="1"/>
          </p:nvSpPr>
          <p:spPr>
            <a:xfrm>
              <a:off x="10662291" y="206719"/>
              <a:ext cx="269908" cy="294179"/>
            </a:xfrm>
            <a:custGeom>
              <a:avLst/>
              <a:gdLst>
                <a:gd name="connsiteX0" fmla="*/ 224505 w 269908"/>
                <a:gd name="connsiteY0" fmla="*/ 96715 h 294179"/>
                <a:gd name="connsiteX1" fmla="*/ 224505 w 269908"/>
                <a:gd name="connsiteY1" fmla="*/ -74 h 294179"/>
                <a:gd name="connsiteX2" fmla="*/ 181311 w 269908"/>
                <a:gd name="connsiteY2" fmla="*/ -74 h 294179"/>
                <a:gd name="connsiteX3" fmla="*/ 181311 w 269908"/>
                <a:gd name="connsiteY3" fmla="*/ 96715 h 294179"/>
                <a:gd name="connsiteX4" fmla="*/ 135603 w 269908"/>
                <a:gd name="connsiteY4" fmla="*/ 96715 h 294179"/>
                <a:gd name="connsiteX5" fmla="*/ 125519 w 269908"/>
                <a:gd name="connsiteY5" fmla="*/ 96715 h 294179"/>
                <a:gd name="connsiteX6" fmla="*/ 116918 w 269908"/>
                <a:gd name="connsiteY6" fmla="*/ 96715 h 294179"/>
                <a:gd name="connsiteX7" fmla="*/ 29313 w 269908"/>
                <a:gd name="connsiteY7" fmla="*/ 125828 h 294179"/>
                <a:gd name="connsiteX8" fmla="*/ -65 w 269908"/>
                <a:gd name="connsiteY8" fmla="*/ 200915 h 294179"/>
                <a:gd name="connsiteX9" fmla="*/ -65 w 269908"/>
                <a:gd name="connsiteY9" fmla="*/ 294105 h 294179"/>
                <a:gd name="connsiteX10" fmla="*/ 44610 w 269908"/>
                <a:gd name="connsiteY10" fmla="*/ 294105 h 294179"/>
                <a:gd name="connsiteX11" fmla="*/ 44610 w 269908"/>
                <a:gd name="connsiteY11" fmla="*/ 185088 h 294179"/>
                <a:gd name="connsiteX12" fmla="*/ 50671 w 269908"/>
                <a:gd name="connsiteY12" fmla="*/ 152507 h 294179"/>
                <a:gd name="connsiteX13" fmla="*/ 69357 w 269908"/>
                <a:gd name="connsiteY13" fmla="*/ 130804 h 294179"/>
                <a:gd name="connsiteX14" fmla="*/ 91510 w 269908"/>
                <a:gd name="connsiteY14" fmla="*/ 121276 h 294179"/>
                <a:gd name="connsiteX15" fmla="*/ 115727 w 269908"/>
                <a:gd name="connsiteY15" fmla="*/ 118338 h 294179"/>
                <a:gd name="connsiteX16" fmla="*/ 125493 w 269908"/>
                <a:gd name="connsiteY16" fmla="*/ 118603 h 294179"/>
                <a:gd name="connsiteX17" fmla="*/ 139282 w 269908"/>
                <a:gd name="connsiteY17" fmla="*/ 119768 h 294179"/>
                <a:gd name="connsiteX18" fmla="*/ 152013 w 269908"/>
                <a:gd name="connsiteY18" fmla="*/ 120112 h 294179"/>
                <a:gd name="connsiteX19" fmla="*/ 181311 w 269908"/>
                <a:gd name="connsiteY19" fmla="*/ 119794 h 294179"/>
                <a:gd name="connsiteX20" fmla="*/ 181311 w 269908"/>
                <a:gd name="connsiteY20" fmla="*/ 293972 h 294179"/>
                <a:gd name="connsiteX21" fmla="*/ 224505 w 269908"/>
                <a:gd name="connsiteY21" fmla="*/ 293972 h 294179"/>
                <a:gd name="connsiteX22" fmla="*/ 224505 w 269908"/>
                <a:gd name="connsiteY22" fmla="*/ 119794 h 294179"/>
                <a:gd name="connsiteX23" fmla="*/ 269843 w 269908"/>
                <a:gd name="connsiteY23" fmla="*/ 119794 h 294179"/>
                <a:gd name="connsiteX24" fmla="*/ 269843 w 269908"/>
                <a:gd name="connsiteY24" fmla="*/ 96715 h 2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908" h="294179">
                  <a:moveTo>
                    <a:pt x="224505" y="96715"/>
                  </a:moveTo>
                  <a:lnTo>
                    <a:pt x="224505" y="-74"/>
                  </a:lnTo>
                  <a:lnTo>
                    <a:pt x="181311" y="-74"/>
                  </a:lnTo>
                  <a:lnTo>
                    <a:pt x="181311" y="96715"/>
                  </a:lnTo>
                  <a:lnTo>
                    <a:pt x="135603" y="96715"/>
                  </a:lnTo>
                  <a:cubicBezTo>
                    <a:pt x="132718" y="96477"/>
                    <a:pt x="128616" y="96715"/>
                    <a:pt x="125519" y="96715"/>
                  </a:cubicBezTo>
                  <a:lnTo>
                    <a:pt x="116918" y="96715"/>
                  </a:lnTo>
                  <a:cubicBezTo>
                    <a:pt x="79652" y="96715"/>
                    <a:pt x="48898" y="107460"/>
                    <a:pt x="29313" y="125828"/>
                  </a:cubicBezTo>
                  <a:cubicBezTo>
                    <a:pt x="9727" y="144196"/>
                    <a:pt x="-65" y="169208"/>
                    <a:pt x="-65" y="200915"/>
                  </a:cubicBezTo>
                  <a:lnTo>
                    <a:pt x="-65" y="294105"/>
                  </a:lnTo>
                  <a:lnTo>
                    <a:pt x="44610" y="294105"/>
                  </a:lnTo>
                  <a:lnTo>
                    <a:pt x="44610" y="185088"/>
                  </a:lnTo>
                  <a:cubicBezTo>
                    <a:pt x="44248" y="173916"/>
                    <a:pt x="46315" y="162800"/>
                    <a:pt x="50671" y="152507"/>
                  </a:cubicBezTo>
                  <a:cubicBezTo>
                    <a:pt x="54694" y="143773"/>
                    <a:pt x="62846" y="136018"/>
                    <a:pt x="69357" y="130804"/>
                  </a:cubicBezTo>
                  <a:cubicBezTo>
                    <a:pt x="75868" y="125590"/>
                    <a:pt x="83437" y="123473"/>
                    <a:pt x="91510" y="121276"/>
                  </a:cubicBezTo>
                  <a:cubicBezTo>
                    <a:pt x="99386" y="119077"/>
                    <a:pt x="107551" y="118087"/>
                    <a:pt x="115727" y="118338"/>
                  </a:cubicBezTo>
                  <a:cubicBezTo>
                    <a:pt x="118850" y="118338"/>
                    <a:pt x="122105" y="118338"/>
                    <a:pt x="125493" y="118603"/>
                  </a:cubicBezTo>
                  <a:cubicBezTo>
                    <a:pt x="128881" y="118868"/>
                    <a:pt x="134624" y="119344"/>
                    <a:pt x="139282" y="119768"/>
                  </a:cubicBezTo>
                  <a:cubicBezTo>
                    <a:pt x="142855" y="120112"/>
                    <a:pt x="152013" y="120112"/>
                    <a:pt x="152013" y="120112"/>
                  </a:cubicBezTo>
                  <a:lnTo>
                    <a:pt x="181311" y="119794"/>
                  </a:lnTo>
                  <a:lnTo>
                    <a:pt x="181311" y="293972"/>
                  </a:lnTo>
                  <a:lnTo>
                    <a:pt x="224505" y="293972"/>
                  </a:lnTo>
                  <a:lnTo>
                    <a:pt x="224505" y="119794"/>
                  </a:lnTo>
                  <a:lnTo>
                    <a:pt x="269843" y="119794"/>
                  </a:lnTo>
                  <a:lnTo>
                    <a:pt x="269843" y="96715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C36CBB-B513-4051-B03B-1D5E46648565}"/>
                </a:ext>
              </a:extLst>
            </p:cNvPr>
            <p:cNvSpPr/>
            <p:nvPr userDrawn="1"/>
          </p:nvSpPr>
          <p:spPr>
            <a:xfrm>
              <a:off x="10941516" y="303561"/>
              <a:ext cx="204376" cy="200660"/>
            </a:xfrm>
            <a:custGeom>
              <a:avLst/>
              <a:gdLst>
                <a:gd name="connsiteX0" fmla="*/ 49745 w 204376"/>
                <a:gd name="connsiteY0" fmla="*/ 140915 h 200660"/>
                <a:gd name="connsiteX1" fmla="*/ 61205 w 204376"/>
                <a:gd name="connsiteY1" fmla="*/ 162406 h 200660"/>
                <a:gd name="connsiteX2" fmla="*/ 79097 w 204376"/>
                <a:gd name="connsiteY2" fmla="*/ 173866 h 200660"/>
                <a:gd name="connsiteX3" fmla="*/ 102043 w 204376"/>
                <a:gd name="connsiteY3" fmla="*/ 176883 h 200660"/>
                <a:gd name="connsiteX4" fmla="*/ 124964 w 204376"/>
                <a:gd name="connsiteY4" fmla="*/ 174078 h 200660"/>
                <a:gd name="connsiteX5" fmla="*/ 142855 w 204376"/>
                <a:gd name="connsiteY5" fmla="*/ 162829 h 200660"/>
                <a:gd name="connsiteX6" fmla="*/ 154315 w 204376"/>
                <a:gd name="connsiteY6" fmla="*/ 141100 h 200660"/>
                <a:gd name="connsiteX7" fmla="*/ 158259 w 204376"/>
                <a:gd name="connsiteY7" fmla="*/ 107328 h 200660"/>
                <a:gd name="connsiteX8" fmla="*/ 158259 w 204376"/>
                <a:gd name="connsiteY8" fmla="*/ 93248 h 200660"/>
                <a:gd name="connsiteX9" fmla="*/ 154236 w 204376"/>
                <a:gd name="connsiteY9" fmla="*/ 59476 h 200660"/>
                <a:gd name="connsiteX10" fmla="*/ 142776 w 204376"/>
                <a:gd name="connsiteY10" fmla="*/ 37747 h 200660"/>
                <a:gd name="connsiteX11" fmla="*/ 124884 w 204376"/>
                <a:gd name="connsiteY11" fmla="*/ 26498 h 200660"/>
                <a:gd name="connsiteX12" fmla="*/ 101964 w 204376"/>
                <a:gd name="connsiteY12" fmla="*/ 23666 h 200660"/>
                <a:gd name="connsiteX13" fmla="*/ 79017 w 204376"/>
                <a:gd name="connsiteY13" fmla="*/ 26684 h 200660"/>
                <a:gd name="connsiteX14" fmla="*/ 61126 w 204376"/>
                <a:gd name="connsiteY14" fmla="*/ 38170 h 200660"/>
                <a:gd name="connsiteX15" fmla="*/ 49666 w 204376"/>
                <a:gd name="connsiteY15" fmla="*/ 59661 h 200660"/>
                <a:gd name="connsiteX16" fmla="*/ 45643 w 204376"/>
                <a:gd name="connsiteY16" fmla="*/ 93248 h 200660"/>
                <a:gd name="connsiteX17" fmla="*/ 45643 w 204376"/>
                <a:gd name="connsiteY17" fmla="*/ 107328 h 200660"/>
                <a:gd name="connsiteX18" fmla="*/ 49745 w 204376"/>
                <a:gd name="connsiteY18" fmla="*/ 140915 h 200660"/>
                <a:gd name="connsiteX19" fmla="*/ 148969 w 204376"/>
                <a:gd name="connsiteY19" fmla="*/ 8395 h 200660"/>
                <a:gd name="connsiteX20" fmla="*/ 179432 w 204376"/>
                <a:gd name="connsiteY20" fmla="*/ 30707 h 200660"/>
                <a:gd name="connsiteX21" fmla="*/ 197483 w 204376"/>
                <a:gd name="connsiteY21" fmla="*/ 62679 h 200660"/>
                <a:gd name="connsiteX22" fmla="*/ 204311 w 204376"/>
                <a:gd name="connsiteY22" fmla="*/ 100500 h 200660"/>
                <a:gd name="connsiteX23" fmla="*/ 197694 w 204376"/>
                <a:gd name="connsiteY23" fmla="*/ 139300 h 200660"/>
                <a:gd name="connsiteX24" fmla="*/ 149154 w 204376"/>
                <a:gd name="connsiteY24" fmla="*/ 192604 h 200660"/>
                <a:gd name="connsiteX25" fmla="*/ 104161 w 204376"/>
                <a:gd name="connsiteY25" fmla="*/ 200544 h 200660"/>
                <a:gd name="connsiteX26" fmla="*/ 57023 w 204376"/>
                <a:gd name="connsiteY26" fmla="*/ 192604 h 200660"/>
                <a:gd name="connsiteX27" fmla="*/ 25263 w 204376"/>
                <a:gd name="connsiteY27" fmla="*/ 170690 h 200660"/>
                <a:gd name="connsiteX28" fmla="*/ 6737 w 204376"/>
                <a:gd name="connsiteY28" fmla="*/ 138691 h 200660"/>
                <a:gd name="connsiteX29" fmla="*/ -65 w 204376"/>
                <a:gd name="connsiteY29" fmla="*/ 100500 h 200660"/>
                <a:gd name="connsiteX30" fmla="*/ 6340 w 204376"/>
                <a:gd name="connsiteY30" fmla="*/ 62679 h 200660"/>
                <a:gd name="connsiteX31" fmla="*/ 56891 w 204376"/>
                <a:gd name="connsiteY31" fmla="*/ 8395 h 200660"/>
                <a:gd name="connsiteX32" fmla="*/ 104214 w 204376"/>
                <a:gd name="connsiteY32" fmla="*/ -74 h 200660"/>
                <a:gd name="connsiteX33" fmla="*/ 148943 w 204376"/>
                <a:gd name="connsiteY33" fmla="*/ 8395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376" h="200660">
                  <a:moveTo>
                    <a:pt x="49745" y="140915"/>
                  </a:moveTo>
                  <a:cubicBezTo>
                    <a:pt x="51881" y="148857"/>
                    <a:pt x="55801" y="156207"/>
                    <a:pt x="61205" y="162406"/>
                  </a:cubicBezTo>
                  <a:cubicBezTo>
                    <a:pt x="66072" y="167715"/>
                    <a:pt x="72239" y="171666"/>
                    <a:pt x="79097" y="173866"/>
                  </a:cubicBezTo>
                  <a:cubicBezTo>
                    <a:pt x="86510" y="176200"/>
                    <a:pt x="94278" y="177222"/>
                    <a:pt x="102043" y="176883"/>
                  </a:cubicBezTo>
                  <a:cubicBezTo>
                    <a:pt x="109785" y="177224"/>
                    <a:pt x="117532" y="176274"/>
                    <a:pt x="124964" y="174078"/>
                  </a:cubicBezTo>
                  <a:cubicBezTo>
                    <a:pt x="131826" y="171997"/>
                    <a:pt x="138007" y="168112"/>
                    <a:pt x="142855" y="162829"/>
                  </a:cubicBezTo>
                  <a:cubicBezTo>
                    <a:pt x="148299" y="156564"/>
                    <a:pt x="152219" y="149130"/>
                    <a:pt x="154315" y="141100"/>
                  </a:cubicBezTo>
                  <a:cubicBezTo>
                    <a:pt x="157203" y="130082"/>
                    <a:pt x="158532" y="118714"/>
                    <a:pt x="158259" y="107328"/>
                  </a:cubicBezTo>
                  <a:lnTo>
                    <a:pt x="158259" y="93248"/>
                  </a:lnTo>
                  <a:cubicBezTo>
                    <a:pt x="158508" y="81856"/>
                    <a:pt x="157152" y="70489"/>
                    <a:pt x="154236" y="59476"/>
                  </a:cubicBezTo>
                  <a:cubicBezTo>
                    <a:pt x="152134" y="51449"/>
                    <a:pt x="148212" y="44014"/>
                    <a:pt x="142776" y="37747"/>
                  </a:cubicBezTo>
                  <a:cubicBezTo>
                    <a:pt x="137927" y="32464"/>
                    <a:pt x="131747" y="28579"/>
                    <a:pt x="124884" y="26498"/>
                  </a:cubicBezTo>
                  <a:cubicBezTo>
                    <a:pt x="117450" y="24304"/>
                    <a:pt x="109708" y="23346"/>
                    <a:pt x="101964" y="23666"/>
                  </a:cubicBezTo>
                  <a:cubicBezTo>
                    <a:pt x="94199" y="23341"/>
                    <a:pt x="86433" y="24360"/>
                    <a:pt x="79017" y="26684"/>
                  </a:cubicBezTo>
                  <a:cubicBezTo>
                    <a:pt x="72162" y="28904"/>
                    <a:pt x="65998" y="32861"/>
                    <a:pt x="61126" y="38170"/>
                  </a:cubicBezTo>
                  <a:cubicBezTo>
                    <a:pt x="55721" y="44369"/>
                    <a:pt x="51802" y="51719"/>
                    <a:pt x="49666" y="59661"/>
                  </a:cubicBezTo>
                  <a:cubicBezTo>
                    <a:pt x="46738" y="70608"/>
                    <a:pt x="45383" y="81917"/>
                    <a:pt x="45643" y="93248"/>
                  </a:cubicBezTo>
                  <a:lnTo>
                    <a:pt x="45643" y="107328"/>
                  </a:lnTo>
                  <a:cubicBezTo>
                    <a:pt x="45412" y="118661"/>
                    <a:pt x="46794" y="129971"/>
                    <a:pt x="49745" y="140915"/>
                  </a:cubicBezTo>
                  <a:close/>
                  <a:moveTo>
                    <a:pt x="148969" y="8395"/>
                  </a:moveTo>
                  <a:cubicBezTo>
                    <a:pt x="160614" y="13548"/>
                    <a:pt x="171005" y="21160"/>
                    <a:pt x="179432" y="30707"/>
                  </a:cubicBezTo>
                  <a:cubicBezTo>
                    <a:pt x="187505" y="40065"/>
                    <a:pt x="193642" y="50933"/>
                    <a:pt x="197483" y="62679"/>
                  </a:cubicBezTo>
                  <a:cubicBezTo>
                    <a:pt x="201522" y="74904"/>
                    <a:pt x="203819" y="87634"/>
                    <a:pt x="204311" y="100500"/>
                  </a:cubicBezTo>
                  <a:cubicBezTo>
                    <a:pt x="203843" y="113670"/>
                    <a:pt x="201619" y="126720"/>
                    <a:pt x="197694" y="139300"/>
                  </a:cubicBezTo>
                  <a:cubicBezTo>
                    <a:pt x="190405" y="163493"/>
                    <a:pt x="172562" y="183089"/>
                    <a:pt x="149154" y="192604"/>
                  </a:cubicBezTo>
                  <a:cubicBezTo>
                    <a:pt x="134846" y="198260"/>
                    <a:pt x="119541" y="200963"/>
                    <a:pt x="104161" y="200544"/>
                  </a:cubicBezTo>
                  <a:cubicBezTo>
                    <a:pt x="85687" y="200544"/>
                    <a:pt x="69974" y="197898"/>
                    <a:pt x="57023" y="192604"/>
                  </a:cubicBezTo>
                  <a:cubicBezTo>
                    <a:pt x="44920" y="187787"/>
                    <a:pt x="34063" y="180295"/>
                    <a:pt x="25263" y="170690"/>
                  </a:cubicBezTo>
                  <a:cubicBezTo>
                    <a:pt x="16939" y="161421"/>
                    <a:pt x="10630" y="150525"/>
                    <a:pt x="6737" y="138691"/>
                  </a:cubicBezTo>
                  <a:cubicBezTo>
                    <a:pt x="2684" y="126345"/>
                    <a:pt x="395" y="113487"/>
                    <a:pt x="-65" y="100500"/>
                  </a:cubicBezTo>
                  <a:cubicBezTo>
                    <a:pt x="154" y="87642"/>
                    <a:pt x="2314" y="74890"/>
                    <a:pt x="6340" y="62679"/>
                  </a:cubicBezTo>
                  <a:cubicBezTo>
                    <a:pt x="14253" y="37951"/>
                    <a:pt x="32788" y="18045"/>
                    <a:pt x="56891" y="8395"/>
                  </a:cubicBezTo>
                  <a:cubicBezTo>
                    <a:pt x="69966" y="2766"/>
                    <a:pt x="85740" y="-56"/>
                    <a:pt x="104214" y="-74"/>
                  </a:cubicBezTo>
                  <a:cubicBezTo>
                    <a:pt x="121716" y="-74"/>
                    <a:pt x="136628" y="2750"/>
                    <a:pt x="148943" y="8395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B7E105-F1D6-44FE-B495-230ED95DD40B}"/>
                </a:ext>
              </a:extLst>
            </p:cNvPr>
            <p:cNvSpPr/>
            <p:nvPr userDrawn="1"/>
          </p:nvSpPr>
          <p:spPr>
            <a:xfrm>
              <a:off x="11173656" y="303523"/>
              <a:ext cx="204667" cy="282174"/>
            </a:xfrm>
            <a:custGeom>
              <a:avLst/>
              <a:gdLst>
                <a:gd name="connsiteX0" fmla="*/ 49242 w 204667"/>
                <a:gd name="connsiteY0" fmla="*/ 141058 h 282174"/>
                <a:gd name="connsiteX1" fmla="*/ 60782 w 204667"/>
                <a:gd name="connsiteY1" fmla="*/ 162602 h 282174"/>
                <a:gd name="connsiteX2" fmla="*/ 78806 w 204667"/>
                <a:gd name="connsiteY2" fmla="*/ 174063 h 282174"/>
                <a:gd name="connsiteX3" fmla="*/ 101911 w 204667"/>
                <a:gd name="connsiteY3" fmla="*/ 177080 h 282174"/>
                <a:gd name="connsiteX4" fmla="*/ 124990 w 204667"/>
                <a:gd name="connsiteY4" fmla="*/ 174274 h 282174"/>
                <a:gd name="connsiteX5" fmla="*/ 143146 w 204667"/>
                <a:gd name="connsiteY5" fmla="*/ 162999 h 282174"/>
                <a:gd name="connsiteX6" fmla="*/ 154686 w 204667"/>
                <a:gd name="connsiteY6" fmla="*/ 141270 h 282174"/>
                <a:gd name="connsiteX7" fmla="*/ 158735 w 204667"/>
                <a:gd name="connsiteY7" fmla="*/ 107446 h 282174"/>
                <a:gd name="connsiteX8" fmla="*/ 158735 w 204667"/>
                <a:gd name="connsiteY8" fmla="*/ 93365 h 282174"/>
                <a:gd name="connsiteX9" fmla="*/ 154659 w 204667"/>
                <a:gd name="connsiteY9" fmla="*/ 59567 h 282174"/>
                <a:gd name="connsiteX10" fmla="*/ 143120 w 204667"/>
                <a:gd name="connsiteY10" fmla="*/ 37838 h 282174"/>
                <a:gd name="connsiteX11" fmla="*/ 125069 w 204667"/>
                <a:gd name="connsiteY11" fmla="*/ 26563 h 282174"/>
                <a:gd name="connsiteX12" fmla="*/ 101990 w 204667"/>
                <a:gd name="connsiteY12" fmla="*/ 23731 h 282174"/>
                <a:gd name="connsiteX13" fmla="*/ 78885 w 204667"/>
                <a:gd name="connsiteY13" fmla="*/ 26748 h 282174"/>
                <a:gd name="connsiteX14" fmla="*/ 60861 w 204667"/>
                <a:gd name="connsiteY14" fmla="*/ 38235 h 282174"/>
                <a:gd name="connsiteX15" fmla="*/ 49295 w 204667"/>
                <a:gd name="connsiteY15" fmla="*/ 59752 h 282174"/>
                <a:gd name="connsiteX16" fmla="*/ 45246 w 204667"/>
                <a:gd name="connsiteY16" fmla="*/ 93365 h 282174"/>
                <a:gd name="connsiteX17" fmla="*/ 45246 w 204667"/>
                <a:gd name="connsiteY17" fmla="*/ 107446 h 282174"/>
                <a:gd name="connsiteX18" fmla="*/ 49321 w 204667"/>
                <a:gd name="connsiteY18" fmla="*/ 141058 h 282174"/>
                <a:gd name="connsiteX19" fmla="*/ 45960 w 204667"/>
                <a:gd name="connsiteY19" fmla="*/ 282100 h 282174"/>
                <a:gd name="connsiteX20" fmla="*/ -65 w 204667"/>
                <a:gd name="connsiteY20" fmla="*/ 282100 h 282174"/>
                <a:gd name="connsiteX21" fmla="*/ -65 w 204667"/>
                <a:gd name="connsiteY21" fmla="*/ 100591 h 282174"/>
                <a:gd name="connsiteX22" fmla="*/ 6763 w 204667"/>
                <a:gd name="connsiteY22" fmla="*/ 58746 h 282174"/>
                <a:gd name="connsiteX23" fmla="*/ 25078 w 204667"/>
                <a:gd name="connsiteY23" fmla="*/ 27145 h 282174"/>
                <a:gd name="connsiteX24" fmla="*/ 56838 w 204667"/>
                <a:gd name="connsiteY24" fmla="*/ 7004 h 282174"/>
                <a:gd name="connsiteX25" fmla="*/ 104108 w 204667"/>
                <a:gd name="connsiteY25" fmla="*/ -36 h 282174"/>
                <a:gd name="connsiteX26" fmla="*/ 149101 w 204667"/>
                <a:gd name="connsiteY26" fmla="*/ 7004 h 282174"/>
                <a:gd name="connsiteX27" fmla="*/ 179644 w 204667"/>
                <a:gd name="connsiteY27" fmla="*/ 27145 h 282174"/>
                <a:gd name="connsiteX28" fmla="*/ 197747 w 204667"/>
                <a:gd name="connsiteY28" fmla="*/ 58746 h 282174"/>
                <a:gd name="connsiteX29" fmla="*/ 204602 w 204667"/>
                <a:gd name="connsiteY29" fmla="*/ 100617 h 282174"/>
                <a:gd name="connsiteX30" fmla="*/ 197800 w 204667"/>
                <a:gd name="connsiteY30" fmla="*/ 142620 h 282174"/>
                <a:gd name="connsiteX31" fmla="*/ 179670 w 204667"/>
                <a:gd name="connsiteY31" fmla="*/ 174195 h 282174"/>
                <a:gd name="connsiteX32" fmla="*/ 149048 w 204667"/>
                <a:gd name="connsiteY32" fmla="*/ 194151 h 282174"/>
                <a:gd name="connsiteX33" fmla="*/ 104055 w 204667"/>
                <a:gd name="connsiteY33" fmla="*/ 200979 h 282174"/>
                <a:gd name="connsiteX34" fmla="*/ 72030 w 204667"/>
                <a:gd name="connsiteY34" fmla="*/ 198147 h 282174"/>
                <a:gd name="connsiteX35" fmla="*/ 46437 w 204667"/>
                <a:gd name="connsiteY35" fmla="*/ 189704 h 28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4667" h="282174">
                  <a:moveTo>
                    <a:pt x="49242" y="141058"/>
                  </a:moveTo>
                  <a:cubicBezTo>
                    <a:pt x="51381" y="149030"/>
                    <a:pt x="55329" y="156404"/>
                    <a:pt x="60782" y="162602"/>
                  </a:cubicBezTo>
                  <a:cubicBezTo>
                    <a:pt x="65697" y="167917"/>
                    <a:pt x="71906" y="171866"/>
                    <a:pt x="78806" y="174063"/>
                  </a:cubicBezTo>
                  <a:cubicBezTo>
                    <a:pt x="86275" y="176400"/>
                    <a:pt x="94093" y="177421"/>
                    <a:pt x="101911" y="177080"/>
                  </a:cubicBezTo>
                  <a:cubicBezTo>
                    <a:pt x="109705" y="177424"/>
                    <a:pt x="117505" y="176476"/>
                    <a:pt x="124990" y="174274"/>
                  </a:cubicBezTo>
                  <a:cubicBezTo>
                    <a:pt x="131943" y="172210"/>
                    <a:pt x="138213" y="168317"/>
                    <a:pt x="143146" y="162999"/>
                  </a:cubicBezTo>
                  <a:cubicBezTo>
                    <a:pt x="148614" y="156743"/>
                    <a:pt x="152563" y="149305"/>
                    <a:pt x="154686" y="141270"/>
                  </a:cubicBezTo>
                  <a:cubicBezTo>
                    <a:pt x="157637" y="130244"/>
                    <a:pt x="159000" y="118855"/>
                    <a:pt x="158735" y="107446"/>
                  </a:cubicBezTo>
                  <a:lnTo>
                    <a:pt x="158735" y="93365"/>
                  </a:lnTo>
                  <a:cubicBezTo>
                    <a:pt x="158981" y="81963"/>
                    <a:pt x="157608" y="70585"/>
                    <a:pt x="154659" y="59567"/>
                  </a:cubicBezTo>
                  <a:cubicBezTo>
                    <a:pt x="152545" y="51529"/>
                    <a:pt x="148596" y="44092"/>
                    <a:pt x="143120" y="37838"/>
                  </a:cubicBezTo>
                  <a:cubicBezTo>
                    <a:pt x="138223" y="32528"/>
                    <a:pt x="131988" y="28632"/>
                    <a:pt x="125069" y="26563"/>
                  </a:cubicBezTo>
                  <a:cubicBezTo>
                    <a:pt x="117585" y="24355"/>
                    <a:pt x="109788" y="23397"/>
                    <a:pt x="101990" y="23731"/>
                  </a:cubicBezTo>
                  <a:cubicBezTo>
                    <a:pt x="94172" y="23389"/>
                    <a:pt x="86354" y="24411"/>
                    <a:pt x="78885" y="26748"/>
                  </a:cubicBezTo>
                  <a:cubicBezTo>
                    <a:pt x="71988" y="28961"/>
                    <a:pt x="65779" y="32917"/>
                    <a:pt x="60861" y="38235"/>
                  </a:cubicBezTo>
                  <a:cubicBezTo>
                    <a:pt x="55417" y="44433"/>
                    <a:pt x="51460" y="51791"/>
                    <a:pt x="49295" y="59752"/>
                  </a:cubicBezTo>
                  <a:cubicBezTo>
                    <a:pt x="46347" y="70704"/>
                    <a:pt x="44984" y="82024"/>
                    <a:pt x="45246" y="93365"/>
                  </a:cubicBezTo>
                  <a:lnTo>
                    <a:pt x="45246" y="107446"/>
                  </a:lnTo>
                  <a:cubicBezTo>
                    <a:pt x="44976" y="118787"/>
                    <a:pt x="46347" y="130109"/>
                    <a:pt x="49321" y="141058"/>
                  </a:cubicBezTo>
                  <a:close/>
                  <a:moveTo>
                    <a:pt x="45960" y="282100"/>
                  </a:moveTo>
                  <a:lnTo>
                    <a:pt x="-65" y="282100"/>
                  </a:lnTo>
                  <a:lnTo>
                    <a:pt x="-65" y="100591"/>
                  </a:lnTo>
                  <a:cubicBezTo>
                    <a:pt x="249" y="86394"/>
                    <a:pt x="2549" y="72308"/>
                    <a:pt x="6763" y="58746"/>
                  </a:cubicBezTo>
                  <a:cubicBezTo>
                    <a:pt x="10460" y="46990"/>
                    <a:pt x="16714" y="36197"/>
                    <a:pt x="25078" y="27145"/>
                  </a:cubicBezTo>
                  <a:cubicBezTo>
                    <a:pt x="33910" y="17998"/>
                    <a:pt x="44798" y="11093"/>
                    <a:pt x="56838" y="7004"/>
                  </a:cubicBezTo>
                  <a:cubicBezTo>
                    <a:pt x="72075" y="1970"/>
                    <a:pt x="88064" y="-410"/>
                    <a:pt x="104108" y="-36"/>
                  </a:cubicBezTo>
                  <a:cubicBezTo>
                    <a:pt x="119406" y="-410"/>
                    <a:pt x="134648" y="1975"/>
                    <a:pt x="149101" y="7004"/>
                  </a:cubicBezTo>
                  <a:cubicBezTo>
                    <a:pt x="160718" y="11236"/>
                    <a:pt x="171180" y="18136"/>
                    <a:pt x="179644" y="27145"/>
                  </a:cubicBezTo>
                  <a:cubicBezTo>
                    <a:pt x="187904" y="36236"/>
                    <a:pt x="194082" y="47022"/>
                    <a:pt x="197747" y="58746"/>
                  </a:cubicBezTo>
                  <a:cubicBezTo>
                    <a:pt x="201982" y="72313"/>
                    <a:pt x="204290" y="86407"/>
                    <a:pt x="204602" y="100617"/>
                  </a:cubicBezTo>
                  <a:cubicBezTo>
                    <a:pt x="204308" y="114867"/>
                    <a:pt x="202019" y="129005"/>
                    <a:pt x="197800" y="142620"/>
                  </a:cubicBezTo>
                  <a:cubicBezTo>
                    <a:pt x="194119" y="154334"/>
                    <a:pt x="187931" y="165109"/>
                    <a:pt x="179670" y="174195"/>
                  </a:cubicBezTo>
                  <a:cubicBezTo>
                    <a:pt x="171204" y="183199"/>
                    <a:pt x="160704" y="190041"/>
                    <a:pt x="149048" y="194151"/>
                  </a:cubicBezTo>
                  <a:cubicBezTo>
                    <a:pt x="134563" y="199034"/>
                    <a:pt x="119337" y="201345"/>
                    <a:pt x="104055" y="200979"/>
                  </a:cubicBezTo>
                  <a:cubicBezTo>
                    <a:pt x="93312" y="201112"/>
                    <a:pt x="82582" y="200162"/>
                    <a:pt x="72030" y="198147"/>
                  </a:cubicBezTo>
                  <a:cubicBezTo>
                    <a:pt x="63177" y="196422"/>
                    <a:pt x="54578" y="193585"/>
                    <a:pt x="46437" y="18970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28930B-491E-448C-886B-74D785D1BACC}"/>
                </a:ext>
              </a:extLst>
            </p:cNvPr>
            <p:cNvSpPr/>
            <p:nvPr userDrawn="1"/>
          </p:nvSpPr>
          <p:spPr>
            <a:xfrm>
              <a:off x="11376947" y="206375"/>
              <a:ext cx="134424" cy="294390"/>
            </a:xfrm>
            <a:custGeom>
              <a:avLst/>
              <a:gdLst>
                <a:gd name="connsiteX0" fmla="*/ 134425 w 134424"/>
                <a:gd name="connsiteY0" fmla="*/ 120001 h 294390"/>
                <a:gd name="connsiteX1" fmla="*/ 89008 w 134424"/>
                <a:gd name="connsiteY1" fmla="*/ 120001 h 294390"/>
                <a:gd name="connsiteX2" fmla="*/ 89008 w 134424"/>
                <a:gd name="connsiteY2" fmla="*/ 294391 h 294390"/>
                <a:gd name="connsiteX3" fmla="*/ 45788 w 134424"/>
                <a:gd name="connsiteY3" fmla="*/ 294391 h 294390"/>
                <a:gd name="connsiteX4" fmla="*/ 45788 w 134424"/>
                <a:gd name="connsiteY4" fmla="*/ 120001 h 294390"/>
                <a:gd name="connsiteX5" fmla="*/ 0 w 134424"/>
                <a:gd name="connsiteY5" fmla="*/ 120001 h 294390"/>
                <a:gd name="connsiteX6" fmla="*/ 0 w 134424"/>
                <a:gd name="connsiteY6" fmla="*/ 96895 h 294390"/>
                <a:gd name="connsiteX7" fmla="*/ 45788 w 134424"/>
                <a:gd name="connsiteY7" fmla="*/ 96895 h 294390"/>
                <a:gd name="connsiteX8" fmla="*/ 45788 w 134424"/>
                <a:gd name="connsiteY8" fmla="*/ 0 h 294390"/>
                <a:gd name="connsiteX9" fmla="*/ 89008 w 134424"/>
                <a:gd name="connsiteY9" fmla="*/ 0 h 294390"/>
                <a:gd name="connsiteX10" fmla="*/ 89008 w 134424"/>
                <a:gd name="connsiteY10" fmla="*/ 96895 h 294390"/>
                <a:gd name="connsiteX11" fmla="*/ 134425 w 134424"/>
                <a:gd name="connsiteY11" fmla="*/ 96895 h 294390"/>
                <a:gd name="connsiteX12" fmla="*/ 134425 w 134424"/>
                <a:gd name="connsiteY12" fmla="*/ 120001 h 29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4" h="294390">
                  <a:moveTo>
                    <a:pt x="134425" y="120001"/>
                  </a:moveTo>
                  <a:lnTo>
                    <a:pt x="89008" y="120001"/>
                  </a:lnTo>
                  <a:lnTo>
                    <a:pt x="89008" y="294391"/>
                  </a:lnTo>
                  <a:lnTo>
                    <a:pt x="45788" y="294391"/>
                  </a:lnTo>
                  <a:lnTo>
                    <a:pt x="45788" y="120001"/>
                  </a:lnTo>
                  <a:lnTo>
                    <a:pt x="0" y="120001"/>
                  </a:lnTo>
                  <a:lnTo>
                    <a:pt x="0" y="96895"/>
                  </a:lnTo>
                  <a:lnTo>
                    <a:pt x="45788" y="96895"/>
                  </a:lnTo>
                  <a:lnTo>
                    <a:pt x="45788" y="0"/>
                  </a:lnTo>
                  <a:lnTo>
                    <a:pt x="89008" y="0"/>
                  </a:lnTo>
                  <a:lnTo>
                    <a:pt x="89008" y="96895"/>
                  </a:lnTo>
                  <a:lnTo>
                    <a:pt x="134425" y="96895"/>
                  </a:lnTo>
                  <a:lnTo>
                    <a:pt x="134425" y="120001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17929C-5169-46E2-8C55-E42AF4FC598D}"/>
                </a:ext>
              </a:extLst>
            </p:cNvPr>
            <p:cNvSpPr/>
            <p:nvPr userDrawn="1"/>
          </p:nvSpPr>
          <p:spPr>
            <a:xfrm>
              <a:off x="11528719" y="207109"/>
              <a:ext cx="58115" cy="293576"/>
            </a:xfrm>
            <a:custGeom>
              <a:avLst/>
              <a:gdLst>
                <a:gd name="connsiteX0" fmla="*/ 52116 w 58115"/>
                <a:gd name="connsiteY0" fmla="*/ 293476 h 293576"/>
                <a:gd name="connsiteX1" fmla="*/ 7387 w 58115"/>
                <a:gd name="connsiteY1" fmla="*/ 293476 h 293576"/>
                <a:gd name="connsiteX2" fmla="*/ 7387 w 58115"/>
                <a:gd name="connsiteY2" fmla="*/ 96113 h 293576"/>
                <a:gd name="connsiteX3" fmla="*/ 52116 w 58115"/>
                <a:gd name="connsiteY3" fmla="*/ 96113 h 293576"/>
                <a:gd name="connsiteX4" fmla="*/ 52116 w 58115"/>
                <a:gd name="connsiteY4" fmla="*/ 293502 h 293576"/>
                <a:gd name="connsiteX5" fmla="*/ 8340 w 58115"/>
                <a:gd name="connsiteY5" fmla="*/ 8587 h 293576"/>
                <a:gd name="connsiteX6" fmla="*/ 28931 w 58115"/>
                <a:gd name="connsiteY6" fmla="*/ -68 h 293576"/>
                <a:gd name="connsiteX7" fmla="*/ 49601 w 58115"/>
                <a:gd name="connsiteY7" fmla="*/ 8587 h 293576"/>
                <a:gd name="connsiteX8" fmla="*/ 58044 w 58115"/>
                <a:gd name="connsiteY8" fmla="*/ 29390 h 293576"/>
                <a:gd name="connsiteX9" fmla="*/ 55398 w 58115"/>
                <a:gd name="connsiteY9" fmla="*/ 40559 h 293576"/>
                <a:gd name="connsiteX10" fmla="*/ 48569 w 58115"/>
                <a:gd name="connsiteY10" fmla="*/ 49981 h 293576"/>
                <a:gd name="connsiteX11" fmla="*/ 39147 w 58115"/>
                <a:gd name="connsiteY11" fmla="*/ 56412 h 293576"/>
                <a:gd name="connsiteX12" fmla="*/ 28825 w 58115"/>
                <a:gd name="connsiteY12" fmla="*/ 58768 h 293576"/>
                <a:gd name="connsiteX13" fmla="*/ 8313 w 58115"/>
                <a:gd name="connsiteY13" fmla="*/ 50140 h 293576"/>
                <a:gd name="connsiteX14" fmla="*/ 8313 w 58115"/>
                <a:gd name="connsiteY14" fmla="*/ 8534 h 29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15" h="293576">
                  <a:moveTo>
                    <a:pt x="52116" y="293476"/>
                  </a:moveTo>
                  <a:lnTo>
                    <a:pt x="7387" y="293476"/>
                  </a:lnTo>
                  <a:lnTo>
                    <a:pt x="7387" y="96113"/>
                  </a:lnTo>
                  <a:lnTo>
                    <a:pt x="52116" y="96113"/>
                  </a:lnTo>
                  <a:lnTo>
                    <a:pt x="52116" y="293502"/>
                  </a:lnTo>
                  <a:close/>
                  <a:moveTo>
                    <a:pt x="8340" y="8587"/>
                  </a:moveTo>
                  <a:cubicBezTo>
                    <a:pt x="13665" y="2910"/>
                    <a:pt x="21150" y="-236"/>
                    <a:pt x="28931" y="-68"/>
                  </a:cubicBezTo>
                  <a:cubicBezTo>
                    <a:pt x="36723" y="-173"/>
                    <a:pt x="44210" y="2961"/>
                    <a:pt x="49601" y="8587"/>
                  </a:cubicBezTo>
                  <a:cubicBezTo>
                    <a:pt x="55154" y="14067"/>
                    <a:pt x="58206" y="21590"/>
                    <a:pt x="58044" y="29390"/>
                  </a:cubicBezTo>
                  <a:cubicBezTo>
                    <a:pt x="58023" y="33265"/>
                    <a:pt x="57118" y="37086"/>
                    <a:pt x="55398" y="40559"/>
                  </a:cubicBezTo>
                  <a:cubicBezTo>
                    <a:pt x="53717" y="44091"/>
                    <a:pt x="51404" y="47285"/>
                    <a:pt x="48569" y="49981"/>
                  </a:cubicBezTo>
                  <a:cubicBezTo>
                    <a:pt x="45825" y="52655"/>
                    <a:pt x="42638" y="54832"/>
                    <a:pt x="39147" y="56412"/>
                  </a:cubicBezTo>
                  <a:cubicBezTo>
                    <a:pt x="35910" y="57914"/>
                    <a:pt x="32393" y="58717"/>
                    <a:pt x="28825" y="58768"/>
                  </a:cubicBezTo>
                  <a:cubicBezTo>
                    <a:pt x="21078" y="58900"/>
                    <a:pt x="13636" y="55769"/>
                    <a:pt x="8313" y="50140"/>
                  </a:cubicBezTo>
                  <a:cubicBezTo>
                    <a:pt x="-2858" y="38521"/>
                    <a:pt x="-2858" y="20152"/>
                    <a:pt x="8313" y="853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FBD1A6-7E4A-4254-86F9-DF14F1FC37B9}"/>
                </a:ext>
              </a:extLst>
            </p:cNvPr>
            <p:cNvSpPr/>
            <p:nvPr userDrawn="1"/>
          </p:nvSpPr>
          <p:spPr>
            <a:xfrm>
              <a:off x="11609688" y="303384"/>
              <a:ext cx="184773" cy="201021"/>
            </a:xfrm>
            <a:custGeom>
              <a:avLst/>
              <a:gdLst>
                <a:gd name="connsiteX0" fmla="*/ 77200 w 184773"/>
                <a:gd name="connsiteY0" fmla="*/ 33133 h 201021"/>
                <a:gd name="connsiteX1" fmla="*/ 56715 w 184773"/>
                <a:gd name="connsiteY1" fmla="*/ 48034 h 201021"/>
                <a:gd name="connsiteX2" fmla="*/ 43799 w 184773"/>
                <a:gd name="connsiteY2" fmla="*/ 73283 h 201021"/>
                <a:gd name="connsiteX3" fmla="*/ 42396 w 184773"/>
                <a:gd name="connsiteY3" fmla="*/ 111051 h 201021"/>
                <a:gd name="connsiteX4" fmla="*/ 54518 w 184773"/>
                <a:gd name="connsiteY4" fmla="*/ 139080 h 201021"/>
                <a:gd name="connsiteX5" fmla="*/ 83155 w 184773"/>
                <a:gd name="connsiteY5" fmla="*/ 163720 h 201021"/>
                <a:gd name="connsiteX6" fmla="*/ 126666 w 184773"/>
                <a:gd name="connsiteY6" fmla="*/ 176451 h 201021"/>
                <a:gd name="connsiteX7" fmla="*/ 183940 w 184773"/>
                <a:gd name="connsiteY7" fmla="*/ 168299 h 201021"/>
                <a:gd name="connsiteX8" fmla="*/ 184708 w 184773"/>
                <a:gd name="connsiteY8" fmla="*/ 181030 h 201021"/>
                <a:gd name="connsiteX9" fmla="*/ 168828 w 184773"/>
                <a:gd name="connsiteY9" fmla="*/ 187991 h 201021"/>
                <a:gd name="connsiteX10" fmla="*/ 151730 w 184773"/>
                <a:gd name="connsiteY10" fmla="*/ 194131 h 201021"/>
                <a:gd name="connsiteX11" fmla="*/ 129260 w 184773"/>
                <a:gd name="connsiteY11" fmla="*/ 198710 h 201021"/>
                <a:gd name="connsiteX12" fmla="*/ 97659 w 184773"/>
                <a:gd name="connsiteY12" fmla="*/ 200906 h 201021"/>
                <a:gd name="connsiteX13" fmla="*/ 58302 w 184773"/>
                <a:gd name="connsiteY13" fmla="*/ 193946 h 201021"/>
                <a:gd name="connsiteX14" fmla="*/ 27363 w 184773"/>
                <a:gd name="connsiteY14" fmla="*/ 173460 h 201021"/>
                <a:gd name="connsiteX15" fmla="*/ 7089 w 184773"/>
                <a:gd name="connsiteY15" fmla="*/ 142044 h 201021"/>
                <a:gd name="connsiteX16" fmla="*/ -57 w 184773"/>
                <a:gd name="connsiteY16" fmla="*/ 102344 h 201021"/>
                <a:gd name="connsiteX17" fmla="*/ 10080 w 184773"/>
                <a:gd name="connsiteY17" fmla="*/ 55815 h 201021"/>
                <a:gd name="connsiteX18" fmla="*/ 37949 w 184773"/>
                <a:gd name="connsiteY18" fmla="*/ 21011 h 201021"/>
                <a:gd name="connsiteX19" fmla="*/ 80296 w 184773"/>
                <a:gd name="connsiteY19" fmla="*/ 2140 h 201021"/>
                <a:gd name="connsiteX20" fmla="*/ 133230 w 184773"/>
                <a:gd name="connsiteY20" fmla="*/ 3728 h 201021"/>
                <a:gd name="connsiteX21" fmla="*/ 167002 w 184773"/>
                <a:gd name="connsiteY21" fmla="*/ 21593 h 201021"/>
                <a:gd name="connsiteX22" fmla="*/ 182882 w 184773"/>
                <a:gd name="connsiteY22" fmla="*/ 41497 h 201021"/>
                <a:gd name="connsiteX23" fmla="*/ 183887 w 184773"/>
                <a:gd name="connsiteY23" fmla="*/ 42873 h 201021"/>
                <a:gd name="connsiteX24" fmla="*/ 181479 w 184773"/>
                <a:gd name="connsiteY24" fmla="*/ 43667 h 201021"/>
                <a:gd name="connsiteX25" fmla="*/ 173168 w 184773"/>
                <a:gd name="connsiteY25" fmla="*/ 48431 h 201021"/>
                <a:gd name="connsiteX26" fmla="*/ 156256 w 184773"/>
                <a:gd name="connsiteY26" fmla="*/ 61664 h 201021"/>
                <a:gd name="connsiteX27" fmla="*/ 145907 w 184773"/>
                <a:gd name="connsiteY27" fmla="*/ 45784 h 201021"/>
                <a:gd name="connsiteX28" fmla="*/ 135188 w 184773"/>
                <a:gd name="connsiteY28" fmla="*/ 34642 h 201021"/>
                <a:gd name="connsiteX29" fmla="*/ 121267 w 184773"/>
                <a:gd name="connsiteY29" fmla="*/ 28290 h 201021"/>
                <a:gd name="connsiteX30" fmla="*/ 101787 w 184773"/>
                <a:gd name="connsiteY30" fmla="*/ 26305 h 201021"/>
                <a:gd name="connsiteX31" fmla="*/ 77200 w 184773"/>
                <a:gd name="connsiteY31" fmla="*/ 33133 h 20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73" h="201021">
                  <a:moveTo>
                    <a:pt x="77200" y="33133"/>
                  </a:moveTo>
                  <a:cubicBezTo>
                    <a:pt x="69379" y="36568"/>
                    <a:pt x="62392" y="41650"/>
                    <a:pt x="56715" y="48034"/>
                  </a:cubicBezTo>
                  <a:cubicBezTo>
                    <a:pt x="50481" y="55315"/>
                    <a:pt x="46056" y="63967"/>
                    <a:pt x="43799" y="73283"/>
                  </a:cubicBezTo>
                  <a:cubicBezTo>
                    <a:pt x="40922" y="85667"/>
                    <a:pt x="40445" y="98488"/>
                    <a:pt x="42396" y="111051"/>
                  </a:cubicBezTo>
                  <a:cubicBezTo>
                    <a:pt x="43981" y="121276"/>
                    <a:pt x="48155" y="130923"/>
                    <a:pt x="54518" y="139080"/>
                  </a:cubicBezTo>
                  <a:cubicBezTo>
                    <a:pt x="62151" y="149285"/>
                    <a:pt x="71925" y="157694"/>
                    <a:pt x="83155" y="163720"/>
                  </a:cubicBezTo>
                  <a:cubicBezTo>
                    <a:pt x="96626" y="170919"/>
                    <a:pt x="111440" y="175255"/>
                    <a:pt x="126666" y="176451"/>
                  </a:cubicBezTo>
                  <a:cubicBezTo>
                    <a:pt x="143639" y="178216"/>
                    <a:pt x="162732" y="175498"/>
                    <a:pt x="183940" y="168299"/>
                  </a:cubicBezTo>
                  <a:lnTo>
                    <a:pt x="184708" y="181030"/>
                  </a:lnTo>
                  <a:cubicBezTo>
                    <a:pt x="179150" y="183412"/>
                    <a:pt x="173830" y="185741"/>
                    <a:pt x="168828" y="187991"/>
                  </a:cubicBezTo>
                  <a:cubicBezTo>
                    <a:pt x="163267" y="190407"/>
                    <a:pt x="157556" y="192458"/>
                    <a:pt x="151730" y="194131"/>
                  </a:cubicBezTo>
                  <a:cubicBezTo>
                    <a:pt x="144359" y="196193"/>
                    <a:pt x="136851" y="197722"/>
                    <a:pt x="129260" y="198710"/>
                  </a:cubicBezTo>
                  <a:cubicBezTo>
                    <a:pt x="118774" y="200028"/>
                    <a:pt x="108224" y="200761"/>
                    <a:pt x="97659" y="200906"/>
                  </a:cubicBezTo>
                  <a:cubicBezTo>
                    <a:pt x="84203" y="201293"/>
                    <a:pt x="70811" y="198924"/>
                    <a:pt x="58302" y="193946"/>
                  </a:cubicBezTo>
                  <a:cubicBezTo>
                    <a:pt x="46726" y="189250"/>
                    <a:pt x="36205" y="182284"/>
                    <a:pt x="27363" y="173460"/>
                  </a:cubicBezTo>
                  <a:cubicBezTo>
                    <a:pt x="18496" y="164509"/>
                    <a:pt x="11591" y="153811"/>
                    <a:pt x="7089" y="142044"/>
                  </a:cubicBezTo>
                  <a:cubicBezTo>
                    <a:pt x="2238" y="129377"/>
                    <a:pt x="-186" y="115908"/>
                    <a:pt x="-57" y="102344"/>
                  </a:cubicBezTo>
                  <a:cubicBezTo>
                    <a:pt x="-263" y="86265"/>
                    <a:pt x="3204" y="70351"/>
                    <a:pt x="10080" y="55815"/>
                  </a:cubicBezTo>
                  <a:cubicBezTo>
                    <a:pt x="16488" y="42174"/>
                    <a:pt x="26037" y="30245"/>
                    <a:pt x="37949" y="21011"/>
                  </a:cubicBezTo>
                  <a:cubicBezTo>
                    <a:pt x="50463" y="11610"/>
                    <a:pt x="64940" y="5160"/>
                    <a:pt x="80296" y="2140"/>
                  </a:cubicBezTo>
                  <a:cubicBezTo>
                    <a:pt x="97839" y="-1277"/>
                    <a:pt x="115923" y="-734"/>
                    <a:pt x="133230" y="3728"/>
                  </a:cubicBezTo>
                  <a:cubicBezTo>
                    <a:pt x="148086" y="8492"/>
                    <a:pt x="159345" y="14447"/>
                    <a:pt x="167002" y="21593"/>
                  </a:cubicBezTo>
                  <a:cubicBezTo>
                    <a:pt x="173467" y="27199"/>
                    <a:pt x="178851" y="33946"/>
                    <a:pt x="182882" y="41497"/>
                  </a:cubicBezTo>
                  <a:cubicBezTo>
                    <a:pt x="183411" y="42555"/>
                    <a:pt x="183729" y="43005"/>
                    <a:pt x="183887" y="42873"/>
                  </a:cubicBezTo>
                  <a:cubicBezTo>
                    <a:pt x="184046" y="42740"/>
                    <a:pt x="183226" y="42873"/>
                    <a:pt x="181479" y="43667"/>
                  </a:cubicBezTo>
                  <a:cubicBezTo>
                    <a:pt x="178568" y="44993"/>
                    <a:pt x="175783" y="46589"/>
                    <a:pt x="173168" y="48431"/>
                  </a:cubicBezTo>
                  <a:cubicBezTo>
                    <a:pt x="167272" y="52499"/>
                    <a:pt x="161624" y="56919"/>
                    <a:pt x="156256" y="61664"/>
                  </a:cubicBezTo>
                  <a:cubicBezTo>
                    <a:pt x="152551" y="55550"/>
                    <a:pt x="149084" y="50257"/>
                    <a:pt x="145907" y="45784"/>
                  </a:cubicBezTo>
                  <a:cubicBezTo>
                    <a:pt x="142970" y="41507"/>
                    <a:pt x="139346" y="37744"/>
                    <a:pt x="135188" y="34642"/>
                  </a:cubicBezTo>
                  <a:cubicBezTo>
                    <a:pt x="131007" y="31638"/>
                    <a:pt x="126277" y="29478"/>
                    <a:pt x="121267" y="28290"/>
                  </a:cubicBezTo>
                  <a:cubicBezTo>
                    <a:pt x="114878" y="26837"/>
                    <a:pt x="108338" y="26170"/>
                    <a:pt x="101787" y="26305"/>
                  </a:cubicBezTo>
                  <a:cubicBezTo>
                    <a:pt x="93300" y="27353"/>
                    <a:pt x="85013" y="29655"/>
                    <a:pt x="77200" y="331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83606D-5A08-47B3-A80B-D2F5204DEE8F}"/>
                </a:ext>
              </a:extLst>
            </p:cNvPr>
            <p:cNvSpPr/>
            <p:nvPr userDrawn="1"/>
          </p:nvSpPr>
          <p:spPr>
            <a:xfrm>
              <a:off x="11825109" y="303825"/>
              <a:ext cx="141063" cy="200619"/>
            </a:xfrm>
            <a:custGeom>
              <a:avLst/>
              <a:gdLst>
                <a:gd name="connsiteX0" fmla="*/ 77854 w 141063"/>
                <a:gd name="connsiteY0" fmla="*/ 178233 h 200619"/>
                <a:gd name="connsiteX1" fmla="*/ 92119 w 141063"/>
                <a:gd name="connsiteY1" fmla="*/ 171987 h 200619"/>
                <a:gd name="connsiteX2" fmla="*/ 101886 w 141063"/>
                <a:gd name="connsiteY2" fmla="*/ 162062 h 200619"/>
                <a:gd name="connsiteX3" fmla="*/ 105379 w 141063"/>
                <a:gd name="connsiteY3" fmla="*/ 148432 h 200619"/>
                <a:gd name="connsiteX4" fmla="*/ 101674 w 141063"/>
                <a:gd name="connsiteY4" fmla="*/ 136151 h 200619"/>
                <a:gd name="connsiteX5" fmla="*/ 91908 w 141063"/>
                <a:gd name="connsiteY5" fmla="*/ 126782 h 200619"/>
                <a:gd name="connsiteX6" fmla="*/ 78065 w 141063"/>
                <a:gd name="connsiteY6" fmla="*/ 119583 h 200619"/>
                <a:gd name="connsiteX7" fmla="*/ 61656 w 141063"/>
                <a:gd name="connsiteY7" fmla="*/ 113337 h 200619"/>
                <a:gd name="connsiteX8" fmla="*/ 39397 w 141063"/>
                <a:gd name="connsiteY8" fmla="*/ 104761 h 200619"/>
                <a:gd name="connsiteX9" fmla="*/ 19653 w 141063"/>
                <a:gd name="connsiteY9" fmla="*/ 93275 h 200619"/>
                <a:gd name="connsiteX10" fmla="*/ 5414 w 141063"/>
                <a:gd name="connsiteY10" fmla="*/ 76521 h 200619"/>
                <a:gd name="connsiteX11" fmla="*/ -38 w 141063"/>
                <a:gd name="connsiteY11" fmla="*/ 52145 h 200619"/>
                <a:gd name="connsiteX12" fmla="*/ 5811 w 141063"/>
                <a:gd name="connsiteY12" fmla="*/ 30337 h 200619"/>
                <a:gd name="connsiteX13" fmla="*/ 21691 w 141063"/>
                <a:gd name="connsiteY13" fmla="*/ 13768 h 200619"/>
                <a:gd name="connsiteX14" fmla="*/ 44479 w 141063"/>
                <a:gd name="connsiteY14" fmla="*/ 3446 h 200619"/>
                <a:gd name="connsiteX15" fmla="*/ 71316 w 141063"/>
                <a:gd name="connsiteY15" fmla="*/ -74 h 200619"/>
                <a:gd name="connsiteX16" fmla="*/ 90796 w 141063"/>
                <a:gd name="connsiteY16" fmla="*/ 694 h 200619"/>
                <a:gd name="connsiteX17" fmla="*/ 106676 w 141063"/>
                <a:gd name="connsiteY17" fmla="*/ 3340 h 200619"/>
                <a:gd name="connsiteX18" fmla="*/ 120703 w 141063"/>
                <a:gd name="connsiteY18" fmla="*/ 8634 h 200619"/>
                <a:gd name="connsiteX19" fmla="*/ 135154 w 141063"/>
                <a:gd name="connsiteY19" fmla="*/ 16574 h 200619"/>
                <a:gd name="connsiteX20" fmla="*/ 136134 w 141063"/>
                <a:gd name="connsiteY20" fmla="*/ 30019 h 200619"/>
                <a:gd name="connsiteX21" fmla="*/ 135922 w 141063"/>
                <a:gd name="connsiteY21" fmla="*/ 41506 h 200619"/>
                <a:gd name="connsiteX22" fmla="*/ 125997 w 141063"/>
                <a:gd name="connsiteY22" fmla="*/ 34492 h 200619"/>
                <a:gd name="connsiteX23" fmla="*/ 113743 w 141063"/>
                <a:gd name="connsiteY23" fmla="*/ 27849 h 200619"/>
                <a:gd name="connsiteX24" fmla="*/ 97386 w 141063"/>
                <a:gd name="connsiteY24" fmla="*/ 22555 h 200619"/>
                <a:gd name="connsiteX25" fmla="*/ 75207 w 141063"/>
                <a:gd name="connsiteY25" fmla="*/ 19221 h 200619"/>
                <a:gd name="connsiteX26" fmla="*/ 60624 w 141063"/>
                <a:gd name="connsiteY26" fmla="*/ 20994 h 200619"/>
                <a:gd name="connsiteX27" fmla="*/ 47973 w 141063"/>
                <a:gd name="connsiteY27" fmla="*/ 26076 h 200619"/>
                <a:gd name="connsiteX28" fmla="*/ 39027 w 141063"/>
                <a:gd name="connsiteY28" fmla="*/ 34280 h 200619"/>
                <a:gd name="connsiteX29" fmla="*/ 35507 w 141063"/>
                <a:gd name="connsiteY29" fmla="*/ 45793 h 200619"/>
                <a:gd name="connsiteX30" fmla="*/ 39212 w 141063"/>
                <a:gd name="connsiteY30" fmla="*/ 57889 h 200619"/>
                <a:gd name="connsiteX31" fmla="*/ 49137 w 141063"/>
                <a:gd name="connsiteY31" fmla="*/ 67258 h 200619"/>
                <a:gd name="connsiteX32" fmla="*/ 63323 w 141063"/>
                <a:gd name="connsiteY32" fmla="*/ 74880 h 200619"/>
                <a:gd name="connsiteX33" fmla="*/ 79865 w 141063"/>
                <a:gd name="connsiteY33" fmla="*/ 81709 h 200619"/>
                <a:gd name="connsiteX34" fmla="*/ 101647 w 141063"/>
                <a:gd name="connsiteY34" fmla="*/ 90893 h 200619"/>
                <a:gd name="connsiteX35" fmla="*/ 121312 w 141063"/>
                <a:gd name="connsiteY35" fmla="*/ 102591 h 200619"/>
                <a:gd name="connsiteX36" fmla="*/ 135498 w 141063"/>
                <a:gd name="connsiteY36" fmla="*/ 119001 h 200619"/>
                <a:gd name="connsiteX37" fmla="*/ 140977 w 141063"/>
                <a:gd name="connsiteY37" fmla="*/ 142239 h 200619"/>
                <a:gd name="connsiteX38" fmla="*/ 134122 w 141063"/>
                <a:gd name="connsiteY38" fmla="*/ 168705 h 200619"/>
                <a:gd name="connsiteX39" fmla="*/ 116389 w 141063"/>
                <a:gd name="connsiteY39" fmla="*/ 186862 h 200619"/>
                <a:gd name="connsiteX40" fmla="*/ 91828 w 141063"/>
                <a:gd name="connsiteY40" fmla="*/ 197210 h 200619"/>
                <a:gd name="connsiteX41" fmla="*/ 65044 w 141063"/>
                <a:gd name="connsiteY41" fmla="*/ 200545 h 200619"/>
                <a:gd name="connsiteX42" fmla="*/ 34819 w 141063"/>
                <a:gd name="connsiteY42" fmla="*/ 198189 h 200619"/>
                <a:gd name="connsiteX43" fmla="*/ 3456 w 141063"/>
                <a:gd name="connsiteY43" fmla="*/ 191493 h 200619"/>
                <a:gd name="connsiteX44" fmla="*/ -38 w 141063"/>
                <a:gd name="connsiteY44" fmla="*/ 165026 h 200619"/>
                <a:gd name="connsiteX45" fmla="*/ 28255 w 141063"/>
                <a:gd name="connsiteY45" fmla="*/ 178260 h 200619"/>
                <a:gd name="connsiteX46" fmla="*/ 60889 w 141063"/>
                <a:gd name="connsiteY46" fmla="*/ 180589 h 200619"/>
                <a:gd name="connsiteX47" fmla="*/ 77854 w 141063"/>
                <a:gd name="connsiteY47" fmla="*/ 178233 h 20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063" h="200619">
                  <a:moveTo>
                    <a:pt x="77854" y="178233"/>
                  </a:moveTo>
                  <a:cubicBezTo>
                    <a:pt x="82914" y="176934"/>
                    <a:pt x="87731" y="174825"/>
                    <a:pt x="92119" y="171987"/>
                  </a:cubicBezTo>
                  <a:cubicBezTo>
                    <a:pt x="96087" y="169465"/>
                    <a:pt x="99427" y="166072"/>
                    <a:pt x="101886" y="162062"/>
                  </a:cubicBezTo>
                  <a:cubicBezTo>
                    <a:pt x="104276" y="157923"/>
                    <a:pt x="105482" y="153209"/>
                    <a:pt x="105379" y="148432"/>
                  </a:cubicBezTo>
                  <a:cubicBezTo>
                    <a:pt x="105496" y="144046"/>
                    <a:pt x="104196" y="139740"/>
                    <a:pt x="101674" y="136151"/>
                  </a:cubicBezTo>
                  <a:cubicBezTo>
                    <a:pt x="99019" y="132456"/>
                    <a:pt x="95708" y="129280"/>
                    <a:pt x="91908" y="126782"/>
                  </a:cubicBezTo>
                  <a:cubicBezTo>
                    <a:pt x="87562" y="123900"/>
                    <a:pt x="82922" y="121486"/>
                    <a:pt x="78065" y="119583"/>
                  </a:cubicBezTo>
                  <a:cubicBezTo>
                    <a:pt x="72772" y="117492"/>
                    <a:pt x="67479" y="115428"/>
                    <a:pt x="61656" y="113337"/>
                  </a:cubicBezTo>
                  <a:cubicBezTo>
                    <a:pt x="54113" y="110690"/>
                    <a:pt x="46676" y="107885"/>
                    <a:pt x="39397" y="104761"/>
                  </a:cubicBezTo>
                  <a:cubicBezTo>
                    <a:pt x="32347" y="101802"/>
                    <a:pt x="25709" y="97941"/>
                    <a:pt x="19653" y="93275"/>
                  </a:cubicBezTo>
                  <a:cubicBezTo>
                    <a:pt x="13809" y="88725"/>
                    <a:pt x="8963" y="83022"/>
                    <a:pt x="5414" y="76521"/>
                  </a:cubicBezTo>
                  <a:cubicBezTo>
                    <a:pt x="1558" y="68992"/>
                    <a:pt x="-319" y="60602"/>
                    <a:pt x="-38" y="52145"/>
                  </a:cubicBezTo>
                  <a:cubicBezTo>
                    <a:pt x="-149" y="44475"/>
                    <a:pt x="1876" y="36924"/>
                    <a:pt x="5811" y="30337"/>
                  </a:cubicBezTo>
                  <a:cubicBezTo>
                    <a:pt x="9826" y="23715"/>
                    <a:pt x="15247" y="18059"/>
                    <a:pt x="21691" y="13768"/>
                  </a:cubicBezTo>
                  <a:cubicBezTo>
                    <a:pt x="28649" y="9065"/>
                    <a:pt x="36354" y="5577"/>
                    <a:pt x="44479" y="3446"/>
                  </a:cubicBezTo>
                  <a:cubicBezTo>
                    <a:pt x="53226" y="1078"/>
                    <a:pt x="62254" y="-106"/>
                    <a:pt x="71316" y="-74"/>
                  </a:cubicBezTo>
                  <a:cubicBezTo>
                    <a:pt x="78603" y="-74"/>
                    <a:pt x="85098" y="183"/>
                    <a:pt x="90796" y="694"/>
                  </a:cubicBezTo>
                  <a:cubicBezTo>
                    <a:pt x="96153" y="1141"/>
                    <a:pt x="101465" y="2028"/>
                    <a:pt x="106676" y="3340"/>
                  </a:cubicBezTo>
                  <a:cubicBezTo>
                    <a:pt x="111522" y="4616"/>
                    <a:pt x="116223" y="6392"/>
                    <a:pt x="120703" y="8634"/>
                  </a:cubicBezTo>
                  <a:cubicBezTo>
                    <a:pt x="125150" y="10823"/>
                    <a:pt x="129967" y="13469"/>
                    <a:pt x="135154" y="16574"/>
                  </a:cubicBezTo>
                  <a:cubicBezTo>
                    <a:pt x="135879" y="21018"/>
                    <a:pt x="136205" y="25517"/>
                    <a:pt x="136134" y="30019"/>
                  </a:cubicBezTo>
                  <a:cubicBezTo>
                    <a:pt x="136134" y="33777"/>
                    <a:pt x="135922" y="37615"/>
                    <a:pt x="135922" y="41506"/>
                  </a:cubicBezTo>
                  <a:cubicBezTo>
                    <a:pt x="132799" y="39177"/>
                    <a:pt x="129490" y="36840"/>
                    <a:pt x="125997" y="34492"/>
                  </a:cubicBezTo>
                  <a:cubicBezTo>
                    <a:pt x="122101" y="31946"/>
                    <a:pt x="118004" y="29723"/>
                    <a:pt x="113743" y="27849"/>
                  </a:cubicBezTo>
                  <a:cubicBezTo>
                    <a:pt x="108468" y="25575"/>
                    <a:pt x="102992" y="23802"/>
                    <a:pt x="97386" y="22555"/>
                  </a:cubicBezTo>
                  <a:cubicBezTo>
                    <a:pt x="90073" y="20959"/>
                    <a:pt x="82665" y="19845"/>
                    <a:pt x="75207" y="19221"/>
                  </a:cubicBezTo>
                  <a:cubicBezTo>
                    <a:pt x="70292" y="19229"/>
                    <a:pt x="65396" y="19824"/>
                    <a:pt x="60624" y="20994"/>
                  </a:cubicBezTo>
                  <a:cubicBezTo>
                    <a:pt x="56167" y="22015"/>
                    <a:pt x="51898" y="23731"/>
                    <a:pt x="47973" y="26076"/>
                  </a:cubicBezTo>
                  <a:cubicBezTo>
                    <a:pt x="44458" y="28164"/>
                    <a:pt x="41412" y="30959"/>
                    <a:pt x="39027" y="34280"/>
                  </a:cubicBezTo>
                  <a:cubicBezTo>
                    <a:pt x="36640" y="37636"/>
                    <a:pt x="35406" y="41675"/>
                    <a:pt x="35507" y="45793"/>
                  </a:cubicBezTo>
                  <a:cubicBezTo>
                    <a:pt x="35401" y="50121"/>
                    <a:pt x="36701" y="54363"/>
                    <a:pt x="39212" y="57889"/>
                  </a:cubicBezTo>
                  <a:cubicBezTo>
                    <a:pt x="41957" y="61560"/>
                    <a:pt x="45316" y="64728"/>
                    <a:pt x="49137" y="67258"/>
                  </a:cubicBezTo>
                  <a:cubicBezTo>
                    <a:pt x="53578" y="70302"/>
                    <a:pt x="58334" y="72858"/>
                    <a:pt x="63323" y="74880"/>
                  </a:cubicBezTo>
                  <a:cubicBezTo>
                    <a:pt x="68617" y="77104"/>
                    <a:pt x="74175" y="79380"/>
                    <a:pt x="79865" y="81709"/>
                  </a:cubicBezTo>
                  <a:cubicBezTo>
                    <a:pt x="87144" y="84594"/>
                    <a:pt x="94395" y="87637"/>
                    <a:pt x="101647" y="90893"/>
                  </a:cubicBezTo>
                  <a:cubicBezTo>
                    <a:pt x="108651" y="93984"/>
                    <a:pt x="115254" y="97912"/>
                    <a:pt x="121312" y="102591"/>
                  </a:cubicBezTo>
                  <a:cubicBezTo>
                    <a:pt x="127074" y="107077"/>
                    <a:pt x="131894" y="112651"/>
                    <a:pt x="135498" y="119001"/>
                  </a:cubicBezTo>
                  <a:cubicBezTo>
                    <a:pt x="139333" y="126131"/>
                    <a:pt x="141223" y="134145"/>
                    <a:pt x="140977" y="142239"/>
                  </a:cubicBezTo>
                  <a:cubicBezTo>
                    <a:pt x="141228" y="151531"/>
                    <a:pt x="138852" y="160704"/>
                    <a:pt x="134122" y="168705"/>
                  </a:cubicBezTo>
                  <a:cubicBezTo>
                    <a:pt x="129676" y="176031"/>
                    <a:pt x="123610" y="182243"/>
                    <a:pt x="116389" y="186862"/>
                  </a:cubicBezTo>
                  <a:cubicBezTo>
                    <a:pt x="108844" y="191671"/>
                    <a:pt x="100541" y="195170"/>
                    <a:pt x="91828" y="197210"/>
                  </a:cubicBezTo>
                  <a:cubicBezTo>
                    <a:pt x="83065" y="199391"/>
                    <a:pt x="74074" y="200511"/>
                    <a:pt x="65044" y="200545"/>
                  </a:cubicBezTo>
                  <a:cubicBezTo>
                    <a:pt x="55145" y="200246"/>
                    <a:pt x="45069" y="199460"/>
                    <a:pt x="34819" y="198189"/>
                  </a:cubicBezTo>
                  <a:cubicBezTo>
                    <a:pt x="24203" y="196795"/>
                    <a:pt x="13717" y="194556"/>
                    <a:pt x="3456" y="191493"/>
                  </a:cubicBezTo>
                  <a:lnTo>
                    <a:pt x="-38" y="165026"/>
                  </a:lnTo>
                  <a:cubicBezTo>
                    <a:pt x="8445" y="171233"/>
                    <a:pt x="18055" y="175730"/>
                    <a:pt x="28255" y="178260"/>
                  </a:cubicBezTo>
                  <a:cubicBezTo>
                    <a:pt x="38985" y="180459"/>
                    <a:pt x="49955" y="181243"/>
                    <a:pt x="60889" y="180589"/>
                  </a:cubicBezTo>
                  <a:cubicBezTo>
                    <a:pt x="66624" y="180555"/>
                    <a:pt x="72328" y="179761"/>
                    <a:pt x="77854" y="1782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37" y="2012473"/>
            <a:ext cx="9144000" cy="238760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9437" y="4492149"/>
            <a:ext cx="9144000" cy="3651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CE728F2B-5CAD-475C-9C09-B65233871E4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85370" y="4928127"/>
            <a:ext cx="3383126" cy="365125"/>
          </a:xfrm>
        </p:spPr>
        <p:txBody>
          <a:bodyPr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SE"/>
              <a:t>8 March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76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04AB1D9A-8CD3-4D77-A3EA-72BDD52C9B5A}"/>
              </a:ext>
            </a:extLst>
          </p:cNvPr>
          <p:cNvSpPr/>
          <p:nvPr userDrawn="1"/>
        </p:nvSpPr>
        <p:spPr>
          <a:xfrm>
            <a:off x="5719111" y="1031537"/>
            <a:ext cx="1512269" cy="151226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D84FA2-ECC9-45CF-AD28-4F53AC44586E}"/>
              </a:ext>
            </a:extLst>
          </p:cNvPr>
          <p:cNvSpPr/>
          <p:nvPr userDrawn="1"/>
        </p:nvSpPr>
        <p:spPr>
          <a:xfrm>
            <a:off x="180163" y="3244332"/>
            <a:ext cx="2036327" cy="203632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6EE5B3-9B44-464B-9700-964AB79DE802}"/>
              </a:ext>
            </a:extLst>
          </p:cNvPr>
          <p:cNvSpPr/>
          <p:nvPr userDrawn="1"/>
        </p:nvSpPr>
        <p:spPr>
          <a:xfrm>
            <a:off x="10510170" y="3304747"/>
            <a:ext cx="1519906" cy="149109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35689" y="3244333"/>
            <a:ext cx="5517991" cy="369332"/>
          </a:xfrm>
          <a:custGeom>
            <a:avLst/>
            <a:gdLst>
              <a:gd name="connsiteX0" fmla="*/ 0 w 5516562"/>
              <a:gd name="connsiteY0" fmla="*/ 0 h 2762250"/>
              <a:gd name="connsiteX1" fmla="*/ 5516562 w 5516562"/>
              <a:gd name="connsiteY1" fmla="*/ 0 h 2762250"/>
              <a:gd name="connsiteX2" fmla="*/ 5516562 w 5516562"/>
              <a:gd name="connsiteY2" fmla="*/ 2762250 h 2762250"/>
              <a:gd name="connsiteX3" fmla="*/ 0 w 5516562"/>
              <a:gd name="connsiteY3" fmla="*/ 2762250 h 2762250"/>
              <a:gd name="connsiteX4" fmla="*/ 0 w 5516562"/>
              <a:gd name="connsiteY4" fmla="*/ 0 h 2762250"/>
              <a:gd name="connsiteX0" fmla="*/ -459695 w 5516562"/>
              <a:gd name="connsiteY0" fmla="*/ 517922 h 2762250"/>
              <a:gd name="connsiteX1" fmla="*/ -919445 w 5516562"/>
              <a:gd name="connsiteY1" fmla="*/ 517922 h 2762250"/>
              <a:gd name="connsiteX2" fmla="*/ -2574414 w 5516562"/>
              <a:gd name="connsiteY2" fmla="*/ 3107531 h 2762250"/>
              <a:gd name="connsiteX0" fmla="*/ 2574414 w 8090976"/>
              <a:gd name="connsiteY0" fmla="*/ 0 h 3107531"/>
              <a:gd name="connsiteX1" fmla="*/ 8090976 w 8090976"/>
              <a:gd name="connsiteY1" fmla="*/ 0 h 3107531"/>
              <a:gd name="connsiteX2" fmla="*/ 8090976 w 8090976"/>
              <a:gd name="connsiteY2" fmla="*/ 2762250 h 3107531"/>
              <a:gd name="connsiteX3" fmla="*/ 2574414 w 8090976"/>
              <a:gd name="connsiteY3" fmla="*/ 2762250 h 3107531"/>
              <a:gd name="connsiteX4" fmla="*/ 2574414 w 8090976"/>
              <a:gd name="connsiteY4" fmla="*/ 0 h 3107531"/>
              <a:gd name="connsiteX0" fmla="*/ 1654969 w 8090976"/>
              <a:gd name="connsiteY0" fmla="*/ 517922 h 3107531"/>
              <a:gd name="connsiteX1" fmla="*/ 0 w 8090976"/>
              <a:gd name="connsiteY1" fmla="*/ 3107531 h 3107531"/>
              <a:gd name="connsiteX0" fmla="*/ 2574414 w 8090976"/>
              <a:gd name="connsiteY0" fmla="*/ 0 h 3107531"/>
              <a:gd name="connsiteX1" fmla="*/ 8090976 w 8090976"/>
              <a:gd name="connsiteY1" fmla="*/ 0 h 3107531"/>
              <a:gd name="connsiteX2" fmla="*/ 8090976 w 8090976"/>
              <a:gd name="connsiteY2" fmla="*/ 2762250 h 3107531"/>
              <a:gd name="connsiteX3" fmla="*/ 2574414 w 8090976"/>
              <a:gd name="connsiteY3" fmla="*/ 2762250 h 3107531"/>
              <a:gd name="connsiteX4" fmla="*/ 2574414 w 8090976"/>
              <a:gd name="connsiteY4" fmla="*/ 0 h 3107531"/>
              <a:gd name="connsiteX0" fmla="*/ 2559844 w 8090976"/>
              <a:gd name="connsiteY0" fmla="*/ 13097 h 3107531"/>
              <a:gd name="connsiteX1" fmla="*/ 0 w 8090976"/>
              <a:gd name="connsiteY1" fmla="*/ 3107531 h 3107531"/>
              <a:gd name="connsiteX0" fmla="*/ 14570 w 5531132"/>
              <a:gd name="connsiteY0" fmla="*/ 0 h 2762250"/>
              <a:gd name="connsiteX1" fmla="*/ 5531132 w 5531132"/>
              <a:gd name="connsiteY1" fmla="*/ 0 h 2762250"/>
              <a:gd name="connsiteX2" fmla="*/ 5531132 w 5531132"/>
              <a:gd name="connsiteY2" fmla="*/ 2762250 h 2762250"/>
              <a:gd name="connsiteX3" fmla="*/ 14570 w 5531132"/>
              <a:gd name="connsiteY3" fmla="*/ 2762250 h 2762250"/>
              <a:gd name="connsiteX4" fmla="*/ 14570 w 5531132"/>
              <a:gd name="connsiteY4" fmla="*/ 0 h 2762250"/>
              <a:gd name="connsiteX0" fmla="*/ 0 w 5531132"/>
              <a:gd name="connsiteY0" fmla="*/ 13097 h 2762250"/>
              <a:gd name="connsiteX1" fmla="*/ 21431 w 5531132"/>
              <a:gd name="connsiteY1" fmla="*/ 2745581 h 2762250"/>
              <a:gd name="connsiteX0" fmla="*/ 14570 w 5531132"/>
              <a:gd name="connsiteY0" fmla="*/ 0 h 2762250"/>
              <a:gd name="connsiteX1" fmla="*/ 5531132 w 5531132"/>
              <a:gd name="connsiteY1" fmla="*/ 0 h 2762250"/>
              <a:gd name="connsiteX2" fmla="*/ 5531132 w 5531132"/>
              <a:gd name="connsiteY2" fmla="*/ 2762250 h 2762250"/>
              <a:gd name="connsiteX3" fmla="*/ 14570 w 5531132"/>
              <a:gd name="connsiteY3" fmla="*/ 2762250 h 2762250"/>
              <a:gd name="connsiteX4" fmla="*/ 14570 w 5531132"/>
              <a:gd name="connsiteY4" fmla="*/ 0 h 2762250"/>
              <a:gd name="connsiteX0" fmla="*/ 0 w 5531132"/>
              <a:gd name="connsiteY0" fmla="*/ 13097 h 2762250"/>
              <a:gd name="connsiteX1" fmla="*/ 21431 w 5531132"/>
              <a:gd name="connsiteY1" fmla="*/ 2759868 h 2762250"/>
              <a:gd name="connsiteX0" fmla="*/ 5045 w 5521607"/>
              <a:gd name="connsiteY0" fmla="*/ 10716 h 2772966"/>
              <a:gd name="connsiteX1" fmla="*/ 5521607 w 5521607"/>
              <a:gd name="connsiteY1" fmla="*/ 10716 h 2772966"/>
              <a:gd name="connsiteX2" fmla="*/ 5521607 w 5521607"/>
              <a:gd name="connsiteY2" fmla="*/ 2772966 h 2772966"/>
              <a:gd name="connsiteX3" fmla="*/ 5045 w 5521607"/>
              <a:gd name="connsiteY3" fmla="*/ 2772966 h 2772966"/>
              <a:gd name="connsiteX4" fmla="*/ 5045 w 5521607"/>
              <a:gd name="connsiteY4" fmla="*/ 10716 h 2772966"/>
              <a:gd name="connsiteX0" fmla="*/ 0 w 5521607"/>
              <a:gd name="connsiteY0" fmla="*/ 0 h 2772966"/>
              <a:gd name="connsiteX1" fmla="*/ 11906 w 5521607"/>
              <a:gd name="connsiteY1" fmla="*/ 2770584 h 2772966"/>
              <a:gd name="connsiteX0" fmla="*/ 5045 w 5521607"/>
              <a:gd name="connsiteY0" fmla="*/ 10716 h 2794396"/>
              <a:gd name="connsiteX1" fmla="*/ 5521607 w 5521607"/>
              <a:gd name="connsiteY1" fmla="*/ 10716 h 2794396"/>
              <a:gd name="connsiteX2" fmla="*/ 5521607 w 5521607"/>
              <a:gd name="connsiteY2" fmla="*/ 2772966 h 2794396"/>
              <a:gd name="connsiteX3" fmla="*/ 5045 w 5521607"/>
              <a:gd name="connsiteY3" fmla="*/ 2772966 h 2794396"/>
              <a:gd name="connsiteX4" fmla="*/ 5045 w 5521607"/>
              <a:gd name="connsiteY4" fmla="*/ 10716 h 2794396"/>
              <a:gd name="connsiteX0" fmla="*/ 0 w 5521607"/>
              <a:gd name="connsiteY0" fmla="*/ 0 h 2794396"/>
              <a:gd name="connsiteX1" fmla="*/ 2381 w 5521607"/>
              <a:gd name="connsiteY1" fmla="*/ 2794396 h 2794396"/>
              <a:gd name="connsiteX0" fmla="*/ 5045 w 5521607"/>
              <a:gd name="connsiteY0" fmla="*/ 10716 h 2772966"/>
              <a:gd name="connsiteX1" fmla="*/ 5521607 w 5521607"/>
              <a:gd name="connsiteY1" fmla="*/ 10716 h 2772966"/>
              <a:gd name="connsiteX2" fmla="*/ 5521607 w 5521607"/>
              <a:gd name="connsiteY2" fmla="*/ 2772966 h 2772966"/>
              <a:gd name="connsiteX3" fmla="*/ 5045 w 5521607"/>
              <a:gd name="connsiteY3" fmla="*/ 2772966 h 2772966"/>
              <a:gd name="connsiteX4" fmla="*/ 5045 w 5521607"/>
              <a:gd name="connsiteY4" fmla="*/ 10716 h 2772966"/>
              <a:gd name="connsiteX0" fmla="*/ 0 w 5521607"/>
              <a:gd name="connsiteY0" fmla="*/ 0 h 2772966"/>
              <a:gd name="connsiteX1" fmla="*/ 4762 w 5521607"/>
              <a:gd name="connsiteY1" fmla="*/ 2768202 h 2772966"/>
              <a:gd name="connsiteX0" fmla="*/ 1429 w 5517991"/>
              <a:gd name="connsiteY0" fmla="*/ 1191 h 2763441"/>
              <a:gd name="connsiteX1" fmla="*/ 5517991 w 5517991"/>
              <a:gd name="connsiteY1" fmla="*/ 1191 h 2763441"/>
              <a:gd name="connsiteX2" fmla="*/ 5517991 w 5517991"/>
              <a:gd name="connsiteY2" fmla="*/ 2763441 h 2763441"/>
              <a:gd name="connsiteX3" fmla="*/ 1429 w 5517991"/>
              <a:gd name="connsiteY3" fmla="*/ 2763441 h 2763441"/>
              <a:gd name="connsiteX4" fmla="*/ 1429 w 5517991"/>
              <a:gd name="connsiteY4" fmla="*/ 1191 h 2763441"/>
              <a:gd name="connsiteX0" fmla="*/ 1147 w 5517991"/>
              <a:gd name="connsiteY0" fmla="*/ 0 h 2763441"/>
              <a:gd name="connsiteX1" fmla="*/ 1146 w 5517991"/>
              <a:gd name="connsiteY1" fmla="*/ 2758677 h 276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7991" h="2763441" stroke="0" extrusionOk="0">
                <a:moveTo>
                  <a:pt x="1429" y="1191"/>
                </a:moveTo>
                <a:lnTo>
                  <a:pt x="5517991" y="1191"/>
                </a:lnTo>
                <a:lnTo>
                  <a:pt x="5517991" y="2763441"/>
                </a:lnTo>
                <a:lnTo>
                  <a:pt x="1429" y="2763441"/>
                </a:lnTo>
                <a:lnTo>
                  <a:pt x="1429" y="1191"/>
                </a:lnTo>
                <a:close/>
              </a:path>
              <a:path w="5517991" h="2763441" fill="none" extrusionOk="0">
                <a:moveTo>
                  <a:pt x="1147" y="0"/>
                </a:moveTo>
                <a:cubicBezTo>
                  <a:pt x="5116" y="923528"/>
                  <a:pt x="-2823" y="1835149"/>
                  <a:pt x="1146" y="2758677"/>
                </a:cubicBezTo>
              </a:path>
            </a:pathLst>
          </a:custGeom>
          <a:ln w="53975">
            <a:solidFill>
              <a:schemeClr val="accent3"/>
            </a:solidFill>
            <a:miter lim="800000"/>
          </a:ln>
        </p:spPr>
        <p:txBody>
          <a:bodyPr lIns="216000" anchor="ctr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Quote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4D4317-0982-4CEA-9239-4CEE40DFD05C}"/>
              </a:ext>
            </a:extLst>
          </p:cNvPr>
          <p:cNvSpPr/>
          <p:nvPr userDrawn="1"/>
        </p:nvSpPr>
        <p:spPr>
          <a:xfrm>
            <a:off x="10043445" y="4318945"/>
            <a:ext cx="1519906" cy="149109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814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2D24BF3-8EF2-4C5D-8022-D1BEF4473514}"/>
              </a:ext>
            </a:extLst>
          </p:cNvPr>
          <p:cNvGrpSpPr/>
          <p:nvPr userDrawn="1"/>
        </p:nvGrpSpPr>
        <p:grpSpPr>
          <a:xfrm>
            <a:off x="9873052" y="206375"/>
            <a:ext cx="2093120" cy="379322"/>
            <a:chOff x="9873052" y="206375"/>
            <a:chExt cx="2093120" cy="37932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0353CE-3A08-4343-AA29-88951131CA82}"/>
                </a:ext>
              </a:extLst>
            </p:cNvPr>
            <p:cNvSpPr/>
            <p:nvPr userDrawn="1"/>
          </p:nvSpPr>
          <p:spPr>
            <a:xfrm>
              <a:off x="9873052" y="303454"/>
              <a:ext cx="141379" cy="200990"/>
            </a:xfrm>
            <a:custGeom>
              <a:avLst/>
              <a:gdLst>
                <a:gd name="connsiteX0" fmla="*/ 78064 w 141379"/>
                <a:gd name="connsiteY0" fmla="*/ 178578 h 200990"/>
                <a:gd name="connsiteX1" fmla="*/ 92357 w 141379"/>
                <a:gd name="connsiteY1" fmla="*/ 172332 h 200990"/>
                <a:gd name="connsiteX2" fmla="*/ 102149 w 141379"/>
                <a:gd name="connsiteY2" fmla="*/ 162354 h 200990"/>
                <a:gd name="connsiteX3" fmla="*/ 105669 w 141379"/>
                <a:gd name="connsiteY3" fmla="*/ 148697 h 200990"/>
                <a:gd name="connsiteX4" fmla="*/ 101938 w 141379"/>
                <a:gd name="connsiteY4" fmla="*/ 136390 h 200990"/>
                <a:gd name="connsiteX5" fmla="*/ 92145 w 141379"/>
                <a:gd name="connsiteY5" fmla="*/ 127021 h 200990"/>
                <a:gd name="connsiteX6" fmla="*/ 78276 w 141379"/>
                <a:gd name="connsiteY6" fmla="*/ 119795 h 200990"/>
                <a:gd name="connsiteX7" fmla="*/ 61840 w 141379"/>
                <a:gd name="connsiteY7" fmla="*/ 113549 h 200990"/>
                <a:gd name="connsiteX8" fmla="*/ 39529 w 141379"/>
                <a:gd name="connsiteY8" fmla="*/ 104947 h 200990"/>
                <a:gd name="connsiteX9" fmla="*/ 19758 w 141379"/>
                <a:gd name="connsiteY9" fmla="*/ 93434 h 200990"/>
                <a:gd name="connsiteX10" fmla="*/ 5493 w 141379"/>
                <a:gd name="connsiteY10" fmla="*/ 76654 h 200990"/>
                <a:gd name="connsiteX11" fmla="*/ 14 w 141379"/>
                <a:gd name="connsiteY11" fmla="*/ 52225 h 200990"/>
                <a:gd name="connsiteX12" fmla="*/ 5863 w 141379"/>
                <a:gd name="connsiteY12" fmla="*/ 30390 h 200990"/>
                <a:gd name="connsiteX13" fmla="*/ 21743 w 141379"/>
                <a:gd name="connsiteY13" fmla="*/ 13795 h 200990"/>
                <a:gd name="connsiteX14" fmla="*/ 44584 w 141379"/>
                <a:gd name="connsiteY14" fmla="*/ 3447 h 200990"/>
                <a:gd name="connsiteX15" fmla="*/ 71554 w 141379"/>
                <a:gd name="connsiteY15" fmla="*/ -73 h 200990"/>
                <a:gd name="connsiteX16" fmla="*/ 91060 w 141379"/>
                <a:gd name="connsiteY16" fmla="*/ 694 h 200990"/>
                <a:gd name="connsiteX17" fmla="*/ 107099 w 141379"/>
                <a:gd name="connsiteY17" fmla="*/ 3341 h 200990"/>
                <a:gd name="connsiteX18" fmla="*/ 121152 w 141379"/>
                <a:gd name="connsiteY18" fmla="*/ 8634 h 200990"/>
                <a:gd name="connsiteX19" fmla="*/ 135603 w 141379"/>
                <a:gd name="connsiteY19" fmla="*/ 16574 h 200990"/>
                <a:gd name="connsiteX20" fmla="*/ 136583 w 141379"/>
                <a:gd name="connsiteY20" fmla="*/ 30020 h 200990"/>
                <a:gd name="connsiteX21" fmla="*/ 136397 w 141379"/>
                <a:gd name="connsiteY21" fmla="*/ 41559 h 200990"/>
                <a:gd name="connsiteX22" fmla="*/ 126446 w 141379"/>
                <a:gd name="connsiteY22" fmla="*/ 34519 h 200990"/>
                <a:gd name="connsiteX23" fmla="*/ 114165 w 141379"/>
                <a:gd name="connsiteY23" fmla="*/ 27876 h 200990"/>
                <a:gd name="connsiteX24" fmla="*/ 97782 w 141379"/>
                <a:gd name="connsiteY24" fmla="*/ 22582 h 200990"/>
                <a:gd name="connsiteX25" fmla="*/ 75550 w 141379"/>
                <a:gd name="connsiteY25" fmla="*/ 19274 h 200990"/>
                <a:gd name="connsiteX26" fmla="*/ 60914 w 141379"/>
                <a:gd name="connsiteY26" fmla="*/ 21021 h 200990"/>
                <a:gd name="connsiteX27" fmla="*/ 48131 w 141379"/>
                <a:gd name="connsiteY27" fmla="*/ 26235 h 200990"/>
                <a:gd name="connsiteX28" fmla="*/ 39158 w 141379"/>
                <a:gd name="connsiteY28" fmla="*/ 34466 h 200990"/>
                <a:gd name="connsiteX29" fmla="*/ 35718 w 141379"/>
                <a:gd name="connsiteY29" fmla="*/ 45873 h 200990"/>
                <a:gd name="connsiteX30" fmla="*/ 39423 w 141379"/>
                <a:gd name="connsiteY30" fmla="*/ 57995 h 200990"/>
                <a:gd name="connsiteX31" fmla="*/ 49374 w 141379"/>
                <a:gd name="connsiteY31" fmla="*/ 67391 h 200990"/>
                <a:gd name="connsiteX32" fmla="*/ 63587 w 141379"/>
                <a:gd name="connsiteY32" fmla="*/ 75013 h 200990"/>
                <a:gd name="connsiteX33" fmla="*/ 80102 w 141379"/>
                <a:gd name="connsiteY33" fmla="*/ 81815 h 200990"/>
                <a:gd name="connsiteX34" fmla="*/ 101938 w 141379"/>
                <a:gd name="connsiteY34" fmla="*/ 90999 h 200990"/>
                <a:gd name="connsiteX35" fmla="*/ 121602 w 141379"/>
                <a:gd name="connsiteY35" fmla="*/ 102724 h 200990"/>
                <a:gd name="connsiteX36" fmla="*/ 135841 w 141379"/>
                <a:gd name="connsiteY36" fmla="*/ 119160 h 200990"/>
                <a:gd name="connsiteX37" fmla="*/ 141294 w 141379"/>
                <a:gd name="connsiteY37" fmla="*/ 142451 h 200990"/>
                <a:gd name="connsiteX38" fmla="*/ 134465 w 141379"/>
                <a:gd name="connsiteY38" fmla="*/ 168918 h 200990"/>
                <a:gd name="connsiteX39" fmla="*/ 116680 w 141379"/>
                <a:gd name="connsiteY39" fmla="*/ 187100 h 200990"/>
                <a:gd name="connsiteX40" fmla="*/ 92092 w 141379"/>
                <a:gd name="connsiteY40" fmla="*/ 197475 h 200990"/>
                <a:gd name="connsiteX41" fmla="*/ 65149 w 141379"/>
                <a:gd name="connsiteY41" fmla="*/ 200916 h 200990"/>
                <a:gd name="connsiteX42" fmla="*/ 34871 w 141379"/>
                <a:gd name="connsiteY42" fmla="*/ 198534 h 200990"/>
                <a:gd name="connsiteX43" fmla="*/ 3455 w 141379"/>
                <a:gd name="connsiteY43" fmla="*/ 191838 h 200990"/>
                <a:gd name="connsiteX44" fmla="*/ -65 w 141379"/>
                <a:gd name="connsiteY44" fmla="*/ 165186 h 200990"/>
                <a:gd name="connsiteX45" fmla="*/ 28307 w 141379"/>
                <a:gd name="connsiteY45" fmla="*/ 178419 h 200990"/>
                <a:gd name="connsiteX46" fmla="*/ 60967 w 141379"/>
                <a:gd name="connsiteY46" fmla="*/ 180748 h 200990"/>
                <a:gd name="connsiteX47" fmla="*/ 78064 w 141379"/>
                <a:gd name="connsiteY47" fmla="*/ 178578 h 2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379" h="200990">
                  <a:moveTo>
                    <a:pt x="78064" y="178578"/>
                  </a:moveTo>
                  <a:cubicBezTo>
                    <a:pt x="83132" y="177273"/>
                    <a:pt x="87957" y="175164"/>
                    <a:pt x="92357" y="172332"/>
                  </a:cubicBezTo>
                  <a:cubicBezTo>
                    <a:pt x="96334" y="169791"/>
                    <a:pt x="99685" y="166379"/>
                    <a:pt x="102149" y="162354"/>
                  </a:cubicBezTo>
                  <a:cubicBezTo>
                    <a:pt x="104552" y="158209"/>
                    <a:pt x="105770" y="153485"/>
                    <a:pt x="105669" y="148697"/>
                  </a:cubicBezTo>
                  <a:cubicBezTo>
                    <a:pt x="105759" y="144303"/>
                    <a:pt x="104452" y="139995"/>
                    <a:pt x="101938" y="136390"/>
                  </a:cubicBezTo>
                  <a:cubicBezTo>
                    <a:pt x="99264" y="132700"/>
                    <a:pt x="95948" y="129527"/>
                    <a:pt x="92145" y="127021"/>
                  </a:cubicBezTo>
                  <a:cubicBezTo>
                    <a:pt x="87793" y="124125"/>
                    <a:pt x="83143" y="121703"/>
                    <a:pt x="78276" y="119795"/>
                  </a:cubicBezTo>
                  <a:cubicBezTo>
                    <a:pt x="72983" y="117704"/>
                    <a:pt x="67689" y="115640"/>
                    <a:pt x="61840" y="113549"/>
                  </a:cubicBezTo>
                  <a:cubicBezTo>
                    <a:pt x="54271" y="110955"/>
                    <a:pt x="46834" y="108089"/>
                    <a:pt x="39529" y="104947"/>
                  </a:cubicBezTo>
                  <a:cubicBezTo>
                    <a:pt x="32469" y="101980"/>
                    <a:pt x="25823" y="98111"/>
                    <a:pt x="19758" y="93434"/>
                  </a:cubicBezTo>
                  <a:cubicBezTo>
                    <a:pt x="13893" y="88887"/>
                    <a:pt x="9035" y="83176"/>
                    <a:pt x="5493" y="76654"/>
                  </a:cubicBezTo>
                  <a:cubicBezTo>
                    <a:pt x="1626" y="69106"/>
                    <a:pt x="-259" y="60700"/>
                    <a:pt x="14" y="52225"/>
                  </a:cubicBezTo>
                  <a:cubicBezTo>
                    <a:pt x="-85" y="44547"/>
                    <a:pt x="1939" y="36991"/>
                    <a:pt x="5863" y="30390"/>
                  </a:cubicBezTo>
                  <a:cubicBezTo>
                    <a:pt x="9878" y="23763"/>
                    <a:pt x="15299" y="18099"/>
                    <a:pt x="21743" y="13795"/>
                  </a:cubicBezTo>
                  <a:cubicBezTo>
                    <a:pt x="28714" y="9074"/>
                    <a:pt x="36438" y="5575"/>
                    <a:pt x="44584" y="3447"/>
                  </a:cubicBezTo>
                  <a:cubicBezTo>
                    <a:pt x="53375" y="1070"/>
                    <a:pt x="62447" y="-116"/>
                    <a:pt x="71554" y="-73"/>
                  </a:cubicBezTo>
                  <a:cubicBezTo>
                    <a:pt x="78841" y="-73"/>
                    <a:pt x="85343" y="183"/>
                    <a:pt x="91060" y="694"/>
                  </a:cubicBezTo>
                  <a:cubicBezTo>
                    <a:pt x="96469" y="1136"/>
                    <a:pt x="101834" y="2023"/>
                    <a:pt x="107099" y="3341"/>
                  </a:cubicBezTo>
                  <a:cubicBezTo>
                    <a:pt x="111945" y="4638"/>
                    <a:pt x="116653" y="6411"/>
                    <a:pt x="121152" y="8634"/>
                  </a:cubicBezTo>
                  <a:cubicBezTo>
                    <a:pt x="125580" y="10839"/>
                    <a:pt x="130397" y="13486"/>
                    <a:pt x="135603" y="16574"/>
                  </a:cubicBezTo>
                  <a:cubicBezTo>
                    <a:pt x="136342" y="21016"/>
                    <a:pt x="136667" y="25518"/>
                    <a:pt x="136583" y="30020"/>
                  </a:cubicBezTo>
                  <a:cubicBezTo>
                    <a:pt x="136583" y="33804"/>
                    <a:pt x="136397" y="37642"/>
                    <a:pt x="136397" y="41559"/>
                  </a:cubicBezTo>
                  <a:cubicBezTo>
                    <a:pt x="133248" y="39204"/>
                    <a:pt x="129939" y="36874"/>
                    <a:pt x="126446" y="34519"/>
                  </a:cubicBezTo>
                  <a:cubicBezTo>
                    <a:pt x="122539" y="31978"/>
                    <a:pt x="118432" y="29755"/>
                    <a:pt x="114165" y="27876"/>
                  </a:cubicBezTo>
                  <a:cubicBezTo>
                    <a:pt x="108888" y="25589"/>
                    <a:pt x="103401" y="23818"/>
                    <a:pt x="97782" y="22582"/>
                  </a:cubicBezTo>
                  <a:cubicBezTo>
                    <a:pt x="90454" y="20984"/>
                    <a:pt x="83026" y="19880"/>
                    <a:pt x="75550" y="19274"/>
                  </a:cubicBezTo>
                  <a:cubicBezTo>
                    <a:pt x="70619" y="19258"/>
                    <a:pt x="65704" y="19846"/>
                    <a:pt x="60914" y="21021"/>
                  </a:cubicBezTo>
                  <a:cubicBezTo>
                    <a:pt x="56413" y="22098"/>
                    <a:pt x="52102" y="23855"/>
                    <a:pt x="48131" y="26235"/>
                  </a:cubicBezTo>
                  <a:cubicBezTo>
                    <a:pt x="44611" y="28339"/>
                    <a:pt x="41558" y="31142"/>
                    <a:pt x="39158" y="34466"/>
                  </a:cubicBezTo>
                  <a:cubicBezTo>
                    <a:pt x="36827" y="37806"/>
                    <a:pt x="35621" y="41803"/>
                    <a:pt x="35718" y="45873"/>
                  </a:cubicBezTo>
                  <a:cubicBezTo>
                    <a:pt x="35612" y="50208"/>
                    <a:pt x="36912" y="54459"/>
                    <a:pt x="39423" y="57995"/>
                  </a:cubicBezTo>
                  <a:cubicBezTo>
                    <a:pt x="42184" y="61669"/>
                    <a:pt x="45549" y="64845"/>
                    <a:pt x="49374" y="67391"/>
                  </a:cubicBezTo>
                  <a:cubicBezTo>
                    <a:pt x="53831" y="70424"/>
                    <a:pt x="58595" y="72978"/>
                    <a:pt x="63587" y="75013"/>
                  </a:cubicBezTo>
                  <a:lnTo>
                    <a:pt x="80102" y="81815"/>
                  </a:lnTo>
                  <a:cubicBezTo>
                    <a:pt x="87354" y="84674"/>
                    <a:pt x="94633" y="87736"/>
                    <a:pt x="101938" y="90999"/>
                  </a:cubicBezTo>
                  <a:cubicBezTo>
                    <a:pt x="108941" y="94101"/>
                    <a:pt x="115544" y="98037"/>
                    <a:pt x="121602" y="102724"/>
                  </a:cubicBezTo>
                  <a:cubicBezTo>
                    <a:pt x="127375" y="107221"/>
                    <a:pt x="132213" y="112805"/>
                    <a:pt x="135841" y="119160"/>
                  </a:cubicBezTo>
                  <a:cubicBezTo>
                    <a:pt x="139655" y="126317"/>
                    <a:pt x="141534" y="134344"/>
                    <a:pt x="141294" y="142451"/>
                  </a:cubicBezTo>
                  <a:cubicBezTo>
                    <a:pt x="141540" y="151738"/>
                    <a:pt x="139174" y="160909"/>
                    <a:pt x="134465" y="168918"/>
                  </a:cubicBezTo>
                  <a:cubicBezTo>
                    <a:pt x="130006" y="176260"/>
                    <a:pt x="123921" y="182479"/>
                    <a:pt x="116680" y="187100"/>
                  </a:cubicBezTo>
                  <a:cubicBezTo>
                    <a:pt x="109131" y="191928"/>
                    <a:pt x="100818" y="195437"/>
                    <a:pt x="92092" y="197475"/>
                  </a:cubicBezTo>
                  <a:cubicBezTo>
                    <a:pt x="83281" y="199699"/>
                    <a:pt x="74235" y="200852"/>
                    <a:pt x="65149" y="200916"/>
                  </a:cubicBezTo>
                  <a:cubicBezTo>
                    <a:pt x="55250" y="200625"/>
                    <a:pt x="45166" y="199857"/>
                    <a:pt x="34871" y="198534"/>
                  </a:cubicBezTo>
                  <a:cubicBezTo>
                    <a:pt x="24233" y="197163"/>
                    <a:pt x="13726" y="194924"/>
                    <a:pt x="3455" y="191838"/>
                  </a:cubicBezTo>
                  <a:lnTo>
                    <a:pt x="-65" y="165186"/>
                  </a:lnTo>
                  <a:cubicBezTo>
                    <a:pt x="8439" y="171403"/>
                    <a:pt x="18077" y="175900"/>
                    <a:pt x="28307" y="178419"/>
                  </a:cubicBezTo>
                  <a:cubicBezTo>
                    <a:pt x="39043" y="180632"/>
                    <a:pt x="50025" y="181415"/>
                    <a:pt x="60967" y="180748"/>
                  </a:cubicBezTo>
                  <a:cubicBezTo>
                    <a:pt x="66737" y="180783"/>
                    <a:pt x="72486" y="180052"/>
                    <a:pt x="78064" y="178578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DAE052-6C8B-40AA-814B-B1743503BBA1}"/>
                </a:ext>
              </a:extLst>
            </p:cNvPr>
            <p:cNvSpPr/>
            <p:nvPr userDrawn="1"/>
          </p:nvSpPr>
          <p:spPr>
            <a:xfrm>
              <a:off x="10043101" y="303548"/>
              <a:ext cx="345855" cy="197005"/>
            </a:xfrm>
            <a:custGeom>
              <a:avLst/>
              <a:gdLst>
                <a:gd name="connsiteX0" fmla="*/ 297501 w 345855"/>
                <a:gd name="connsiteY0" fmla="*/ 58271 h 197005"/>
                <a:gd name="connsiteX1" fmla="*/ 287999 w 345855"/>
                <a:gd name="connsiteY1" fmla="*/ 37309 h 197005"/>
                <a:gd name="connsiteX2" fmla="*/ 272119 w 345855"/>
                <a:gd name="connsiteY2" fmla="*/ 26140 h 197005"/>
                <a:gd name="connsiteX3" fmla="*/ 250337 w 345855"/>
                <a:gd name="connsiteY3" fmla="*/ 23202 h 197005"/>
                <a:gd name="connsiteX4" fmla="*/ 227761 w 345855"/>
                <a:gd name="connsiteY4" fmla="*/ 25849 h 197005"/>
                <a:gd name="connsiteX5" fmla="*/ 210134 w 345855"/>
                <a:gd name="connsiteY5" fmla="*/ 36806 h 197005"/>
                <a:gd name="connsiteX6" fmla="*/ 198859 w 345855"/>
                <a:gd name="connsiteY6" fmla="*/ 57980 h 197005"/>
                <a:gd name="connsiteX7" fmla="*/ 194889 w 345855"/>
                <a:gd name="connsiteY7" fmla="*/ 90904 h 197005"/>
                <a:gd name="connsiteX8" fmla="*/ 195286 w 345855"/>
                <a:gd name="connsiteY8" fmla="*/ 95589 h 197005"/>
                <a:gd name="connsiteX9" fmla="*/ 195656 w 345855"/>
                <a:gd name="connsiteY9" fmla="*/ 108823 h 197005"/>
                <a:gd name="connsiteX10" fmla="*/ 195656 w 345855"/>
                <a:gd name="connsiteY10" fmla="*/ 196719 h 197005"/>
                <a:gd name="connsiteX11" fmla="*/ 150663 w 345855"/>
                <a:gd name="connsiteY11" fmla="*/ 196719 h 197005"/>
                <a:gd name="connsiteX12" fmla="*/ 150663 w 345855"/>
                <a:gd name="connsiteY12" fmla="*/ 91725 h 197005"/>
                <a:gd name="connsiteX13" fmla="*/ 147275 w 345855"/>
                <a:gd name="connsiteY13" fmla="*/ 59594 h 197005"/>
                <a:gd name="connsiteX14" fmla="*/ 137588 w 345855"/>
                <a:gd name="connsiteY14" fmla="*/ 38818 h 197005"/>
                <a:gd name="connsiteX15" fmla="*/ 121946 w 345855"/>
                <a:gd name="connsiteY15" fmla="*/ 27622 h 197005"/>
                <a:gd name="connsiteX16" fmla="*/ 100376 w 345855"/>
                <a:gd name="connsiteY16" fmla="*/ 24684 h 197005"/>
                <a:gd name="connsiteX17" fmla="*/ 77800 w 345855"/>
                <a:gd name="connsiteY17" fmla="*/ 27331 h 197005"/>
                <a:gd name="connsiteX18" fmla="*/ 60173 w 345855"/>
                <a:gd name="connsiteY18" fmla="*/ 38315 h 197005"/>
                <a:gd name="connsiteX19" fmla="*/ 48898 w 345855"/>
                <a:gd name="connsiteY19" fmla="*/ 59488 h 197005"/>
                <a:gd name="connsiteX20" fmla="*/ 44928 w 345855"/>
                <a:gd name="connsiteY20" fmla="*/ 92413 h 197005"/>
                <a:gd name="connsiteX21" fmla="*/ 44928 w 345855"/>
                <a:gd name="connsiteY21" fmla="*/ 196825 h 197005"/>
                <a:gd name="connsiteX22" fmla="*/ -65 w 345855"/>
                <a:gd name="connsiteY22" fmla="*/ 196825 h 197005"/>
                <a:gd name="connsiteX23" fmla="*/ -65 w 345855"/>
                <a:gd name="connsiteY23" fmla="*/ 104614 h 197005"/>
                <a:gd name="connsiteX24" fmla="*/ 25316 w 345855"/>
                <a:gd name="connsiteY24" fmla="*/ 29104 h 197005"/>
                <a:gd name="connsiteX25" fmla="*/ 98338 w 345855"/>
                <a:gd name="connsiteY25" fmla="*/ 1447 h 197005"/>
                <a:gd name="connsiteX26" fmla="*/ 143623 w 345855"/>
                <a:gd name="connsiteY26" fmla="*/ 8725 h 197005"/>
                <a:gd name="connsiteX27" fmla="*/ 173530 w 345855"/>
                <a:gd name="connsiteY27" fmla="*/ 29898 h 197005"/>
                <a:gd name="connsiteX28" fmla="*/ 204920 w 345855"/>
                <a:gd name="connsiteY28" fmla="*/ 7613 h 197005"/>
                <a:gd name="connsiteX29" fmla="*/ 248431 w 345855"/>
                <a:gd name="connsiteY29" fmla="*/ -36 h 197005"/>
                <a:gd name="connsiteX30" fmla="*/ 293292 w 345855"/>
                <a:gd name="connsiteY30" fmla="*/ 7243 h 197005"/>
                <a:gd name="connsiteX31" fmla="*/ 323544 w 345855"/>
                <a:gd name="connsiteY31" fmla="*/ 27807 h 197005"/>
                <a:gd name="connsiteX32" fmla="*/ 340483 w 345855"/>
                <a:gd name="connsiteY32" fmla="*/ 60150 h 197005"/>
                <a:gd name="connsiteX33" fmla="*/ 345776 w 345855"/>
                <a:gd name="connsiteY33" fmla="*/ 103079 h 197005"/>
                <a:gd name="connsiteX34" fmla="*/ 345776 w 345855"/>
                <a:gd name="connsiteY34" fmla="*/ 196931 h 197005"/>
                <a:gd name="connsiteX35" fmla="*/ 300783 w 345855"/>
                <a:gd name="connsiteY35" fmla="*/ 196931 h 197005"/>
                <a:gd name="connsiteX36" fmla="*/ 300783 w 345855"/>
                <a:gd name="connsiteY36" fmla="*/ 91063 h 197005"/>
                <a:gd name="connsiteX37" fmla="*/ 297501 w 345855"/>
                <a:gd name="connsiteY37" fmla="*/ 58271 h 1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5855" h="197005">
                  <a:moveTo>
                    <a:pt x="297501" y="58271"/>
                  </a:moveTo>
                  <a:cubicBezTo>
                    <a:pt x="295915" y="50670"/>
                    <a:pt x="292670" y="43513"/>
                    <a:pt x="287999" y="37309"/>
                  </a:cubicBezTo>
                  <a:cubicBezTo>
                    <a:pt x="283878" y="32148"/>
                    <a:pt x="278370" y="28273"/>
                    <a:pt x="272119" y="26140"/>
                  </a:cubicBezTo>
                  <a:cubicBezTo>
                    <a:pt x="265103" y="23824"/>
                    <a:pt x="257716" y="22826"/>
                    <a:pt x="250337" y="23202"/>
                  </a:cubicBezTo>
                  <a:cubicBezTo>
                    <a:pt x="242717" y="22837"/>
                    <a:pt x="235089" y="23732"/>
                    <a:pt x="227761" y="25849"/>
                  </a:cubicBezTo>
                  <a:cubicBezTo>
                    <a:pt x="221004" y="27845"/>
                    <a:pt x="214914" y="31629"/>
                    <a:pt x="210134" y="36806"/>
                  </a:cubicBezTo>
                  <a:cubicBezTo>
                    <a:pt x="204790" y="42896"/>
                    <a:pt x="200929" y="50146"/>
                    <a:pt x="198859" y="57980"/>
                  </a:cubicBezTo>
                  <a:cubicBezTo>
                    <a:pt x="195977" y="68709"/>
                    <a:pt x="194640" y="79796"/>
                    <a:pt x="194889" y="90904"/>
                  </a:cubicBezTo>
                  <a:cubicBezTo>
                    <a:pt x="194931" y="92471"/>
                    <a:pt x="195064" y="94036"/>
                    <a:pt x="195286" y="95589"/>
                  </a:cubicBezTo>
                  <a:cubicBezTo>
                    <a:pt x="195524" y="97680"/>
                    <a:pt x="195656" y="102126"/>
                    <a:pt x="195656" y="108823"/>
                  </a:cubicBezTo>
                  <a:lnTo>
                    <a:pt x="195656" y="196719"/>
                  </a:lnTo>
                  <a:lnTo>
                    <a:pt x="150663" y="196719"/>
                  </a:lnTo>
                  <a:lnTo>
                    <a:pt x="150663" y="91725"/>
                  </a:lnTo>
                  <a:cubicBezTo>
                    <a:pt x="150877" y="80916"/>
                    <a:pt x="149739" y="70120"/>
                    <a:pt x="147275" y="59594"/>
                  </a:cubicBezTo>
                  <a:cubicBezTo>
                    <a:pt x="145550" y="52062"/>
                    <a:pt x="142246" y="44982"/>
                    <a:pt x="137588" y="38818"/>
                  </a:cubicBezTo>
                  <a:cubicBezTo>
                    <a:pt x="133534" y="33686"/>
                    <a:pt x="128111" y="29806"/>
                    <a:pt x="121946" y="27622"/>
                  </a:cubicBezTo>
                  <a:cubicBezTo>
                    <a:pt x="115002" y="25309"/>
                    <a:pt x="107686" y="24311"/>
                    <a:pt x="100376" y="24684"/>
                  </a:cubicBezTo>
                  <a:cubicBezTo>
                    <a:pt x="92756" y="24332"/>
                    <a:pt x="85131" y="25227"/>
                    <a:pt x="77800" y="27331"/>
                  </a:cubicBezTo>
                  <a:cubicBezTo>
                    <a:pt x="71051" y="29356"/>
                    <a:pt x="64966" y="33149"/>
                    <a:pt x="60173" y="38315"/>
                  </a:cubicBezTo>
                  <a:cubicBezTo>
                    <a:pt x="54829" y="44405"/>
                    <a:pt x="50968" y="51654"/>
                    <a:pt x="48898" y="59488"/>
                  </a:cubicBezTo>
                  <a:cubicBezTo>
                    <a:pt x="46019" y="70218"/>
                    <a:pt x="44682" y="81305"/>
                    <a:pt x="44928" y="92413"/>
                  </a:cubicBezTo>
                  <a:lnTo>
                    <a:pt x="44928" y="196825"/>
                  </a:lnTo>
                  <a:lnTo>
                    <a:pt x="-65" y="196825"/>
                  </a:lnTo>
                  <a:lnTo>
                    <a:pt x="-65" y="104614"/>
                  </a:lnTo>
                  <a:cubicBezTo>
                    <a:pt x="-65" y="72714"/>
                    <a:pt x="8396" y="47544"/>
                    <a:pt x="25316" y="29104"/>
                  </a:cubicBezTo>
                  <a:cubicBezTo>
                    <a:pt x="42236" y="10665"/>
                    <a:pt x="66578" y="1447"/>
                    <a:pt x="98338" y="1447"/>
                  </a:cubicBezTo>
                  <a:cubicBezTo>
                    <a:pt x="113755" y="1042"/>
                    <a:pt x="129111" y="3508"/>
                    <a:pt x="143623" y="8725"/>
                  </a:cubicBezTo>
                  <a:cubicBezTo>
                    <a:pt x="155242" y="13103"/>
                    <a:pt x="165540" y="20394"/>
                    <a:pt x="173530" y="29898"/>
                  </a:cubicBezTo>
                  <a:cubicBezTo>
                    <a:pt x="182060" y="20066"/>
                    <a:pt x="192824" y="12425"/>
                    <a:pt x="204920" y="7613"/>
                  </a:cubicBezTo>
                  <a:cubicBezTo>
                    <a:pt x="218791" y="2267"/>
                    <a:pt x="233570" y="-329"/>
                    <a:pt x="248431" y="-36"/>
                  </a:cubicBezTo>
                  <a:cubicBezTo>
                    <a:pt x="263708" y="-419"/>
                    <a:pt x="278921" y="2050"/>
                    <a:pt x="293292" y="7243"/>
                  </a:cubicBezTo>
                  <a:cubicBezTo>
                    <a:pt x="304901" y="11530"/>
                    <a:pt x="315286" y="18589"/>
                    <a:pt x="323544" y="27807"/>
                  </a:cubicBezTo>
                  <a:cubicBezTo>
                    <a:pt x="331548" y="37179"/>
                    <a:pt x="337338" y="48235"/>
                    <a:pt x="340483" y="60150"/>
                  </a:cubicBezTo>
                  <a:cubicBezTo>
                    <a:pt x="344188" y="74154"/>
                    <a:pt x="345969" y="88597"/>
                    <a:pt x="345776" y="103079"/>
                  </a:cubicBezTo>
                  <a:lnTo>
                    <a:pt x="345776" y="196931"/>
                  </a:lnTo>
                  <a:lnTo>
                    <a:pt x="300783" y="196931"/>
                  </a:lnTo>
                  <a:lnTo>
                    <a:pt x="300783" y="91063"/>
                  </a:lnTo>
                  <a:cubicBezTo>
                    <a:pt x="300965" y="80042"/>
                    <a:pt x="299864" y="69038"/>
                    <a:pt x="297501" y="58271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C7B067-7A0E-4152-891B-E5CDBE4D4E8E}"/>
                </a:ext>
              </a:extLst>
            </p:cNvPr>
            <p:cNvSpPr/>
            <p:nvPr userDrawn="1"/>
          </p:nvSpPr>
          <p:spPr>
            <a:xfrm>
              <a:off x="10421867" y="303518"/>
              <a:ext cx="204561" cy="200783"/>
            </a:xfrm>
            <a:custGeom>
              <a:avLst/>
              <a:gdLst>
                <a:gd name="connsiteX0" fmla="*/ 158550 w 204561"/>
                <a:gd name="connsiteY0" fmla="*/ 93290 h 200783"/>
                <a:gd name="connsiteX1" fmla="*/ 154527 w 204561"/>
                <a:gd name="connsiteY1" fmla="*/ 59704 h 200783"/>
                <a:gd name="connsiteX2" fmla="*/ 143040 w 204561"/>
                <a:gd name="connsiteY2" fmla="*/ 38213 h 200783"/>
                <a:gd name="connsiteX3" fmla="*/ 125149 w 204561"/>
                <a:gd name="connsiteY3" fmla="*/ 26726 h 200783"/>
                <a:gd name="connsiteX4" fmla="*/ 102229 w 204561"/>
                <a:gd name="connsiteY4" fmla="*/ 23735 h 200783"/>
                <a:gd name="connsiteX5" fmla="*/ 79308 w 204561"/>
                <a:gd name="connsiteY5" fmla="*/ 26541 h 200783"/>
                <a:gd name="connsiteX6" fmla="*/ 61417 w 204561"/>
                <a:gd name="connsiteY6" fmla="*/ 37789 h 200783"/>
                <a:gd name="connsiteX7" fmla="*/ 49957 w 204561"/>
                <a:gd name="connsiteY7" fmla="*/ 59519 h 200783"/>
                <a:gd name="connsiteX8" fmla="*/ 45934 w 204561"/>
                <a:gd name="connsiteY8" fmla="*/ 93290 h 200783"/>
                <a:gd name="connsiteX9" fmla="*/ 45934 w 204561"/>
                <a:gd name="connsiteY9" fmla="*/ 107371 h 200783"/>
                <a:gd name="connsiteX10" fmla="*/ 49957 w 204561"/>
                <a:gd name="connsiteY10" fmla="*/ 141142 h 200783"/>
                <a:gd name="connsiteX11" fmla="*/ 61417 w 204561"/>
                <a:gd name="connsiteY11" fmla="*/ 162845 h 200783"/>
                <a:gd name="connsiteX12" fmla="*/ 79308 w 204561"/>
                <a:gd name="connsiteY12" fmla="*/ 174120 h 200783"/>
                <a:gd name="connsiteX13" fmla="*/ 102229 w 204561"/>
                <a:gd name="connsiteY13" fmla="*/ 176926 h 200783"/>
                <a:gd name="connsiteX14" fmla="*/ 143040 w 204561"/>
                <a:gd name="connsiteY14" fmla="*/ 156017 h 200783"/>
                <a:gd name="connsiteX15" fmla="*/ 158550 w 204561"/>
                <a:gd name="connsiteY15" fmla="*/ 94084 h 200783"/>
                <a:gd name="connsiteX16" fmla="*/ 158550 w 204561"/>
                <a:gd name="connsiteY16" fmla="*/ 93290 h 200783"/>
                <a:gd name="connsiteX17" fmla="*/ 204496 w 204561"/>
                <a:gd name="connsiteY17" fmla="*/ 200349 h 200783"/>
                <a:gd name="connsiteX18" fmla="*/ 157782 w 204561"/>
                <a:gd name="connsiteY18" fmla="*/ 200349 h 200783"/>
                <a:gd name="connsiteX19" fmla="*/ 157782 w 204561"/>
                <a:gd name="connsiteY19" fmla="*/ 199131 h 200783"/>
                <a:gd name="connsiteX20" fmla="*/ 158550 w 204561"/>
                <a:gd name="connsiteY20" fmla="*/ 158928 h 200783"/>
                <a:gd name="connsiteX21" fmla="*/ 145078 w 204561"/>
                <a:gd name="connsiteY21" fmla="*/ 179440 h 200783"/>
                <a:gd name="connsiteX22" fmla="*/ 131633 w 204561"/>
                <a:gd name="connsiteY22" fmla="*/ 192117 h 200783"/>
                <a:gd name="connsiteX23" fmla="*/ 116997 w 204561"/>
                <a:gd name="connsiteY23" fmla="*/ 198708 h 200783"/>
                <a:gd name="connsiteX24" fmla="*/ 100323 w 204561"/>
                <a:gd name="connsiteY24" fmla="*/ 200666 h 200783"/>
                <a:gd name="connsiteX25" fmla="*/ 55329 w 204561"/>
                <a:gd name="connsiteY25" fmla="*/ 193838 h 200783"/>
                <a:gd name="connsiteX26" fmla="*/ 24840 w 204561"/>
                <a:gd name="connsiteY26" fmla="*/ 173935 h 200783"/>
                <a:gd name="connsiteX27" fmla="*/ 6763 w 204561"/>
                <a:gd name="connsiteY27" fmla="*/ 142360 h 200783"/>
                <a:gd name="connsiteX28" fmla="*/ -65 w 204561"/>
                <a:gd name="connsiteY28" fmla="*/ 100542 h 200783"/>
                <a:gd name="connsiteX29" fmla="*/ 6763 w 204561"/>
                <a:gd name="connsiteY29" fmla="*/ 58698 h 200783"/>
                <a:gd name="connsiteX30" fmla="*/ 24813 w 204561"/>
                <a:gd name="connsiteY30" fmla="*/ 27123 h 200783"/>
                <a:gd name="connsiteX31" fmla="*/ 55303 w 204561"/>
                <a:gd name="connsiteY31" fmla="*/ 7008 h 200783"/>
                <a:gd name="connsiteX32" fmla="*/ 100297 w 204561"/>
                <a:gd name="connsiteY32" fmla="*/ -32 h 200783"/>
                <a:gd name="connsiteX33" fmla="*/ 147434 w 204561"/>
                <a:gd name="connsiteY33" fmla="*/ 7008 h 200783"/>
                <a:gd name="connsiteX34" fmla="*/ 197721 w 204561"/>
                <a:gd name="connsiteY34" fmla="*/ 58592 h 200783"/>
                <a:gd name="connsiteX35" fmla="*/ 204496 w 204561"/>
                <a:gd name="connsiteY35" fmla="*/ 100278 h 200783"/>
                <a:gd name="connsiteX36" fmla="*/ 204496 w 204561"/>
                <a:gd name="connsiteY36" fmla="*/ 200269 h 2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4561" h="200783">
                  <a:moveTo>
                    <a:pt x="158550" y="93290"/>
                  </a:moveTo>
                  <a:cubicBezTo>
                    <a:pt x="158807" y="81960"/>
                    <a:pt x="157452" y="70653"/>
                    <a:pt x="154527" y="59704"/>
                  </a:cubicBezTo>
                  <a:cubicBezTo>
                    <a:pt x="152394" y="51756"/>
                    <a:pt x="148464" y="44403"/>
                    <a:pt x="143040" y="38213"/>
                  </a:cubicBezTo>
                  <a:cubicBezTo>
                    <a:pt x="138168" y="32903"/>
                    <a:pt x="132004" y="28947"/>
                    <a:pt x="125149" y="26726"/>
                  </a:cubicBezTo>
                  <a:cubicBezTo>
                    <a:pt x="117738" y="24413"/>
                    <a:pt x="109983" y="23399"/>
                    <a:pt x="102229" y="23735"/>
                  </a:cubicBezTo>
                  <a:cubicBezTo>
                    <a:pt x="94487" y="23394"/>
                    <a:pt x="86740" y="24344"/>
                    <a:pt x="79308" y="26541"/>
                  </a:cubicBezTo>
                  <a:cubicBezTo>
                    <a:pt x="72446" y="28621"/>
                    <a:pt x="66266" y="32506"/>
                    <a:pt x="61417" y="37789"/>
                  </a:cubicBezTo>
                  <a:cubicBezTo>
                    <a:pt x="55970" y="44051"/>
                    <a:pt x="52048" y="51488"/>
                    <a:pt x="49957" y="59519"/>
                  </a:cubicBezTo>
                  <a:cubicBezTo>
                    <a:pt x="47040" y="70531"/>
                    <a:pt x="45685" y="81899"/>
                    <a:pt x="45934" y="93290"/>
                  </a:cubicBezTo>
                  <a:lnTo>
                    <a:pt x="45934" y="107371"/>
                  </a:lnTo>
                  <a:cubicBezTo>
                    <a:pt x="45688" y="118759"/>
                    <a:pt x="47043" y="130129"/>
                    <a:pt x="49957" y="141142"/>
                  </a:cubicBezTo>
                  <a:cubicBezTo>
                    <a:pt x="52034" y="149170"/>
                    <a:pt x="55959" y="156602"/>
                    <a:pt x="61417" y="162845"/>
                  </a:cubicBezTo>
                  <a:cubicBezTo>
                    <a:pt x="66258" y="168144"/>
                    <a:pt x="72440" y="172040"/>
                    <a:pt x="79308" y="174120"/>
                  </a:cubicBezTo>
                  <a:cubicBezTo>
                    <a:pt x="86740" y="176317"/>
                    <a:pt x="94487" y="177267"/>
                    <a:pt x="102229" y="176926"/>
                  </a:cubicBezTo>
                  <a:cubicBezTo>
                    <a:pt x="119114" y="177455"/>
                    <a:pt x="132718" y="170486"/>
                    <a:pt x="143040" y="156017"/>
                  </a:cubicBezTo>
                  <a:cubicBezTo>
                    <a:pt x="153363" y="141547"/>
                    <a:pt x="158531" y="120903"/>
                    <a:pt x="158550" y="94084"/>
                  </a:cubicBezTo>
                  <a:lnTo>
                    <a:pt x="158550" y="93290"/>
                  </a:lnTo>
                  <a:close/>
                  <a:moveTo>
                    <a:pt x="204496" y="200349"/>
                  </a:moveTo>
                  <a:lnTo>
                    <a:pt x="157782" y="200349"/>
                  </a:lnTo>
                  <a:lnTo>
                    <a:pt x="157782" y="199131"/>
                  </a:lnTo>
                  <a:lnTo>
                    <a:pt x="158550" y="158928"/>
                  </a:lnTo>
                  <a:cubicBezTo>
                    <a:pt x="154707" y="166169"/>
                    <a:pt x="150197" y="173038"/>
                    <a:pt x="145078" y="179440"/>
                  </a:cubicBezTo>
                  <a:cubicBezTo>
                    <a:pt x="141214" y="184275"/>
                    <a:pt x="136688" y="188544"/>
                    <a:pt x="131633" y="192117"/>
                  </a:cubicBezTo>
                  <a:cubicBezTo>
                    <a:pt x="127182" y="195159"/>
                    <a:pt x="122227" y="197390"/>
                    <a:pt x="116997" y="198708"/>
                  </a:cubicBezTo>
                  <a:cubicBezTo>
                    <a:pt x="111542" y="200052"/>
                    <a:pt x="105942" y="200709"/>
                    <a:pt x="100323" y="200666"/>
                  </a:cubicBezTo>
                  <a:cubicBezTo>
                    <a:pt x="85041" y="201061"/>
                    <a:pt x="69807" y="198747"/>
                    <a:pt x="55329" y="193838"/>
                  </a:cubicBezTo>
                  <a:cubicBezTo>
                    <a:pt x="43721" y="189738"/>
                    <a:pt x="33264" y="182912"/>
                    <a:pt x="24840" y="173935"/>
                  </a:cubicBezTo>
                  <a:cubicBezTo>
                    <a:pt x="16593" y="164846"/>
                    <a:pt x="10423" y="154071"/>
                    <a:pt x="6763" y="142360"/>
                  </a:cubicBezTo>
                  <a:cubicBezTo>
                    <a:pt x="2539" y="128809"/>
                    <a:pt x="239" y="114734"/>
                    <a:pt x="-65" y="100542"/>
                  </a:cubicBezTo>
                  <a:cubicBezTo>
                    <a:pt x="236" y="86343"/>
                    <a:pt x="2536" y="72257"/>
                    <a:pt x="6763" y="58698"/>
                  </a:cubicBezTo>
                  <a:cubicBezTo>
                    <a:pt x="10410" y="46984"/>
                    <a:pt x="16569" y="36209"/>
                    <a:pt x="24813" y="27123"/>
                  </a:cubicBezTo>
                  <a:cubicBezTo>
                    <a:pt x="33262" y="18124"/>
                    <a:pt x="43705" y="11235"/>
                    <a:pt x="55303" y="7008"/>
                  </a:cubicBezTo>
                  <a:cubicBezTo>
                    <a:pt x="69751" y="1958"/>
                    <a:pt x="84996" y="-429"/>
                    <a:pt x="100297" y="-32"/>
                  </a:cubicBezTo>
                  <a:cubicBezTo>
                    <a:pt x="116296" y="-408"/>
                    <a:pt x="132242" y="1972"/>
                    <a:pt x="147434" y="7008"/>
                  </a:cubicBezTo>
                  <a:cubicBezTo>
                    <a:pt x="171585" y="15007"/>
                    <a:pt x="190339" y="34245"/>
                    <a:pt x="197721" y="58592"/>
                  </a:cubicBezTo>
                  <a:cubicBezTo>
                    <a:pt x="201918" y="72101"/>
                    <a:pt x="204200" y="86134"/>
                    <a:pt x="204496" y="100278"/>
                  </a:cubicBezTo>
                  <a:lnTo>
                    <a:pt x="204496" y="200269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2391AF-63BB-4AEB-AF14-39F5F5B9441F}"/>
                </a:ext>
              </a:extLst>
            </p:cNvPr>
            <p:cNvSpPr/>
            <p:nvPr userDrawn="1"/>
          </p:nvSpPr>
          <p:spPr>
            <a:xfrm>
              <a:off x="10662291" y="206719"/>
              <a:ext cx="269908" cy="294179"/>
            </a:xfrm>
            <a:custGeom>
              <a:avLst/>
              <a:gdLst>
                <a:gd name="connsiteX0" fmla="*/ 224505 w 269908"/>
                <a:gd name="connsiteY0" fmla="*/ 96715 h 294179"/>
                <a:gd name="connsiteX1" fmla="*/ 224505 w 269908"/>
                <a:gd name="connsiteY1" fmla="*/ -74 h 294179"/>
                <a:gd name="connsiteX2" fmla="*/ 181311 w 269908"/>
                <a:gd name="connsiteY2" fmla="*/ -74 h 294179"/>
                <a:gd name="connsiteX3" fmla="*/ 181311 w 269908"/>
                <a:gd name="connsiteY3" fmla="*/ 96715 h 294179"/>
                <a:gd name="connsiteX4" fmla="*/ 135603 w 269908"/>
                <a:gd name="connsiteY4" fmla="*/ 96715 h 294179"/>
                <a:gd name="connsiteX5" fmla="*/ 125519 w 269908"/>
                <a:gd name="connsiteY5" fmla="*/ 96715 h 294179"/>
                <a:gd name="connsiteX6" fmla="*/ 116918 w 269908"/>
                <a:gd name="connsiteY6" fmla="*/ 96715 h 294179"/>
                <a:gd name="connsiteX7" fmla="*/ 29313 w 269908"/>
                <a:gd name="connsiteY7" fmla="*/ 125828 h 294179"/>
                <a:gd name="connsiteX8" fmla="*/ -65 w 269908"/>
                <a:gd name="connsiteY8" fmla="*/ 200915 h 294179"/>
                <a:gd name="connsiteX9" fmla="*/ -65 w 269908"/>
                <a:gd name="connsiteY9" fmla="*/ 294105 h 294179"/>
                <a:gd name="connsiteX10" fmla="*/ 44610 w 269908"/>
                <a:gd name="connsiteY10" fmla="*/ 294105 h 294179"/>
                <a:gd name="connsiteX11" fmla="*/ 44610 w 269908"/>
                <a:gd name="connsiteY11" fmla="*/ 185088 h 294179"/>
                <a:gd name="connsiteX12" fmla="*/ 50671 w 269908"/>
                <a:gd name="connsiteY12" fmla="*/ 152507 h 294179"/>
                <a:gd name="connsiteX13" fmla="*/ 69357 w 269908"/>
                <a:gd name="connsiteY13" fmla="*/ 130804 h 294179"/>
                <a:gd name="connsiteX14" fmla="*/ 91510 w 269908"/>
                <a:gd name="connsiteY14" fmla="*/ 121276 h 294179"/>
                <a:gd name="connsiteX15" fmla="*/ 115727 w 269908"/>
                <a:gd name="connsiteY15" fmla="*/ 118338 h 294179"/>
                <a:gd name="connsiteX16" fmla="*/ 125493 w 269908"/>
                <a:gd name="connsiteY16" fmla="*/ 118603 h 294179"/>
                <a:gd name="connsiteX17" fmla="*/ 139282 w 269908"/>
                <a:gd name="connsiteY17" fmla="*/ 119768 h 294179"/>
                <a:gd name="connsiteX18" fmla="*/ 152013 w 269908"/>
                <a:gd name="connsiteY18" fmla="*/ 120112 h 294179"/>
                <a:gd name="connsiteX19" fmla="*/ 181311 w 269908"/>
                <a:gd name="connsiteY19" fmla="*/ 119794 h 294179"/>
                <a:gd name="connsiteX20" fmla="*/ 181311 w 269908"/>
                <a:gd name="connsiteY20" fmla="*/ 293972 h 294179"/>
                <a:gd name="connsiteX21" fmla="*/ 224505 w 269908"/>
                <a:gd name="connsiteY21" fmla="*/ 293972 h 294179"/>
                <a:gd name="connsiteX22" fmla="*/ 224505 w 269908"/>
                <a:gd name="connsiteY22" fmla="*/ 119794 h 294179"/>
                <a:gd name="connsiteX23" fmla="*/ 269843 w 269908"/>
                <a:gd name="connsiteY23" fmla="*/ 119794 h 294179"/>
                <a:gd name="connsiteX24" fmla="*/ 269843 w 269908"/>
                <a:gd name="connsiteY24" fmla="*/ 96715 h 2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908" h="294179">
                  <a:moveTo>
                    <a:pt x="224505" y="96715"/>
                  </a:moveTo>
                  <a:lnTo>
                    <a:pt x="224505" y="-74"/>
                  </a:lnTo>
                  <a:lnTo>
                    <a:pt x="181311" y="-74"/>
                  </a:lnTo>
                  <a:lnTo>
                    <a:pt x="181311" y="96715"/>
                  </a:lnTo>
                  <a:lnTo>
                    <a:pt x="135603" y="96715"/>
                  </a:lnTo>
                  <a:cubicBezTo>
                    <a:pt x="132718" y="96477"/>
                    <a:pt x="128616" y="96715"/>
                    <a:pt x="125519" y="96715"/>
                  </a:cubicBezTo>
                  <a:lnTo>
                    <a:pt x="116918" y="96715"/>
                  </a:lnTo>
                  <a:cubicBezTo>
                    <a:pt x="79652" y="96715"/>
                    <a:pt x="48898" y="107460"/>
                    <a:pt x="29313" y="125828"/>
                  </a:cubicBezTo>
                  <a:cubicBezTo>
                    <a:pt x="9727" y="144196"/>
                    <a:pt x="-65" y="169208"/>
                    <a:pt x="-65" y="200915"/>
                  </a:cubicBezTo>
                  <a:lnTo>
                    <a:pt x="-65" y="294105"/>
                  </a:lnTo>
                  <a:lnTo>
                    <a:pt x="44610" y="294105"/>
                  </a:lnTo>
                  <a:lnTo>
                    <a:pt x="44610" y="185088"/>
                  </a:lnTo>
                  <a:cubicBezTo>
                    <a:pt x="44248" y="173916"/>
                    <a:pt x="46315" y="162800"/>
                    <a:pt x="50671" y="152507"/>
                  </a:cubicBezTo>
                  <a:cubicBezTo>
                    <a:pt x="54694" y="143773"/>
                    <a:pt x="62846" y="136018"/>
                    <a:pt x="69357" y="130804"/>
                  </a:cubicBezTo>
                  <a:cubicBezTo>
                    <a:pt x="75868" y="125590"/>
                    <a:pt x="83437" y="123473"/>
                    <a:pt x="91510" y="121276"/>
                  </a:cubicBezTo>
                  <a:cubicBezTo>
                    <a:pt x="99386" y="119077"/>
                    <a:pt x="107551" y="118087"/>
                    <a:pt x="115727" y="118338"/>
                  </a:cubicBezTo>
                  <a:cubicBezTo>
                    <a:pt x="118850" y="118338"/>
                    <a:pt x="122105" y="118338"/>
                    <a:pt x="125493" y="118603"/>
                  </a:cubicBezTo>
                  <a:cubicBezTo>
                    <a:pt x="128881" y="118868"/>
                    <a:pt x="134624" y="119344"/>
                    <a:pt x="139282" y="119768"/>
                  </a:cubicBezTo>
                  <a:cubicBezTo>
                    <a:pt x="142855" y="120112"/>
                    <a:pt x="152013" y="120112"/>
                    <a:pt x="152013" y="120112"/>
                  </a:cubicBezTo>
                  <a:lnTo>
                    <a:pt x="181311" y="119794"/>
                  </a:lnTo>
                  <a:lnTo>
                    <a:pt x="181311" y="293972"/>
                  </a:lnTo>
                  <a:lnTo>
                    <a:pt x="224505" y="293972"/>
                  </a:lnTo>
                  <a:lnTo>
                    <a:pt x="224505" y="119794"/>
                  </a:lnTo>
                  <a:lnTo>
                    <a:pt x="269843" y="119794"/>
                  </a:lnTo>
                  <a:lnTo>
                    <a:pt x="269843" y="96715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C36CBB-B513-4051-B03B-1D5E46648565}"/>
                </a:ext>
              </a:extLst>
            </p:cNvPr>
            <p:cNvSpPr/>
            <p:nvPr userDrawn="1"/>
          </p:nvSpPr>
          <p:spPr>
            <a:xfrm>
              <a:off x="10941516" y="303561"/>
              <a:ext cx="204376" cy="200660"/>
            </a:xfrm>
            <a:custGeom>
              <a:avLst/>
              <a:gdLst>
                <a:gd name="connsiteX0" fmla="*/ 49745 w 204376"/>
                <a:gd name="connsiteY0" fmla="*/ 140915 h 200660"/>
                <a:gd name="connsiteX1" fmla="*/ 61205 w 204376"/>
                <a:gd name="connsiteY1" fmla="*/ 162406 h 200660"/>
                <a:gd name="connsiteX2" fmla="*/ 79097 w 204376"/>
                <a:gd name="connsiteY2" fmla="*/ 173866 h 200660"/>
                <a:gd name="connsiteX3" fmla="*/ 102043 w 204376"/>
                <a:gd name="connsiteY3" fmla="*/ 176883 h 200660"/>
                <a:gd name="connsiteX4" fmla="*/ 124964 w 204376"/>
                <a:gd name="connsiteY4" fmla="*/ 174078 h 200660"/>
                <a:gd name="connsiteX5" fmla="*/ 142855 w 204376"/>
                <a:gd name="connsiteY5" fmla="*/ 162829 h 200660"/>
                <a:gd name="connsiteX6" fmla="*/ 154315 w 204376"/>
                <a:gd name="connsiteY6" fmla="*/ 141100 h 200660"/>
                <a:gd name="connsiteX7" fmla="*/ 158259 w 204376"/>
                <a:gd name="connsiteY7" fmla="*/ 107328 h 200660"/>
                <a:gd name="connsiteX8" fmla="*/ 158259 w 204376"/>
                <a:gd name="connsiteY8" fmla="*/ 93248 h 200660"/>
                <a:gd name="connsiteX9" fmla="*/ 154236 w 204376"/>
                <a:gd name="connsiteY9" fmla="*/ 59476 h 200660"/>
                <a:gd name="connsiteX10" fmla="*/ 142776 w 204376"/>
                <a:gd name="connsiteY10" fmla="*/ 37747 h 200660"/>
                <a:gd name="connsiteX11" fmla="*/ 124884 w 204376"/>
                <a:gd name="connsiteY11" fmla="*/ 26498 h 200660"/>
                <a:gd name="connsiteX12" fmla="*/ 101964 w 204376"/>
                <a:gd name="connsiteY12" fmla="*/ 23666 h 200660"/>
                <a:gd name="connsiteX13" fmla="*/ 79017 w 204376"/>
                <a:gd name="connsiteY13" fmla="*/ 26684 h 200660"/>
                <a:gd name="connsiteX14" fmla="*/ 61126 w 204376"/>
                <a:gd name="connsiteY14" fmla="*/ 38170 h 200660"/>
                <a:gd name="connsiteX15" fmla="*/ 49666 w 204376"/>
                <a:gd name="connsiteY15" fmla="*/ 59661 h 200660"/>
                <a:gd name="connsiteX16" fmla="*/ 45643 w 204376"/>
                <a:gd name="connsiteY16" fmla="*/ 93248 h 200660"/>
                <a:gd name="connsiteX17" fmla="*/ 45643 w 204376"/>
                <a:gd name="connsiteY17" fmla="*/ 107328 h 200660"/>
                <a:gd name="connsiteX18" fmla="*/ 49745 w 204376"/>
                <a:gd name="connsiteY18" fmla="*/ 140915 h 200660"/>
                <a:gd name="connsiteX19" fmla="*/ 148969 w 204376"/>
                <a:gd name="connsiteY19" fmla="*/ 8395 h 200660"/>
                <a:gd name="connsiteX20" fmla="*/ 179432 w 204376"/>
                <a:gd name="connsiteY20" fmla="*/ 30707 h 200660"/>
                <a:gd name="connsiteX21" fmla="*/ 197483 w 204376"/>
                <a:gd name="connsiteY21" fmla="*/ 62679 h 200660"/>
                <a:gd name="connsiteX22" fmla="*/ 204311 w 204376"/>
                <a:gd name="connsiteY22" fmla="*/ 100500 h 200660"/>
                <a:gd name="connsiteX23" fmla="*/ 197694 w 204376"/>
                <a:gd name="connsiteY23" fmla="*/ 139300 h 200660"/>
                <a:gd name="connsiteX24" fmla="*/ 149154 w 204376"/>
                <a:gd name="connsiteY24" fmla="*/ 192604 h 200660"/>
                <a:gd name="connsiteX25" fmla="*/ 104161 w 204376"/>
                <a:gd name="connsiteY25" fmla="*/ 200544 h 200660"/>
                <a:gd name="connsiteX26" fmla="*/ 57023 w 204376"/>
                <a:gd name="connsiteY26" fmla="*/ 192604 h 200660"/>
                <a:gd name="connsiteX27" fmla="*/ 25263 w 204376"/>
                <a:gd name="connsiteY27" fmla="*/ 170690 h 200660"/>
                <a:gd name="connsiteX28" fmla="*/ 6737 w 204376"/>
                <a:gd name="connsiteY28" fmla="*/ 138691 h 200660"/>
                <a:gd name="connsiteX29" fmla="*/ -65 w 204376"/>
                <a:gd name="connsiteY29" fmla="*/ 100500 h 200660"/>
                <a:gd name="connsiteX30" fmla="*/ 6340 w 204376"/>
                <a:gd name="connsiteY30" fmla="*/ 62679 h 200660"/>
                <a:gd name="connsiteX31" fmla="*/ 56891 w 204376"/>
                <a:gd name="connsiteY31" fmla="*/ 8395 h 200660"/>
                <a:gd name="connsiteX32" fmla="*/ 104214 w 204376"/>
                <a:gd name="connsiteY32" fmla="*/ -74 h 200660"/>
                <a:gd name="connsiteX33" fmla="*/ 148943 w 204376"/>
                <a:gd name="connsiteY33" fmla="*/ 8395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376" h="200660">
                  <a:moveTo>
                    <a:pt x="49745" y="140915"/>
                  </a:moveTo>
                  <a:cubicBezTo>
                    <a:pt x="51881" y="148857"/>
                    <a:pt x="55801" y="156207"/>
                    <a:pt x="61205" y="162406"/>
                  </a:cubicBezTo>
                  <a:cubicBezTo>
                    <a:pt x="66072" y="167715"/>
                    <a:pt x="72239" y="171666"/>
                    <a:pt x="79097" y="173866"/>
                  </a:cubicBezTo>
                  <a:cubicBezTo>
                    <a:pt x="86510" y="176200"/>
                    <a:pt x="94278" y="177222"/>
                    <a:pt x="102043" y="176883"/>
                  </a:cubicBezTo>
                  <a:cubicBezTo>
                    <a:pt x="109785" y="177224"/>
                    <a:pt x="117532" y="176274"/>
                    <a:pt x="124964" y="174078"/>
                  </a:cubicBezTo>
                  <a:cubicBezTo>
                    <a:pt x="131826" y="171997"/>
                    <a:pt x="138007" y="168112"/>
                    <a:pt x="142855" y="162829"/>
                  </a:cubicBezTo>
                  <a:cubicBezTo>
                    <a:pt x="148299" y="156564"/>
                    <a:pt x="152219" y="149130"/>
                    <a:pt x="154315" y="141100"/>
                  </a:cubicBezTo>
                  <a:cubicBezTo>
                    <a:pt x="157203" y="130082"/>
                    <a:pt x="158532" y="118714"/>
                    <a:pt x="158259" y="107328"/>
                  </a:cubicBezTo>
                  <a:lnTo>
                    <a:pt x="158259" y="93248"/>
                  </a:lnTo>
                  <a:cubicBezTo>
                    <a:pt x="158508" y="81856"/>
                    <a:pt x="157152" y="70489"/>
                    <a:pt x="154236" y="59476"/>
                  </a:cubicBezTo>
                  <a:cubicBezTo>
                    <a:pt x="152134" y="51449"/>
                    <a:pt x="148212" y="44014"/>
                    <a:pt x="142776" y="37747"/>
                  </a:cubicBezTo>
                  <a:cubicBezTo>
                    <a:pt x="137927" y="32464"/>
                    <a:pt x="131747" y="28579"/>
                    <a:pt x="124884" y="26498"/>
                  </a:cubicBezTo>
                  <a:cubicBezTo>
                    <a:pt x="117450" y="24304"/>
                    <a:pt x="109708" y="23346"/>
                    <a:pt x="101964" y="23666"/>
                  </a:cubicBezTo>
                  <a:cubicBezTo>
                    <a:pt x="94199" y="23341"/>
                    <a:pt x="86433" y="24360"/>
                    <a:pt x="79017" y="26684"/>
                  </a:cubicBezTo>
                  <a:cubicBezTo>
                    <a:pt x="72162" y="28904"/>
                    <a:pt x="65998" y="32861"/>
                    <a:pt x="61126" y="38170"/>
                  </a:cubicBezTo>
                  <a:cubicBezTo>
                    <a:pt x="55721" y="44369"/>
                    <a:pt x="51802" y="51719"/>
                    <a:pt x="49666" y="59661"/>
                  </a:cubicBezTo>
                  <a:cubicBezTo>
                    <a:pt x="46738" y="70608"/>
                    <a:pt x="45383" y="81917"/>
                    <a:pt x="45643" y="93248"/>
                  </a:cubicBezTo>
                  <a:lnTo>
                    <a:pt x="45643" y="107328"/>
                  </a:lnTo>
                  <a:cubicBezTo>
                    <a:pt x="45412" y="118661"/>
                    <a:pt x="46794" y="129971"/>
                    <a:pt x="49745" y="140915"/>
                  </a:cubicBezTo>
                  <a:close/>
                  <a:moveTo>
                    <a:pt x="148969" y="8395"/>
                  </a:moveTo>
                  <a:cubicBezTo>
                    <a:pt x="160614" y="13548"/>
                    <a:pt x="171005" y="21160"/>
                    <a:pt x="179432" y="30707"/>
                  </a:cubicBezTo>
                  <a:cubicBezTo>
                    <a:pt x="187505" y="40065"/>
                    <a:pt x="193642" y="50933"/>
                    <a:pt x="197483" y="62679"/>
                  </a:cubicBezTo>
                  <a:cubicBezTo>
                    <a:pt x="201522" y="74904"/>
                    <a:pt x="203819" y="87634"/>
                    <a:pt x="204311" y="100500"/>
                  </a:cubicBezTo>
                  <a:cubicBezTo>
                    <a:pt x="203843" y="113670"/>
                    <a:pt x="201619" y="126720"/>
                    <a:pt x="197694" y="139300"/>
                  </a:cubicBezTo>
                  <a:cubicBezTo>
                    <a:pt x="190405" y="163493"/>
                    <a:pt x="172562" y="183089"/>
                    <a:pt x="149154" y="192604"/>
                  </a:cubicBezTo>
                  <a:cubicBezTo>
                    <a:pt x="134846" y="198260"/>
                    <a:pt x="119541" y="200963"/>
                    <a:pt x="104161" y="200544"/>
                  </a:cubicBezTo>
                  <a:cubicBezTo>
                    <a:pt x="85687" y="200544"/>
                    <a:pt x="69974" y="197898"/>
                    <a:pt x="57023" y="192604"/>
                  </a:cubicBezTo>
                  <a:cubicBezTo>
                    <a:pt x="44920" y="187787"/>
                    <a:pt x="34063" y="180295"/>
                    <a:pt x="25263" y="170690"/>
                  </a:cubicBezTo>
                  <a:cubicBezTo>
                    <a:pt x="16939" y="161421"/>
                    <a:pt x="10630" y="150525"/>
                    <a:pt x="6737" y="138691"/>
                  </a:cubicBezTo>
                  <a:cubicBezTo>
                    <a:pt x="2684" y="126345"/>
                    <a:pt x="395" y="113487"/>
                    <a:pt x="-65" y="100500"/>
                  </a:cubicBezTo>
                  <a:cubicBezTo>
                    <a:pt x="154" y="87642"/>
                    <a:pt x="2314" y="74890"/>
                    <a:pt x="6340" y="62679"/>
                  </a:cubicBezTo>
                  <a:cubicBezTo>
                    <a:pt x="14253" y="37951"/>
                    <a:pt x="32788" y="18045"/>
                    <a:pt x="56891" y="8395"/>
                  </a:cubicBezTo>
                  <a:cubicBezTo>
                    <a:pt x="69966" y="2766"/>
                    <a:pt x="85740" y="-56"/>
                    <a:pt x="104214" y="-74"/>
                  </a:cubicBezTo>
                  <a:cubicBezTo>
                    <a:pt x="121716" y="-74"/>
                    <a:pt x="136628" y="2750"/>
                    <a:pt x="148943" y="8395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B7E105-F1D6-44FE-B495-230ED95DD40B}"/>
                </a:ext>
              </a:extLst>
            </p:cNvPr>
            <p:cNvSpPr/>
            <p:nvPr userDrawn="1"/>
          </p:nvSpPr>
          <p:spPr>
            <a:xfrm>
              <a:off x="11173656" y="303523"/>
              <a:ext cx="204667" cy="282174"/>
            </a:xfrm>
            <a:custGeom>
              <a:avLst/>
              <a:gdLst>
                <a:gd name="connsiteX0" fmla="*/ 49242 w 204667"/>
                <a:gd name="connsiteY0" fmla="*/ 141058 h 282174"/>
                <a:gd name="connsiteX1" fmla="*/ 60782 w 204667"/>
                <a:gd name="connsiteY1" fmla="*/ 162602 h 282174"/>
                <a:gd name="connsiteX2" fmla="*/ 78806 w 204667"/>
                <a:gd name="connsiteY2" fmla="*/ 174063 h 282174"/>
                <a:gd name="connsiteX3" fmla="*/ 101911 w 204667"/>
                <a:gd name="connsiteY3" fmla="*/ 177080 h 282174"/>
                <a:gd name="connsiteX4" fmla="*/ 124990 w 204667"/>
                <a:gd name="connsiteY4" fmla="*/ 174274 h 282174"/>
                <a:gd name="connsiteX5" fmla="*/ 143146 w 204667"/>
                <a:gd name="connsiteY5" fmla="*/ 162999 h 282174"/>
                <a:gd name="connsiteX6" fmla="*/ 154686 w 204667"/>
                <a:gd name="connsiteY6" fmla="*/ 141270 h 282174"/>
                <a:gd name="connsiteX7" fmla="*/ 158735 w 204667"/>
                <a:gd name="connsiteY7" fmla="*/ 107446 h 282174"/>
                <a:gd name="connsiteX8" fmla="*/ 158735 w 204667"/>
                <a:gd name="connsiteY8" fmla="*/ 93365 h 282174"/>
                <a:gd name="connsiteX9" fmla="*/ 154659 w 204667"/>
                <a:gd name="connsiteY9" fmla="*/ 59567 h 282174"/>
                <a:gd name="connsiteX10" fmla="*/ 143120 w 204667"/>
                <a:gd name="connsiteY10" fmla="*/ 37838 h 282174"/>
                <a:gd name="connsiteX11" fmla="*/ 125069 w 204667"/>
                <a:gd name="connsiteY11" fmla="*/ 26563 h 282174"/>
                <a:gd name="connsiteX12" fmla="*/ 101990 w 204667"/>
                <a:gd name="connsiteY12" fmla="*/ 23731 h 282174"/>
                <a:gd name="connsiteX13" fmla="*/ 78885 w 204667"/>
                <a:gd name="connsiteY13" fmla="*/ 26748 h 282174"/>
                <a:gd name="connsiteX14" fmla="*/ 60861 w 204667"/>
                <a:gd name="connsiteY14" fmla="*/ 38235 h 282174"/>
                <a:gd name="connsiteX15" fmla="*/ 49295 w 204667"/>
                <a:gd name="connsiteY15" fmla="*/ 59752 h 282174"/>
                <a:gd name="connsiteX16" fmla="*/ 45246 w 204667"/>
                <a:gd name="connsiteY16" fmla="*/ 93365 h 282174"/>
                <a:gd name="connsiteX17" fmla="*/ 45246 w 204667"/>
                <a:gd name="connsiteY17" fmla="*/ 107446 h 282174"/>
                <a:gd name="connsiteX18" fmla="*/ 49321 w 204667"/>
                <a:gd name="connsiteY18" fmla="*/ 141058 h 282174"/>
                <a:gd name="connsiteX19" fmla="*/ 45960 w 204667"/>
                <a:gd name="connsiteY19" fmla="*/ 282100 h 282174"/>
                <a:gd name="connsiteX20" fmla="*/ -65 w 204667"/>
                <a:gd name="connsiteY20" fmla="*/ 282100 h 282174"/>
                <a:gd name="connsiteX21" fmla="*/ -65 w 204667"/>
                <a:gd name="connsiteY21" fmla="*/ 100591 h 282174"/>
                <a:gd name="connsiteX22" fmla="*/ 6763 w 204667"/>
                <a:gd name="connsiteY22" fmla="*/ 58746 h 282174"/>
                <a:gd name="connsiteX23" fmla="*/ 25078 w 204667"/>
                <a:gd name="connsiteY23" fmla="*/ 27145 h 282174"/>
                <a:gd name="connsiteX24" fmla="*/ 56838 w 204667"/>
                <a:gd name="connsiteY24" fmla="*/ 7004 h 282174"/>
                <a:gd name="connsiteX25" fmla="*/ 104108 w 204667"/>
                <a:gd name="connsiteY25" fmla="*/ -36 h 282174"/>
                <a:gd name="connsiteX26" fmla="*/ 149101 w 204667"/>
                <a:gd name="connsiteY26" fmla="*/ 7004 h 282174"/>
                <a:gd name="connsiteX27" fmla="*/ 179644 w 204667"/>
                <a:gd name="connsiteY27" fmla="*/ 27145 h 282174"/>
                <a:gd name="connsiteX28" fmla="*/ 197747 w 204667"/>
                <a:gd name="connsiteY28" fmla="*/ 58746 h 282174"/>
                <a:gd name="connsiteX29" fmla="*/ 204602 w 204667"/>
                <a:gd name="connsiteY29" fmla="*/ 100617 h 282174"/>
                <a:gd name="connsiteX30" fmla="*/ 197800 w 204667"/>
                <a:gd name="connsiteY30" fmla="*/ 142620 h 282174"/>
                <a:gd name="connsiteX31" fmla="*/ 179670 w 204667"/>
                <a:gd name="connsiteY31" fmla="*/ 174195 h 282174"/>
                <a:gd name="connsiteX32" fmla="*/ 149048 w 204667"/>
                <a:gd name="connsiteY32" fmla="*/ 194151 h 282174"/>
                <a:gd name="connsiteX33" fmla="*/ 104055 w 204667"/>
                <a:gd name="connsiteY33" fmla="*/ 200979 h 282174"/>
                <a:gd name="connsiteX34" fmla="*/ 72030 w 204667"/>
                <a:gd name="connsiteY34" fmla="*/ 198147 h 282174"/>
                <a:gd name="connsiteX35" fmla="*/ 46437 w 204667"/>
                <a:gd name="connsiteY35" fmla="*/ 189704 h 28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4667" h="282174">
                  <a:moveTo>
                    <a:pt x="49242" y="141058"/>
                  </a:moveTo>
                  <a:cubicBezTo>
                    <a:pt x="51381" y="149030"/>
                    <a:pt x="55329" y="156404"/>
                    <a:pt x="60782" y="162602"/>
                  </a:cubicBezTo>
                  <a:cubicBezTo>
                    <a:pt x="65697" y="167917"/>
                    <a:pt x="71906" y="171866"/>
                    <a:pt x="78806" y="174063"/>
                  </a:cubicBezTo>
                  <a:cubicBezTo>
                    <a:pt x="86275" y="176400"/>
                    <a:pt x="94093" y="177421"/>
                    <a:pt x="101911" y="177080"/>
                  </a:cubicBezTo>
                  <a:cubicBezTo>
                    <a:pt x="109705" y="177424"/>
                    <a:pt x="117505" y="176476"/>
                    <a:pt x="124990" y="174274"/>
                  </a:cubicBezTo>
                  <a:cubicBezTo>
                    <a:pt x="131943" y="172210"/>
                    <a:pt x="138213" y="168317"/>
                    <a:pt x="143146" y="162999"/>
                  </a:cubicBezTo>
                  <a:cubicBezTo>
                    <a:pt x="148614" y="156743"/>
                    <a:pt x="152563" y="149305"/>
                    <a:pt x="154686" y="141270"/>
                  </a:cubicBezTo>
                  <a:cubicBezTo>
                    <a:pt x="157637" y="130244"/>
                    <a:pt x="159000" y="118855"/>
                    <a:pt x="158735" y="107446"/>
                  </a:cubicBezTo>
                  <a:lnTo>
                    <a:pt x="158735" y="93365"/>
                  </a:lnTo>
                  <a:cubicBezTo>
                    <a:pt x="158981" y="81963"/>
                    <a:pt x="157608" y="70585"/>
                    <a:pt x="154659" y="59567"/>
                  </a:cubicBezTo>
                  <a:cubicBezTo>
                    <a:pt x="152545" y="51529"/>
                    <a:pt x="148596" y="44092"/>
                    <a:pt x="143120" y="37838"/>
                  </a:cubicBezTo>
                  <a:cubicBezTo>
                    <a:pt x="138223" y="32528"/>
                    <a:pt x="131988" y="28632"/>
                    <a:pt x="125069" y="26563"/>
                  </a:cubicBezTo>
                  <a:cubicBezTo>
                    <a:pt x="117585" y="24355"/>
                    <a:pt x="109788" y="23397"/>
                    <a:pt x="101990" y="23731"/>
                  </a:cubicBezTo>
                  <a:cubicBezTo>
                    <a:pt x="94172" y="23389"/>
                    <a:pt x="86354" y="24411"/>
                    <a:pt x="78885" y="26748"/>
                  </a:cubicBezTo>
                  <a:cubicBezTo>
                    <a:pt x="71988" y="28961"/>
                    <a:pt x="65779" y="32917"/>
                    <a:pt x="60861" y="38235"/>
                  </a:cubicBezTo>
                  <a:cubicBezTo>
                    <a:pt x="55417" y="44433"/>
                    <a:pt x="51460" y="51791"/>
                    <a:pt x="49295" y="59752"/>
                  </a:cubicBezTo>
                  <a:cubicBezTo>
                    <a:pt x="46347" y="70704"/>
                    <a:pt x="44984" y="82024"/>
                    <a:pt x="45246" y="93365"/>
                  </a:cubicBezTo>
                  <a:lnTo>
                    <a:pt x="45246" y="107446"/>
                  </a:lnTo>
                  <a:cubicBezTo>
                    <a:pt x="44976" y="118787"/>
                    <a:pt x="46347" y="130109"/>
                    <a:pt x="49321" y="141058"/>
                  </a:cubicBezTo>
                  <a:close/>
                  <a:moveTo>
                    <a:pt x="45960" y="282100"/>
                  </a:moveTo>
                  <a:lnTo>
                    <a:pt x="-65" y="282100"/>
                  </a:lnTo>
                  <a:lnTo>
                    <a:pt x="-65" y="100591"/>
                  </a:lnTo>
                  <a:cubicBezTo>
                    <a:pt x="249" y="86394"/>
                    <a:pt x="2549" y="72308"/>
                    <a:pt x="6763" y="58746"/>
                  </a:cubicBezTo>
                  <a:cubicBezTo>
                    <a:pt x="10460" y="46990"/>
                    <a:pt x="16714" y="36197"/>
                    <a:pt x="25078" y="27145"/>
                  </a:cubicBezTo>
                  <a:cubicBezTo>
                    <a:pt x="33910" y="17998"/>
                    <a:pt x="44798" y="11093"/>
                    <a:pt x="56838" y="7004"/>
                  </a:cubicBezTo>
                  <a:cubicBezTo>
                    <a:pt x="72075" y="1970"/>
                    <a:pt x="88064" y="-410"/>
                    <a:pt x="104108" y="-36"/>
                  </a:cubicBezTo>
                  <a:cubicBezTo>
                    <a:pt x="119406" y="-410"/>
                    <a:pt x="134648" y="1975"/>
                    <a:pt x="149101" y="7004"/>
                  </a:cubicBezTo>
                  <a:cubicBezTo>
                    <a:pt x="160718" y="11236"/>
                    <a:pt x="171180" y="18136"/>
                    <a:pt x="179644" y="27145"/>
                  </a:cubicBezTo>
                  <a:cubicBezTo>
                    <a:pt x="187904" y="36236"/>
                    <a:pt x="194082" y="47022"/>
                    <a:pt x="197747" y="58746"/>
                  </a:cubicBezTo>
                  <a:cubicBezTo>
                    <a:pt x="201982" y="72313"/>
                    <a:pt x="204290" y="86407"/>
                    <a:pt x="204602" y="100617"/>
                  </a:cubicBezTo>
                  <a:cubicBezTo>
                    <a:pt x="204308" y="114867"/>
                    <a:pt x="202019" y="129005"/>
                    <a:pt x="197800" y="142620"/>
                  </a:cubicBezTo>
                  <a:cubicBezTo>
                    <a:pt x="194119" y="154334"/>
                    <a:pt x="187931" y="165109"/>
                    <a:pt x="179670" y="174195"/>
                  </a:cubicBezTo>
                  <a:cubicBezTo>
                    <a:pt x="171204" y="183199"/>
                    <a:pt x="160704" y="190041"/>
                    <a:pt x="149048" y="194151"/>
                  </a:cubicBezTo>
                  <a:cubicBezTo>
                    <a:pt x="134563" y="199034"/>
                    <a:pt x="119337" y="201345"/>
                    <a:pt x="104055" y="200979"/>
                  </a:cubicBezTo>
                  <a:cubicBezTo>
                    <a:pt x="93312" y="201112"/>
                    <a:pt x="82582" y="200162"/>
                    <a:pt x="72030" y="198147"/>
                  </a:cubicBezTo>
                  <a:cubicBezTo>
                    <a:pt x="63177" y="196422"/>
                    <a:pt x="54578" y="193585"/>
                    <a:pt x="46437" y="18970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28930B-491E-448C-886B-74D785D1BACC}"/>
                </a:ext>
              </a:extLst>
            </p:cNvPr>
            <p:cNvSpPr/>
            <p:nvPr userDrawn="1"/>
          </p:nvSpPr>
          <p:spPr>
            <a:xfrm>
              <a:off x="11376947" y="206375"/>
              <a:ext cx="134424" cy="294390"/>
            </a:xfrm>
            <a:custGeom>
              <a:avLst/>
              <a:gdLst>
                <a:gd name="connsiteX0" fmla="*/ 134425 w 134424"/>
                <a:gd name="connsiteY0" fmla="*/ 120001 h 294390"/>
                <a:gd name="connsiteX1" fmla="*/ 89008 w 134424"/>
                <a:gd name="connsiteY1" fmla="*/ 120001 h 294390"/>
                <a:gd name="connsiteX2" fmla="*/ 89008 w 134424"/>
                <a:gd name="connsiteY2" fmla="*/ 294391 h 294390"/>
                <a:gd name="connsiteX3" fmla="*/ 45788 w 134424"/>
                <a:gd name="connsiteY3" fmla="*/ 294391 h 294390"/>
                <a:gd name="connsiteX4" fmla="*/ 45788 w 134424"/>
                <a:gd name="connsiteY4" fmla="*/ 120001 h 294390"/>
                <a:gd name="connsiteX5" fmla="*/ 0 w 134424"/>
                <a:gd name="connsiteY5" fmla="*/ 120001 h 294390"/>
                <a:gd name="connsiteX6" fmla="*/ 0 w 134424"/>
                <a:gd name="connsiteY6" fmla="*/ 96895 h 294390"/>
                <a:gd name="connsiteX7" fmla="*/ 45788 w 134424"/>
                <a:gd name="connsiteY7" fmla="*/ 96895 h 294390"/>
                <a:gd name="connsiteX8" fmla="*/ 45788 w 134424"/>
                <a:gd name="connsiteY8" fmla="*/ 0 h 294390"/>
                <a:gd name="connsiteX9" fmla="*/ 89008 w 134424"/>
                <a:gd name="connsiteY9" fmla="*/ 0 h 294390"/>
                <a:gd name="connsiteX10" fmla="*/ 89008 w 134424"/>
                <a:gd name="connsiteY10" fmla="*/ 96895 h 294390"/>
                <a:gd name="connsiteX11" fmla="*/ 134425 w 134424"/>
                <a:gd name="connsiteY11" fmla="*/ 96895 h 294390"/>
                <a:gd name="connsiteX12" fmla="*/ 134425 w 134424"/>
                <a:gd name="connsiteY12" fmla="*/ 120001 h 29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4" h="294390">
                  <a:moveTo>
                    <a:pt x="134425" y="120001"/>
                  </a:moveTo>
                  <a:lnTo>
                    <a:pt x="89008" y="120001"/>
                  </a:lnTo>
                  <a:lnTo>
                    <a:pt x="89008" y="294391"/>
                  </a:lnTo>
                  <a:lnTo>
                    <a:pt x="45788" y="294391"/>
                  </a:lnTo>
                  <a:lnTo>
                    <a:pt x="45788" y="120001"/>
                  </a:lnTo>
                  <a:lnTo>
                    <a:pt x="0" y="120001"/>
                  </a:lnTo>
                  <a:lnTo>
                    <a:pt x="0" y="96895"/>
                  </a:lnTo>
                  <a:lnTo>
                    <a:pt x="45788" y="96895"/>
                  </a:lnTo>
                  <a:lnTo>
                    <a:pt x="45788" y="0"/>
                  </a:lnTo>
                  <a:lnTo>
                    <a:pt x="89008" y="0"/>
                  </a:lnTo>
                  <a:lnTo>
                    <a:pt x="89008" y="96895"/>
                  </a:lnTo>
                  <a:lnTo>
                    <a:pt x="134425" y="96895"/>
                  </a:lnTo>
                  <a:lnTo>
                    <a:pt x="134425" y="120001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17929C-5169-46E2-8C55-E42AF4FC598D}"/>
                </a:ext>
              </a:extLst>
            </p:cNvPr>
            <p:cNvSpPr/>
            <p:nvPr userDrawn="1"/>
          </p:nvSpPr>
          <p:spPr>
            <a:xfrm>
              <a:off x="11528719" y="207109"/>
              <a:ext cx="58115" cy="293576"/>
            </a:xfrm>
            <a:custGeom>
              <a:avLst/>
              <a:gdLst>
                <a:gd name="connsiteX0" fmla="*/ 52116 w 58115"/>
                <a:gd name="connsiteY0" fmla="*/ 293476 h 293576"/>
                <a:gd name="connsiteX1" fmla="*/ 7387 w 58115"/>
                <a:gd name="connsiteY1" fmla="*/ 293476 h 293576"/>
                <a:gd name="connsiteX2" fmla="*/ 7387 w 58115"/>
                <a:gd name="connsiteY2" fmla="*/ 96113 h 293576"/>
                <a:gd name="connsiteX3" fmla="*/ 52116 w 58115"/>
                <a:gd name="connsiteY3" fmla="*/ 96113 h 293576"/>
                <a:gd name="connsiteX4" fmla="*/ 52116 w 58115"/>
                <a:gd name="connsiteY4" fmla="*/ 293502 h 293576"/>
                <a:gd name="connsiteX5" fmla="*/ 8340 w 58115"/>
                <a:gd name="connsiteY5" fmla="*/ 8587 h 293576"/>
                <a:gd name="connsiteX6" fmla="*/ 28931 w 58115"/>
                <a:gd name="connsiteY6" fmla="*/ -68 h 293576"/>
                <a:gd name="connsiteX7" fmla="*/ 49601 w 58115"/>
                <a:gd name="connsiteY7" fmla="*/ 8587 h 293576"/>
                <a:gd name="connsiteX8" fmla="*/ 58044 w 58115"/>
                <a:gd name="connsiteY8" fmla="*/ 29390 h 293576"/>
                <a:gd name="connsiteX9" fmla="*/ 55398 w 58115"/>
                <a:gd name="connsiteY9" fmla="*/ 40559 h 293576"/>
                <a:gd name="connsiteX10" fmla="*/ 48569 w 58115"/>
                <a:gd name="connsiteY10" fmla="*/ 49981 h 293576"/>
                <a:gd name="connsiteX11" fmla="*/ 39147 w 58115"/>
                <a:gd name="connsiteY11" fmla="*/ 56412 h 293576"/>
                <a:gd name="connsiteX12" fmla="*/ 28825 w 58115"/>
                <a:gd name="connsiteY12" fmla="*/ 58768 h 293576"/>
                <a:gd name="connsiteX13" fmla="*/ 8313 w 58115"/>
                <a:gd name="connsiteY13" fmla="*/ 50140 h 293576"/>
                <a:gd name="connsiteX14" fmla="*/ 8313 w 58115"/>
                <a:gd name="connsiteY14" fmla="*/ 8534 h 29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15" h="293576">
                  <a:moveTo>
                    <a:pt x="52116" y="293476"/>
                  </a:moveTo>
                  <a:lnTo>
                    <a:pt x="7387" y="293476"/>
                  </a:lnTo>
                  <a:lnTo>
                    <a:pt x="7387" y="96113"/>
                  </a:lnTo>
                  <a:lnTo>
                    <a:pt x="52116" y="96113"/>
                  </a:lnTo>
                  <a:lnTo>
                    <a:pt x="52116" y="293502"/>
                  </a:lnTo>
                  <a:close/>
                  <a:moveTo>
                    <a:pt x="8340" y="8587"/>
                  </a:moveTo>
                  <a:cubicBezTo>
                    <a:pt x="13665" y="2910"/>
                    <a:pt x="21150" y="-236"/>
                    <a:pt x="28931" y="-68"/>
                  </a:cubicBezTo>
                  <a:cubicBezTo>
                    <a:pt x="36723" y="-173"/>
                    <a:pt x="44210" y="2961"/>
                    <a:pt x="49601" y="8587"/>
                  </a:cubicBezTo>
                  <a:cubicBezTo>
                    <a:pt x="55154" y="14067"/>
                    <a:pt x="58206" y="21590"/>
                    <a:pt x="58044" y="29390"/>
                  </a:cubicBezTo>
                  <a:cubicBezTo>
                    <a:pt x="58023" y="33265"/>
                    <a:pt x="57118" y="37086"/>
                    <a:pt x="55398" y="40559"/>
                  </a:cubicBezTo>
                  <a:cubicBezTo>
                    <a:pt x="53717" y="44091"/>
                    <a:pt x="51404" y="47285"/>
                    <a:pt x="48569" y="49981"/>
                  </a:cubicBezTo>
                  <a:cubicBezTo>
                    <a:pt x="45825" y="52655"/>
                    <a:pt x="42638" y="54832"/>
                    <a:pt x="39147" y="56412"/>
                  </a:cubicBezTo>
                  <a:cubicBezTo>
                    <a:pt x="35910" y="57914"/>
                    <a:pt x="32393" y="58717"/>
                    <a:pt x="28825" y="58768"/>
                  </a:cubicBezTo>
                  <a:cubicBezTo>
                    <a:pt x="21078" y="58900"/>
                    <a:pt x="13636" y="55769"/>
                    <a:pt x="8313" y="50140"/>
                  </a:cubicBezTo>
                  <a:cubicBezTo>
                    <a:pt x="-2858" y="38521"/>
                    <a:pt x="-2858" y="20152"/>
                    <a:pt x="8313" y="853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FBD1A6-7E4A-4254-86F9-DF14F1FC37B9}"/>
                </a:ext>
              </a:extLst>
            </p:cNvPr>
            <p:cNvSpPr/>
            <p:nvPr userDrawn="1"/>
          </p:nvSpPr>
          <p:spPr>
            <a:xfrm>
              <a:off x="11609688" y="303384"/>
              <a:ext cx="184773" cy="201021"/>
            </a:xfrm>
            <a:custGeom>
              <a:avLst/>
              <a:gdLst>
                <a:gd name="connsiteX0" fmla="*/ 77200 w 184773"/>
                <a:gd name="connsiteY0" fmla="*/ 33133 h 201021"/>
                <a:gd name="connsiteX1" fmla="*/ 56715 w 184773"/>
                <a:gd name="connsiteY1" fmla="*/ 48034 h 201021"/>
                <a:gd name="connsiteX2" fmla="*/ 43799 w 184773"/>
                <a:gd name="connsiteY2" fmla="*/ 73283 h 201021"/>
                <a:gd name="connsiteX3" fmla="*/ 42396 w 184773"/>
                <a:gd name="connsiteY3" fmla="*/ 111051 h 201021"/>
                <a:gd name="connsiteX4" fmla="*/ 54518 w 184773"/>
                <a:gd name="connsiteY4" fmla="*/ 139080 h 201021"/>
                <a:gd name="connsiteX5" fmla="*/ 83155 w 184773"/>
                <a:gd name="connsiteY5" fmla="*/ 163720 h 201021"/>
                <a:gd name="connsiteX6" fmla="*/ 126666 w 184773"/>
                <a:gd name="connsiteY6" fmla="*/ 176451 h 201021"/>
                <a:gd name="connsiteX7" fmla="*/ 183940 w 184773"/>
                <a:gd name="connsiteY7" fmla="*/ 168299 h 201021"/>
                <a:gd name="connsiteX8" fmla="*/ 184708 w 184773"/>
                <a:gd name="connsiteY8" fmla="*/ 181030 h 201021"/>
                <a:gd name="connsiteX9" fmla="*/ 168828 w 184773"/>
                <a:gd name="connsiteY9" fmla="*/ 187991 h 201021"/>
                <a:gd name="connsiteX10" fmla="*/ 151730 w 184773"/>
                <a:gd name="connsiteY10" fmla="*/ 194131 h 201021"/>
                <a:gd name="connsiteX11" fmla="*/ 129260 w 184773"/>
                <a:gd name="connsiteY11" fmla="*/ 198710 h 201021"/>
                <a:gd name="connsiteX12" fmla="*/ 97659 w 184773"/>
                <a:gd name="connsiteY12" fmla="*/ 200906 h 201021"/>
                <a:gd name="connsiteX13" fmla="*/ 58302 w 184773"/>
                <a:gd name="connsiteY13" fmla="*/ 193946 h 201021"/>
                <a:gd name="connsiteX14" fmla="*/ 27363 w 184773"/>
                <a:gd name="connsiteY14" fmla="*/ 173460 h 201021"/>
                <a:gd name="connsiteX15" fmla="*/ 7089 w 184773"/>
                <a:gd name="connsiteY15" fmla="*/ 142044 h 201021"/>
                <a:gd name="connsiteX16" fmla="*/ -57 w 184773"/>
                <a:gd name="connsiteY16" fmla="*/ 102344 h 201021"/>
                <a:gd name="connsiteX17" fmla="*/ 10080 w 184773"/>
                <a:gd name="connsiteY17" fmla="*/ 55815 h 201021"/>
                <a:gd name="connsiteX18" fmla="*/ 37949 w 184773"/>
                <a:gd name="connsiteY18" fmla="*/ 21011 h 201021"/>
                <a:gd name="connsiteX19" fmla="*/ 80296 w 184773"/>
                <a:gd name="connsiteY19" fmla="*/ 2140 h 201021"/>
                <a:gd name="connsiteX20" fmla="*/ 133230 w 184773"/>
                <a:gd name="connsiteY20" fmla="*/ 3728 h 201021"/>
                <a:gd name="connsiteX21" fmla="*/ 167002 w 184773"/>
                <a:gd name="connsiteY21" fmla="*/ 21593 h 201021"/>
                <a:gd name="connsiteX22" fmla="*/ 182882 w 184773"/>
                <a:gd name="connsiteY22" fmla="*/ 41497 h 201021"/>
                <a:gd name="connsiteX23" fmla="*/ 183887 w 184773"/>
                <a:gd name="connsiteY23" fmla="*/ 42873 h 201021"/>
                <a:gd name="connsiteX24" fmla="*/ 181479 w 184773"/>
                <a:gd name="connsiteY24" fmla="*/ 43667 h 201021"/>
                <a:gd name="connsiteX25" fmla="*/ 173168 w 184773"/>
                <a:gd name="connsiteY25" fmla="*/ 48431 h 201021"/>
                <a:gd name="connsiteX26" fmla="*/ 156256 w 184773"/>
                <a:gd name="connsiteY26" fmla="*/ 61664 h 201021"/>
                <a:gd name="connsiteX27" fmla="*/ 145907 w 184773"/>
                <a:gd name="connsiteY27" fmla="*/ 45784 h 201021"/>
                <a:gd name="connsiteX28" fmla="*/ 135188 w 184773"/>
                <a:gd name="connsiteY28" fmla="*/ 34642 h 201021"/>
                <a:gd name="connsiteX29" fmla="*/ 121267 w 184773"/>
                <a:gd name="connsiteY29" fmla="*/ 28290 h 201021"/>
                <a:gd name="connsiteX30" fmla="*/ 101787 w 184773"/>
                <a:gd name="connsiteY30" fmla="*/ 26305 h 201021"/>
                <a:gd name="connsiteX31" fmla="*/ 77200 w 184773"/>
                <a:gd name="connsiteY31" fmla="*/ 33133 h 20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73" h="201021">
                  <a:moveTo>
                    <a:pt x="77200" y="33133"/>
                  </a:moveTo>
                  <a:cubicBezTo>
                    <a:pt x="69379" y="36568"/>
                    <a:pt x="62392" y="41650"/>
                    <a:pt x="56715" y="48034"/>
                  </a:cubicBezTo>
                  <a:cubicBezTo>
                    <a:pt x="50481" y="55315"/>
                    <a:pt x="46056" y="63967"/>
                    <a:pt x="43799" y="73283"/>
                  </a:cubicBezTo>
                  <a:cubicBezTo>
                    <a:pt x="40922" y="85667"/>
                    <a:pt x="40445" y="98488"/>
                    <a:pt x="42396" y="111051"/>
                  </a:cubicBezTo>
                  <a:cubicBezTo>
                    <a:pt x="43981" y="121276"/>
                    <a:pt x="48155" y="130923"/>
                    <a:pt x="54518" y="139080"/>
                  </a:cubicBezTo>
                  <a:cubicBezTo>
                    <a:pt x="62151" y="149285"/>
                    <a:pt x="71925" y="157694"/>
                    <a:pt x="83155" y="163720"/>
                  </a:cubicBezTo>
                  <a:cubicBezTo>
                    <a:pt x="96626" y="170919"/>
                    <a:pt x="111440" y="175255"/>
                    <a:pt x="126666" y="176451"/>
                  </a:cubicBezTo>
                  <a:cubicBezTo>
                    <a:pt x="143639" y="178216"/>
                    <a:pt x="162732" y="175498"/>
                    <a:pt x="183940" y="168299"/>
                  </a:cubicBezTo>
                  <a:lnTo>
                    <a:pt x="184708" y="181030"/>
                  </a:lnTo>
                  <a:cubicBezTo>
                    <a:pt x="179150" y="183412"/>
                    <a:pt x="173830" y="185741"/>
                    <a:pt x="168828" y="187991"/>
                  </a:cubicBezTo>
                  <a:cubicBezTo>
                    <a:pt x="163267" y="190407"/>
                    <a:pt x="157556" y="192458"/>
                    <a:pt x="151730" y="194131"/>
                  </a:cubicBezTo>
                  <a:cubicBezTo>
                    <a:pt x="144359" y="196193"/>
                    <a:pt x="136851" y="197722"/>
                    <a:pt x="129260" y="198710"/>
                  </a:cubicBezTo>
                  <a:cubicBezTo>
                    <a:pt x="118774" y="200028"/>
                    <a:pt x="108224" y="200761"/>
                    <a:pt x="97659" y="200906"/>
                  </a:cubicBezTo>
                  <a:cubicBezTo>
                    <a:pt x="84203" y="201293"/>
                    <a:pt x="70811" y="198924"/>
                    <a:pt x="58302" y="193946"/>
                  </a:cubicBezTo>
                  <a:cubicBezTo>
                    <a:pt x="46726" y="189250"/>
                    <a:pt x="36205" y="182284"/>
                    <a:pt x="27363" y="173460"/>
                  </a:cubicBezTo>
                  <a:cubicBezTo>
                    <a:pt x="18496" y="164509"/>
                    <a:pt x="11591" y="153811"/>
                    <a:pt x="7089" y="142044"/>
                  </a:cubicBezTo>
                  <a:cubicBezTo>
                    <a:pt x="2238" y="129377"/>
                    <a:pt x="-186" y="115908"/>
                    <a:pt x="-57" y="102344"/>
                  </a:cubicBezTo>
                  <a:cubicBezTo>
                    <a:pt x="-263" y="86265"/>
                    <a:pt x="3204" y="70351"/>
                    <a:pt x="10080" y="55815"/>
                  </a:cubicBezTo>
                  <a:cubicBezTo>
                    <a:pt x="16488" y="42174"/>
                    <a:pt x="26037" y="30245"/>
                    <a:pt x="37949" y="21011"/>
                  </a:cubicBezTo>
                  <a:cubicBezTo>
                    <a:pt x="50463" y="11610"/>
                    <a:pt x="64940" y="5160"/>
                    <a:pt x="80296" y="2140"/>
                  </a:cubicBezTo>
                  <a:cubicBezTo>
                    <a:pt x="97839" y="-1277"/>
                    <a:pt x="115923" y="-734"/>
                    <a:pt x="133230" y="3728"/>
                  </a:cubicBezTo>
                  <a:cubicBezTo>
                    <a:pt x="148086" y="8492"/>
                    <a:pt x="159345" y="14447"/>
                    <a:pt x="167002" y="21593"/>
                  </a:cubicBezTo>
                  <a:cubicBezTo>
                    <a:pt x="173467" y="27199"/>
                    <a:pt x="178851" y="33946"/>
                    <a:pt x="182882" y="41497"/>
                  </a:cubicBezTo>
                  <a:cubicBezTo>
                    <a:pt x="183411" y="42555"/>
                    <a:pt x="183729" y="43005"/>
                    <a:pt x="183887" y="42873"/>
                  </a:cubicBezTo>
                  <a:cubicBezTo>
                    <a:pt x="184046" y="42740"/>
                    <a:pt x="183226" y="42873"/>
                    <a:pt x="181479" y="43667"/>
                  </a:cubicBezTo>
                  <a:cubicBezTo>
                    <a:pt x="178568" y="44993"/>
                    <a:pt x="175783" y="46589"/>
                    <a:pt x="173168" y="48431"/>
                  </a:cubicBezTo>
                  <a:cubicBezTo>
                    <a:pt x="167272" y="52499"/>
                    <a:pt x="161624" y="56919"/>
                    <a:pt x="156256" y="61664"/>
                  </a:cubicBezTo>
                  <a:cubicBezTo>
                    <a:pt x="152551" y="55550"/>
                    <a:pt x="149084" y="50257"/>
                    <a:pt x="145907" y="45784"/>
                  </a:cubicBezTo>
                  <a:cubicBezTo>
                    <a:pt x="142970" y="41507"/>
                    <a:pt x="139346" y="37744"/>
                    <a:pt x="135188" y="34642"/>
                  </a:cubicBezTo>
                  <a:cubicBezTo>
                    <a:pt x="131007" y="31638"/>
                    <a:pt x="126277" y="29478"/>
                    <a:pt x="121267" y="28290"/>
                  </a:cubicBezTo>
                  <a:cubicBezTo>
                    <a:pt x="114878" y="26837"/>
                    <a:pt x="108338" y="26170"/>
                    <a:pt x="101787" y="26305"/>
                  </a:cubicBezTo>
                  <a:cubicBezTo>
                    <a:pt x="93300" y="27353"/>
                    <a:pt x="85013" y="29655"/>
                    <a:pt x="77200" y="331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83606D-5A08-47B3-A80B-D2F5204DEE8F}"/>
                </a:ext>
              </a:extLst>
            </p:cNvPr>
            <p:cNvSpPr/>
            <p:nvPr userDrawn="1"/>
          </p:nvSpPr>
          <p:spPr>
            <a:xfrm>
              <a:off x="11825109" y="303825"/>
              <a:ext cx="141063" cy="200619"/>
            </a:xfrm>
            <a:custGeom>
              <a:avLst/>
              <a:gdLst>
                <a:gd name="connsiteX0" fmla="*/ 77854 w 141063"/>
                <a:gd name="connsiteY0" fmla="*/ 178233 h 200619"/>
                <a:gd name="connsiteX1" fmla="*/ 92119 w 141063"/>
                <a:gd name="connsiteY1" fmla="*/ 171987 h 200619"/>
                <a:gd name="connsiteX2" fmla="*/ 101886 w 141063"/>
                <a:gd name="connsiteY2" fmla="*/ 162062 h 200619"/>
                <a:gd name="connsiteX3" fmla="*/ 105379 w 141063"/>
                <a:gd name="connsiteY3" fmla="*/ 148432 h 200619"/>
                <a:gd name="connsiteX4" fmla="*/ 101674 w 141063"/>
                <a:gd name="connsiteY4" fmla="*/ 136151 h 200619"/>
                <a:gd name="connsiteX5" fmla="*/ 91908 w 141063"/>
                <a:gd name="connsiteY5" fmla="*/ 126782 h 200619"/>
                <a:gd name="connsiteX6" fmla="*/ 78065 w 141063"/>
                <a:gd name="connsiteY6" fmla="*/ 119583 h 200619"/>
                <a:gd name="connsiteX7" fmla="*/ 61656 w 141063"/>
                <a:gd name="connsiteY7" fmla="*/ 113337 h 200619"/>
                <a:gd name="connsiteX8" fmla="*/ 39397 w 141063"/>
                <a:gd name="connsiteY8" fmla="*/ 104761 h 200619"/>
                <a:gd name="connsiteX9" fmla="*/ 19653 w 141063"/>
                <a:gd name="connsiteY9" fmla="*/ 93275 h 200619"/>
                <a:gd name="connsiteX10" fmla="*/ 5414 w 141063"/>
                <a:gd name="connsiteY10" fmla="*/ 76521 h 200619"/>
                <a:gd name="connsiteX11" fmla="*/ -38 w 141063"/>
                <a:gd name="connsiteY11" fmla="*/ 52145 h 200619"/>
                <a:gd name="connsiteX12" fmla="*/ 5811 w 141063"/>
                <a:gd name="connsiteY12" fmla="*/ 30337 h 200619"/>
                <a:gd name="connsiteX13" fmla="*/ 21691 w 141063"/>
                <a:gd name="connsiteY13" fmla="*/ 13768 h 200619"/>
                <a:gd name="connsiteX14" fmla="*/ 44479 w 141063"/>
                <a:gd name="connsiteY14" fmla="*/ 3446 h 200619"/>
                <a:gd name="connsiteX15" fmla="*/ 71316 w 141063"/>
                <a:gd name="connsiteY15" fmla="*/ -74 h 200619"/>
                <a:gd name="connsiteX16" fmla="*/ 90796 w 141063"/>
                <a:gd name="connsiteY16" fmla="*/ 694 h 200619"/>
                <a:gd name="connsiteX17" fmla="*/ 106676 w 141063"/>
                <a:gd name="connsiteY17" fmla="*/ 3340 h 200619"/>
                <a:gd name="connsiteX18" fmla="*/ 120703 w 141063"/>
                <a:gd name="connsiteY18" fmla="*/ 8634 h 200619"/>
                <a:gd name="connsiteX19" fmla="*/ 135154 w 141063"/>
                <a:gd name="connsiteY19" fmla="*/ 16574 h 200619"/>
                <a:gd name="connsiteX20" fmla="*/ 136134 w 141063"/>
                <a:gd name="connsiteY20" fmla="*/ 30019 h 200619"/>
                <a:gd name="connsiteX21" fmla="*/ 135922 w 141063"/>
                <a:gd name="connsiteY21" fmla="*/ 41506 h 200619"/>
                <a:gd name="connsiteX22" fmla="*/ 125997 w 141063"/>
                <a:gd name="connsiteY22" fmla="*/ 34492 h 200619"/>
                <a:gd name="connsiteX23" fmla="*/ 113743 w 141063"/>
                <a:gd name="connsiteY23" fmla="*/ 27849 h 200619"/>
                <a:gd name="connsiteX24" fmla="*/ 97386 w 141063"/>
                <a:gd name="connsiteY24" fmla="*/ 22555 h 200619"/>
                <a:gd name="connsiteX25" fmla="*/ 75207 w 141063"/>
                <a:gd name="connsiteY25" fmla="*/ 19221 h 200619"/>
                <a:gd name="connsiteX26" fmla="*/ 60624 w 141063"/>
                <a:gd name="connsiteY26" fmla="*/ 20994 h 200619"/>
                <a:gd name="connsiteX27" fmla="*/ 47973 w 141063"/>
                <a:gd name="connsiteY27" fmla="*/ 26076 h 200619"/>
                <a:gd name="connsiteX28" fmla="*/ 39027 w 141063"/>
                <a:gd name="connsiteY28" fmla="*/ 34280 h 200619"/>
                <a:gd name="connsiteX29" fmla="*/ 35507 w 141063"/>
                <a:gd name="connsiteY29" fmla="*/ 45793 h 200619"/>
                <a:gd name="connsiteX30" fmla="*/ 39212 w 141063"/>
                <a:gd name="connsiteY30" fmla="*/ 57889 h 200619"/>
                <a:gd name="connsiteX31" fmla="*/ 49137 w 141063"/>
                <a:gd name="connsiteY31" fmla="*/ 67258 h 200619"/>
                <a:gd name="connsiteX32" fmla="*/ 63323 w 141063"/>
                <a:gd name="connsiteY32" fmla="*/ 74880 h 200619"/>
                <a:gd name="connsiteX33" fmla="*/ 79865 w 141063"/>
                <a:gd name="connsiteY33" fmla="*/ 81709 h 200619"/>
                <a:gd name="connsiteX34" fmla="*/ 101647 w 141063"/>
                <a:gd name="connsiteY34" fmla="*/ 90893 h 200619"/>
                <a:gd name="connsiteX35" fmla="*/ 121312 w 141063"/>
                <a:gd name="connsiteY35" fmla="*/ 102591 h 200619"/>
                <a:gd name="connsiteX36" fmla="*/ 135498 w 141063"/>
                <a:gd name="connsiteY36" fmla="*/ 119001 h 200619"/>
                <a:gd name="connsiteX37" fmla="*/ 140977 w 141063"/>
                <a:gd name="connsiteY37" fmla="*/ 142239 h 200619"/>
                <a:gd name="connsiteX38" fmla="*/ 134122 w 141063"/>
                <a:gd name="connsiteY38" fmla="*/ 168705 h 200619"/>
                <a:gd name="connsiteX39" fmla="*/ 116389 w 141063"/>
                <a:gd name="connsiteY39" fmla="*/ 186862 h 200619"/>
                <a:gd name="connsiteX40" fmla="*/ 91828 w 141063"/>
                <a:gd name="connsiteY40" fmla="*/ 197210 h 200619"/>
                <a:gd name="connsiteX41" fmla="*/ 65044 w 141063"/>
                <a:gd name="connsiteY41" fmla="*/ 200545 h 200619"/>
                <a:gd name="connsiteX42" fmla="*/ 34819 w 141063"/>
                <a:gd name="connsiteY42" fmla="*/ 198189 h 200619"/>
                <a:gd name="connsiteX43" fmla="*/ 3456 w 141063"/>
                <a:gd name="connsiteY43" fmla="*/ 191493 h 200619"/>
                <a:gd name="connsiteX44" fmla="*/ -38 w 141063"/>
                <a:gd name="connsiteY44" fmla="*/ 165026 h 200619"/>
                <a:gd name="connsiteX45" fmla="*/ 28255 w 141063"/>
                <a:gd name="connsiteY45" fmla="*/ 178260 h 200619"/>
                <a:gd name="connsiteX46" fmla="*/ 60889 w 141063"/>
                <a:gd name="connsiteY46" fmla="*/ 180589 h 200619"/>
                <a:gd name="connsiteX47" fmla="*/ 77854 w 141063"/>
                <a:gd name="connsiteY47" fmla="*/ 178233 h 20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063" h="200619">
                  <a:moveTo>
                    <a:pt x="77854" y="178233"/>
                  </a:moveTo>
                  <a:cubicBezTo>
                    <a:pt x="82914" y="176934"/>
                    <a:pt x="87731" y="174825"/>
                    <a:pt x="92119" y="171987"/>
                  </a:cubicBezTo>
                  <a:cubicBezTo>
                    <a:pt x="96087" y="169465"/>
                    <a:pt x="99427" y="166072"/>
                    <a:pt x="101886" y="162062"/>
                  </a:cubicBezTo>
                  <a:cubicBezTo>
                    <a:pt x="104276" y="157923"/>
                    <a:pt x="105482" y="153209"/>
                    <a:pt x="105379" y="148432"/>
                  </a:cubicBezTo>
                  <a:cubicBezTo>
                    <a:pt x="105496" y="144046"/>
                    <a:pt x="104196" y="139740"/>
                    <a:pt x="101674" y="136151"/>
                  </a:cubicBezTo>
                  <a:cubicBezTo>
                    <a:pt x="99019" y="132456"/>
                    <a:pt x="95708" y="129280"/>
                    <a:pt x="91908" y="126782"/>
                  </a:cubicBezTo>
                  <a:cubicBezTo>
                    <a:pt x="87562" y="123900"/>
                    <a:pt x="82922" y="121486"/>
                    <a:pt x="78065" y="119583"/>
                  </a:cubicBezTo>
                  <a:cubicBezTo>
                    <a:pt x="72772" y="117492"/>
                    <a:pt x="67479" y="115428"/>
                    <a:pt x="61656" y="113337"/>
                  </a:cubicBezTo>
                  <a:cubicBezTo>
                    <a:pt x="54113" y="110690"/>
                    <a:pt x="46676" y="107885"/>
                    <a:pt x="39397" y="104761"/>
                  </a:cubicBezTo>
                  <a:cubicBezTo>
                    <a:pt x="32347" y="101802"/>
                    <a:pt x="25709" y="97941"/>
                    <a:pt x="19653" y="93275"/>
                  </a:cubicBezTo>
                  <a:cubicBezTo>
                    <a:pt x="13809" y="88725"/>
                    <a:pt x="8963" y="83022"/>
                    <a:pt x="5414" y="76521"/>
                  </a:cubicBezTo>
                  <a:cubicBezTo>
                    <a:pt x="1558" y="68992"/>
                    <a:pt x="-319" y="60602"/>
                    <a:pt x="-38" y="52145"/>
                  </a:cubicBezTo>
                  <a:cubicBezTo>
                    <a:pt x="-149" y="44475"/>
                    <a:pt x="1876" y="36924"/>
                    <a:pt x="5811" y="30337"/>
                  </a:cubicBezTo>
                  <a:cubicBezTo>
                    <a:pt x="9826" y="23715"/>
                    <a:pt x="15247" y="18059"/>
                    <a:pt x="21691" y="13768"/>
                  </a:cubicBezTo>
                  <a:cubicBezTo>
                    <a:pt x="28649" y="9065"/>
                    <a:pt x="36354" y="5577"/>
                    <a:pt x="44479" y="3446"/>
                  </a:cubicBezTo>
                  <a:cubicBezTo>
                    <a:pt x="53226" y="1078"/>
                    <a:pt x="62254" y="-106"/>
                    <a:pt x="71316" y="-74"/>
                  </a:cubicBezTo>
                  <a:cubicBezTo>
                    <a:pt x="78603" y="-74"/>
                    <a:pt x="85098" y="183"/>
                    <a:pt x="90796" y="694"/>
                  </a:cubicBezTo>
                  <a:cubicBezTo>
                    <a:pt x="96153" y="1141"/>
                    <a:pt x="101465" y="2028"/>
                    <a:pt x="106676" y="3340"/>
                  </a:cubicBezTo>
                  <a:cubicBezTo>
                    <a:pt x="111522" y="4616"/>
                    <a:pt x="116223" y="6392"/>
                    <a:pt x="120703" y="8634"/>
                  </a:cubicBezTo>
                  <a:cubicBezTo>
                    <a:pt x="125150" y="10823"/>
                    <a:pt x="129967" y="13469"/>
                    <a:pt x="135154" y="16574"/>
                  </a:cubicBezTo>
                  <a:cubicBezTo>
                    <a:pt x="135879" y="21018"/>
                    <a:pt x="136205" y="25517"/>
                    <a:pt x="136134" y="30019"/>
                  </a:cubicBezTo>
                  <a:cubicBezTo>
                    <a:pt x="136134" y="33777"/>
                    <a:pt x="135922" y="37615"/>
                    <a:pt x="135922" y="41506"/>
                  </a:cubicBezTo>
                  <a:cubicBezTo>
                    <a:pt x="132799" y="39177"/>
                    <a:pt x="129490" y="36840"/>
                    <a:pt x="125997" y="34492"/>
                  </a:cubicBezTo>
                  <a:cubicBezTo>
                    <a:pt x="122101" y="31946"/>
                    <a:pt x="118004" y="29723"/>
                    <a:pt x="113743" y="27849"/>
                  </a:cubicBezTo>
                  <a:cubicBezTo>
                    <a:pt x="108468" y="25575"/>
                    <a:pt x="102992" y="23802"/>
                    <a:pt x="97386" y="22555"/>
                  </a:cubicBezTo>
                  <a:cubicBezTo>
                    <a:pt x="90073" y="20959"/>
                    <a:pt x="82665" y="19845"/>
                    <a:pt x="75207" y="19221"/>
                  </a:cubicBezTo>
                  <a:cubicBezTo>
                    <a:pt x="70292" y="19229"/>
                    <a:pt x="65396" y="19824"/>
                    <a:pt x="60624" y="20994"/>
                  </a:cubicBezTo>
                  <a:cubicBezTo>
                    <a:pt x="56167" y="22015"/>
                    <a:pt x="51898" y="23731"/>
                    <a:pt x="47973" y="26076"/>
                  </a:cubicBezTo>
                  <a:cubicBezTo>
                    <a:pt x="44458" y="28164"/>
                    <a:pt x="41412" y="30959"/>
                    <a:pt x="39027" y="34280"/>
                  </a:cubicBezTo>
                  <a:cubicBezTo>
                    <a:pt x="36640" y="37636"/>
                    <a:pt x="35406" y="41675"/>
                    <a:pt x="35507" y="45793"/>
                  </a:cubicBezTo>
                  <a:cubicBezTo>
                    <a:pt x="35401" y="50121"/>
                    <a:pt x="36701" y="54363"/>
                    <a:pt x="39212" y="57889"/>
                  </a:cubicBezTo>
                  <a:cubicBezTo>
                    <a:pt x="41957" y="61560"/>
                    <a:pt x="45316" y="64728"/>
                    <a:pt x="49137" y="67258"/>
                  </a:cubicBezTo>
                  <a:cubicBezTo>
                    <a:pt x="53578" y="70302"/>
                    <a:pt x="58334" y="72858"/>
                    <a:pt x="63323" y="74880"/>
                  </a:cubicBezTo>
                  <a:cubicBezTo>
                    <a:pt x="68617" y="77104"/>
                    <a:pt x="74175" y="79380"/>
                    <a:pt x="79865" y="81709"/>
                  </a:cubicBezTo>
                  <a:cubicBezTo>
                    <a:pt x="87144" y="84594"/>
                    <a:pt x="94395" y="87637"/>
                    <a:pt x="101647" y="90893"/>
                  </a:cubicBezTo>
                  <a:cubicBezTo>
                    <a:pt x="108651" y="93984"/>
                    <a:pt x="115254" y="97912"/>
                    <a:pt x="121312" y="102591"/>
                  </a:cubicBezTo>
                  <a:cubicBezTo>
                    <a:pt x="127074" y="107077"/>
                    <a:pt x="131894" y="112651"/>
                    <a:pt x="135498" y="119001"/>
                  </a:cubicBezTo>
                  <a:cubicBezTo>
                    <a:pt x="139333" y="126131"/>
                    <a:pt x="141223" y="134145"/>
                    <a:pt x="140977" y="142239"/>
                  </a:cubicBezTo>
                  <a:cubicBezTo>
                    <a:pt x="141228" y="151531"/>
                    <a:pt x="138852" y="160704"/>
                    <a:pt x="134122" y="168705"/>
                  </a:cubicBezTo>
                  <a:cubicBezTo>
                    <a:pt x="129676" y="176031"/>
                    <a:pt x="123610" y="182243"/>
                    <a:pt x="116389" y="186862"/>
                  </a:cubicBezTo>
                  <a:cubicBezTo>
                    <a:pt x="108844" y="191671"/>
                    <a:pt x="100541" y="195170"/>
                    <a:pt x="91828" y="197210"/>
                  </a:cubicBezTo>
                  <a:cubicBezTo>
                    <a:pt x="83065" y="199391"/>
                    <a:pt x="74074" y="200511"/>
                    <a:pt x="65044" y="200545"/>
                  </a:cubicBezTo>
                  <a:cubicBezTo>
                    <a:pt x="55145" y="200246"/>
                    <a:pt x="45069" y="199460"/>
                    <a:pt x="34819" y="198189"/>
                  </a:cubicBezTo>
                  <a:cubicBezTo>
                    <a:pt x="24203" y="196795"/>
                    <a:pt x="13717" y="194556"/>
                    <a:pt x="3456" y="191493"/>
                  </a:cubicBezTo>
                  <a:lnTo>
                    <a:pt x="-38" y="165026"/>
                  </a:lnTo>
                  <a:cubicBezTo>
                    <a:pt x="8445" y="171233"/>
                    <a:pt x="18055" y="175730"/>
                    <a:pt x="28255" y="178260"/>
                  </a:cubicBezTo>
                  <a:cubicBezTo>
                    <a:pt x="38985" y="180459"/>
                    <a:pt x="49955" y="181243"/>
                    <a:pt x="60889" y="180589"/>
                  </a:cubicBezTo>
                  <a:cubicBezTo>
                    <a:pt x="66624" y="180555"/>
                    <a:pt x="72328" y="179761"/>
                    <a:pt x="77854" y="1782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653F2C8-6292-41D6-A1AC-08405D2F26B4}"/>
              </a:ext>
            </a:extLst>
          </p:cNvPr>
          <p:cNvSpPr txBox="1"/>
          <p:nvPr userDrawn="1"/>
        </p:nvSpPr>
        <p:spPr>
          <a:xfrm>
            <a:off x="5104383" y="316739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17C8D-CBA7-417E-BF9A-3FAC8C543C6E}"/>
              </a:ext>
            </a:extLst>
          </p:cNvPr>
          <p:cNvSpPr/>
          <p:nvPr userDrawn="1"/>
        </p:nvSpPr>
        <p:spPr>
          <a:xfrm>
            <a:off x="5199724" y="3672610"/>
            <a:ext cx="1751145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66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3" descr="Headline"/>
          <p:cNvSpPr>
            <a:spLocks noGrp="1"/>
          </p:cNvSpPr>
          <p:nvPr>
            <p:ph type="title" hasCustomPrompt="1"/>
          </p:nvPr>
        </p:nvSpPr>
        <p:spPr>
          <a:xfrm>
            <a:off x="474133" y="333375"/>
            <a:ext cx="11143192" cy="7418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da-DK" dirty="0"/>
              <a:t>Heading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474132" y="1270000"/>
            <a:ext cx="11143193" cy="50207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350"/>
            </a:lvl1pPr>
            <a:lvl2pPr marL="742908" indent="-285750">
              <a:buFont typeface="Arial" panose="020B0604020202020204" pitchFamily="34" charset="0"/>
              <a:buChar char="•"/>
              <a:defRPr sz="1350"/>
            </a:lvl2pPr>
            <a:lvl3pPr marL="1200063" indent="-285750">
              <a:buFont typeface="Arial" panose="020B0604020202020204" pitchFamily="34" charset="0"/>
              <a:buChar char="•"/>
              <a:defRPr sz="1350"/>
            </a:lvl3pPr>
            <a:lvl4pPr marL="1371469" indent="0">
              <a:buFontTx/>
              <a:buNone/>
              <a:defRPr sz="1320"/>
            </a:lvl4pPr>
            <a:lvl5pPr marL="1828624" indent="0">
              <a:buFontTx/>
              <a:buNone/>
              <a:defRPr sz="132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text</a:t>
            </a:r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29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B02C34D-4BD4-4A4B-B433-082DE6AD3C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12191998" cy="6857999"/>
          </a:xfrm>
          <a:custGeom>
            <a:avLst/>
            <a:gdLst>
              <a:gd name="connsiteX0" fmla="*/ 11275644 w 12191998"/>
              <a:gd name="connsiteY0" fmla="*/ 327254 h 6857999"/>
              <a:gd name="connsiteX1" fmla="*/ 11298723 w 12191998"/>
              <a:gd name="connsiteY1" fmla="*/ 330085 h 6857999"/>
              <a:gd name="connsiteX2" fmla="*/ 11316774 w 12191998"/>
              <a:gd name="connsiteY2" fmla="*/ 341361 h 6857999"/>
              <a:gd name="connsiteX3" fmla="*/ 11328313 w 12191998"/>
              <a:gd name="connsiteY3" fmla="*/ 363089 h 6857999"/>
              <a:gd name="connsiteX4" fmla="*/ 11332389 w 12191998"/>
              <a:gd name="connsiteY4" fmla="*/ 396887 h 6857999"/>
              <a:gd name="connsiteX5" fmla="*/ 11332389 w 12191998"/>
              <a:gd name="connsiteY5" fmla="*/ 410969 h 6857999"/>
              <a:gd name="connsiteX6" fmla="*/ 11328340 w 12191998"/>
              <a:gd name="connsiteY6" fmla="*/ 444792 h 6857999"/>
              <a:gd name="connsiteX7" fmla="*/ 11316800 w 12191998"/>
              <a:gd name="connsiteY7" fmla="*/ 466522 h 6857999"/>
              <a:gd name="connsiteX8" fmla="*/ 11298644 w 12191998"/>
              <a:gd name="connsiteY8" fmla="*/ 477796 h 6857999"/>
              <a:gd name="connsiteX9" fmla="*/ 11275565 w 12191998"/>
              <a:gd name="connsiteY9" fmla="*/ 480602 h 6857999"/>
              <a:gd name="connsiteX10" fmla="*/ 11252460 w 12191998"/>
              <a:gd name="connsiteY10" fmla="*/ 477586 h 6857999"/>
              <a:gd name="connsiteX11" fmla="*/ 11234436 w 12191998"/>
              <a:gd name="connsiteY11" fmla="*/ 466124 h 6857999"/>
              <a:gd name="connsiteX12" fmla="*/ 11222896 w 12191998"/>
              <a:gd name="connsiteY12" fmla="*/ 444581 h 6857999"/>
              <a:gd name="connsiteX13" fmla="*/ 11222975 w 12191998"/>
              <a:gd name="connsiteY13" fmla="*/ 444581 h 6857999"/>
              <a:gd name="connsiteX14" fmla="*/ 11218900 w 12191998"/>
              <a:gd name="connsiteY14" fmla="*/ 410969 h 6857999"/>
              <a:gd name="connsiteX15" fmla="*/ 11218900 w 12191998"/>
              <a:gd name="connsiteY15" fmla="*/ 396887 h 6857999"/>
              <a:gd name="connsiteX16" fmla="*/ 11222949 w 12191998"/>
              <a:gd name="connsiteY16" fmla="*/ 363275 h 6857999"/>
              <a:gd name="connsiteX17" fmla="*/ 11234515 w 12191998"/>
              <a:gd name="connsiteY17" fmla="*/ 341757 h 6857999"/>
              <a:gd name="connsiteX18" fmla="*/ 11252539 w 12191998"/>
              <a:gd name="connsiteY18" fmla="*/ 330271 h 6857999"/>
              <a:gd name="connsiteX19" fmla="*/ 11275644 w 12191998"/>
              <a:gd name="connsiteY19" fmla="*/ 327254 h 6857999"/>
              <a:gd name="connsiteX20" fmla="*/ 10524094 w 12191998"/>
              <a:gd name="connsiteY20" fmla="*/ 327253 h 6857999"/>
              <a:gd name="connsiteX21" fmla="*/ 10547014 w 12191998"/>
              <a:gd name="connsiteY21" fmla="*/ 330244 h 6857999"/>
              <a:gd name="connsiteX22" fmla="*/ 10564905 w 12191998"/>
              <a:gd name="connsiteY22" fmla="*/ 341731 h 6857999"/>
              <a:gd name="connsiteX23" fmla="*/ 10576392 w 12191998"/>
              <a:gd name="connsiteY23" fmla="*/ 363222 h 6857999"/>
              <a:gd name="connsiteX24" fmla="*/ 10580415 w 12191998"/>
              <a:gd name="connsiteY24" fmla="*/ 396808 h 6857999"/>
              <a:gd name="connsiteX25" fmla="*/ 10580415 w 12191998"/>
              <a:gd name="connsiteY25" fmla="*/ 397602 h 6857999"/>
              <a:gd name="connsiteX26" fmla="*/ 10564905 w 12191998"/>
              <a:gd name="connsiteY26" fmla="*/ 459535 h 6857999"/>
              <a:gd name="connsiteX27" fmla="*/ 10524094 w 12191998"/>
              <a:gd name="connsiteY27" fmla="*/ 480444 h 6857999"/>
              <a:gd name="connsiteX28" fmla="*/ 10501173 w 12191998"/>
              <a:gd name="connsiteY28" fmla="*/ 477638 h 6857999"/>
              <a:gd name="connsiteX29" fmla="*/ 10483282 w 12191998"/>
              <a:gd name="connsiteY29" fmla="*/ 466363 h 6857999"/>
              <a:gd name="connsiteX30" fmla="*/ 10471822 w 12191998"/>
              <a:gd name="connsiteY30" fmla="*/ 444660 h 6857999"/>
              <a:gd name="connsiteX31" fmla="*/ 10467799 w 12191998"/>
              <a:gd name="connsiteY31" fmla="*/ 410889 h 6857999"/>
              <a:gd name="connsiteX32" fmla="*/ 10467799 w 12191998"/>
              <a:gd name="connsiteY32" fmla="*/ 396808 h 6857999"/>
              <a:gd name="connsiteX33" fmla="*/ 10471822 w 12191998"/>
              <a:gd name="connsiteY33" fmla="*/ 363037 h 6857999"/>
              <a:gd name="connsiteX34" fmla="*/ 10483282 w 12191998"/>
              <a:gd name="connsiteY34" fmla="*/ 341307 h 6857999"/>
              <a:gd name="connsiteX35" fmla="*/ 10501173 w 12191998"/>
              <a:gd name="connsiteY35" fmla="*/ 330059 h 6857999"/>
              <a:gd name="connsiteX36" fmla="*/ 10524094 w 12191998"/>
              <a:gd name="connsiteY36" fmla="*/ 327253 h 6857999"/>
              <a:gd name="connsiteX37" fmla="*/ 11043478 w 12191998"/>
              <a:gd name="connsiteY37" fmla="*/ 327227 h 6857999"/>
              <a:gd name="connsiteX38" fmla="*/ 11066398 w 12191998"/>
              <a:gd name="connsiteY38" fmla="*/ 330059 h 6857999"/>
              <a:gd name="connsiteX39" fmla="*/ 11084290 w 12191998"/>
              <a:gd name="connsiteY39" fmla="*/ 341308 h 6857999"/>
              <a:gd name="connsiteX40" fmla="*/ 11095750 w 12191998"/>
              <a:gd name="connsiteY40" fmla="*/ 363037 h 6857999"/>
              <a:gd name="connsiteX41" fmla="*/ 11099773 w 12191998"/>
              <a:gd name="connsiteY41" fmla="*/ 396809 h 6857999"/>
              <a:gd name="connsiteX42" fmla="*/ 11099773 w 12191998"/>
              <a:gd name="connsiteY42" fmla="*/ 410889 h 6857999"/>
              <a:gd name="connsiteX43" fmla="*/ 11095829 w 12191998"/>
              <a:gd name="connsiteY43" fmla="*/ 444661 h 6857999"/>
              <a:gd name="connsiteX44" fmla="*/ 11084369 w 12191998"/>
              <a:gd name="connsiteY44" fmla="*/ 466390 h 6857999"/>
              <a:gd name="connsiteX45" fmla="*/ 11066478 w 12191998"/>
              <a:gd name="connsiteY45" fmla="*/ 477639 h 6857999"/>
              <a:gd name="connsiteX46" fmla="*/ 11043557 w 12191998"/>
              <a:gd name="connsiteY46" fmla="*/ 480444 h 6857999"/>
              <a:gd name="connsiteX47" fmla="*/ 11020611 w 12191998"/>
              <a:gd name="connsiteY47" fmla="*/ 477427 h 6857999"/>
              <a:gd name="connsiteX48" fmla="*/ 11002719 w 12191998"/>
              <a:gd name="connsiteY48" fmla="*/ 465967 h 6857999"/>
              <a:gd name="connsiteX49" fmla="*/ 10991259 w 12191998"/>
              <a:gd name="connsiteY49" fmla="*/ 444476 h 6857999"/>
              <a:gd name="connsiteX50" fmla="*/ 10987157 w 12191998"/>
              <a:gd name="connsiteY50" fmla="*/ 410889 h 6857999"/>
              <a:gd name="connsiteX51" fmla="*/ 10987157 w 12191998"/>
              <a:gd name="connsiteY51" fmla="*/ 396809 h 6857999"/>
              <a:gd name="connsiteX52" fmla="*/ 10991180 w 12191998"/>
              <a:gd name="connsiteY52" fmla="*/ 363222 h 6857999"/>
              <a:gd name="connsiteX53" fmla="*/ 11002640 w 12191998"/>
              <a:gd name="connsiteY53" fmla="*/ 341731 h 6857999"/>
              <a:gd name="connsiteX54" fmla="*/ 11020531 w 12191998"/>
              <a:gd name="connsiteY54" fmla="*/ 330245 h 6857999"/>
              <a:gd name="connsiteX55" fmla="*/ 11043478 w 12191998"/>
              <a:gd name="connsiteY55" fmla="*/ 327227 h 6857999"/>
              <a:gd name="connsiteX56" fmla="*/ 11689982 w 12191998"/>
              <a:gd name="connsiteY56" fmla="*/ 305523 h 6857999"/>
              <a:gd name="connsiteX57" fmla="*/ 11647635 w 12191998"/>
              <a:gd name="connsiteY57" fmla="*/ 324394 h 6857999"/>
              <a:gd name="connsiteX58" fmla="*/ 11619766 w 12191998"/>
              <a:gd name="connsiteY58" fmla="*/ 359198 h 6857999"/>
              <a:gd name="connsiteX59" fmla="*/ 11609629 w 12191998"/>
              <a:gd name="connsiteY59" fmla="*/ 405727 h 6857999"/>
              <a:gd name="connsiteX60" fmla="*/ 11616775 w 12191998"/>
              <a:gd name="connsiteY60" fmla="*/ 445427 h 6857999"/>
              <a:gd name="connsiteX61" fmla="*/ 11637049 w 12191998"/>
              <a:gd name="connsiteY61" fmla="*/ 476843 h 6857999"/>
              <a:gd name="connsiteX62" fmla="*/ 11667988 w 12191998"/>
              <a:gd name="connsiteY62" fmla="*/ 497329 h 6857999"/>
              <a:gd name="connsiteX63" fmla="*/ 11707345 w 12191998"/>
              <a:gd name="connsiteY63" fmla="*/ 504289 h 6857999"/>
              <a:gd name="connsiteX64" fmla="*/ 11738946 w 12191998"/>
              <a:gd name="connsiteY64" fmla="*/ 502093 h 6857999"/>
              <a:gd name="connsiteX65" fmla="*/ 11761416 w 12191998"/>
              <a:gd name="connsiteY65" fmla="*/ 497514 h 6857999"/>
              <a:gd name="connsiteX66" fmla="*/ 11778514 w 12191998"/>
              <a:gd name="connsiteY66" fmla="*/ 491374 h 6857999"/>
              <a:gd name="connsiteX67" fmla="*/ 11794394 w 12191998"/>
              <a:gd name="connsiteY67" fmla="*/ 484413 h 6857999"/>
              <a:gd name="connsiteX68" fmla="*/ 11793626 w 12191998"/>
              <a:gd name="connsiteY68" fmla="*/ 471682 h 6857999"/>
              <a:gd name="connsiteX69" fmla="*/ 11736352 w 12191998"/>
              <a:gd name="connsiteY69" fmla="*/ 479834 h 6857999"/>
              <a:gd name="connsiteX70" fmla="*/ 11692841 w 12191998"/>
              <a:gd name="connsiteY70" fmla="*/ 467103 h 6857999"/>
              <a:gd name="connsiteX71" fmla="*/ 11664204 w 12191998"/>
              <a:gd name="connsiteY71" fmla="*/ 442463 h 6857999"/>
              <a:gd name="connsiteX72" fmla="*/ 11652082 w 12191998"/>
              <a:gd name="connsiteY72" fmla="*/ 414434 h 6857999"/>
              <a:gd name="connsiteX73" fmla="*/ 11653485 w 12191998"/>
              <a:gd name="connsiteY73" fmla="*/ 376666 h 6857999"/>
              <a:gd name="connsiteX74" fmla="*/ 11666401 w 12191998"/>
              <a:gd name="connsiteY74" fmla="*/ 351417 h 6857999"/>
              <a:gd name="connsiteX75" fmla="*/ 11686886 w 12191998"/>
              <a:gd name="connsiteY75" fmla="*/ 336516 h 6857999"/>
              <a:gd name="connsiteX76" fmla="*/ 11711473 w 12191998"/>
              <a:gd name="connsiteY76" fmla="*/ 329688 h 6857999"/>
              <a:gd name="connsiteX77" fmla="*/ 11730953 w 12191998"/>
              <a:gd name="connsiteY77" fmla="*/ 331673 h 6857999"/>
              <a:gd name="connsiteX78" fmla="*/ 11744874 w 12191998"/>
              <a:gd name="connsiteY78" fmla="*/ 338025 h 6857999"/>
              <a:gd name="connsiteX79" fmla="*/ 11755593 w 12191998"/>
              <a:gd name="connsiteY79" fmla="*/ 349167 h 6857999"/>
              <a:gd name="connsiteX80" fmla="*/ 11765942 w 12191998"/>
              <a:gd name="connsiteY80" fmla="*/ 365047 h 6857999"/>
              <a:gd name="connsiteX81" fmla="*/ 11782854 w 12191998"/>
              <a:gd name="connsiteY81" fmla="*/ 351814 h 6857999"/>
              <a:gd name="connsiteX82" fmla="*/ 11791165 w 12191998"/>
              <a:gd name="connsiteY82" fmla="*/ 347050 h 6857999"/>
              <a:gd name="connsiteX83" fmla="*/ 11793573 w 12191998"/>
              <a:gd name="connsiteY83" fmla="*/ 346256 h 6857999"/>
              <a:gd name="connsiteX84" fmla="*/ 11792568 w 12191998"/>
              <a:gd name="connsiteY84" fmla="*/ 344880 h 6857999"/>
              <a:gd name="connsiteX85" fmla="*/ 11776688 w 12191998"/>
              <a:gd name="connsiteY85" fmla="*/ 324976 h 6857999"/>
              <a:gd name="connsiteX86" fmla="*/ 11742916 w 12191998"/>
              <a:gd name="connsiteY86" fmla="*/ 307111 h 6857999"/>
              <a:gd name="connsiteX87" fmla="*/ 11689982 w 12191998"/>
              <a:gd name="connsiteY87" fmla="*/ 305523 h 6857999"/>
              <a:gd name="connsiteX88" fmla="*/ 11896423 w 12191998"/>
              <a:gd name="connsiteY88" fmla="*/ 303750 h 6857999"/>
              <a:gd name="connsiteX89" fmla="*/ 11869586 w 12191998"/>
              <a:gd name="connsiteY89" fmla="*/ 307270 h 6857999"/>
              <a:gd name="connsiteX90" fmla="*/ 11846798 w 12191998"/>
              <a:gd name="connsiteY90" fmla="*/ 317592 h 6857999"/>
              <a:gd name="connsiteX91" fmla="*/ 11830918 w 12191998"/>
              <a:gd name="connsiteY91" fmla="*/ 334161 h 6857999"/>
              <a:gd name="connsiteX92" fmla="*/ 11825069 w 12191998"/>
              <a:gd name="connsiteY92" fmla="*/ 355969 h 6857999"/>
              <a:gd name="connsiteX93" fmla="*/ 11830521 w 12191998"/>
              <a:gd name="connsiteY93" fmla="*/ 380345 h 6857999"/>
              <a:gd name="connsiteX94" fmla="*/ 11844760 w 12191998"/>
              <a:gd name="connsiteY94" fmla="*/ 397099 h 6857999"/>
              <a:gd name="connsiteX95" fmla="*/ 11864504 w 12191998"/>
              <a:gd name="connsiteY95" fmla="*/ 408585 h 6857999"/>
              <a:gd name="connsiteX96" fmla="*/ 11886763 w 12191998"/>
              <a:gd name="connsiteY96" fmla="*/ 417161 h 6857999"/>
              <a:gd name="connsiteX97" fmla="*/ 11903172 w 12191998"/>
              <a:gd name="connsiteY97" fmla="*/ 423407 h 6857999"/>
              <a:gd name="connsiteX98" fmla="*/ 11917015 w 12191998"/>
              <a:gd name="connsiteY98" fmla="*/ 430606 h 6857999"/>
              <a:gd name="connsiteX99" fmla="*/ 11926781 w 12191998"/>
              <a:gd name="connsiteY99" fmla="*/ 439975 h 6857999"/>
              <a:gd name="connsiteX100" fmla="*/ 11930486 w 12191998"/>
              <a:gd name="connsiteY100" fmla="*/ 452256 h 6857999"/>
              <a:gd name="connsiteX101" fmla="*/ 11926993 w 12191998"/>
              <a:gd name="connsiteY101" fmla="*/ 465886 h 6857999"/>
              <a:gd name="connsiteX102" fmla="*/ 11917226 w 12191998"/>
              <a:gd name="connsiteY102" fmla="*/ 475811 h 6857999"/>
              <a:gd name="connsiteX103" fmla="*/ 11902961 w 12191998"/>
              <a:gd name="connsiteY103" fmla="*/ 482057 h 6857999"/>
              <a:gd name="connsiteX104" fmla="*/ 11885996 w 12191998"/>
              <a:gd name="connsiteY104" fmla="*/ 484413 h 6857999"/>
              <a:gd name="connsiteX105" fmla="*/ 11853362 w 12191998"/>
              <a:gd name="connsiteY105" fmla="*/ 482084 h 6857999"/>
              <a:gd name="connsiteX106" fmla="*/ 11825069 w 12191998"/>
              <a:gd name="connsiteY106" fmla="*/ 468850 h 6857999"/>
              <a:gd name="connsiteX107" fmla="*/ 11828563 w 12191998"/>
              <a:gd name="connsiteY107" fmla="*/ 495317 h 6857999"/>
              <a:gd name="connsiteX108" fmla="*/ 11859926 w 12191998"/>
              <a:gd name="connsiteY108" fmla="*/ 502013 h 6857999"/>
              <a:gd name="connsiteX109" fmla="*/ 11890151 w 12191998"/>
              <a:gd name="connsiteY109" fmla="*/ 504369 h 6857999"/>
              <a:gd name="connsiteX110" fmla="*/ 11916935 w 12191998"/>
              <a:gd name="connsiteY110" fmla="*/ 501034 h 6857999"/>
              <a:gd name="connsiteX111" fmla="*/ 11941496 w 12191998"/>
              <a:gd name="connsiteY111" fmla="*/ 490686 h 6857999"/>
              <a:gd name="connsiteX112" fmla="*/ 11959229 w 12191998"/>
              <a:gd name="connsiteY112" fmla="*/ 472529 h 6857999"/>
              <a:gd name="connsiteX113" fmla="*/ 11966084 w 12191998"/>
              <a:gd name="connsiteY113" fmla="*/ 446063 h 6857999"/>
              <a:gd name="connsiteX114" fmla="*/ 11960605 w 12191998"/>
              <a:gd name="connsiteY114" fmla="*/ 422825 h 6857999"/>
              <a:gd name="connsiteX115" fmla="*/ 11946419 w 12191998"/>
              <a:gd name="connsiteY115" fmla="*/ 406415 h 6857999"/>
              <a:gd name="connsiteX116" fmla="*/ 11926754 w 12191998"/>
              <a:gd name="connsiteY116" fmla="*/ 394717 h 6857999"/>
              <a:gd name="connsiteX117" fmla="*/ 11904972 w 12191998"/>
              <a:gd name="connsiteY117" fmla="*/ 385533 h 6857999"/>
              <a:gd name="connsiteX118" fmla="*/ 11888430 w 12191998"/>
              <a:gd name="connsiteY118" fmla="*/ 378704 h 6857999"/>
              <a:gd name="connsiteX119" fmla="*/ 11874244 w 12191998"/>
              <a:gd name="connsiteY119" fmla="*/ 371082 h 6857999"/>
              <a:gd name="connsiteX120" fmla="*/ 11864319 w 12191998"/>
              <a:gd name="connsiteY120" fmla="*/ 361713 h 6857999"/>
              <a:gd name="connsiteX121" fmla="*/ 11860614 w 12191998"/>
              <a:gd name="connsiteY121" fmla="*/ 349617 h 6857999"/>
              <a:gd name="connsiteX122" fmla="*/ 11864134 w 12191998"/>
              <a:gd name="connsiteY122" fmla="*/ 338104 h 6857999"/>
              <a:gd name="connsiteX123" fmla="*/ 11873080 w 12191998"/>
              <a:gd name="connsiteY123" fmla="*/ 329900 h 6857999"/>
              <a:gd name="connsiteX124" fmla="*/ 11885731 w 12191998"/>
              <a:gd name="connsiteY124" fmla="*/ 324818 h 6857999"/>
              <a:gd name="connsiteX125" fmla="*/ 11900314 w 12191998"/>
              <a:gd name="connsiteY125" fmla="*/ 323045 h 6857999"/>
              <a:gd name="connsiteX126" fmla="*/ 11922493 w 12191998"/>
              <a:gd name="connsiteY126" fmla="*/ 326379 h 6857999"/>
              <a:gd name="connsiteX127" fmla="*/ 11938850 w 12191998"/>
              <a:gd name="connsiteY127" fmla="*/ 331673 h 6857999"/>
              <a:gd name="connsiteX128" fmla="*/ 11951104 w 12191998"/>
              <a:gd name="connsiteY128" fmla="*/ 338316 h 6857999"/>
              <a:gd name="connsiteX129" fmla="*/ 11961029 w 12191998"/>
              <a:gd name="connsiteY129" fmla="*/ 345330 h 6857999"/>
              <a:gd name="connsiteX130" fmla="*/ 11961241 w 12191998"/>
              <a:gd name="connsiteY130" fmla="*/ 333843 h 6857999"/>
              <a:gd name="connsiteX131" fmla="*/ 11960261 w 12191998"/>
              <a:gd name="connsiteY131" fmla="*/ 320398 h 6857999"/>
              <a:gd name="connsiteX132" fmla="*/ 11945810 w 12191998"/>
              <a:gd name="connsiteY132" fmla="*/ 312458 h 6857999"/>
              <a:gd name="connsiteX133" fmla="*/ 11931783 w 12191998"/>
              <a:gd name="connsiteY133" fmla="*/ 307164 h 6857999"/>
              <a:gd name="connsiteX134" fmla="*/ 11915903 w 12191998"/>
              <a:gd name="connsiteY134" fmla="*/ 304518 h 6857999"/>
              <a:gd name="connsiteX135" fmla="*/ 11896423 w 12191998"/>
              <a:gd name="connsiteY135" fmla="*/ 303750 h 6857999"/>
              <a:gd name="connsiteX136" fmla="*/ 10291530 w 12191998"/>
              <a:gd name="connsiteY136" fmla="*/ 303512 h 6857999"/>
              <a:gd name="connsiteX137" fmla="*/ 10248019 w 12191998"/>
              <a:gd name="connsiteY137" fmla="*/ 311161 h 6857999"/>
              <a:gd name="connsiteX138" fmla="*/ 10216629 w 12191998"/>
              <a:gd name="connsiteY138" fmla="*/ 333446 h 6857999"/>
              <a:gd name="connsiteX139" fmla="*/ 10186722 w 12191998"/>
              <a:gd name="connsiteY139" fmla="*/ 312273 h 6857999"/>
              <a:gd name="connsiteX140" fmla="*/ 10141437 w 12191998"/>
              <a:gd name="connsiteY140" fmla="*/ 304995 h 6857999"/>
              <a:gd name="connsiteX141" fmla="*/ 10068415 w 12191998"/>
              <a:gd name="connsiteY141" fmla="*/ 332652 h 6857999"/>
              <a:gd name="connsiteX142" fmla="*/ 10043034 w 12191998"/>
              <a:gd name="connsiteY142" fmla="*/ 408162 h 6857999"/>
              <a:gd name="connsiteX143" fmla="*/ 10043034 w 12191998"/>
              <a:gd name="connsiteY143" fmla="*/ 500373 h 6857999"/>
              <a:gd name="connsiteX144" fmla="*/ 10088027 w 12191998"/>
              <a:gd name="connsiteY144" fmla="*/ 500373 h 6857999"/>
              <a:gd name="connsiteX145" fmla="*/ 10088027 w 12191998"/>
              <a:gd name="connsiteY145" fmla="*/ 395961 h 6857999"/>
              <a:gd name="connsiteX146" fmla="*/ 10091997 w 12191998"/>
              <a:gd name="connsiteY146" fmla="*/ 363036 h 6857999"/>
              <a:gd name="connsiteX147" fmla="*/ 10103272 w 12191998"/>
              <a:gd name="connsiteY147" fmla="*/ 341863 h 6857999"/>
              <a:gd name="connsiteX148" fmla="*/ 10120899 w 12191998"/>
              <a:gd name="connsiteY148" fmla="*/ 330879 h 6857999"/>
              <a:gd name="connsiteX149" fmla="*/ 10143475 w 12191998"/>
              <a:gd name="connsiteY149" fmla="*/ 328232 h 6857999"/>
              <a:gd name="connsiteX150" fmla="*/ 10165045 w 12191998"/>
              <a:gd name="connsiteY150" fmla="*/ 331170 h 6857999"/>
              <a:gd name="connsiteX151" fmla="*/ 10180687 w 12191998"/>
              <a:gd name="connsiteY151" fmla="*/ 342366 h 6857999"/>
              <a:gd name="connsiteX152" fmla="*/ 10190374 w 12191998"/>
              <a:gd name="connsiteY152" fmla="*/ 363142 h 6857999"/>
              <a:gd name="connsiteX153" fmla="*/ 10193762 w 12191998"/>
              <a:gd name="connsiteY153" fmla="*/ 395273 h 6857999"/>
              <a:gd name="connsiteX154" fmla="*/ 10193762 w 12191998"/>
              <a:gd name="connsiteY154" fmla="*/ 500267 h 6857999"/>
              <a:gd name="connsiteX155" fmla="*/ 10238755 w 12191998"/>
              <a:gd name="connsiteY155" fmla="*/ 500267 h 6857999"/>
              <a:gd name="connsiteX156" fmla="*/ 10238755 w 12191998"/>
              <a:gd name="connsiteY156" fmla="*/ 412371 h 6857999"/>
              <a:gd name="connsiteX157" fmla="*/ 10238385 w 12191998"/>
              <a:gd name="connsiteY157" fmla="*/ 399137 h 6857999"/>
              <a:gd name="connsiteX158" fmla="*/ 10237988 w 12191998"/>
              <a:gd name="connsiteY158" fmla="*/ 394452 h 6857999"/>
              <a:gd name="connsiteX159" fmla="*/ 10241958 w 12191998"/>
              <a:gd name="connsiteY159" fmla="*/ 361528 h 6857999"/>
              <a:gd name="connsiteX160" fmla="*/ 10253233 w 12191998"/>
              <a:gd name="connsiteY160" fmla="*/ 340354 h 6857999"/>
              <a:gd name="connsiteX161" fmla="*/ 10270860 w 12191998"/>
              <a:gd name="connsiteY161" fmla="*/ 329397 h 6857999"/>
              <a:gd name="connsiteX162" fmla="*/ 10293436 w 12191998"/>
              <a:gd name="connsiteY162" fmla="*/ 326750 h 6857999"/>
              <a:gd name="connsiteX163" fmla="*/ 10315218 w 12191998"/>
              <a:gd name="connsiteY163" fmla="*/ 329688 h 6857999"/>
              <a:gd name="connsiteX164" fmla="*/ 10331098 w 12191998"/>
              <a:gd name="connsiteY164" fmla="*/ 340857 h 6857999"/>
              <a:gd name="connsiteX165" fmla="*/ 10340600 w 12191998"/>
              <a:gd name="connsiteY165" fmla="*/ 361819 h 6857999"/>
              <a:gd name="connsiteX166" fmla="*/ 10343882 w 12191998"/>
              <a:gd name="connsiteY166" fmla="*/ 394611 h 6857999"/>
              <a:gd name="connsiteX167" fmla="*/ 10343882 w 12191998"/>
              <a:gd name="connsiteY167" fmla="*/ 500479 h 6857999"/>
              <a:gd name="connsiteX168" fmla="*/ 10388875 w 12191998"/>
              <a:gd name="connsiteY168" fmla="*/ 500479 h 6857999"/>
              <a:gd name="connsiteX169" fmla="*/ 10388875 w 12191998"/>
              <a:gd name="connsiteY169" fmla="*/ 406627 h 6857999"/>
              <a:gd name="connsiteX170" fmla="*/ 10383582 w 12191998"/>
              <a:gd name="connsiteY170" fmla="*/ 363698 h 6857999"/>
              <a:gd name="connsiteX171" fmla="*/ 10366643 w 12191998"/>
              <a:gd name="connsiteY171" fmla="*/ 331355 h 6857999"/>
              <a:gd name="connsiteX172" fmla="*/ 10336391 w 12191998"/>
              <a:gd name="connsiteY172" fmla="*/ 310791 h 6857999"/>
              <a:gd name="connsiteX173" fmla="*/ 10291530 w 12191998"/>
              <a:gd name="connsiteY173" fmla="*/ 303512 h 6857999"/>
              <a:gd name="connsiteX174" fmla="*/ 11045728 w 12191998"/>
              <a:gd name="connsiteY174" fmla="*/ 303487 h 6857999"/>
              <a:gd name="connsiteX175" fmla="*/ 10998405 w 12191998"/>
              <a:gd name="connsiteY175" fmla="*/ 311956 h 6857999"/>
              <a:gd name="connsiteX176" fmla="*/ 10947854 w 12191998"/>
              <a:gd name="connsiteY176" fmla="*/ 366240 h 6857999"/>
              <a:gd name="connsiteX177" fmla="*/ 10941449 w 12191998"/>
              <a:gd name="connsiteY177" fmla="*/ 404061 h 6857999"/>
              <a:gd name="connsiteX178" fmla="*/ 10948251 w 12191998"/>
              <a:gd name="connsiteY178" fmla="*/ 442252 h 6857999"/>
              <a:gd name="connsiteX179" fmla="*/ 10966777 w 12191998"/>
              <a:gd name="connsiteY179" fmla="*/ 474251 h 6857999"/>
              <a:gd name="connsiteX180" fmla="*/ 10998537 w 12191998"/>
              <a:gd name="connsiteY180" fmla="*/ 496165 h 6857999"/>
              <a:gd name="connsiteX181" fmla="*/ 11045675 w 12191998"/>
              <a:gd name="connsiteY181" fmla="*/ 504105 h 6857999"/>
              <a:gd name="connsiteX182" fmla="*/ 11090668 w 12191998"/>
              <a:gd name="connsiteY182" fmla="*/ 496165 h 6857999"/>
              <a:gd name="connsiteX183" fmla="*/ 11139208 w 12191998"/>
              <a:gd name="connsiteY183" fmla="*/ 442861 h 6857999"/>
              <a:gd name="connsiteX184" fmla="*/ 11145825 w 12191998"/>
              <a:gd name="connsiteY184" fmla="*/ 404061 h 6857999"/>
              <a:gd name="connsiteX185" fmla="*/ 11138997 w 12191998"/>
              <a:gd name="connsiteY185" fmla="*/ 366240 h 6857999"/>
              <a:gd name="connsiteX186" fmla="*/ 11120946 w 12191998"/>
              <a:gd name="connsiteY186" fmla="*/ 334268 h 6857999"/>
              <a:gd name="connsiteX187" fmla="*/ 11090483 w 12191998"/>
              <a:gd name="connsiteY187" fmla="*/ 311956 h 6857999"/>
              <a:gd name="connsiteX188" fmla="*/ 11090457 w 12191998"/>
              <a:gd name="connsiteY188" fmla="*/ 311956 h 6857999"/>
              <a:gd name="connsiteX189" fmla="*/ 11045728 w 12191998"/>
              <a:gd name="connsiteY189" fmla="*/ 303487 h 6857999"/>
              <a:gd name="connsiteX190" fmla="*/ 11277762 w 12191998"/>
              <a:gd name="connsiteY190" fmla="*/ 303487 h 6857999"/>
              <a:gd name="connsiteX191" fmla="*/ 11230492 w 12191998"/>
              <a:gd name="connsiteY191" fmla="*/ 310527 h 6857999"/>
              <a:gd name="connsiteX192" fmla="*/ 11198732 w 12191998"/>
              <a:gd name="connsiteY192" fmla="*/ 330667 h 6857999"/>
              <a:gd name="connsiteX193" fmla="*/ 11180417 w 12191998"/>
              <a:gd name="connsiteY193" fmla="*/ 362269 h 6857999"/>
              <a:gd name="connsiteX194" fmla="*/ 11173589 w 12191998"/>
              <a:gd name="connsiteY194" fmla="*/ 404113 h 6857999"/>
              <a:gd name="connsiteX195" fmla="*/ 11173589 w 12191998"/>
              <a:gd name="connsiteY195" fmla="*/ 585622 h 6857999"/>
              <a:gd name="connsiteX196" fmla="*/ 11219614 w 12191998"/>
              <a:gd name="connsiteY196" fmla="*/ 585622 h 6857999"/>
              <a:gd name="connsiteX197" fmla="*/ 11220091 w 12191998"/>
              <a:gd name="connsiteY197" fmla="*/ 493226 h 6857999"/>
              <a:gd name="connsiteX198" fmla="*/ 11245684 w 12191998"/>
              <a:gd name="connsiteY198" fmla="*/ 501669 h 6857999"/>
              <a:gd name="connsiteX199" fmla="*/ 11277709 w 12191998"/>
              <a:gd name="connsiteY199" fmla="*/ 504502 h 6857999"/>
              <a:gd name="connsiteX200" fmla="*/ 11322702 w 12191998"/>
              <a:gd name="connsiteY200" fmla="*/ 497673 h 6857999"/>
              <a:gd name="connsiteX201" fmla="*/ 11353324 w 12191998"/>
              <a:gd name="connsiteY201" fmla="*/ 477717 h 6857999"/>
              <a:gd name="connsiteX202" fmla="*/ 11371454 w 12191998"/>
              <a:gd name="connsiteY202" fmla="*/ 446142 h 6857999"/>
              <a:gd name="connsiteX203" fmla="*/ 11378256 w 12191998"/>
              <a:gd name="connsiteY203" fmla="*/ 404140 h 6857999"/>
              <a:gd name="connsiteX204" fmla="*/ 11371401 w 12191998"/>
              <a:gd name="connsiteY204" fmla="*/ 362269 h 6857999"/>
              <a:gd name="connsiteX205" fmla="*/ 11353298 w 12191998"/>
              <a:gd name="connsiteY205" fmla="*/ 330667 h 6857999"/>
              <a:gd name="connsiteX206" fmla="*/ 11322755 w 12191998"/>
              <a:gd name="connsiteY206" fmla="*/ 310527 h 6857999"/>
              <a:gd name="connsiteX207" fmla="*/ 11277762 w 12191998"/>
              <a:gd name="connsiteY207" fmla="*/ 303487 h 6857999"/>
              <a:gd name="connsiteX208" fmla="*/ 10522162 w 12191998"/>
              <a:gd name="connsiteY208" fmla="*/ 303486 h 6857999"/>
              <a:gd name="connsiteX209" fmla="*/ 10477168 w 12191998"/>
              <a:gd name="connsiteY209" fmla="*/ 310526 h 6857999"/>
              <a:gd name="connsiteX210" fmla="*/ 10446678 w 12191998"/>
              <a:gd name="connsiteY210" fmla="*/ 330641 h 6857999"/>
              <a:gd name="connsiteX211" fmla="*/ 10428628 w 12191998"/>
              <a:gd name="connsiteY211" fmla="*/ 362216 h 6857999"/>
              <a:gd name="connsiteX212" fmla="*/ 10421800 w 12191998"/>
              <a:gd name="connsiteY212" fmla="*/ 404060 h 6857999"/>
              <a:gd name="connsiteX213" fmla="*/ 10428628 w 12191998"/>
              <a:gd name="connsiteY213" fmla="*/ 445878 h 6857999"/>
              <a:gd name="connsiteX214" fmla="*/ 10446705 w 12191998"/>
              <a:gd name="connsiteY214" fmla="*/ 477453 h 6857999"/>
              <a:gd name="connsiteX215" fmla="*/ 10477194 w 12191998"/>
              <a:gd name="connsiteY215" fmla="*/ 497356 h 6857999"/>
              <a:gd name="connsiteX216" fmla="*/ 10522188 w 12191998"/>
              <a:gd name="connsiteY216" fmla="*/ 504184 h 6857999"/>
              <a:gd name="connsiteX217" fmla="*/ 10538862 w 12191998"/>
              <a:gd name="connsiteY217" fmla="*/ 502226 h 6857999"/>
              <a:gd name="connsiteX218" fmla="*/ 10553498 w 12191998"/>
              <a:gd name="connsiteY218" fmla="*/ 495635 h 6857999"/>
              <a:gd name="connsiteX219" fmla="*/ 10566943 w 12191998"/>
              <a:gd name="connsiteY219" fmla="*/ 482958 h 6857999"/>
              <a:gd name="connsiteX220" fmla="*/ 10580415 w 12191998"/>
              <a:gd name="connsiteY220" fmla="*/ 462446 h 6857999"/>
              <a:gd name="connsiteX221" fmla="*/ 10579647 w 12191998"/>
              <a:gd name="connsiteY221" fmla="*/ 502649 h 6857999"/>
              <a:gd name="connsiteX222" fmla="*/ 10579647 w 12191998"/>
              <a:gd name="connsiteY222" fmla="*/ 503867 h 6857999"/>
              <a:gd name="connsiteX223" fmla="*/ 10626361 w 12191998"/>
              <a:gd name="connsiteY223" fmla="*/ 503867 h 6857999"/>
              <a:gd name="connsiteX224" fmla="*/ 10626361 w 12191998"/>
              <a:gd name="connsiteY224" fmla="*/ 503787 h 6857999"/>
              <a:gd name="connsiteX225" fmla="*/ 10626361 w 12191998"/>
              <a:gd name="connsiteY225" fmla="*/ 403796 h 6857999"/>
              <a:gd name="connsiteX226" fmla="*/ 10619586 w 12191998"/>
              <a:gd name="connsiteY226" fmla="*/ 362110 h 6857999"/>
              <a:gd name="connsiteX227" fmla="*/ 10569299 w 12191998"/>
              <a:gd name="connsiteY227" fmla="*/ 310526 h 6857999"/>
              <a:gd name="connsiteX228" fmla="*/ 10522162 w 12191998"/>
              <a:gd name="connsiteY228" fmla="*/ 303486 h 6857999"/>
              <a:gd name="connsiteX229" fmla="*/ 9944604 w 12191998"/>
              <a:gd name="connsiteY229" fmla="*/ 303381 h 6857999"/>
              <a:gd name="connsiteX230" fmla="*/ 9917634 w 12191998"/>
              <a:gd name="connsiteY230" fmla="*/ 306901 h 6857999"/>
              <a:gd name="connsiteX231" fmla="*/ 9894793 w 12191998"/>
              <a:gd name="connsiteY231" fmla="*/ 317249 h 6857999"/>
              <a:gd name="connsiteX232" fmla="*/ 9878913 w 12191998"/>
              <a:gd name="connsiteY232" fmla="*/ 333844 h 6857999"/>
              <a:gd name="connsiteX233" fmla="*/ 9873064 w 12191998"/>
              <a:gd name="connsiteY233" fmla="*/ 355679 h 6857999"/>
              <a:gd name="connsiteX234" fmla="*/ 9878543 w 12191998"/>
              <a:gd name="connsiteY234" fmla="*/ 380108 h 6857999"/>
              <a:gd name="connsiteX235" fmla="*/ 9892808 w 12191998"/>
              <a:gd name="connsiteY235" fmla="*/ 396888 h 6857999"/>
              <a:gd name="connsiteX236" fmla="*/ 9912579 w 12191998"/>
              <a:gd name="connsiteY236" fmla="*/ 408401 h 6857999"/>
              <a:gd name="connsiteX237" fmla="*/ 9934890 w 12191998"/>
              <a:gd name="connsiteY237" fmla="*/ 417003 h 6857999"/>
              <a:gd name="connsiteX238" fmla="*/ 9951326 w 12191998"/>
              <a:gd name="connsiteY238" fmla="*/ 423249 h 6857999"/>
              <a:gd name="connsiteX239" fmla="*/ 9965195 w 12191998"/>
              <a:gd name="connsiteY239" fmla="*/ 430475 h 6857999"/>
              <a:gd name="connsiteX240" fmla="*/ 9974988 w 12191998"/>
              <a:gd name="connsiteY240" fmla="*/ 439844 h 6857999"/>
              <a:gd name="connsiteX241" fmla="*/ 9978719 w 12191998"/>
              <a:gd name="connsiteY241" fmla="*/ 452151 h 6857999"/>
              <a:gd name="connsiteX242" fmla="*/ 9975199 w 12191998"/>
              <a:gd name="connsiteY242" fmla="*/ 465808 h 6857999"/>
              <a:gd name="connsiteX243" fmla="*/ 9965407 w 12191998"/>
              <a:gd name="connsiteY243" fmla="*/ 475786 h 6857999"/>
              <a:gd name="connsiteX244" fmla="*/ 9951114 w 12191998"/>
              <a:gd name="connsiteY244" fmla="*/ 482032 h 6857999"/>
              <a:gd name="connsiteX245" fmla="*/ 9934017 w 12191998"/>
              <a:gd name="connsiteY245" fmla="*/ 484202 h 6857999"/>
              <a:gd name="connsiteX246" fmla="*/ 9901357 w 12191998"/>
              <a:gd name="connsiteY246" fmla="*/ 481873 h 6857999"/>
              <a:gd name="connsiteX247" fmla="*/ 9872985 w 12191998"/>
              <a:gd name="connsiteY247" fmla="*/ 468640 h 6857999"/>
              <a:gd name="connsiteX248" fmla="*/ 9876505 w 12191998"/>
              <a:gd name="connsiteY248" fmla="*/ 495292 h 6857999"/>
              <a:gd name="connsiteX249" fmla="*/ 9907921 w 12191998"/>
              <a:gd name="connsiteY249" fmla="*/ 501988 h 6857999"/>
              <a:gd name="connsiteX250" fmla="*/ 9938199 w 12191998"/>
              <a:gd name="connsiteY250" fmla="*/ 504370 h 6857999"/>
              <a:gd name="connsiteX251" fmla="*/ 9965142 w 12191998"/>
              <a:gd name="connsiteY251" fmla="*/ 500929 h 6857999"/>
              <a:gd name="connsiteX252" fmla="*/ 9989730 w 12191998"/>
              <a:gd name="connsiteY252" fmla="*/ 490554 h 6857999"/>
              <a:gd name="connsiteX253" fmla="*/ 10007515 w 12191998"/>
              <a:gd name="connsiteY253" fmla="*/ 472372 h 6857999"/>
              <a:gd name="connsiteX254" fmla="*/ 10014344 w 12191998"/>
              <a:gd name="connsiteY254" fmla="*/ 445905 h 6857999"/>
              <a:gd name="connsiteX255" fmla="*/ 10008891 w 12191998"/>
              <a:gd name="connsiteY255" fmla="*/ 422614 h 6857999"/>
              <a:gd name="connsiteX256" fmla="*/ 9994652 w 12191998"/>
              <a:gd name="connsiteY256" fmla="*/ 406178 h 6857999"/>
              <a:gd name="connsiteX257" fmla="*/ 9974988 w 12191998"/>
              <a:gd name="connsiteY257" fmla="*/ 394453 h 6857999"/>
              <a:gd name="connsiteX258" fmla="*/ 9953152 w 12191998"/>
              <a:gd name="connsiteY258" fmla="*/ 385269 h 6857999"/>
              <a:gd name="connsiteX259" fmla="*/ 9936637 w 12191998"/>
              <a:gd name="connsiteY259" fmla="*/ 378467 h 6857999"/>
              <a:gd name="connsiteX260" fmla="*/ 9922424 w 12191998"/>
              <a:gd name="connsiteY260" fmla="*/ 370845 h 6857999"/>
              <a:gd name="connsiteX261" fmla="*/ 9912473 w 12191998"/>
              <a:gd name="connsiteY261" fmla="*/ 361449 h 6857999"/>
              <a:gd name="connsiteX262" fmla="*/ 9908768 w 12191998"/>
              <a:gd name="connsiteY262" fmla="*/ 349327 h 6857999"/>
              <a:gd name="connsiteX263" fmla="*/ 9912208 w 12191998"/>
              <a:gd name="connsiteY263" fmla="*/ 337920 h 6857999"/>
              <a:gd name="connsiteX264" fmla="*/ 9921181 w 12191998"/>
              <a:gd name="connsiteY264" fmla="*/ 329689 h 6857999"/>
              <a:gd name="connsiteX265" fmla="*/ 9933964 w 12191998"/>
              <a:gd name="connsiteY265" fmla="*/ 324475 h 6857999"/>
              <a:gd name="connsiteX266" fmla="*/ 9948600 w 12191998"/>
              <a:gd name="connsiteY266" fmla="*/ 322728 h 6857999"/>
              <a:gd name="connsiteX267" fmla="*/ 9970832 w 12191998"/>
              <a:gd name="connsiteY267" fmla="*/ 326036 h 6857999"/>
              <a:gd name="connsiteX268" fmla="*/ 9987215 w 12191998"/>
              <a:gd name="connsiteY268" fmla="*/ 331330 h 6857999"/>
              <a:gd name="connsiteX269" fmla="*/ 9999496 w 12191998"/>
              <a:gd name="connsiteY269" fmla="*/ 337973 h 6857999"/>
              <a:gd name="connsiteX270" fmla="*/ 10009447 w 12191998"/>
              <a:gd name="connsiteY270" fmla="*/ 345013 h 6857999"/>
              <a:gd name="connsiteX271" fmla="*/ 10009633 w 12191998"/>
              <a:gd name="connsiteY271" fmla="*/ 333474 h 6857999"/>
              <a:gd name="connsiteX272" fmla="*/ 10008653 w 12191998"/>
              <a:gd name="connsiteY272" fmla="*/ 320028 h 6857999"/>
              <a:gd name="connsiteX273" fmla="*/ 9994202 w 12191998"/>
              <a:gd name="connsiteY273" fmla="*/ 312088 h 6857999"/>
              <a:gd name="connsiteX274" fmla="*/ 9980149 w 12191998"/>
              <a:gd name="connsiteY274" fmla="*/ 306795 h 6857999"/>
              <a:gd name="connsiteX275" fmla="*/ 9964110 w 12191998"/>
              <a:gd name="connsiteY275" fmla="*/ 304148 h 6857999"/>
              <a:gd name="connsiteX276" fmla="*/ 9944604 w 12191998"/>
              <a:gd name="connsiteY276" fmla="*/ 303381 h 6857999"/>
              <a:gd name="connsiteX277" fmla="*/ 11536104 w 12191998"/>
              <a:gd name="connsiteY277" fmla="*/ 303221 h 6857999"/>
              <a:gd name="connsiteX278" fmla="*/ 11536104 w 12191998"/>
              <a:gd name="connsiteY278" fmla="*/ 500584 h 6857999"/>
              <a:gd name="connsiteX279" fmla="*/ 11580833 w 12191998"/>
              <a:gd name="connsiteY279" fmla="*/ 500584 h 6857999"/>
              <a:gd name="connsiteX280" fmla="*/ 11580833 w 12191998"/>
              <a:gd name="connsiteY280" fmla="*/ 303221 h 6857999"/>
              <a:gd name="connsiteX281" fmla="*/ 11557648 w 12191998"/>
              <a:gd name="connsiteY281" fmla="*/ 207040 h 6857999"/>
              <a:gd name="connsiteX282" fmla="*/ 11537057 w 12191998"/>
              <a:gd name="connsiteY282" fmla="*/ 215695 h 6857999"/>
              <a:gd name="connsiteX283" fmla="*/ 11537030 w 12191998"/>
              <a:gd name="connsiteY283" fmla="*/ 215642 h 6857999"/>
              <a:gd name="connsiteX284" fmla="*/ 11537030 w 12191998"/>
              <a:gd name="connsiteY284" fmla="*/ 257248 h 6857999"/>
              <a:gd name="connsiteX285" fmla="*/ 11557542 w 12191998"/>
              <a:gd name="connsiteY285" fmla="*/ 265876 h 6857999"/>
              <a:gd name="connsiteX286" fmla="*/ 11567864 w 12191998"/>
              <a:gd name="connsiteY286" fmla="*/ 263520 h 6857999"/>
              <a:gd name="connsiteX287" fmla="*/ 11577286 w 12191998"/>
              <a:gd name="connsiteY287" fmla="*/ 257089 h 6857999"/>
              <a:gd name="connsiteX288" fmla="*/ 11584115 w 12191998"/>
              <a:gd name="connsiteY288" fmla="*/ 247667 h 6857999"/>
              <a:gd name="connsiteX289" fmla="*/ 11586761 w 12191998"/>
              <a:gd name="connsiteY289" fmla="*/ 236498 h 6857999"/>
              <a:gd name="connsiteX290" fmla="*/ 11578318 w 12191998"/>
              <a:gd name="connsiteY290" fmla="*/ 215695 h 6857999"/>
              <a:gd name="connsiteX291" fmla="*/ 11557648 w 12191998"/>
              <a:gd name="connsiteY291" fmla="*/ 207040 h 6857999"/>
              <a:gd name="connsiteX292" fmla="*/ 10843600 w 12191998"/>
              <a:gd name="connsiteY292" fmla="*/ 206645 h 6857999"/>
              <a:gd name="connsiteX293" fmla="*/ 10843600 w 12191998"/>
              <a:gd name="connsiteY293" fmla="*/ 303434 h 6857999"/>
              <a:gd name="connsiteX294" fmla="*/ 10797892 w 12191998"/>
              <a:gd name="connsiteY294" fmla="*/ 303434 h 6857999"/>
              <a:gd name="connsiteX295" fmla="*/ 10787808 w 12191998"/>
              <a:gd name="connsiteY295" fmla="*/ 303434 h 6857999"/>
              <a:gd name="connsiteX296" fmla="*/ 10779207 w 12191998"/>
              <a:gd name="connsiteY296" fmla="*/ 303434 h 6857999"/>
              <a:gd name="connsiteX297" fmla="*/ 10691602 w 12191998"/>
              <a:gd name="connsiteY297" fmla="*/ 332547 h 6857999"/>
              <a:gd name="connsiteX298" fmla="*/ 10662224 w 12191998"/>
              <a:gd name="connsiteY298" fmla="*/ 407634 h 6857999"/>
              <a:gd name="connsiteX299" fmla="*/ 10662224 w 12191998"/>
              <a:gd name="connsiteY299" fmla="*/ 500824 h 6857999"/>
              <a:gd name="connsiteX300" fmla="*/ 10706899 w 12191998"/>
              <a:gd name="connsiteY300" fmla="*/ 500824 h 6857999"/>
              <a:gd name="connsiteX301" fmla="*/ 10706899 w 12191998"/>
              <a:gd name="connsiteY301" fmla="*/ 391807 h 6857999"/>
              <a:gd name="connsiteX302" fmla="*/ 10712960 w 12191998"/>
              <a:gd name="connsiteY302" fmla="*/ 359226 h 6857999"/>
              <a:gd name="connsiteX303" fmla="*/ 10731646 w 12191998"/>
              <a:gd name="connsiteY303" fmla="*/ 337523 h 6857999"/>
              <a:gd name="connsiteX304" fmla="*/ 10753799 w 12191998"/>
              <a:gd name="connsiteY304" fmla="*/ 327995 h 6857999"/>
              <a:gd name="connsiteX305" fmla="*/ 10778016 w 12191998"/>
              <a:gd name="connsiteY305" fmla="*/ 325057 h 6857999"/>
              <a:gd name="connsiteX306" fmla="*/ 10787782 w 12191998"/>
              <a:gd name="connsiteY306" fmla="*/ 325322 h 6857999"/>
              <a:gd name="connsiteX307" fmla="*/ 10801571 w 12191998"/>
              <a:gd name="connsiteY307" fmla="*/ 326487 h 6857999"/>
              <a:gd name="connsiteX308" fmla="*/ 10814302 w 12191998"/>
              <a:gd name="connsiteY308" fmla="*/ 326831 h 6857999"/>
              <a:gd name="connsiteX309" fmla="*/ 10843600 w 12191998"/>
              <a:gd name="connsiteY309" fmla="*/ 326513 h 6857999"/>
              <a:gd name="connsiteX310" fmla="*/ 10843600 w 12191998"/>
              <a:gd name="connsiteY310" fmla="*/ 500691 h 6857999"/>
              <a:gd name="connsiteX311" fmla="*/ 10886794 w 12191998"/>
              <a:gd name="connsiteY311" fmla="*/ 500691 h 6857999"/>
              <a:gd name="connsiteX312" fmla="*/ 10886794 w 12191998"/>
              <a:gd name="connsiteY312" fmla="*/ 326513 h 6857999"/>
              <a:gd name="connsiteX313" fmla="*/ 10932132 w 12191998"/>
              <a:gd name="connsiteY313" fmla="*/ 326513 h 6857999"/>
              <a:gd name="connsiteX314" fmla="*/ 10932132 w 12191998"/>
              <a:gd name="connsiteY314" fmla="*/ 303434 h 6857999"/>
              <a:gd name="connsiteX315" fmla="*/ 10886794 w 12191998"/>
              <a:gd name="connsiteY315" fmla="*/ 303434 h 6857999"/>
              <a:gd name="connsiteX316" fmla="*/ 10886794 w 12191998"/>
              <a:gd name="connsiteY316" fmla="*/ 206645 h 6857999"/>
              <a:gd name="connsiteX317" fmla="*/ 11422733 w 12191998"/>
              <a:gd name="connsiteY317" fmla="*/ 206374 h 6857999"/>
              <a:gd name="connsiteX318" fmla="*/ 11422733 w 12191998"/>
              <a:gd name="connsiteY318" fmla="*/ 303269 h 6857999"/>
              <a:gd name="connsiteX319" fmla="*/ 11376945 w 12191998"/>
              <a:gd name="connsiteY319" fmla="*/ 303269 h 6857999"/>
              <a:gd name="connsiteX320" fmla="*/ 11376945 w 12191998"/>
              <a:gd name="connsiteY320" fmla="*/ 326375 h 6857999"/>
              <a:gd name="connsiteX321" fmla="*/ 11422733 w 12191998"/>
              <a:gd name="connsiteY321" fmla="*/ 326375 h 6857999"/>
              <a:gd name="connsiteX322" fmla="*/ 11422733 w 12191998"/>
              <a:gd name="connsiteY322" fmla="*/ 500765 h 6857999"/>
              <a:gd name="connsiteX323" fmla="*/ 11465953 w 12191998"/>
              <a:gd name="connsiteY323" fmla="*/ 500765 h 6857999"/>
              <a:gd name="connsiteX324" fmla="*/ 11465953 w 12191998"/>
              <a:gd name="connsiteY324" fmla="*/ 326375 h 6857999"/>
              <a:gd name="connsiteX325" fmla="*/ 11511370 w 12191998"/>
              <a:gd name="connsiteY325" fmla="*/ 326375 h 6857999"/>
              <a:gd name="connsiteX326" fmla="*/ 11511370 w 12191998"/>
              <a:gd name="connsiteY326" fmla="*/ 303269 h 6857999"/>
              <a:gd name="connsiteX327" fmla="*/ 11465953 w 12191998"/>
              <a:gd name="connsiteY327" fmla="*/ 303269 h 6857999"/>
              <a:gd name="connsiteX328" fmla="*/ 11465953 w 12191998"/>
              <a:gd name="connsiteY328" fmla="*/ 206374 h 6857999"/>
              <a:gd name="connsiteX329" fmla="*/ 0 w 12191998"/>
              <a:gd name="connsiteY329" fmla="*/ 0 h 6857999"/>
              <a:gd name="connsiteX330" fmla="*/ 12191998 w 12191998"/>
              <a:gd name="connsiteY330" fmla="*/ 0 h 6857999"/>
              <a:gd name="connsiteX331" fmla="*/ 12191998 w 12191998"/>
              <a:gd name="connsiteY331" fmla="*/ 6857999 h 6857999"/>
              <a:gd name="connsiteX332" fmla="*/ 0 w 12191998"/>
              <a:gd name="connsiteY33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12191998" h="6857999">
                <a:moveTo>
                  <a:pt x="11275644" y="327254"/>
                </a:moveTo>
                <a:cubicBezTo>
                  <a:pt x="11283442" y="326919"/>
                  <a:pt x="11291239" y="327878"/>
                  <a:pt x="11298723" y="330085"/>
                </a:cubicBezTo>
                <a:cubicBezTo>
                  <a:pt x="11305642" y="332154"/>
                  <a:pt x="11311877" y="336051"/>
                  <a:pt x="11316774" y="341361"/>
                </a:cubicBezTo>
                <a:cubicBezTo>
                  <a:pt x="11322250" y="347615"/>
                  <a:pt x="11326199" y="355052"/>
                  <a:pt x="11328313" y="363089"/>
                </a:cubicBezTo>
                <a:cubicBezTo>
                  <a:pt x="11331262" y="374108"/>
                  <a:pt x="11332635" y="385485"/>
                  <a:pt x="11332389" y="396887"/>
                </a:cubicBezTo>
                <a:lnTo>
                  <a:pt x="11332389" y="410969"/>
                </a:lnTo>
                <a:cubicBezTo>
                  <a:pt x="11332654" y="422377"/>
                  <a:pt x="11331291" y="433766"/>
                  <a:pt x="11328340" y="444792"/>
                </a:cubicBezTo>
                <a:cubicBezTo>
                  <a:pt x="11326217" y="452827"/>
                  <a:pt x="11322268" y="460266"/>
                  <a:pt x="11316800" y="466522"/>
                </a:cubicBezTo>
                <a:cubicBezTo>
                  <a:pt x="11311867" y="471839"/>
                  <a:pt x="11305597" y="475732"/>
                  <a:pt x="11298644" y="477796"/>
                </a:cubicBezTo>
                <a:cubicBezTo>
                  <a:pt x="11291159" y="479999"/>
                  <a:pt x="11283359" y="480947"/>
                  <a:pt x="11275565" y="480602"/>
                </a:cubicBezTo>
                <a:cubicBezTo>
                  <a:pt x="11267747" y="480943"/>
                  <a:pt x="11259929" y="479922"/>
                  <a:pt x="11252460" y="477586"/>
                </a:cubicBezTo>
                <a:cubicBezTo>
                  <a:pt x="11245560" y="475389"/>
                  <a:pt x="11239351" y="471440"/>
                  <a:pt x="11234436" y="466124"/>
                </a:cubicBezTo>
                <a:cubicBezTo>
                  <a:pt x="11228983" y="459927"/>
                  <a:pt x="11225035" y="452552"/>
                  <a:pt x="11222896" y="444581"/>
                </a:cubicBezTo>
                <a:lnTo>
                  <a:pt x="11222975" y="444581"/>
                </a:lnTo>
                <a:cubicBezTo>
                  <a:pt x="11220001" y="433631"/>
                  <a:pt x="11218630" y="422310"/>
                  <a:pt x="11218900" y="410969"/>
                </a:cubicBezTo>
                <a:lnTo>
                  <a:pt x="11218900" y="396887"/>
                </a:lnTo>
                <a:cubicBezTo>
                  <a:pt x="11218638" y="385546"/>
                  <a:pt x="11220001" y="374226"/>
                  <a:pt x="11222949" y="363275"/>
                </a:cubicBezTo>
                <a:cubicBezTo>
                  <a:pt x="11225114" y="355313"/>
                  <a:pt x="11229071" y="347956"/>
                  <a:pt x="11234515" y="341757"/>
                </a:cubicBezTo>
                <a:cubicBezTo>
                  <a:pt x="11239433" y="336439"/>
                  <a:pt x="11245642" y="332484"/>
                  <a:pt x="11252539" y="330271"/>
                </a:cubicBezTo>
                <a:cubicBezTo>
                  <a:pt x="11260008" y="327934"/>
                  <a:pt x="11267826" y="326911"/>
                  <a:pt x="11275644" y="327254"/>
                </a:cubicBezTo>
                <a:close/>
                <a:moveTo>
                  <a:pt x="10524094" y="327253"/>
                </a:moveTo>
                <a:cubicBezTo>
                  <a:pt x="10531848" y="326917"/>
                  <a:pt x="10539603" y="327931"/>
                  <a:pt x="10547014" y="330244"/>
                </a:cubicBezTo>
                <a:cubicBezTo>
                  <a:pt x="10553869" y="332465"/>
                  <a:pt x="10560033" y="336421"/>
                  <a:pt x="10564905" y="341731"/>
                </a:cubicBezTo>
                <a:cubicBezTo>
                  <a:pt x="10570329" y="347921"/>
                  <a:pt x="10574259" y="355274"/>
                  <a:pt x="10576392" y="363222"/>
                </a:cubicBezTo>
                <a:cubicBezTo>
                  <a:pt x="10579317" y="374171"/>
                  <a:pt x="10580672" y="385478"/>
                  <a:pt x="10580415" y="396808"/>
                </a:cubicBezTo>
                <a:lnTo>
                  <a:pt x="10580415" y="397602"/>
                </a:lnTo>
                <a:cubicBezTo>
                  <a:pt x="10580396" y="424421"/>
                  <a:pt x="10575228" y="445065"/>
                  <a:pt x="10564905" y="459535"/>
                </a:cubicBezTo>
                <a:cubicBezTo>
                  <a:pt x="10554583" y="474004"/>
                  <a:pt x="10540979" y="480973"/>
                  <a:pt x="10524094" y="480444"/>
                </a:cubicBezTo>
                <a:cubicBezTo>
                  <a:pt x="10516352" y="480785"/>
                  <a:pt x="10508605" y="479835"/>
                  <a:pt x="10501173" y="477638"/>
                </a:cubicBezTo>
                <a:cubicBezTo>
                  <a:pt x="10494305" y="475558"/>
                  <a:pt x="10488123" y="471662"/>
                  <a:pt x="10483282" y="466363"/>
                </a:cubicBezTo>
                <a:cubicBezTo>
                  <a:pt x="10477824" y="460120"/>
                  <a:pt x="10473899" y="452688"/>
                  <a:pt x="10471822" y="444660"/>
                </a:cubicBezTo>
                <a:cubicBezTo>
                  <a:pt x="10468908" y="433647"/>
                  <a:pt x="10467553" y="422277"/>
                  <a:pt x="10467799" y="410889"/>
                </a:cubicBezTo>
                <a:lnTo>
                  <a:pt x="10467799" y="396808"/>
                </a:lnTo>
                <a:cubicBezTo>
                  <a:pt x="10467550" y="385417"/>
                  <a:pt x="10468905" y="374049"/>
                  <a:pt x="10471822" y="363037"/>
                </a:cubicBezTo>
                <a:cubicBezTo>
                  <a:pt x="10473913" y="355006"/>
                  <a:pt x="10477835" y="347569"/>
                  <a:pt x="10483282" y="341307"/>
                </a:cubicBezTo>
                <a:cubicBezTo>
                  <a:pt x="10488131" y="336024"/>
                  <a:pt x="10494311" y="332139"/>
                  <a:pt x="10501173" y="330059"/>
                </a:cubicBezTo>
                <a:cubicBezTo>
                  <a:pt x="10508605" y="327862"/>
                  <a:pt x="10516352" y="326912"/>
                  <a:pt x="10524094" y="327253"/>
                </a:cubicBezTo>
                <a:close/>
                <a:moveTo>
                  <a:pt x="11043478" y="327227"/>
                </a:moveTo>
                <a:cubicBezTo>
                  <a:pt x="11051222" y="326907"/>
                  <a:pt x="11058964" y="327865"/>
                  <a:pt x="11066398" y="330059"/>
                </a:cubicBezTo>
                <a:cubicBezTo>
                  <a:pt x="11073261" y="332140"/>
                  <a:pt x="11079441" y="336025"/>
                  <a:pt x="11084290" y="341308"/>
                </a:cubicBezTo>
                <a:cubicBezTo>
                  <a:pt x="11089726" y="347575"/>
                  <a:pt x="11093648" y="355010"/>
                  <a:pt x="11095750" y="363037"/>
                </a:cubicBezTo>
                <a:cubicBezTo>
                  <a:pt x="11098666" y="374050"/>
                  <a:pt x="11100022" y="385417"/>
                  <a:pt x="11099773" y="396809"/>
                </a:cubicBezTo>
                <a:lnTo>
                  <a:pt x="11099773" y="410889"/>
                </a:lnTo>
                <a:cubicBezTo>
                  <a:pt x="11100046" y="422275"/>
                  <a:pt x="11098717" y="433643"/>
                  <a:pt x="11095829" y="444661"/>
                </a:cubicBezTo>
                <a:cubicBezTo>
                  <a:pt x="11093733" y="452691"/>
                  <a:pt x="11089813" y="460125"/>
                  <a:pt x="11084369" y="466390"/>
                </a:cubicBezTo>
                <a:cubicBezTo>
                  <a:pt x="11079521" y="471673"/>
                  <a:pt x="11073340" y="475558"/>
                  <a:pt x="11066478" y="477639"/>
                </a:cubicBezTo>
                <a:cubicBezTo>
                  <a:pt x="11059046" y="479835"/>
                  <a:pt x="11051299" y="480785"/>
                  <a:pt x="11043557" y="480444"/>
                </a:cubicBezTo>
                <a:cubicBezTo>
                  <a:pt x="11035792" y="480783"/>
                  <a:pt x="11028024" y="479761"/>
                  <a:pt x="11020611" y="477427"/>
                </a:cubicBezTo>
                <a:cubicBezTo>
                  <a:pt x="11013753" y="475227"/>
                  <a:pt x="11007586" y="471276"/>
                  <a:pt x="11002719" y="465967"/>
                </a:cubicBezTo>
                <a:cubicBezTo>
                  <a:pt x="10997315" y="459768"/>
                  <a:pt x="10993395" y="452418"/>
                  <a:pt x="10991259" y="444476"/>
                </a:cubicBezTo>
                <a:cubicBezTo>
                  <a:pt x="10988308" y="433532"/>
                  <a:pt x="10986926" y="422222"/>
                  <a:pt x="10987157" y="410889"/>
                </a:cubicBezTo>
                <a:lnTo>
                  <a:pt x="10987157" y="396809"/>
                </a:lnTo>
                <a:cubicBezTo>
                  <a:pt x="10986897" y="385478"/>
                  <a:pt x="10988252" y="374169"/>
                  <a:pt x="10991180" y="363222"/>
                </a:cubicBezTo>
                <a:cubicBezTo>
                  <a:pt x="10993316" y="355280"/>
                  <a:pt x="10997235" y="347930"/>
                  <a:pt x="11002640" y="341731"/>
                </a:cubicBezTo>
                <a:cubicBezTo>
                  <a:pt x="11007512" y="336422"/>
                  <a:pt x="11013676" y="332465"/>
                  <a:pt x="11020531" y="330245"/>
                </a:cubicBezTo>
                <a:cubicBezTo>
                  <a:pt x="11027947" y="327921"/>
                  <a:pt x="11035713" y="326902"/>
                  <a:pt x="11043478" y="327227"/>
                </a:cubicBezTo>
                <a:close/>
                <a:moveTo>
                  <a:pt x="11689982" y="305523"/>
                </a:moveTo>
                <a:cubicBezTo>
                  <a:pt x="11674626" y="308543"/>
                  <a:pt x="11660149" y="314993"/>
                  <a:pt x="11647635" y="324394"/>
                </a:cubicBezTo>
                <a:cubicBezTo>
                  <a:pt x="11635723" y="333628"/>
                  <a:pt x="11626174" y="345557"/>
                  <a:pt x="11619766" y="359198"/>
                </a:cubicBezTo>
                <a:cubicBezTo>
                  <a:pt x="11612890" y="373734"/>
                  <a:pt x="11609423" y="389648"/>
                  <a:pt x="11609629" y="405727"/>
                </a:cubicBezTo>
                <a:cubicBezTo>
                  <a:pt x="11609500" y="419291"/>
                  <a:pt x="11611924" y="432760"/>
                  <a:pt x="11616775" y="445427"/>
                </a:cubicBezTo>
                <a:cubicBezTo>
                  <a:pt x="11621277" y="457194"/>
                  <a:pt x="11628182" y="467892"/>
                  <a:pt x="11637049" y="476843"/>
                </a:cubicBezTo>
                <a:cubicBezTo>
                  <a:pt x="11645891" y="485667"/>
                  <a:pt x="11656412" y="492633"/>
                  <a:pt x="11667988" y="497329"/>
                </a:cubicBezTo>
                <a:cubicBezTo>
                  <a:pt x="11680497" y="502307"/>
                  <a:pt x="11693889" y="504676"/>
                  <a:pt x="11707345" y="504289"/>
                </a:cubicBezTo>
                <a:cubicBezTo>
                  <a:pt x="11717910" y="504144"/>
                  <a:pt x="11728460" y="503411"/>
                  <a:pt x="11738946" y="502093"/>
                </a:cubicBezTo>
                <a:cubicBezTo>
                  <a:pt x="11746537" y="501105"/>
                  <a:pt x="11754045" y="499576"/>
                  <a:pt x="11761416" y="497514"/>
                </a:cubicBezTo>
                <a:cubicBezTo>
                  <a:pt x="11767242" y="495841"/>
                  <a:pt x="11772953" y="493790"/>
                  <a:pt x="11778514" y="491374"/>
                </a:cubicBezTo>
                <a:cubicBezTo>
                  <a:pt x="11783516" y="489124"/>
                  <a:pt x="11788836" y="486795"/>
                  <a:pt x="11794394" y="484413"/>
                </a:cubicBezTo>
                <a:lnTo>
                  <a:pt x="11793626" y="471682"/>
                </a:lnTo>
                <a:cubicBezTo>
                  <a:pt x="11772418" y="478881"/>
                  <a:pt x="11753325" y="481599"/>
                  <a:pt x="11736352" y="479834"/>
                </a:cubicBezTo>
                <a:cubicBezTo>
                  <a:pt x="11721126" y="478638"/>
                  <a:pt x="11706312" y="474302"/>
                  <a:pt x="11692841" y="467103"/>
                </a:cubicBezTo>
                <a:cubicBezTo>
                  <a:pt x="11681611" y="461077"/>
                  <a:pt x="11671837" y="452668"/>
                  <a:pt x="11664204" y="442463"/>
                </a:cubicBezTo>
                <a:cubicBezTo>
                  <a:pt x="11657841" y="434306"/>
                  <a:pt x="11653667" y="424659"/>
                  <a:pt x="11652082" y="414434"/>
                </a:cubicBezTo>
                <a:cubicBezTo>
                  <a:pt x="11650131" y="401871"/>
                  <a:pt x="11650608" y="389050"/>
                  <a:pt x="11653485" y="376666"/>
                </a:cubicBezTo>
                <a:cubicBezTo>
                  <a:pt x="11655742" y="367350"/>
                  <a:pt x="11660167" y="358698"/>
                  <a:pt x="11666401" y="351417"/>
                </a:cubicBezTo>
                <a:cubicBezTo>
                  <a:pt x="11672078" y="345033"/>
                  <a:pt x="11679065" y="339951"/>
                  <a:pt x="11686886" y="336516"/>
                </a:cubicBezTo>
                <a:cubicBezTo>
                  <a:pt x="11694699" y="333038"/>
                  <a:pt x="11702986" y="330736"/>
                  <a:pt x="11711473" y="329688"/>
                </a:cubicBezTo>
                <a:cubicBezTo>
                  <a:pt x="11718024" y="329553"/>
                  <a:pt x="11724564" y="330220"/>
                  <a:pt x="11730953" y="331673"/>
                </a:cubicBezTo>
                <a:cubicBezTo>
                  <a:pt x="11735963" y="332861"/>
                  <a:pt x="11740693" y="335021"/>
                  <a:pt x="11744874" y="338025"/>
                </a:cubicBezTo>
                <a:cubicBezTo>
                  <a:pt x="11749032" y="341127"/>
                  <a:pt x="11752656" y="344890"/>
                  <a:pt x="11755593" y="349167"/>
                </a:cubicBezTo>
                <a:cubicBezTo>
                  <a:pt x="11758770" y="353640"/>
                  <a:pt x="11762237" y="358933"/>
                  <a:pt x="11765942" y="365047"/>
                </a:cubicBezTo>
                <a:cubicBezTo>
                  <a:pt x="11771310" y="360302"/>
                  <a:pt x="11776958" y="355882"/>
                  <a:pt x="11782854" y="351814"/>
                </a:cubicBezTo>
                <a:cubicBezTo>
                  <a:pt x="11785469" y="349972"/>
                  <a:pt x="11788254" y="348376"/>
                  <a:pt x="11791165" y="347050"/>
                </a:cubicBezTo>
                <a:cubicBezTo>
                  <a:pt x="11792912" y="346256"/>
                  <a:pt x="11793732" y="346123"/>
                  <a:pt x="11793573" y="346256"/>
                </a:cubicBezTo>
                <a:cubicBezTo>
                  <a:pt x="11793415" y="346388"/>
                  <a:pt x="11793097" y="345938"/>
                  <a:pt x="11792568" y="344880"/>
                </a:cubicBezTo>
                <a:cubicBezTo>
                  <a:pt x="11788537" y="337329"/>
                  <a:pt x="11783153" y="330582"/>
                  <a:pt x="11776688" y="324976"/>
                </a:cubicBezTo>
                <a:cubicBezTo>
                  <a:pt x="11769031" y="317830"/>
                  <a:pt x="11757772" y="311875"/>
                  <a:pt x="11742916" y="307111"/>
                </a:cubicBezTo>
                <a:cubicBezTo>
                  <a:pt x="11725609" y="302649"/>
                  <a:pt x="11707525" y="302106"/>
                  <a:pt x="11689982" y="305523"/>
                </a:cubicBezTo>
                <a:close/>
                <a:moveTo>
                  <a:pt x="11896423" y="303750"/>
                </a:moveTo>
                <a:cubicBezTo>
                  <a:pt x="11887361" y="303718"/>
                  <a:pt x="11878333" y="304902"/>
                  <a:pt x="11869586" y="307270"/>
                </a:cubicBezTo>
                <a:cubicBezTo>
                  <a:pt x="11861461" y="309401"/>
                  <a:pt x="11853756" y="312889"/>
                  <a:pt x="11846798" y="317592"/>
                </a:cubicBezTo>
                <a:cubicBezTo>
                  <a:pt x="11840354" y="321883"/>
                  <a:pt x="11834933" y="327539"/>
                  <a:pt x="11830918" y="334161"/>
                </a:cubicBezTo>
                <a:cubicBezTo>
                  <a:pt x="11826983" y="340748"/>
                  <a:pt x="11824958" y="348299"/>
                  <a:pt x="11825069" y="355969"/>
                </a:cubicBezTo>
                <a:cubicBezTo>
                  <a:pt x="11824788" y="364426"/>
                  <a:pt x="11826665" y="372816"/>
                  <a:pt x="11830521" y="380345"/>
                </a:cubicBezTo>
                <a:cubicBezTo>
                  <a:pt x="11834070" y="386846"/>
                  <a:pt x="11838916" y="392549"/>
                  <a:pt x="11844760" y="397099"/>
                </a:cubicBezTo>
                <a:cubicBezTo>
                  <a:pt x="11850816" y="401765"/>
                  <a:pt x="11857454" y="405626"/>
                  <a:pt x="11864504" y="408585"/>
                </a:cubicBezTo>
                <a:cubicBezTo>
                  <a:pt x="11871783" y="411709"/>
                  <a:pt x="11879220" y="414514"/>
                  <a:pt x="11886763" y="417161"/>
                </a:cubicBezTo>
                <a:cubicBezTo>
                  <a:pt x="11892586" y="419252"/>
                  <a:pt x="11897879" y="421316"/>
                  <a:pt x="11903172" y="423407"/>
                </a:cubicBezTo>
                <a:cubicBezTo>
                  <a:pt x="11908029" y="425310"/>
                  <a:pt x="11912669" y="427724"/>
                  <a:pt x="11917015" y="430606"/>
                </a:cubicBezTo>
                <a:cubicBezTo>
                  <a:pt x="11920815" y="433104"/>
                  <a:pt x="11924126" y="436280"/>
                  <a:pt x="11926781" y="439975"/>
                </a:cubicBezTo>
                <a:cubicBezTo>
                  <a:pt x="11929303" y="443564"/>
                  <a:pt x="11930603" y="447870"/>
                  <a:pt x="11930486" y="452256"/>
                </a:cubicBezTo>
                <a:cubicBezTo>
                  <a:pt x="11930589" y="457033"/>
                  <a:pt x="11929383" y="461747"/>
                  <a:pt x="11926993" y="465886"/>
                </a:cubicBezTo>
                <a:cubicBezTo>
                  <a:pt x="11924534" y="469896"/>
                  <a:pt x="11921194" y="473289"/>
                  <a:pt x="11917226" y="475811"/>
                </a:cubicBezTo>
                <a:cubicBezTo>
                  <a:pt x="11912838" y="478649"/>
                  <a:pt x="11908021" y="480758"/>
                  <a:pt x="11902961" y="482057"/>
                </a:cubicBezTo>
                <a:cubicBezTo>
                  <a:pt x="11897435" y="483585"/>
                  <a:pt x="11891731" y="484379"/>
                  <a:pt x="11885996" y="484413"/>
                </a:cubicBezTo>
                <a:cubicBezTo>
                  <a:pt x="11875062" y="485067"/>
                  <a:pt x="11864092" y="484283"/>
                  <a:pt x="11853362" y="482084"/>
                </a:cubicBezTo>
                <a:cubicBezTo>
                  <a:pt x="11843162" y="479554"/>
                  <a:pt x="11833552" y="475057"/>
                  <a:pt x="11825069" y="468850"/>
                </a:cubicBezTo>
                <a:lnTo>
                  <a:pt x="11828563" y="495317"/>
                </a:lnTo>
                <a:cubicBezTo>
                  <a:pt x="11838824" y="498380"/>
                  <a:pt x="11849310" y="500619"/>
                  <a:pt x="11859926" y="502013"/>
                </a:cubicBezTo>
                <a:cubicBezTo>
                  <a:pt x="11870176" y="503284"/>
                  <a:pt x="11880252" y="504070"/>
                  <a:pt x="11890151" y="504369"/>
                </a:cubicBezTo>
                <a:cubicBezTo>
                  <a:pt x="11899181" y="504335"/>
                  <a:pt x="11908172" y="503215"/>
                  <a:pt x="11916935" y="501034"/>
                </a:cubicBezTo>
                <a:cubicBezTo>
                  <a:pt x="11925648" y="498994"/>
                  <a:pt x="11933951" y="495495"/>
                  <a:pt x="11941496" y="490686"/>
                </a:cubicBezTo>
                <a:cubicBezTo>
                  <a:pt x="11948717" y="486067"/>
                  <a:pt x="11954783" y="479855"/>
                  <a:pt x="11959229" y="472529"/>
                </a:cubicBezTo>
                <a:cubicBezTo>
                  <a:pt x="11963959" y="464528"/>
                  <a:pt x="11966335" y="455355"/>
                  <a:pt x="11966084" y="446063"/>
                </a:cubicBezTo>
                <a:cubicBezTo>
                  <a:pt x="11966330" y="437969"/>
                  <a:pt x="11964440" y="429955"/>
                  <a:pt x="11960605" y="422825"/>
                </a:cubicBezTo>
                <a:cubicBezTo>
                  <a:pt x="11957001" y="416475"/>
                  <a:pt x="11952181" y="410901"/>
                  <a:pt x="11946419" y="406415"/>
                </a:cubicBezTo>
                <a:cubicBezTo>
                  <a:pt x="11940361" y="401736"/>
                  <a:pt x="11933758" y="397808"/>
                  <a:pt x="11926754" y="394717"/>
                </a:cubicBezTo>
                <a:cubicBezTo>
                  <a:pt x="11919502" y="391461"/>
                  <a:pt x="11912251" y="388418"/>
                  <a:pt x="11904972" y="385533"/>
                </a:cubicBezTo>
                <a:cubicBezTo>
                  <a:pt x="11899282" y="383204"/>
                  <a:pt x="11893724" y="380928"/>
                  <a:pt x="11888430" y="378704"/>
                </a:cubicBezTo>
                <a:cubicBezTo>
                  <a:pt x="11883441" y="376682"/>
                  <a:pt x="11878685" y="374126"/>
                  <a:pt x="11874244" y="371082"/>
                </a:cubicBezTo>
                <a:cubicBezTo>
                  <a:pt x="11870423" y="368552"/>
                  <a:pt x="11867064" y="365384"/>
                  <a:pt x="11864319" y="361713"/>
                </a:cubicBezTo>
                <a:cubicBezTo>
                  <a:pt x="11861808" y="358187"/>
                  <a:pt x="11860508" y="353945"/>
                  <a:pt x="11860614" y="349617"/>
                </a:cubicBezTo>
                <a:cubicBezTo>
                  <a:pt x="11860513" y="345499"/>
                  <a:pt x="11861747" y="341460"/>
                  <a:pt x="11864134" y="338104"/>
                </a:cubicBezTo>
                <a:cubicBezTo>
                  <a:pt x="11866519" y="334783"/>
                  <a:pt x="11869565" y="331988"/>
                  <a:pt x="11873080" y="329900"/>
                </a:cubicBezTo>
                <a:cubicBezTo>
                  <a:pt x="11877005" y="327555"/>
                  <a:pt x="11881274" y="325839"/>
                  <a:pt x="11885731" y="324818"/>
                </a:cubicBezTo>
                <a:cubicBezTo>
                  <a:pt x="11890503" y="323648"/>
                  <a:pt x="11895399" y="323053"/>
                  <a:pt x="11900314" y="323045"/>
                </a:cubicBezTo>
                <a:cubicBezTo>
                  <a:pt x="11907772" y="323669"/>
                  <a:pt x="11915180" y="324783"/>
                  <a:pt x="11922493" y="326379"/>
                </a:cubicBezTo>
                <a:cubicBezTo>
                  <a:pt x="11928099" y="327626"/>
                  <a:pt x="11933575" y="329399"/>
                  <a:pt x="11938850" y="331673"/>
                </a:cubicBezTo>
                <a:cubicBezTo>
                  <a:pt x="11943111" y="333547"/>
                  <a:pt x="11947208" y="335770"/>
                  <a:pt x="11951104" y="338316"/>
                </a:cubicBezTo>
                <a:cubicBezTo>
                  <a:pt x="11954597" y="340664"/>
                  <a:pt x="11957906" y="343001"/>
                  <a:pt x="11961029" y="345330"/>
                </a:cubicBezTo>
                <a:cubicBezTo>
                  <a:pt x="11961029" y="341439"/>
                  <a:pt x="11961241" y="337601"/>
                  <a:pt x="11961241" y="333843"/>
                </a:cubicBezTo>
                <a:cubicBezTo>
                  <a:pt x="11961312" y="329341"/>
                  <a:pt x="11960986" y="324842"/>
                  <a:pt x="11960261" y="320398"/>
                </a:cubicBezTo>
                <a:cubicBezTo>
                  <a:pt x="11955074" y="317293"/>
                  <a:pt x="11950257" y="314647"/>
                  <a:pt x="11945810" y="312458"/>
                </a:cubicBezTo>
                <a:cubicBezTo>
                  <a:pt x="11941330" y="310216"/>
                  <a:pt x="11936629" y="308440"/>
                  <a:pt x="11931783" y="307164"/>
                </a:cubicBezTo>
                <a:cubicBezTo>
                  <a:pt x="11926572" y="305852"/>
                  <a:pt x="11921260" y="304965"/>
                  <a:pt x="11915903" y="304518"/>
                </a:cubicBezTo>
                <a:cubicBezTo>
                  <a:pt x="11910205" y="304007"/>
                  <a:pt x="11903710" y="303750"/>
                  <a:pt x="11896423" y="303750"/>
                </a:cubicBezTo>
                <a:close/>
                <a:moveTo>
                  <a:pt x="10291530" y="303512"/>
                </a:moveTo>
                <a:cubicBezTo>
                  <a:pt x="10276669" y="303219"/>
                  <a:pt x="10261890" y="305815"/>
                  <a:pt x="10248019" y="311161"/>
                </a:cubicBezTo>
                <a:cubicBezTo>
                  <a:pt x="10235923" y="315973"/>
                  <a:pt x="10225159" y="323614"/>
                  <a:pt x="10216629" y="333446"/>
                </a:cubicBezTo>
                <a:cubicBezTo>
                  <a:pt x="10208639" y="323942"/>
                  <a:pt x="10198341" y="316651"/>
                  <a:pt x="10186722" y="312273"/>
                </a:cubicBezTo>
                <a:cubicBezTo>
                  <a:pt x="10172210" y="307056"/>
                  <a:pt x="10156854" y="304590"/>
                  <a:pt x="10141437" y="304995"/>
                </a:cubicBezTo>
                <a:cubicBezTo>
                  <a:pt x="10109677" y="304995"/>
                  <a:pt x="10085335" y="314213"/>
                  <a:pt x="10068415" y="332652"/>
                </a:cubicBezTo>
                <a:cubicBezTo>
                  <a:pt x="10051495" y="351092"/>
                  <a:pt x="10043034" y="376262"/>
                  <a:pt x="10043034" y="408162"/>
                </a:cubicBezTo>
                <a:lnTo>
                  <a:pt x="10043034" y="500373"/>
                </a:lnTo>
                <a:lnTo>
                  <a:pt x="10088027" y="500373"/>
                </a:lnTo>
                <a:lnTo>
                  <a:pt x="10088027" y="395961"/>
                </a:lnTo>
                <a:cubicBezTo>
                  <a:pt x="10087781" y="384853"/>
                  <a:pt x="10089118" y="373766"/>
                  <a:pt x="10091997" y="363036"/>
                </a:cubicBezTo>
                <a:cubicBezTo>
                  <a:pt x="10094067" y="355202"/>
                  <a:pt x="10097928" y="347953"/>
                  <a:pt x="10103272" y="341863"/>
                </a:cubicBezTo>
                <a:cubicBezTo>
                  <a:pt x="10108065" y="336697"/>
                  <a:pt x="10114150" y="332904"/>
                  <a:pt x="10120899" y="330879"/>
                </a:cubicBezTo>
                <a:cubicBezTo>
                  <a:pt x="10128230" y="328775"/>
                  <a:pt x="10135855" y="327880"/>
                  <a:pt x="10143475" y="328232"/>
                </a:cubicBezTo>
                <a:cubicBezTo>
                  <a:pt x="10150785" y="327859"/>
                  <a:pt x="10158101" y="328857"/>
                  <a:pt x="10165045" y="331170"/>
                </a:cubicBezTo>
                <a:cubicBezTo>
                  <a:pt x="10171210" y="333354"/>
                  <a:pt x="10176633" y="337234"/>
                  <a:pt x="10180687" y="342366"/>
                </a:cubicBezTo>
                <a:cubicBezTo>
                  <a:pt x="10185345" y="348530"/>
                  <a:pt x="10188649" y="355610"/>
                  <a:pt x="10190374" y="363142"/>
                </a:cubicBezTo>
                <a:cubicBezTo>
                  <a:pt x="10192838" y="373668"/>
                  <a:pt x="10193976" y="384464"/>
                  <a:pt x="10193762" y="395273"/>
                </a:cubicBezTo>
                <a:lnTo>
                  <a:pt x="10193762" y="500267"/>
                </a:lnTo>
                <a:lnTo>
                  <a:pt x="10238755" y="500267"/>
                </a:lnTo>
                <a:lnTo>
                  <a:pt x="10238755" y="412371"/>
                </a:lnTo>
                <a:cubicBezTo>
                  <a:pt x="10238755" y="405674"/>
                  <a:pt x="10238623" y="401228"/>
                  <a:pt x="10238385" y="399137"/>
                </a:cubicBezTo>
                <a:cubicBezTo>
                  <a:pt x="10238163" y="397584"/>
                  <a:pt x="10238030" y="396019"/>
                  <a:pt x="10237988" y="394452"/>
                </a:cubicBezTo>
                <a:cubicBezTo>
                  <a:pt x="10237739" y="383344"/>
                  <a:pt x="10239076" y="372257"/>
                  <a:pt x="10241958" y="361528"/>
                </a:cubicBezTo>
                <a:cubicBezTo>
                  <a:pt x="10244028" y="353694"/>
                  <a:pt x="10247889" y="346444"/>
                  <a:pt x="10253233" y="340354"/>
                </a:cubicBezTo>
                <a:cubicBezTo>
                  <a:pt x="10258013" y="335177"/>
                  <a:pt x="10264103" y="331393"/>
                  <a:pt x="10270860" y="329397"/>
                </a:cubicBezTo>
                <a:cubicBezTo>
                  <a:pt x="10278188" y="327280"/>
                  <a:pt x="10285816" y="326385"/>
                  <a:pt x="10293436" y="326750"/>
                </a:cubicBezTo>
                <a:cubicBezTo>
                  <a:pt x="10300815" y="326374"/>
                  <a:pt x="10308202" y="327372"/>
                  <a:pt x="10315218" y="329688"/>
                </a:cubicBezTo>
                <a:cubicBezTo>
                  <a:pt x="10321469" y="331821"/>
                  <a:pt x="10326977" y="335696"/>
                  <a:pt x="10331098" y="340857"/>
                </a:cubicBezTo>
                <a:cubicBezTo>
                  <a:pt x="10335769" y="347061"/>
                  <a:pt x="10339014" y="354218"/>
                  <a:pt x="10340600" y="361819"/>
                </a:cubicBezTo>
                <a:cubicBezTo>
                  <a:pt x="10342963" y="372586"/>
                  <a:pt x="10344064" y="383590"/>
                  <a:pt x="10343882" y="394611"/>
                </a:cubicBezTo>
                <a:lnTo>
                  <a:pt x="10343882" y="500479"/>
                </a:lnTo>
                <a:lnTo>
                  <a:pt x="10388875" y="500479"/>
                </a:lnTo>
                <a:lnTo>
                  <a:pt x="10388875" y="406627"/>
                </a:lnTo>
                <a:cubicBezTo>
                  <a:pt x="10389068" y="392145"/>
                  <a:pt x="10387287" y="377702"/>
                  <a:pt x="10383582" y="363698"/>
                </a:cubicBezTo>
                <a:cubicBezTo>
                  <a:pt x="10380437" y="351783"/>
                  <a:pt x="10374647" y="340727"/>
                  <a:pt x="10366643" y="331355"/>
                </a:cubicBezTo>
                <a:cubicBezTo>
                  <a:pt x="10358385" y="322137"/>
                  <a:pt x="10348000" y="315078"/>
                  <a:pt x="10336391" y="310791"/>
                </a:cubicBezTo>
                <a:cubicBezTo>
                  <a:pt x="10322020" y="305598"/>
                  <a:pt x="10306807" y="303129"/>
                  <a:pt x="10291530" y="303512"/>
                </a:cubicBezTo>
                <a:close/>
                <a:moveTo>
                  <a:pt x="11045728" y="303487"/>
                </a:moveTo>
                <a:cubicBezTo>
                  <a:pt x="11027254" y="303505"/>
                  <a:pt x="11011480" y="306327"/>
                  <a:pt x="10998405" y="311956"/>
                </a:cubicBezTo>
                <a:cubicBezTo>
                  <a:pt x="10974302" y="321606"/>
                  <a:pt x="10955767" y="341512"/>
                  <a:pt x="10947854" y="366240"/>
                </a:cubicBezTo>
                <a:cubicBezTo>
                  <a:pt x="10943828" y="378451"/>
                  <a:pt x="10941668" y="391203"/>
                  <a:pt x="10941449" y="404061"/>
                </a:cubicBezTo>
                <a:cubicBezTo>
                  <a:pt x="10941909" y="417048"/>
                  <a:pt x="10944198" y="429906"/>
                  <a:pt x="10948251" y="442252"/>
                </a:cubicBezTo>
                <a:cubicBezTo>
                  <a:pt x="10952144" y="454086"/>
                  <a:pt x="10958453" y="464982"/>
                  <a:pt x="10966777" y="474251"/>
                </a:cubicBezTo>
                <a:cubicBezTo>
                  <a:pt x="10975577" y="483856"/>
                  <a:pt x="10986434" y="491348"/>
                  <a:pt x="10998537" y="496165"/>
                </a:cubicBezTo>
                <a:cubicBezTo>
                  <a:pt x="11011488" y="501459"/>
                  <a:pt x="11027201" y="504105"/>
                  <a:pt x="11045675" y="504105"/>
                </a:cubicBezTo>
                <a:cubicBezTo>
                  <a:pt x="11061055" y="504524"/>
                  <a:pt x="11076360" y="501821"/>
                  <a:pt x="11090668" y="496165"/>
                </a:cubicBezTo>
                <a:cubicBezTo>
                  <a:pt x="11114076" y="486650"/>
                  <a:pt x="11131919" y="467054"/>
                  <a:pt x="11139208" y="442861"/>
                </a:cubicBezTo>
                <a:cubicBezTo>
                  <a:pt x="11143133" y="430281"/>
                  <a:pt x="11145357" y="417231"/>
                  <a:pt x="11145825" y="404061"/>
                </a:cubicBezTo>
                <a:cubicBezTo>
                  <a:pt x="11145333" y="391195"/>
                  <a:pt x="11143036" y="378465"/>
                  <a:pt x="11138997" y="366240"/>
                </a:cubicBezTo>
                <a:cubicBezTo>
                  <a:pt x="11135156" y="354494"/>
                  <a:pt x="11129019" y="343626"/>
                  <a:pt x="11120946" y="334268"/>
                </a:cubicBezTo>
                <a:cubicBezTo>
                  <a:pt x="11112519" y="324721"/>
                  <a:pt x="11102128" y="317109"/>
                  <a:pt x="11090483" y="311956"/>
                </a:cubicBezTo>
                <a:lnTo>
                  <a:pt x="11090457" y="311956"/>
                </a:lnTo>
                <a:cubicBezTo>
                  <a:pt x="11078142" y="306311"/>
                  <a:pt x="11063230" y="303487"/>
                  <a:pt x="11045728" y="303487"/>
                </a:cubicBezTo>
                <a:close/>
                <a:moveTo>
                  <a:pt x="11277762" y="303487"/>
                </a:moveTo>
                <a:cubicBezTo>
                  <a:pt x="11261718" y="303112"/>
                  <a:pt x="11245729" y="305493"/>
                  <a:pt x="11230492" y="310527"/>
                </a:cubicBezTo>
                <a:cubicBezTo>
                  <a:pt x="11218452" y="314616"/>
                  <a:pt x="11207564" y="321521"/>
                  <a:pt x="11198732" y="330667"/>
                </a:cubicBezTo>
                <a:cubicBezTo>
                  <a:pt x="11190368" y="339720"/>
                  <a:pt x="11184114" y="350512"/>
                  <a:pt x="11180417" y="362269"/>
                </a:cubicBezTo>
                <a:cubicBezTo>
                  <a:pt x="11176203" y="375830"/>
                  <a:pt x="11173903" y="389917"/>
                  <a:pt x="11173589" y="404113"/>
                </a:cubicBezTo>
                <a:lnTo>
                  <a:pt x="11173589" y="585622"/>
                </a:lnTo>
                <a:lnTo>
                  <a:pt x="11219614" y="585622"/>
                </a:lnTo>
                <a:lnTo>
                  <a:pt x="11220091" y="493226"/>
                </a:lnTo>
                <a:cubicBezTo>
                  <a:pt x="11228232" y="497108"/>
                  <a:pt x="11236831" y="499944"/>
                  <a:pt x="11245684" y="501669"/>
                </a:cubicBezTo>
                <a:cubicBezTo>
                  <a:pt x="11256236" y="503685"/>
                  <a:pt x="11266966" y="504634"/>
                  <a:pt x="11277709" y="504502"/>
                </a:cubicBezTo>
                <a:cubicBezTo>
                  <a:pt x="11292991" y="504867"/>
                  <a:pt x="11308217" y="502557"/>
                  <a:pt x="11322702" y="497673"/>
                </a:cubicBezTo>
                <a:cubicBezTo>
                  <a:pt x="11334358" y="493563"/>
                  <a:pt x="11344858" y="486722"/>
                  <a:pt x="11353324" y="477717"/>
                </a:cubicBezTo>
                <a:cubicBezTo>
                  <a:pt x="11361585" y="468631"/>
                  <a:pt x="11367773" y="457857"/>
                  <a:pt x="11371454" y="446142"/>
                </a:cubicBezTo>
                <a:cubicBezTo>
                  <a:pt x="11375673" y="432527"/>
                  <a:pt x="11377962" y="418390"/>
                  <a:pt x="11378256" y="404140"/>
                </a:cubicBezTo>
                <a:cubicBezTo>
                  <a:pt x="11377944" y="389930"/>
                  <a:pt x="11375636" y="375835"/>
                  <a:pt x="11371401" y="362269"/>
                </a:cubicBezTo>
                <a:cubicBezTo>
                  <a:pt x="11367736" y="350544"/>
                  <a:pt x="11361558" y="339758"/>
                  <a:pt x="11353298" y="330667"/>
                </a:cubicBezTo>
                <a:cubicBezTo>
                  <a:pt x="11344834" y="321659"/>
                  <a:pt x="11334372" y="314759"/>
                  <a:pt x="11322755" y="310527"/>
                </a:cubicBezTo>
                <a:cubicBezTo>
                  <a:pt x="11308302" y="305498"/>
                  <a:pt x="11293060" y="303112"/>
                  <a:pt x="11277762" y="303487"/>
                </a:cubicBezTo>
                <a:close/>
                <a:moveTo>
                  <a:pt x="10522162" y="303486"/>
                </a:moveTo>
                <a:cubicBezTo>
                  <a:pt x="10506861" y="303089"/>
                  <a:pt x="10491616" y="305476"/>
                  <a:pt x="10477168" y="310526"/>
                </a:cubicBezTo>
                <a:cubicBezTo>
                  <a:pt x="10465570" y="314753"/>
                  <a:pt x="10455127" y="321642"/>
                  <a:pt x="10446678" y="330641"/>
                </a:cubicBezTo>
                <a:cubicBezTo>
                  <a:pt x="10438434" y="339727"/>
                  <a:pt x="10432275" y="350502"/>
                  <a:pt x="10428628" y="362216"/>
                </a:cubicBezTo>
                <a:cubicBezTo>
                  <a:pt x="10424401" y="375775"/>
                  <a:pt x="10422101" y="389861"/>
                  <a:pt x="10421800" y="404060"/>
                </a:cubicBezTo>
                <a:cubicBezTo>
                  <a:pt x="10422104" y="418252"/>
                  <a:pt x="10424404" y="432327"/>
                  <a:pt x="10428628" y="445878"/>
                </a:cubicBezTo>
                <a:cubicBezTo>
                  <a:pt x="10432288" y="457589"/>
                  <a:pt x="10438458" y="468364"/>
                  <a:pt x="10446705" y="477453"/>
                </a:cubicBezTo>
                <a:cubicBezTo>
                  <a:pt x="10455129" y="486430"/>
                  <a:pt x="10465586" y="493256"/>
                  <a:pt x="10477194" y="497356"/>
                </a:cubicBezTo>
                <a:cubicBezTo>
                  <a:pt x="10491672" y="502265"/>
                  <a:pt x="10506906" y="504579"/>
                  <a:pt x="10522188" y="504184"/>
                </a:cubicBezTo>
                <a:cubicBezTo>
                  <a:pt x="10527807" y="504227"/>
                  <a:pt x="10533407" y="503570"/>
                  <a:pt x="10538862" y="502226"/>
                </a:cubicBezTo>
                <a:cubicBezTo>
                  <a:pt x="10544092" y="500908"/>
                  <a:pt x="10549047" y="498677"/>
                  <a:pt x="10553498" y="495635"/>
                </a:cubicBezTo>
                <a:cubicBezTo>
                  <a:pt x="10558553" y="492062"/>
                  <a:pt x="10563079" y="487793"/>
                  <a:pt x="10566943" y="482958"/>
                </a:cubicBezTo>
                <a:cubicBezTo>
                  <a:pt x="10572062" y="476556"/>
                  <a:pt x="10576572" y="469687"/>
                  <a:pt x="10580415" y="462446"/>
                </a:cubicBezTo>
                <a:lnTo>
                  <a:pt x="10579647" y="502649"/>
                </a:lnTo>
                <a:lnTo>
                  <a:pt x="10579647" y="503867"/>
                </a:lnTo>
                <a:lnTo>
                  <a:pt x="10626361" y="503867"/>
                </a:lnTo>
                <a:lnTo>
                  <a:pt x="10626361" y="503787"/>
                </a:lnTo>
                <a:lnTo>
                  <a:pt x="10626361" y="403796"/>
                </a:lnTo>
                <a:cubicBezTo>
                  <a:pt x="10626065" y="389652"/>
                  <a:pt x="10623783" y="375619"/>
                  <a:pt x="10619586" y="362110"/>
                </a:cubicBezTo>
                <a:cubicBezTo>
                  <a:pt x="10612204" y="337763"/>
                  <a:pt x="10593450" y="318525"/>
                  <a:pt x="10569299" y="310526"/>
                </a:cubicBezTo>
                <a:cubicBezTo>
                  <a:pt x="10554107" y="305490"/>
                  <a:pt x="10538161" y="303110"/>
                  <a:pt x="10522162" y="303486"/>
                </a:cubicBezTo>
                <a:close/>
                <a:moveTo>
                  <a:pt x="9944604" y="303381"/>
                </a:moveTo>
                <a:cubicBezTo>
                  <a:pt x="9935497" y="303338"/>
                  <a:pt x="9926425" y="304524"/>
                  <a:pt x="9917634" y="306901"/>
                </a:cubicBezTo>
                <a:cubicBezTo>
                  <a:pt x="9909488" y="309029"/>
                  <a:pt x="9901764" y="312528"/>
                  <a:pt x="9894793" y="317249"/>
                </a:cubicBezTo>
                <a:cubicBezTo>
                  <a:pt x="9888349" y="321553"/>
                  <a:pt x="9882928" y="327217"/>
                  <a:pt x="9878913" y="333844"/>
                </a:cubicBezTo>
                <a:cubicBezTo>
                  <a:pt x="9874989" y="340445"/>
                  <a:pt x="9872965" y="348001"/>
                  <a:pt x="9873064" y="355679"/>
                </a:cubicBezTo>
                <a:cubicBezTo>
                  <a:pt x="9872791" y="364154"/>
                  <a:pt x="9874676" y="372560"/>
                  <a:pt x="9878543" y="380108"/>
                </a:cubicBezTo>
                <a:cubicBezTo>
                  <a:pt x="9882085" y="386630"/>
                  <a:pt x="9886943" y="392341"/>
                  <a:pt x="9892808" y="396888"/>
                </a:cubicBezTo>
                <a:cubicBezTo>
                  <a:pt x="9898873" y="401565"/>
                  <a:pt x="9905519" y="405434"/>
                  <a:pt x="9912579" y="408401"/>
                </a:cubicBezTo>
                <a:cubicBezTo>
                  <a:pt x="9919884" y="411543"/>
                  <a:pt x="9927321" y="414409"/>
                  <a:pt x="9934890" y="417003"/>
                </a:cubicBezTo>
                <a:cubicBezTo>
                  <a:pt x="9940739" y="419094"/>
                  <a:pt x="9946033" y="421158"/>
                  <a:pt x="9951326" y="423249"/>
                </a:cubicBezTo>
                <a:cubicBezTo>
                  <a:pt x="9956193" y="425157"/>
                  <a:pt x="9960843" y="427579"/>
                  <a:pt x="9965195" y="430475"/>
                </a:cubicBezTo>
                <a:cubicBezTo>
                  <a:pt x="9968998" y="432981"/>
                  <a:pt x="9972314" y="436154"/>
                  <a:pt x="9974988" y="439844"/>
                </a:cubicBezTo>
                <a:cubicBezTo>
                  <a:pt x="9977502" y="443449"/>
                  <a:pt x="9978809" y="447757"/>
                  <a:pt x="9978719" y="452151"/>
                </a:cubicBezTo>
                <a:cubicBezTo>
                  <a:pt x="9978820" y="456939"/>
                  <a:pt x="9977602" y="461663"/>
                  <a:pt x="9975199" y="465808"/>
                </a:cubicBezTo>
                <a:cubicBezTo>
                  <a:pt x="9972735" y="469833"/>
                  <a:pt x="9969384" y="473245"/>
                  <a:pt x="9965407" y="475786"/>
                </a:cubicBezTo>
                <a:cubicBezTo>
                  <a:pt x="9961007" y="478618"/>
                  <a:pt x="9956182" y="480727"/>
                  <a:pt x="9951114" y="482032"/>
                </a:cubicBezTo>
                <a:cubicBezTo>
                  <a:pt x="9945536" y="483506"/>
                  <a:pt x="9939787" y="484237"/>
                  <a:pt x="9934017" y="484202"/>
                </a:cubicBezTo>
                <a:cubicBezTo>
                  <a:pt x="9923075" y="484869"/>
                  <a:pt x="9912093" y="484086"/>
                  <a:pt x="9901357" y="481873"/>
                </a:cubicBezTo>
                <a:cubicBezTo>
                  <a:pt x="9891127" y="479354"/>
                  <a:pt x="9881489" y="474857"/>
                  <a:pt x="9872985" y="468640"/>
                </a:cubicBezTo>
                <a:lnTo>
                  <a:pt x="9876505" y="495292"/>
                </a:lnTo>
                <a:cubicBezTo>
                  <a:pt x="9886776" y="498378"/>
                  <a:pt x="9897283" y="500617"/>
                  <a:pt x="9907921" y="501988"/>
                </a:cubicBezTo>
                <a:cubicBezTo>
                  <a:pt x="9918216" y="503311"/>
                  <a:pt x="9928300" y="504079"/>
                  <a:pt x="9938199" y="504370"/>
                </a:cubicBezTo>
                <a:cubicBezTo>
                  <a:pt x="9947285" y="504306"/>
                  <a:pt x="9956331" y="503153"/>
                  <a:pt x="9965142" y="500929"/>
                </a:cubicBezTo>
                <a:cubicBezTo>
                  <a:pt x="9973868" y="498891"/>
                  <a:pt x="9982181" y="495382"/>
                  <a:pt x="9989730" y="490554"/>
                </a:cubicBezTo>
                <a:cubicBezTo>
                  <a:pt x="9996971" y="485933"/>
                  <a:pt x="10003056" y="479714"/>
                  <a:pt x="10007515" y="472372"/>
                </a:cubicBezTo>
                <a:cubicBezTo>
                  <a:pt x="10012224" y="464363"/>
                  <a:pt x="10014590" y="455192"/>
                  <a:pt x="10014344" y="445905"/>
                </a:cubicBezTo>
                <a:cubicBezTo>
                  <a:pt x="10014584" y="437798"/>
                  <a:pt x="10012705" y="429771"/>
                  <a:pt x="10008891" y="422614"/>
                </a:cubicBezTo>
                <a:cubicBezTo>
                  <a:pt x="10005263" y="416259"/>
                  <a:pt x="10000425" y="410675"/>
                  <a:pt x="9994652" y="406178"/>
                </a:cubicBezTo>
                <a:cubicBezTo>
                  <a:pt x="9988594" y="401491"/>
                  <a:pt x="9981991" y="397555"/>
                  <a:pt x="9974988" y="394453"/>
                </a:cubicBezTo>
                <a:cubicBezTo>
                  <a:pt x="9967683" y="391190"/>
                  <a:pt x="9960404" y="388128"/>
                  <a:pt x="9953152" y="385269"/>
                </a:cubicBezTo>
                <a:lnTo>
                  <a:pt x="9936637" y="378467"/>
                </a:lnTo>
                <a:cubicBezTo>
                  <a:pt x="9931645" y="376432"/>
                  <a:pt x="9926881" y="373878"/>
                  <a:pt x="9922424" y="370845"/>
                </a:cubicBezTo>
                <a:cubicBezTo>
                  <a:pt x="9918599" y="368299"/>
                  <a:pt x="9915234" y="365123"/>
                  <a:pt x="9912473" y="361449"/>
                </a:cubicBezTo>
                <a:cubicBezTo>
                  <a:pt x="9909962" y="357913"/>
                  <a:pt x="9908662" y="353662"/>
                  <a:pt x="9908768" y="349327"/>
                </a:cubicBezTo>
                <a:cubicBezTo>
                  <a:pt x="9908671" y="345257"/>
                  <a:pt x="9909877" y="341260"/>
                  <a:pt x="9912208" y="337920"/>
                </a:cubicBezTo>
                <a:cubicBezTo>
                  <a:pt x="9914608" y="334596"/>
                  <a:pt x="9917661" y="331793"/>
                  <a:pt x="9921181" y="329689"/>
                </a:cubicBezTo>
                <a:cubicBezTo>
                  <a:pt x="9925152" y="327309"/>
                  <a:pt x="9929463" y="325552"/>
                  <a:pt x="9933964" y="324475"/>
                </a:cubicBezTo>
                <a:cubicBezTo>
                  <a:pt x="9938754" y="323300"/>
                  <a:pt x="9943669" y="322712"/>
                  <a:pt x="9948600" y="322728"/>
                </a:cubicBezTo>
                <a:cubicBezTo>
                  <a:pt x="9956076" y="323334"/>
                  <a:pt x="9963504" y="324438"/>
                  <a:pt x="9970832" y="326036"/>
                </a:cubicBezTo>
                <a:cubicBezTo>
                  <a:pt x="9976451" y="327272"/>
                  <a:pt x="9981938" y="329043"/>
                  <a:pt x="9987215" y="331330"/>
                </a:cubicBezTo>
                <a:cubicBezTo>
                  <a:pt x="9991482" y="333209"/>
                  <a:pt x="9995589" y="335432"/>
                  <a:pt x="9999496" y="337973"/>
                </a:cubicBezTo>
                <a:cubicBezTo>
                  <a:pt x="10002989" y="340328"/>
                  <a:pt x="10006298" y="342658"/>
                  <a:pt x="10009447" y="345013"/>
                </a:cubicBezTo>
                <a:cubicBezTo>
                  <a:pt x="10009447" y="341096"/>
                  <a:pt x="10009633" y="337258"/>
                  <a:pt x="10009633" y="333474"/>
                </a:cubicBezTo>
                <a:cubicBezTo>
                  <a:pt x="10009717" y="328972"/>
                  <a:pt x="10009392" y="324470"/>
                  <a:pt x="10008653" y="320028"/>
                </a:cubicBezTo>
                <a:cubicBezTo>
                  <a:pt x="10003447" y="316940"/>
                  <a:pt x="9998630" y="314293"/>
                  <a:pt x="9994202" y="312088"/>
                </a:cubicBezTo>
                <a:cubicBezTo>
                  <a:pt x="9989703" y="309865"/>
                  <a:pt x="9984995" y="308092"/>
                  <a:pt x="9980149" y="306795"/>
                </a:cubicBezTo>
                <a:cubicBezTo>
                  <a:pt x="9974884" y="305477"/>
                  <a:pt x="9969519" y="304590"/>
                  <a:pt x="9964110" y="304148"/>
                </a:cubicBezTo>
                <a:cubicBezTo>
                  <a:pt x="9958393" y="303637"/>
                  <a:pt x="9951891" y="303381"/>
                  <a:pt x="9944604" y="303381"/>
                </a:cubicBezTo>
                <a:close/>
                <a:moveTo>
                  <a:pt x="11536104" y="303221"/>
                </a:moveTo>
                <a:lnTo>
                  <a:pt x="11536104" y="500584"/>
                </a:lnTo>
                <a:lnTo>
                  <a:pt x="11580833" y="500584"/>
                </a:lnTo>
                <a:lnTo>
                  <a:pt x="11580833" y="303221"/>
                </a:lnTo>
                <a:close/>
                <a:moveTo>
                  <a:pt x="11557648" y="207040"/>
                </a:moveTo>
                <a:cubicBezTo>
                  <a:pt x="11549867" y="206872"/>
                  <a:pt x="11542382" y="210018"/>
                  <a:pt x="11537057" y="215695"/>
                </a:cubicBezTo>
                <a:lnTo>
                  <a:pt x="11537030" y="215642"/>
                </a:lnTo>
                <a:cubicBezTo>
                  <a:pt x="11525859" y="227260"/>
                  <a:pt x="11525859" y="245629"/>
                  <a:pt x="11537030" y="257248"/>
                </a:cubicBezTo>
                <a:cubicBezTo>
                  <a:pt x="11542353" y="262877"/>
                  <a:pt x="11549795" y="266008"/>
                  <a:pt x="11557542" y="265876"/>
                </a:cubicBezTo>
                <a:cubicBezTo>
                  <a:pt x="11561110" y="265825"/>
                  <a:pt x="11564627" y="265022"/>
                  <a:pt x="11567864" y="263520"/>
                </a:cubicBezTo>
                <a:cubicBezTo>
                  <a:pt x="11571355" y="261940"/>
                  <a:pt x="11574542" y="259763"/>
                  <a:pt x="11577286" y="257089"/>
                </a:cubicBezTo>
                <a:cubicBezTo>
                  <a:pt x="11580121" y="254393"/>
                  <a:pt x="11582434" y="251199"/>
                  <a:pt x="11584115" y="247667"/>
                </a:cubicBezTo>
                <a:cubicBezTo>
                  <a:pt x="11585835" y="244194"/>
                  <a:pt x="11586740" y="240373"/>
                  <a:pt x="11586761" y="236498"/>
                </a:cubicBezTo>
                <a:cubicBezTo>
                  <a:pt x="11586923" y="228698"/>
                  <a:pt x="11583871" y="221175"/>
                  <a:pt x="11578318" y="215695"/>
                </a:cubicBezTo>
                <a:cubicBezTo>
                  <a:pt x="11572927" y="210069"/>
                  <a:pt x="11565440" y="206935"/>
                  <a:pt x="11557648" y="207040"/>
                </a:cubicBezTo>
                <a:close/>
                <a:moveTo>
                  <a:pt x="10843600" y="206645"/>
                </a:moveTo>
                <a:lnTo>
                  <a:pt x="10843600" y="303434"/>
                </a:lnTo>
                <a:lnTo>
                  <a:pt x="10797892" y="303434"/>
                </a:lnTo>
                <a:cubicBezTo>
                  <a:pt x="10795007" y="303196"/>
                  <a:pt x="10790905" y="303434"/>
                  <a:pt x="10787808" y="303434"/>
                </a:cubicBezTo>
                <a:lnTo>
                  <a:pt x="10779207" y="303434"/>
                </a:lnTo>
                <a:cubicBezTo>
                  <a:pt x="10741941" y="303434"/>
                  <a:pt x="10711187" y="314179"/>
                  <a:pt x="10691602" y="332547"/>
                </a:cubicBezTo>
                <a:cubicBezTo>
                  <a:pt x="10672016" y="350915"/>
                  <a:pt x="10662224" y="375927"/>
                  <a:pt x="10662224" y="407634"/>
                </a:cubicBezTo>
                <a:lnTo>
                  <a:pt x="10662224" y="500824"/>
                </a:lnTo>
                <a:lnTo>
                  <a:pt x="10706899" y="500824"/>
                </a:lnTo>
                <a:lnTo>
                  <a:pt x="10706899" y="391807"/>
                </a:lnTo>
                <a:cubicBezTo>
                  <a:pt x="10706537" y="380635"/>
                  <a:pt x="10708604" y="369519"/>
                  <a:pt x="10712960" y="359226"/>
                </a:cubicBezTo>
                <a:cubicBezTo>
                  <a:pt x="10716983" y="350492"/>
                  <a:pt x="10725135" y="342737"/>
                  <a:pt x="10731646" y="337523"/>
                </a:cubicBezTo>
                <a:cubicBezTo>
                  <a:pt x="10738157" y="332309"/>
                  <a:pt x="10745726" y="330192"/>
                  <a:pt x="10753799" y="327995"/>
                </a:cubicBezTo>
                <a:cubicBezTo>
                  <a:pt x="10761675" y="325796"/>
                  <a:pt x="10769840" y="324806"/>
                  <a:pt x="10778016" y="325057"/>
                </a:cubicBezTo>
                <a:cubicBezTo>
                  <a:pt x="10781139" y="325057"/>
                  <a:pt x="10784394" y="325057"/>
                  <a:pt x="10787782" y="325322"/>
                </a:cubicBezTo>
                <a:cubicBezTo>
                  <a:pt x="10791170" y="325587"/>
                  <a:pt x="10796913" y="326063"/>
                  <a:pt x="10801571" y="326487"/>
                </a:cubicBezTo>
                <a:cubicBezTo>
                  <a:pt x="10805144" y="326831"/>
                  <a:pt x="10814302" y="326831"/>
                  <a:pt x="10814302" y="326831"/>
                </a:cubicBezTo>
                <a:lnTo>
                  <a:pt x="10843600" y="326513"/>
                </a:lnTo>
                <a:lnTo>
                  <a:pt x="10843600" y="500691"/>
                </a:lnTo>
                <a:lnTo>
                  <a:pt x="10886794" y="500691"/>
                </a:lnTo>
                <a:lnTo>
                  <a:pt x="10886794" y="326513"/>
                </a:lnTo>
                <a:lnTo>
                  <a:pt x="10932132" y="326513"/>
                </a:lnTo>
                <a:lnTo>
                  <a:pt x="10932132" y="303434"/>
                </a:lnTo>
                <a:lnTo>
                  <a:pt x="10886794" y="303434"/>
                </a:lnTo>
                <a:lnTo>
                  <a:pt x="10886794" y="206645"/>
                </a:lnTo>
                <a:close/>
                <a:moveTo>
                  <a:pt x="11422733" y="206374"/>
                </a:moveTo>
                <a:lnTo>
                  <a:pt x="11422733" y="303269"/>
                </a:lnTo>
                <a:lnTo>
                  <a:pt x="11376945" y="303269"/>
                </a:lnTo>
                <a:lnTo>
                  <a:pt x="11376945" y="326375"/>
                </a:lnTo>
                <a:lnTo>
                  <a:pt x="11422733" y="326375"/>
                </a:lnTo>
                <a:lnTo>
                  <a:pt x="11422733" y="500765"/>
                </a:lnTo>
                <a:lnTo>
                  <a:pt x="11465953" y="500765"/>
                </a:lnTo>
                <a:lnTo>
                  <a:pt x="11465953" y="326375"/>
                </a:lnTo>
                <a:lnTo>
                  <a:pt x="11511370" y="326375"/>
                </a:lnTo>
                <a:lnTo>
                  <a:pt x="11511370" y="303269"/>
                </a:lnTo>
                <a:lnTo>
                  <a:pt x="11465953" y="303269"/>
                </a:lnTo>
                <a:lnTo>
                  <a:pt x="11465953" y="206374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D24BF3-8EF2-4C5D-8022-D1BEF4473514}"/>
              </a:ext>
            </a:extLst>
          </p:cNvPr>
          <p:cNvGrpSpPr/>
          <p:nvPr userDrawn="1"/>
        </p:nvGrpSpPr>
        <p:grpSpPr>
          <a:xfrm>
            <a:off x="9873052" y="206375"/>
            <a:ext cx="2093120" cy="379322"/>
            <a:chOff x="9873052" y="206375"/>
            <a:chExt cx="2093120" cy="37932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0353CE-3A08-4343-AA29-88951131CA82}"/>
                </a:ext>
              </a:extLst>
            </p:cNvPr>
            <p:cNvSpPr/>
            <p:nvPr userDrawn="1"/>
          </p:nvSpPr>
          <p:spPr>
            <a:xfrm>
              <a:off x="9873052" y="303454"/>
              <a:ext cx="141379" cy="200990"/>
            </a:xfrm>
            <a:custGeom>
              <a:avLst/>
              <a:gdLst>
                <a:gd name="connsiteX0" fmla="*/ 78064 w 141379"/>
                <a:gd name="connsiteY0" fmla="*/ 178578 h 200990"/>
                <a:gd name="connsiteX1" fmla="*/ 92357 w 141379"/>
                <a:gd name="connsiteY1" fmla="*/ 172332 h 200990"/>
                <a:gd name="connsiteX2" fmla="*/ 102149 w 141379"/>
                <a:gd name="connsiteY2" fmla="*/ 162354 h 200990"/>
                <a:gd name="connsiteX3" fmla="*/ 105669 w 141379"/>
                <a:gd name="connsiteY3" fmla="*/ 148697 h 200990"/>
                <a:gd name="connsiteX4" fmla="*/ 101938 w 141379"/>
                <a:gd name="connsiteY4" fmla="*/ 136390 h 200990"/>
                <a:gd name="connsiteX5" fmla="*/ 92145 w 141379"/>
                <a:gd name="connsiteY5" fmla="*/ 127021 h 200990"/>
                <a:gd name="connsiteX6" fmla="*/ 78276 w 141379"/>
                <a:gd name="connsiteY6" fmla="*/ 119795 h 200990"/>
                <a:gd name="connsiteX7" fmla="*/ 61840 w 141379"/>
                <a:gd name="connsiteY7" fmla="*/ 113549 h 200990"/>
                <a:gd name="connsiteX8" fmla="*/ 39529 w 141379"/>
                <a:gd name="connsiteY8" fmla="*/ 104947 h 200990"/>
                <a:gd name="connsiteX9" fmla="*/ 19758 w 141379"/>
                <a:gd name="connsiteY9" fmla="*/ 93434 h 200990"/>
                <a:gd name="connsiteX10" fmla="*/ 5493 w 141379"/>
                <a:gd name="connsiteY10" fmla="*/ 76654 h 200990"/>
                <a:gd name="connsiteX11" fmla="*/ 14 w 141379"/>
                <a:gd name="connsiteY11" fmla="*/ 52225 h 200990"/>
                <a:gd name="connsiteX12" fmla="*/ 5863 w 141379"/>
                <a:gd name="connsiteY12" fmla="*/ 30390 h 200990"/>
                <a:gd name="connsiteX13" fmla="*/ 21743 w 141379"/>
                <a:gd name="connsiteY13" fmla="*/ 13795 h 200990"/>
                <a:gd name="connsiteX14" fmla="*/ 44584 w 141379"/>
                <a:gd name="connsiteY14" fmla="*/ 3447 h 200990"/>
                <a:gd name="connsiteX15" fmla="*/ 71554 w 141379"/>
                <a:gd name="connsiteY15" fmla="*/ -73 h 200990"/>
                <a:gd name="connsiteX16" fmla="*/ 91060 w 141379"/>
                <a:gd name="connsiteY16" fmla="*/ 694 h 200990"/>
                <a:gd name="connsiteX17" fmla="*/ 107099 w 141379"/>
                <a:gd name="connsiteY17" fmla="*/ 3341 h 200990"/>
                <a:gd name="connsiteX18" fmla="*/ 121152 w 141379"/>
                <a:gd name="connsiteY18" fmla="*/ 8634 h 200990"/>
                <a:gd name="connsiteX19" fmla="*/ 135603 w 141379"/>
                <a:gd name="connsiteY19" fmla="*/ 16574 h 200990"/>
                <a:gd name="connsiteX20" fmla="*/ 136583 w 141379"/>
                <a:gd name="connsiteY20" fmla="*/ 30020 h 200990"/>
                <a:gd name="connsiteX21" fmla="*/ 136397 w 141379"/>
                <a:gd name="connsiteY21" fmla="*/ 41559 h 200990"/>
                <a:gd name="connsiteX22" fmla="*/ 126446 w 141379"/>
                <a:gd name="connsiteY22" fmla="*/ 34519 h 200990"/>
                <a:gd name="connsiteX23" fmla="*/ 114165 w 141379"/>
                <a:gd name="connsiteY23" fmla="*/ 27876 h 200990"/>
                <a:gd name="connsiteX24" fmla="*/ 97782 w 141379"/>
                <a:gd name="connsiteY24" fmla="*/ 22582 h 200990"/>
                <a:gd name="connsiteX25" fmla="*/ 75550 w 141379"/>
                <a:gd name="connsiteY25" fmla="*/ 19274 h 200990"/>
                <a:gd name="connsiteX26" fmla="*/ 60914 w 141379"/>
                <a:gd name="connsiteY26" fmla="*/ 21021 h 200990"/>
                <a:gd name="connsiteX27" fmla="*/ 48131 w 141379"/>
                <a:gd name="connsiteY27" fmla="*/ 26235 h 200990"/>
                <a:gd name="connsiteX28" fmla="*/ 39158 w 141379"/>
                <a:gd name="connsiteY28" fmla="*/ 34466 h 200990"/>
                <a:gd name="connsiteX29" fmla="*/ 35718 w 141379"/>
                <a:gd name="connsiteY29" fmla="*/ 45873 h 200990"/>
                <a:gd name="connsiteX30" fmla="*/ 39423 w 141379"/>
                <a:gd name="connsiteY30" fmla="*/ 57995 h 200990"/>
                <a:gd name="connsiteX31" fmla="*/ 49374 w 141379"/>
                <a:gd name="connsiteY31" fmla="*/ 67391 h 200990"/>
                <a:gd name="connsiteX32" fmla="*/ 63587 w 141379"/>
                <a:gd name="connsiteY32" fmla="*/ 75013 h 200990"/>
                <a:gd name="connsiteX33" fmla="*/ 80102 w 141379"/>
                <a:gd name="connsiteY33" fmla="*/ 81815 h 200990"/>
                <a:gd name="connsiteX34" fmla="*/ 101938 w 141379"/>
                <a:gd name="connsiteY34" fmla="*/ 90999 h 200990"/>
                <a:gd name="connsiteX35" fmla="*/ 121602 w 141379"/>
                <a:gd name="connsiteY35" fmla="*/ 102724 h 200990"/>
                <a:gd name="connsiteX36" fmla="*/ 135841 w 141379"/>
                <a:gd name="connsiteY36" fmla="*/ 119160 h 200990"/>
                <a:gd name="connsiteX37" fmla="*/ 141294 w 141379"/>
                <a:gd name="connsiteY37" fmla="*/ 142451 h 200990"/>
                <a:gd name="connsiteX38" fmla="*/ 134465 w 141379"/>
                <a:gd name="connsiteY38" fmla="*/ 168918 h 200990"/>
                <a:gd name="connsiteX39" fmla="*/ 116680 w 141379"/>
                <a:gd name="connsiteY39" fmla="*/ 187100 h 200990"/>
                <a:gd name="connsiteX40" fmla="*/ 92092 w 141379"/>
                <a:gd name="connsiteY40" fmla="*/ 197475 h 200990"/>
                <a:gd name="connsiteX41" fmla="*/ 65149 w 141379"/>
                <a:gd name="connsiteY41" fmla="*/ 200916 h 200990"/>
                <a:gd name="connsiteX42" fmla="*/ 34871 w 141379"/>
                <a:gd name="connsiteY42" fmla="*/ 198534 h 200990"/>
                <a:gd name="connsiteX43" fmla="*/ 3455 w 141379"/>
                <a:gd name="connsiteY43" fmla="*/ 191838 h 200990"/>
                <a:gd name="connsiteX44" fmla="*/ -65 w 141379"/>
                <a:gd name="connsiteY44" fmla="*/ 165186 h 200990"/>
                <a:gd name="connsiteX45" fmla="*/ 28307 w 141379"/>
                <a:gd name="connsiteY45" fmla="*/ 178419 h 200990"/>
                <a:gd name="connsiteX46" fmla="*/ 60967 w 141379"/>
                <a:gd name="connsiteY46" fmla="*/ 180748 h 200990"/>
                <a:gd name="connsiteX47" fmla="*/ 78064 w 141379"/>
                <a:gd name="connsiteY47" fmla="*/ 178578 h 2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379" h="200990">
                  <a:moveTo>
                    <a:pt x="78064" y="178578"/>
                  </a:moveTo>
                  <a:cubicBezTo>
                    <a:pt x="83132" y="177273"/>
                    <a:pt x="87957" y="175164"/>
                    <a:pt x="92357" y="172332"/>
                  </a:cubicBezTo>
                  <a:cubicBezTo>
                    <a:pt x="96334" y="169791"/>
                    <a:pt x="99685" y="166379"/>
                    <a:pt x="102149" y="162354"/>
                  </a:cubicBezTo>
                  <a:cubicBezTo>
                    <a:pt x="104552" y="158209"/>
                    <a:pt x="105770" y="153485"/>
                    <a:pt x="105669" y="148697"/>
                  </a:cubicBezTo>
                  <a:cubicBezTo>
                    <a:pt x="105759" y="144303"/>
                    <a:pt x="104452" y="139995"/>
                    <a:pt x="101938" y="136390"/>
                  </a:cubicBezTo>
                  <a:cubicBezTo>
                    <a:pt x="99264" y="132700"/>
                    <a:pt x="95948" y="129527"/>
                    <a:pt x="92145" y="127021"/>
                  </a:cubicBezTo>
                  <a:cubicBezTo>
                    <a:pt x="87793" y="124125"/>
                    <a:pt x="83143" y="121703"/>
                    <a:pt x="78276" y="119795"/>
                  </a:cubicBezTo>
                  <a:cubicBezTo>
                    <a:pt x="72983" y="117704"/>
                    <a:pt x="67689" y="115640"/>
                    <a:pt x="61840" y="113549"/>
                  </a:cubicBezTo>
                  <a:cubicBezTo>
                    <a:pt x="54271" y="110955"/>
                    <a:pt x="46834" y="108089"/>
                    <a:pt x="39529" y="104947"/>
                  </a:cubicBezTo>
                  <a:cubicBezTo>
                    <a:pt x="32469" y="101980"/>
                    <a:pt x="25823" y="98111"/>
                    <a:pt x="19758" y="93434"/>
                  </a:cubicBezTo>
                  <a:cubicBezTo>
                    <a:pt x="13893" y="88887"/>
                    <a:pt x="9035" y="83176"/>
                    <a:pt x="5493" y="76654"/>
                  </a:cubicBezTo>
                  <a:cubicBezTo>
                    <a:pt x="1626" y="69106"/>
                    <a:pt x="-259" y="60700"/>
                    <a:pt x="14" y="52225"/>
                  </a:cubicBezTo>
                  <a:cubicBezTo>
                    <a:pt x="-85" y="44547"/>
                    <a:pt x="1939" y="36991"/>
                    <a:pt x="5863" y="30390"/>
                  </a:cubicBezTo>
                  <a:cubicBezTo>
                    <a:pt x="9878" y="23763"/>
                    <a:pt x="15299" y="18099"/>
                    <a:pt x="21743" y="13795"/>
                  </a:cubicBezTo>
                  <a:cubicBezTo>
                    <a:pt x="28714" y="9074"/>
                    <a:pt x="36438" y="5575"/>
                    <a:pt x="44584" y="3447"/>
                  </a:cubicBezTo>
                  <a:cubicBezTo>
                    <a:pt x="53375" y="1070"/>
                    <a:pt x="62447" y="-116"/>
                    <a:pt x="71554" y="-73"/>
                  </a:cubicBezTo>
                  <a:cubicBezTo>
                    <a:pt x="78841" y="-73"/>
                    <a:pt x="85343" y="183"/>
                    <a:pt x="91060" y="694"/>
                  </a:cubicBezTo>
                  <a:cubicBezTo>
                    <a:pt x="96469" y="1136"/>
                    <a:pt x="101834" y="2023"/>
                    <a:pt x="107099" y="3341"/>
                  </a:cubicBezTo>
                  <a:cubicBezTo>
                    <a:pt x="111945" y="4638"/>
                    <a:pt x="116653" y="6411"/>
                    <a:pt x="121152" y="8634"/>
                  </a:cubicBezTo>
                  <a:cubicBezTo>
                    <a:pt x="125580" y="10839"/>
                    <a:pt x="130397" y="13486"/>
                    <a:pt x="135603" y="16574"/>
                  </a:cubicBezTo>
                  <a:cubicBezTo>
                    <a:pt x="136342" y="21016"/>
                    <a:pt x="136667" y="25518"/>
                    <a:pt x="136583" y="30020"/>
                  </a:cubicBezTo>
                  <a:cubicBezTo>
                    <a:pt x="136583" y="33804"/>
                    <a:pt x="136397" y="37642"/>
                    <a:pt x="136397" y="41559"/>
                  </a:cubicBezTo>
                  <a:cubicBezTo>
                    <a:pt x="133248" y="39204"/>
                    <a:pt x="129939" y="36874"/>
                    <a:pt x="126446" y="34519"/>
                  </a:cubicBezTo>
                  <a:cubicBezTo>
                    <a:pt x="122539" y="31978"/>
                    <a:pt x="118432" y="29755"/>
                    <a:pt x="114165" y="27876"/>
                  </a:cubicBezTo>
                  <a:cubicBezTo>
                    <a:pt x="108888" y="25589"/>
                    <a:pt x="103401" y="23818"/>
                    <a:pt x="97782" y="22582"/>
                  </a:cubicBezTo>
                  <a:cubicBezTo>
                    <a:pt x="90454" y="20984"/>
                    <a:pt x="83026" y="19880"/>
                    <a:pt x="75550" y="19274"/>
                  </a:cubicBezTo>
                  <a:cubicBezTo>
                    <a:pt x="70619" y="19258"/>
                    <a:pt x="65704" y="19846"/>
                    <a:pt x="60914" y="21021"/>
                  </a:cubicBezTo>
                  <a:cubicBezTo>
                    <a:pt x="56413" y="22098"/>
                    <a:pt x="52102" y="23855"/>
                    <a:pt x="48131" y="26235"/>
                  </a:cubicBezTo>
                  <a:cubicBezTo>
                    <a:pt x="44611" y="28339"/>
                    <a:pt x="41558" y="31142"/>
                    <a:pt x="39158" y="34466"/>
                  </a:cubicBezTo>
                  <a:cubicBezTo>
                    <a:pt x="36827" y="37806"/>
                    <a:pt x="35621" y="41803"/>
                    <a:pt x="35718" y="45873"/>
                  </a:cubicBezTo>
                  <a:cubicBezTo>
                    <a:pt x="35612" y="50208"/>
                    <a:pt x="36912" y="54459"/>
                    <a:pt x="39423" y="57995"/>
                  </a:cubicBezTo>
                  <a:cubicBezTo>
                    <a:pt x="42184" y="61669"/>
                    <a:pt x="45549" y="64845"/>
                    <a:pt x="49374" y="67391"/>
                  </a:cubicBezTo>
                  <a:cubicBezTo>
                    <a:pt x="53831" y="70424"/>
                    <a:pt x="58595" y="72978"/>
                    <a:pt x="63587" y="75013"/>
                  </a:cubicBezTo>
                  <a:lnTo>
                    <a:pt x="80102" y="81815"/>
                  </a:lnTo>
                  <a:cubicBezTo>
                    <a:pt x="87354" y="84674"/>
                    <a:pt x="94633" y="87736"/>
                    <a:pt x="101938" y="90999"/>
                  </a:cubicBezTo>
                  <a:cubicBezTo>
                    <a:pt x="108941" y="94101"/>
                    <a:pt x="115544" y="98037"/>
                    <a:pt x="121602" y="102724"/>
                  </a:cubicBezTo>
                  <a:cubicBezTo>
                    <a:pt x="127375" y="107221"/>
                    <a:pt x="132213" y="112805"/>
                    <a:pt x="135841" y="119160"/>
                  </a:cubicBezTo>
                  <a:cubicBezTo>
                    <a:pt x="139655" y="126317"/>
                    <a:pt x="141534" y="134344"/>
                    <a:pt x="141294" y="142451"/>
                  </a:cubicBezTo>
                  <a:cubicBezTo>
                    <a:pt x="141540" y="151738"/>
                    <a:pt x="139174" y="160909"/>
                    <a:pt x="134465" y="168918"/>
                  </a:cubicBezTo>
                  <a:cubicBezTo>
                    <a:pt x="130006" y="176260"/>
                    <a:pt x="123921" y="182479"/>
                    <a:pt x="116680" y="187100"/>
                  </a:cubicBezTo>
                  <a:cubicBezTo>
                    <a:pt x="109131" y="191928"/>
                    <a:pt x="100818" y="195437"/>
                    <a:pt x="92092" y="197475"/>
                  </a:cubicBezTo>
                  <a:cubicBezTo>
                    <a:pt x="83281" y="199699"/>
                    <a:pt x="74235" y="200852"/>
                    <a:pt x="65149" y="200916"/>
                  </a:cubicBezTo>
                  <a:cubicBezTo>
                    <a:pt x="55250" y="200625"/>
                    <a:pt x="45166" y="199857"/>
                    <a:pt x="34871" y="198534"/>
                  </a:cubicBezTo>
                  <a:cubicBezTo>
                    <a:pt x="24233" y="197163"/>
                    <a:pt x="13726" y="194924"/>
                    <a:pt x="3455" y="191838"/>
                  </a:cubicBezTo>
                  <a:lnTo>
                    <a:pt x="-65" y="165186"/>
                  </a:lnTo>
                  <a:cubicBezTo>
                    <a:pt x="8439" y="171403"/>
                    <a:pt x="18077" y="175900"/>
                    <a:pt x="28307" y="178419"/>
                  </a:cubicBezTo>
                  <a:cubicBezTo>
                    <a:pt x="39043" y="180632"/>
                    <a:pt x="50025" y="181415"/>
                    <a:pt x="60967" y="180748"/>
                  </a:cubicBezTo>
                  <a:cubicBezTo>
                    <a:pt x="66737" y="180783"/>
                    <a:pt x="72486" y="180052"/>
                    <a:pt x="78064" y="178578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DAE052-6C8B-40AA-814B-B1743503BBA1}"/>
                </a:ext>
              </a:extLst>
            </p:cNvPr>
            <p:cNvSpPr/>
            <p:nvPr userDrawn="1"/>
          </p:nvSpPr>
          <p:spPr>
            <a:xfrm>
              <a:off x="10043101" y="303548"/>
              <a:ext cx="345855" cy="197005"/>
            </a:xfrm>
            <a:custGeom>
              <a:avLst/>
              <a:gdLst>
                <a:gd name="connsiteX0" fmla="*/ 297501 w 345855"/>
                <a:gd name="connsiteY0" fmla="*/ 58271 h 197005"/>
                <a:gd name="connsiteX1" fmla="*/ 287999 w 345855"/>
                <a:gd name="connsiteY1" fmla="*/ 37309 h 197005"/>
                <a:gd name="connsiteX2" fmla="*/ 272119 w 345855"/>
                <a:gd name="connsiteY2" fmla="*/ 26140 h 197005"/>
                <a:gd name="connsiteX3" fmla="*/ 250337 w 345855"/>
                <a:gd name="connsiteY3" fmla="*/ 23202 h 197005"/>
                <a:gd name="connsiteX4" fmla="*/ 227761 w 345855"/>
                <a:gd name="connsiteY4" fmla="*/ 25849 h 197005"/>
                <a:gd name="connsiteX5" fmla="*/ 210134 w 345855"/>
                <a:gd name="connsiteY5" fmla="*/ 36806 h 197005"/>
                <a:gd name="connsiteX6" fmla="*/ 198859 w 345855"/>
                <a:gd name="connsiteY6" fmla="*/ 57980 h 197005"/>
                <a:gd name="connsiteX7" fmla="*/ 194889 w 345855"/>
                <a:gd name="connsiteY7" fmla="*/ 90904 h 197005"/>
                <a:gd name="connsiteX8" fmla="*/ 195286 w 345855"/>
                <a:gd name="connsiteY8" fmla="*/ 95589 h 197005"/>
                <a:gd name="connsiteX9" fmla="*/ 195656 w 345855"/>
                <a:gd name="connsiteY9" fmla="*/ 108823 h 197005"/>
                <a:gd name="connsiteX10" fmla="*/ 195656 w 345855"/>
                <a:gd name="connsiteY10" fmla="*/ 196719 h 197005"/>
                <a:gd name="connsiteX11" fmla="*/ 150663 w 345855"/>
                <a:gd name="connsiteY11" fmla="*/ 196719 h 197005"/>
                <a:gd name="connsiteX12" fmla="*/ 150663 w 345855"/>
                <a:gd name="connsiteY12" fmla="*/ 91725 h 197005"/>
                <a:gd name="connsiteX13" fmla="*/ 147275 w 345855"/>
                <a:gd name="connsiteY13" fmla="*/ 59594 h 197005"/>
                <a:gd name="connsiteX14" fmla="*/ 137588 w 345855"/>
                <a:gd name="connsiteY14" fmla="*/ 38818 h 197005"/>
                <a:gd name="connsiteX15" fmla="*/ 121946 w 345855"/>
                <a:gd name="connsiteY15" fmla="*/ 27622 h 197005"/>
                <a:gd name="connsiteX16" fmla="*/ 100376 w 345855"/>
                <a:gd name="connsiteY16" fmla="*/ 24684 h 197005"/>
                <a:gd name="connsiteX17" fmla="*/ 77800 w 345855"/>
                <a:gd name="connsiteY17" fmla="*/ 27331 h 197005"/>
                <a:gd name="connsiteX18" fmla="*/ 60173 w 345855"/>
                <a:gd name="connsiteY18" fmla="*/ 38315 h 197005"/>
                <a:gd name="connsiteX19" fmla="*/ 48898 w 345855"/>
                <a:gd name="connsiteY19" fmla="*/ 59488 h 197005"/>
                <a:gd name="connsiteX20" fmla="*/ 44928 w 345855"/>
                <a:gd name="connsiteY20" fmla="*/ 92413 h 197005"/>
                <a:gd name="connsiteX21" fmla="*/ 44928 w 345855"/>
                <a:gd name="connsiteY21" fmla="*/ 196825 h 197005"/>
                <a:gd name="connsiteX22" fmla="*/ -65 w 345855"/>
                <a:gd name="connsiteY22" fmla="*/ 196825 h 197005"/>
                <a:gd name="connsiteX23" fmla="*/ -65 w 345855"/>
                <a:gd name="connsiteY23" fmla="*/ 104614 h 197005"/>
                <a:gd name="connsiteX24" fmla="*/ 25316 w 345855"/>
                <a:gd name="connsiteY24" fmla="*/ 29104 h 197005"/>
                <a:gd name="connsiteX25" fmla="*/ 98338 w 345855"/>
                <a:gd name="connsiteY25" fmla="*/ 1447 h 197005"/>
                <a:gd name="connsiteX26" fmla="*/ 143623 w 345855"/>
                <a:gd name="connsiteY26" fmla="*/ 8725 h 197005"/>
                <a:gd name="connsiteX27" fmla="*/ 173530 w 345855"/>
                <a:gd name="connsiteY27" fmla="*/ 29898 h 197005"/>
                <a:gd name="connsiteX28" fmla="*/ 204920 w 345855"/>
                <a:gd name="connsiteY28" fmla="*/ 7613 h 197005"/>
                <a:gd name="connsiteX29" fmla="*/ 248431 w 345855"/>
                <a:gd name="connsiteY29" fmla="*/ -36 h 197005"/>
                <a:gd name="connsiteX30" fmla="*/ 293292 w 345855"/>
                <a:gd name="connsiteY30" fmla="*/ 7243 h 197005"/>
                <a:gd name="connsiteX31" fmla="*/ 323544 w 345855"/>
                <a:gd name="connsiteY31" fmla="*/ 27807 h 197005"/>
                <a:gd name="connsiteX32" fmla="*/ 340483 w 345855"/>
                <a:gd name="connsiteY32" fmla="*/ 60150 h 197005"/>
                <a:gd name="connsiteX33" fmla="*/ 345776 w 345855"/>
                <a:gd name="connsiteY33" fmla="*/ 103079 h 197005"/>
                <a:gd name="connsiteX34" fmla="*/ 345776 w 345855"/>
                <a:gd name="connsiteY34" fmla="*/ 196931 h 197005"/>
                <a:gd name="connsiteX35" fmla="*/ 300783 w 345855"/>
                <a:gd name="connsiteY35" fmla="*/ 196931 h 197005"/>
                <a:gd name="connsiteX36" fmla="*/ 300783 w 345855"/>
                <a:gd name="connsiteY36" fmla="*/ 91063 h 197005"/>
                <a:gd name="connsiteX37" fmla="*/ 297501 w 345855"/>
                <a:gd name="connsiteY37" fmla="*/ 58271 h 1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5855" h="197005">
                  <a:moveTo>
                    <a:pt x="297501" y="58271"/>
                  </a:moveTo>
                  <a:cubicBezTo>
                    <a:pt x="295915" y="50670"/>
                    <a:pt x="292670" y="43513"/>
                    <a:pt x="287999" y="37309"/>
                  </a:cubicBezTo>
                  <a:cubicBezTo>
                    <a:pt x="283878" y="32148"/>
                    <a:pt x="278370" y="28273"/>
                    <a:pt x="272119" y="26140"/>
                  </a:cubicBezTo>
                  <a:cubicBezTo>
                    <a:pt x="265103" y="23824"/>
                    <a:pt x="257716" y="22826"/>
                    <a:pt x="250337" y="23202"/>
                  </a:cubicBezTo>
                  <a:cubicBezTo>
                    <a:pt x="242717" y="22837"/>
                    <a:pt x="235089" y="23732"/>
                    <a:pt x="227761" y="25849"/>
                  </a:cubicBezTo>
                  <a:cubicBezTo>
                    <a:pt x="221004" y="27845"/>
                    <a:pt x="214914" y="31629"/>
                    <a:pt x="210134" y="36806"/>
                  </a:cubicBezTo>
                  <a:cubicBezTo>
                    <a:pt x="204790" y="42896"/>
                    <a:pt x="200929" y="50146"/>
                    <a:pt x="198859" y="57980"/>
                  </a:cubicBezTo>
                  <a:cubicBezTo>
                    <a:pt x="195977" y="68709"/>
                    <a:pt x="194640" y="79796"/>
                    <a:pt x="194889" y="90904"/>
                  </a:cubicBezTo>
                  <a:cubicBezTo>
                    <a:pt x="194931" y="92471"/>
                    <a:pt x="195064" y="94036"/>
                    <a:pt x="195286" y="95589"/>
                  </a:cubicBezTo>
                  <a:cubicBezTo>
                    <a:pt x="195524" y="97680"/>
                    <a:pt x="195656" y="102126"/>
                    <a:pt x="195656" y="108823"/>
                  </a:cubicBezTo>
                  <a:lnTo>
                    <a:pt x="195656" y="196719"/>
                  </a:lnTo>
                  <a:lnTo>
                    <a:pt x="150663" y="196719"/>
                  </a:lnTo>
                  <a:lnTo>
                    <a:pt x="150663" y="91725"/>
                  </a:lnTo>
                  <a:cubicBezTo>
                    <a:pt x="150877" y="80916"/>
                    <a:pt x="149739" y="70120"/>
                    <a:pt x="147275" y="59594"/>
                  </a:cubicBezTo>
                  <a:cubicBezTo>
                    <a:pt x="145550" y="52062"/>
                    <a:pt x="142246" y="44982"/>
                    <a:pt x="137588" y="38818"/>
                  </a:cubicBezTo>
                  <a:cubicBezTo>
                    <a:pt x="133534" y="33686"/>
                    <a:pt x="128111" y="29806"/>
                    <a:pt x="121946" y="27622"/>
                  </a:cubicBezTo>
                  <a:cubicBezTo>
                    <a:pt x="115002" y="25309"/>
                    <a:pt x="107686" y="24311"/>
                    <a:pt x="100376" y="24684"/>
                  </a:cubicBezTo>
                  <a:cubicBezTo>
                    <a:pt x="92756" y="24332"/>
                    <a:pt x="85131" y="25227"/>
                    <a:pt x="77800" y="27331"/>
                  </a:cubicBezTo>
                  <a:cubicBezTo>
                    <a:pt x="71051" y="29356"/>
                    <a:pt x="64966" y="33149"/>
                    <a:pt x="60173" y="38315"/>
                  </a:cubicBezTo>
                  <a:cubicBezTo>
                    <a:pt x="54829" y="44405"/>
                    <a:pt x="50968" y="51654"/>
                    <a:pt x="48898" y="59488"/>
                  </a:cubicBezTo>
                  <a:cubicBezTo>
                    <a:pt x="46019" y="70218"/>
                    <a:pt x="44682" y="81305"/>
                    <a:pt x="44928" y="92413"/>
                  </a:cubicBezTo>
                  <a:lnTo>
                    <a:pt x="44928" y="196825"/>
                  </a:lnTo>
                  <a:lnTo>
                    <a:pt x="-65" y="196825"/>
                  </a:lnTo>
                  <a:lnTo>
                    <a:pt x="-65" y="104614"/>
                  </a:lnTo>
                  <a:cubicBezTo>
                    <a:pt x="-65" y="72714"/>
                    <a:pt x="8396" y="47544"/>
                    <a:pt x="25316" y="29104"/>
                  </a:cubicBezTo>
                  <a:cubicBezTo>
                    <a:pt x="42236" y="10665"/>
                    <a:pt x="66578" y="1447"/>
                    <a:pt x="98338" y="1447"/>
                  </a:cubicBezTo>
                  <a:cubicBezTo>
                    <a:pt x="113755" y="1042"/>
                    <a:pt x="129111" y="3508"/>
                    <a:pt x="143623" y="8725"/>
                  </a:cubicBezTo>
                  <a:cubicBezTo>
                    <a:pt x="155242" y="13103"/>
                    <a:pt x="165540" y="20394"/>
                    <a:pt x="173530" y="29898"/>
                  </a:cubicBezTo>
                  <a:cubicBezTo>
                    <a:pt x="182060" y="20066"/>
                    <a:pt x="192824" y="12425"/>
                    <a:pt x="204920" y="7613"/>
                  </a:cubicBezTo>
                  <a:cubicBezTo>
                    <a:pt x="218791" y="2267"/>
                    <a:pt x="233570" y="-329"/>
                    <a:pt x="248431" y="-36"/>
                  </a:cubicBezTo>
                  <a:cubicBezTo>
                    <a:pt x="263708" y="-419"/>
                    <a:pt x="278921" y="2050"/>
                    <a:pt x="293292" y="7243"/>
                  </a:cubicBezTo>
                  <a:cubicBezTo>
                    <a:pt x="304901" y="11530"/>
                    <a:pt x="315286" y="18589"/>
                    <a:pt x="323544" y="27807"/>
                  </a:cubicBezTo>
                  <a:cubicBezTo>
                    <a:pt x="331548" y="37179"/>
                    <a:pt x="337338" y="48235"/>
                    <a:pt x="340483" y="60150"/>
                  </a:cubicBezTo>
                  <a:cubicBezTo>
                    <a:pt x="344188" y="74154"/>
                    <a:pt x="345969" y="88597"/>
                    <a:pt x="345776" y="103079"/>
                  </a:cubicBezTo>
                  <a:lnTo>
                    <a:pt x="345776" y="196931"/>
                  </a:lnTo>
                  <a:lnTo>
                    <a:pt x="300783" y="196931"/>
                  </a:lnTo>
                  <a:lnTo>
                    <a:pt x="300783" y="91063"/>
                  </a:lnTo>
                  <a:cubicBezTo>
                    <a:pt x="300965" y="80042"/>
                    <a:pt x="299864" y="69038"/>
                    <a:pt x="297501" y="58271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C7B067-7A0E-4152-891B-E5CDBE4D4E8E}"/>
                </a:ext>
              </a:extLst>
            </p:cNvPr>
            <p:cNvSpPr/>
            <p:nvPr userDrawn="1"/>
          </p:nvSpPr>
          <p:spPr>
            <a:xfrm>
              <a:off x="10421867" y="303518"/>
              <a:ext cx="204561" cy="200783"/>
            </a:xfrm>
            <a:custGeom>
              <a:avLst/>
              <a:gdLst>
                <a:gd name="connsiteX0" fmla="*/ 158550 w 204561"/>
                <a:gd name="connsiteY0" fmla="*/ 93290 h 200783"/>
                <a:gd name="connsiteX1" fmla="*/ 154527 w 204561"/>
                <a:gd name="connsiteY1" fmla="*/ 59704 h 200783"/>
                <a:gd name="connsiteX2" fmla="*/ 143040 w 204561"/>
                <a:gd name="connsiteY2" fmla="*/ 38213 h 200783"/>
                <a:gd name="connsiteX3" fmla="*/ 125149 w 204561"/>
                <a:gd name="connsiteY3" fmla="*/ 26726 h 200783"/>
                <a:gd name="connsiteX4" fmla="*/ 102229 w 204561"/>
                <a:gd name="connsiteY4" fmla="*/ 23735 h 200783"/>
                <a:gd name="connsiteX5" fmla="*/ 79308 w 204561"/>
                <a:gd name="connsiteY5" fmla="*/ 26541 h 200783"/>
                <a:gd name="connsiteX6" fmla="*/ 61417 w 204561"/>
                <a:gd name="connsiteY6" fmla="*/ 37789 h 200783"/>
                <a:gd name="connsiteX7" fmla="*/ 49957 w 204561"/>
                <a:gd name="connsiteY7" fmla="*/ 59519 h 200783"/>
                <a:gd name="connsiteX8" fmla="*/ 45934 w 204561"/>
                <a:gd name="connsiteY8" fmla="*/ 93290 h 200783"/>
                <a:gd name="connsiteX9" fmla="*/ 45934 w 204561"/>
                <a:gd name="connsiteY9" fmla="*/ 107371 h 200783"/>
                <a:gd name="connsiteX10" fmla="*/ 49957 w 204561"/>
                <a:gd name="connsiteY10" fmla="*/ 141142 h 200783"/>
                <a:gd name="connsiteX11" fmla="*/ 61417 w 204561"/>
                <a:gd name="connsiteY11" fmla="*/ 162845 h 200783"/>
                <a:gd name="connsiteX12" fmla="*/ 79308 w 204561"/>
                <a:gd name="connsiteY12" fmla="*/ 174120 h 200783"/>
                <a:gd name="connsiteX13" fmla="*/ 102229 w 204561"/>
                <a:gd name="connsiteY13" fmla="*/ 176926 h 200783"/>
                <a:gd name="connsiteX14" fmla="*/ 143040 w 204561"/>
                <a:gd name="connsiteY14" fmla="*/ 156017 h 200783"/>
                <a:gd name="connsiteX15" fmla="*/ 158550 w 204561"/>
                <a:gd name="connsiteY15" fmla="*/ 94084 h 200783"/>
                <a:gd name="connsiteX16" fmla="*/ 158550 w 204561"/>
                <a:gd name="connsiteY16" fmla="*/ 93290 h 200783"/>
                <a:gd name="connsiteX17" fmla="*/ 204496 w 204561"/>
                <a:gd name="connsiteY17" fmla="*/ 200349 h 200783"/>
                <a:gd name="connsiteX18" fmla="*/ 157782 w 204561"/>
                <a:gd name="connsiteY18" fmla="*/ 200349 h 200783"/>
                <a:gd name="connsiteX19" fmla="*/ 157782 w 204561"/>
                <a:gd name="connsiteY19" fmla="*/ 199131 h 200783"/>
                <a:gd name="connsiteX20" fmla="*/ 158550 w 204561"/>
                <a:gd name="connsiteY20" fmla="*/ 158928 h 200783"/>
                <a:gd name="connsiteX21" fmla="*/ 145078 w 204561"/>
                <a:gd name="connsiteY21" fmla="*/ 179440 h 200783"/>
                <a:gd name="connsiteX22" fmla="*/ 131633 w 204561"/>
                <a:gd name="connsiteY22" fmla="*/ 192117 h 200783"/>
                <a:gd name="connsiteX23" fmla="*/ 116997 w 204561"/>
                <a:gd name="connsiteY23" fmla="*/ 198708 h 200783"/>
                <a:gd name="connsiteX24" fmla="*/ 100323 w 204561"/>
                <a:gd name="connsiteY24" fmla="*/ 200666 h 200783"/>
                <a:gd name="connsiteX25" fmla="*/ 55329 w 204561"/>
                <a:gd name="connsiteY25" fmla="*/ 193838 h 200783"/>
                <a:gd name="connsiteX26" fmla="*/ 24840 w 204561"/>
                <a:gd name="connsiteY26" fmla="*/ 173935 h 200783"/>
                <a:gd name="connsiteX27" fmla="*/ 6763 w 204561"/>
                <a:gd name="connsiteY27" fmla="*/ 142360 h 200783"/>
                <a:gd name="connsiteX28" fmla="*/ -65 w 204561"/>
                <a:gd name="connsiteY28" fmla="*/ 100542 h 200783"/>
                <a:gd name="connsiteX29" fmla="*/ 6763 w 204561"/>
                <a:gd name="connsiteY29" fmla="*/ 58698 h 200783"/>
                <a:gd name="connsiteX30" fmla="*/ 24813 w 204561"/>
                <a:gd name="connsiteY30" fmla="*/ 27123 h 200783"/>
                <a:gd name="connsiteX31" fmla="*/ 55303 w 204561"/>
                <a:gd name="connsiteY31" fmla="*/ 7008 h 200783"/>
                <a:gd name="connsiteX32" fmla="*/ 100297 w 204561"/>
                <a:gd name="connsiteY32" fmla="*/ -32 h 200783"/>
                <a:gd name="connsiteX33" fmla="*/ 147434 w 204561"/>
                <a:gd name="connsiteY33" fmla="*/ 7008 h 200783"/>
                <a:gd name="connsiteX34" fmla="*/ 197721 w 204561"/>
                <a:gd name="connsiteY34" fmla="*/ 58592 h 200783"/>
                <a:gd name="connsiteX35" fmla="*/ 204496 w 204561"/>
                <a:gd name="connsiteY35" fmla="*/ 100278 h 200783"/>
                <a:gd name="connsiteX36" fmla="*/ 204496 w 204561"/>
                <a:gd name="connsiteY36" fmla="*/ 200269 h 2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4561" h="200783">
                  <a:moveTo>
                    <a:pt x="158550" y="93290"/>
                  </a:moveTo>
                  <a:cubicBezTo>
                    <a:pt x="158807" y="81960"/>
                    <a:pt x="157452" y="70653"/>
                    <a:pt x="154527" y="59704"/>
                  </a:cubicBezTo>
                  <a:cubicBezTo>
                    <a:pt x="152394" y="51756"/>
                    <a:pt x="148464" y="44403"/>
                    <a:pt x="143040" y="38213"/>
                  </a:cubicBezTo>
                  <a:cubicBezTo>
                    <a:pt x="138168" y="32903"/>
                    <a:pt x="132004" y="28947"/>
                    <a:pt x="125149" y="26726"/>
                  </a:cubicBezTo>
                  <a:cubicBezTo>
                    <a:pt x="117738" y="24413"/>
                    <a:pt x="109983" y="23399"/>
                    <a:pt x="102229" y="23735"/>
                  </a:cubicBezTo>
                  <a:cubicBezTo>
                    <a:pt x="94487" y="23394"/>
                    <a:pt x="86740" y="24344"/>
                    <a:pt x="79308" y="26541"/>
                  </a:cubicBezTo>
                  <a:cubicBezTo>
                    <a:pt x="72446" y="28621"/>
                    <a:pt x="66266" y="32506"/>
                    <a:pt x="61417" y="37789"/>
                  </a:cubicBezTo>
                  <a:cubicBezTo>
                    <a:pt x="55970" y="44051"/>
                    <a:pt x="52048" y="51488"/>
                    <a:pt x="49957" y="59519"/>
                  </a:cubicBezTo>
                  <a:cubicBezTo>
                    <a:pt x="47040" y="70531"/>
                    <a:pt x="45685" y="81899"/>
                    <a:pt x="45934" y="93290"/>
                  </a:cubicBezTo>
                  <a:lnTo>
                    <a:pt x="45934" y="107371"/>
                  </a:lnTo>
                  <a:cubicBezTo>
                    <a:pt x="45688" y="118759"/>
                    <a:pt x="47043" y="130129"/>
                    <a:pt x="49957" y="141142"/>
                  </a:cubicBezTo>
                  <a:cubicBezTo>
                    <a:pt x="52034" y="149170"/>
                    <a:pt x="55959" y="156602"/>
                    <a:pt x="61417" y="162845"/>
                  </a:cubicBezTo>
                  <a:cubicBezTo>
                    <a:pt x="66258" y="168144"/>
                    <a:pt x="72440" y="172040"/>
                    <a:pt x="79308" y="174120"/>
                  </a:cubicBezTo>
                  <a:cubicBezTo>
                    <a:pt x="86740" y="176317"/>
                    <a:pt x="94487" y="177267"/>
                    <a:pt x="102229" y="176926"/>
                  </a:cubicBezTo>
                  <a:cubicBezTo>
                    <a:pt x="119114" y="177455"/>
                    <a:pt x="132718" y="170486"/>
                    <a:pt x="143040" y="156017"/>
                  </a:cubicBezTo>
                  <a:cubicBezTo>
                    <a:pt x="153363" y="141547"/>
                    <a:pt x="158531" y="120903"/>
                    <a:pt x="158550" y="94084"/>
                  </a:cubicBezTo>
                  <a:lnTo>
                    <a:pt x="158550" y="93290"/>
                  </a:lnTo>
                  <a:close/>
                  <a:moveTo>
                    <a:pt x="204496" y="200349"/>
                  </a:moveTo>
                  <a:lnTo>
                    <a:pt x="157782" y="200349"/>
                  </a:lnTo>
                  <a:lnTo>
                    <a:pt x="157782" y="199131"/>
                  </a:lnTo>
                  <a:lnTo>
                    <a:pt x="158550" y="158928"/>
                  </a:lnTo>
                  <a:cubicBezTo>
                    <a:pt x="154707" y="166169"/>
                    <a:pt x="150197" y="173038"/>
                    <a:pt x="145078" y="179440"/>
                  </a:cubicBezTo>
                  <a:cubicBezTo>
                    <a:pt x="141214" y="184275"/>
                    <a:pt x="136688" y="188544"/>
                    <a:pt x="131633" y="192117"/>
                  </a:cubicBezTo>
                  <a:cubicBezTo>
                    <a:pt x="127182" y="195159"/>
                    <a:pt x="122227" y="197390"/>
                    <a:pt x="116997" y="198708"/>
                  </a:cubicBezTo>
                  <a:cubicBezTo>
                    <a:pt x="111542" y="200052"/>
                    <a:pt x="105942" y="200709"/>
                    <a:pt x="100323" y="200666"/>
                  </a:cubicBezTo>
                  <a:cubicBezTo>
                    <a:pt x="85041" y="201061"/>
                    <a:pt x="69807" y="198747"/>
                    <a:pt x="55329" y="193838"/>
                  </a:cubicBezTo>
                  <a:cubicBezTo>
                    <a:pt x="43721" y="189738"/>
                    <a:pt x="33264" y="182912"/>
                    <a:pt x="24840" y="173935"/>
                  </a:cubicBezTo>
                  <a:cubicBezTo>
                    <a:pt x="16593" y="164846"/>
                    <a:pt x="10423" y="154071"/>
                    <a:pt x="6763" y="142360"/>
                  </a:cubicBezTo>
                  <a:cubicBezTo>
                    <a:pt x="2539" y="128809"/>
                    <a:pt x="239" y="114734"/>
                    <a:pt x="-65" y="100542"/>
                  </a:cubicBezTo>
                  <a:cubicBezTo>
                    <a:pt x="236" y="86343"/>
                    <a:pt x="2536" y="72257"/>
                    <a:pt x="6763" y="58698"/>
                  </a:cubicBezTo>
                  <a:cubicBezTo>
                    <a:pt x="10410" y="46984"/>
                    <a:pt x="16569" y="36209"/>
                    <a:pt x="24813" y="27123"/>
                  </a:cubicBezTo>
                  <a:cubicBezTo>
                    <a:pt x="33262" y="18124"/>
                    <a:pt x="43705" y="11235"/>
                    <a:pt x="55303" y="7008"/>
                  </a:cubicBezTo>
                  <a:cubicBezTo>
                    <a:pt x="69751" y="1958"/>
                    <a:pt x="84996" y="-429"/>
                    <a:pt x="100297" y="-32"/>
                  </a:cubicBezTo>
                  <a:cubicBezTo>
                    <a:pt x="116296" y="-408"/>
                    <a:pt x="132242" y="1972"/>
                    <a:pt x="147434" y="7008"/>
                  </a:cubicBezTo>
                  <a:cubicBezTo>
                    <a:pt x="171585" y="15007"/>
                    <a:pt x="190339" y="34245"/>
                    <a:pt x="197721" y="58592"/>
                  </a:cubicBezTo>
                  <a:cubicBezTo>
                    <a:pt x="201918" y="72101"/>
                    <a:pt x="204200" y="86134"/>
                    <a:pt x="204496" y="100278"/>
                  </a:cubicBezTo>
                  <a:lnTo>
                    <a:pt x="204496" y="200269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2391AF-63BB-4AEB-AF14-39F5F5B9441F}"/>
                </a:ext>
              </a:extLst>
            </p:cNvPr>
            <p:cNvSpPr/>
            <p:nvPr userDrawn="1"/>
          </p:nvSpPr>
          <p:spPr>
            <a:xfrm>
              <a:off x="10662291" y="206719"/>
              <a:ext cx="269908" cy="294179"/>
            </a:xfrm>
            <a:custGeom>
              <a:avLst/>
              <a:gdLst>
                <a:gd name="connsiteX0" fmla="*/ 224505 w 269908"/>
                <a:gd name="connsiteY0" fmla="*/ 96715 h 294179"/>
                <a:gd name="connsiteX1" fmla="*/ 224505 w 269908"/>
                <a:gd name="connsiteY1" fmla="*/ -74 h 294179"/>
                <a:gd name="connsiteX2" fmla="*/ 181311 w 269908"/>
                <a:gd name="connsiteY2" fmla="*/ -74 h 294179"/>
                <a:gd name="connsiteX3" fmla="*/ 181311 w 269908"/>
                <a:gd name="connsiteY3" fmla="*/ 96715 h 294179"/>
                <a:gd name="connsiteX4" fmla="*/ 135603 w 269908"/>
                <a:gd name="connsiteY4" fmla="*/ 96715 h 294179"/>
                <a:gd name="connsiteX5" fmla="*/ 125519 w 269908"/>
                <a:gd name="connsiteY5" fmla="*/ 96715 h 294179"/>
                <a:gd name="connsiteX6" fmla="*/ 116918 w 269908"/>
                <a:gd name="connsiteY6" fmla="*/ 96715 h 294179"/>
                <a:gd name="connsiteX7" fmla="*/ 29313 w 269908"/>
                <a:gd name="connsiteY7" fmla="*/ 125828 h 294179"/>
                <a:gd name="connsiteX8" fmla="*/ -65 w 269908"/>
                <a:gd name="connsiteY8" fmla="*/ 200915 h 294179"/>
                <a:gd name="connsiteX9" fmla="*/ -65 w 269908"/>
                <a:gd name="connsiteY9" fmla="*/ 294105 h 294179"/>
                <a:gd name="connsiteX10" fmla="*/ 44610 w 269908"/>
                <a:gd name="connsiteY10" fmla="*/ 294105 h 294179"/>
                <a:gd name="connsiteX11" fmla="*/ 44610 w 269908"/>
                <a:gd name="connsiteY11" fmla="*/ 185088 h 294179"/>
                <a:gd name="connsiteX12" fmla="*/ 50671 w 269908"/>
                <a:gd name="connsiteY12" fmla="*/ 152507 h 294179"/>
                <a:gd name="connsiteX13" fmla="*/ 69357 w 269908"/>
                <a:gd name="connsiteY13" fmla="*/ 130804 h 294179"/>
                <a:gd name="connsiteX14" fmla="*/ 91510 w 269908"/>
                <a:gd name="connsiteY14" fmla="*/ 121276 h 294179"/>
                <a:gd name="connsiteX15" fmla="*/ 115727 w 269908"/>
                <a:gd name="connsiteY15" fmla="*/ 118338 h 294179"/>
                <a:gd name="connsiteX16" fmla="*/ 125493 w 269908"/>
                <a:gd name="connsiteY16" fmla="*/ 118603 h 294179"/>
                <a:gd name="connsiteX17" fmla="*/ 139282 w 269908"/>
                <a:gd name="connsiteY17" fmla="*/ 119768 h 294179"/>
                <a:gd name="connsiteX18" fmla="*/ 152013 w 269908"/>
                <a:gd name="connsiteY18" fmla="*/ 120112 h 294179"/>
                <a:gd name="connsiteX19" fmla="*/ 181311 w 269908"/>
                <a:gd name="connsiteY19" fmla="*/ 119794 h 294179"/>
                <a:gd name="connsiteX20" fmla="*/ 181311 w 269908"/>
                <a:gd name="connsiteY20" fmla="*/ 293972 h 294179"/>
                <a:gd name="connsiteX21" fmla="*/ 224505 w 269908"/>
                <a:gd name="connsiteY21" fmla="*/ 293972 h 294179"/>
                <a:gd name="connsiteX22" fmla="*/ 224505 w 269908"/>
                <a:gd name="connsiteY22" fmla="*/ 119794 h 294179"/>
                <a:gd name="connsiteX23" fmla="*/ 269843 w 269908"/>
                <a:gd name="connsiteY23" fmla="*/ 119794 h 294179"/>
                <a:gd name="connsiteX24" fmla="*/ 269843 w 269908"/>
                <a:gd name="connsiteY24" fmla="*/ 96715 h 2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908" h="294179">
                  <a:moveTo>
                    <a:pt x="224505" y="96715"/>
                  </a:moveTo>
                  <a:lnTo>
                    <a:pt x="224505" y="-74"/>
                  </a:lnTo>
                  <a:lnTo>
                    <a:pt x="181311" y="-74"/>
                  </a:lnTo>
                  <a:lnTo>
                    <a:pt x="181311" y="96715"/>
                  </a:lnTo>
                  <a:lnTo>
                    <a:pt x="135603" y="96715"/>
                  </a:lnTo>
                  <a:cubicBezTo>
                    <a:pt x="132718" y="96477"/>
                    <a:pt x="128616" y="96715"/>
                    <a:pt x="125519" y="96715"/>
                  </a:cubicBezTo>
                  <a:lnTo>
                    <a:pt x="116918" y="96715"/>
                  </a:lnTo>
                  <a:cubicBezTo>
                    <a:pt x="79652" y="96715"/>
                    <a:pt x="48898" y="107460"/>
                    <a:pt x="29313" y="125828"/>
                  </a:cubicBezTo>
                  <a:cubicBezTo>
                    <a:pt x="9727" y="144196"/>
                    <a:pt x="-65" y="169208"/>
                    <a:pt x="-65" y="200915"/>
                  </a:cubicBezTo>
                  <a:lnTo>
                    <a:pt x="-65" y="294105"/>
                  </a:lnTo>
                  <a:lnTo>
                    <a:pt x="44610" y="294105"/>
                  </a:lnTo>
                  <a:lnTo>
                    <a:pt x="44610" y="185088"/>
                  </a:lnTo>
                  <a:cubicBezTo>
                    <a:pt x="44248" y="173916"/>
                    <a:pt x="46315" y="162800"/>
                    <a:pt x="50671" y="152507"/>
                  </a:cubicBezTo>
                  <a:cubicBezTo>
                    <a:pt x="54694" y="143773"/>
                    <a:pt x="62846" y="136018"/>
                    <a:pt x="69357" y="130804"/>
                  </a:cubicBezTo>
                  <a:cubicBezTo>
                    <a:pt x="75868" y="125590"/>
                    <a:pt x="83437" y="123473"/>
                    <a:pt x="91510" y="121276"/>
                  </a:cubicBezTo>
                  <a:cubicBezTo>
                    <a:pt x="99386" y="119077"/>
                    <a:pt x="107551" y="118087"/>
                    <a:pt x="115727" y="118338"/>
                  </a:cubicBezTo>
                  <a:cubicBezTo>
                    <a:pt x="118850" y="118338"/>
                    <a:pt x="122105" y="118338"/>
                    <a:pt x="125493" y="118603"/>
                  </a:cubicBezTo>
                  <a:cubicBezTo>
                    <a:pt x="128881" y="118868"/>
                    <a:pt x="134624" y="119344"/>
                    <a:pt x="139282" y="119768"/>
                  </a:cubicBezTo>
                  <a:cubicBezTo>
                    <a:pt x="142855" y="120112"/>
                    <a:pt x="152013" y="120112"/>
                    <a:pt x="152013" y="120112"/>
                  </a:cubicBezTo>
                  <a:lnTo>
                    <a:pt x="181311" y="119794"/>
                  </a:lnTo>
                  <a:lnTo>
                    <a:pt x="181311" y="293972"/>
                  </a:lnTo>
                  <a:lnTo>
                    <a:pt x="224505" y="293972"/>
                  </a:lnTo>
                  <a:lnTo>
                    <a:pt x="224505" y="119794"/>
                  </a:lnTo>
                  <a:lnTo>
                    <a:pt x="269843" y="119794"/>
                  </a:lnTo>
                  <a:lnTo>
                    <a:pt x="269843" y="96715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C36CBB-B513-4051-B03B-1D5E46648565}"/>
                </a:ext>
              </a:extLst>
            </p:cNvPr>
            <p:cNvSpPr/>
            <p:nvPr userDrawn="1"/>
          </p:nvSpPr>
          <p:spPr>
            <a:xfrm>
              <a:off x="10941516" y="303561"/>
              <a:ext cx="204376" cy="200660"/>
            </a:xfrm>
            <a:custGeom>
              <a:avLst/>
              <a:gdLst>
                <a:gd name="connsiteX0" fmla="*/ 49745 w 204376"/>
                <a:gd name="connsiteY0" fmla="*/ 140915 h 200660"/>
                <a:gd name="connsiteX1" fmla="*/ 61205 w 204376"/>
                <a:gd name="connsiteY1" fmla="*/ 162406 h 200660"/>
                <a:gd name="connsiteX2" fmla="*/ 79097 w 204376"/>
                <a:gd name="connsiteY2" fmla="*/ 173866 h 200660"/>
                <a:gd name="connsiteX3" fmla="*/ 102043 w 204376"/>
                <a:gd name="connsiteY3" fmla="*/ 176883 h 200660"/>
                <a:gd name="connsiteX4" fmla="*/ 124964 w 204376"/>
                <a:gd name="connsiteY4" fmla="*/ 174078 h 200660"/>
                <a:gd name="connsiteX5" fmla="*/ 142855 w 204376"/>
                <a:gd name="connsiteY5" fmla="*/ 162829 h 200660"/>
                <a:gd name="connsiteX6" fmla="*/ 154315 w 204376"/>
                <a:gd name="connsiteY6" fmla="*/ 141100 h 200660"/>
                <a:gd name="connsiteX7" fmla="*/ 158259 w 204376"/>
                <a:gd name="connsiteY7" fmla="*/ 107328 h 200660"/>
                <a:gd name="connsiteX8" fmla="*/ 158259 w 204376"/>
                <a:gd name="connsiteY8" fmla="*/ 93248 h 200660"/>
                <a:gd name="connsiteX9" fmla="*/ 154236 w 204376"/>
                <a:gd name="connsiteY9" fmla="*/ 59476 h 200660"/>
                <a:gd name="connsiteX10" fmla="*/ 142776 w 204376"/>
                <a:gd name="connsiteY10" fmla="*/ 37747 h 200660"/>
                <a:gd name="connsiteX11" fmla="*/ 124884 w 204376"/>
                <a:gd name="connsiteY11" fmla="*/ 26498 h 200660"/>
                <a:gd name="connsiteX12" fmla="*/ 101964 w 204376"/>
                <a:gd name="connsiteY12" fmla="*/ 23666 h 200660"/>
                <a:gd name="connsiteX13" fmla="*/ 79017 w 204376"/>
                <a:gd name="connsiteY13" fmla="*/ 26684 h 200660"/>
                <a:gd name="connsiteX14" fmla="*/ 61126 w 204376"/>
                <a:gd name="connsiteY14" fmla="*/ 38170 h 200660"/>
                <a:gd name="connsiteX15" fmla="*/ 49666 w 204376"/>
                <a:gd name="connsiteY15" fmla="*/ 59661 h 200660"/>
                <a:gd name="connsiteX16" fmla="*/ 45643 w 204376"/>
                <a:gd name="connsiteY16" fmla="*/ 93248 h 200660"/>
                <a:gd name="connsiteX17" fmla="*/ 45643 w 204376"/>
                <a:gd name="connsiteY17" fmla="*/ 107328 h 200660"/>
                <a:gd name="connsiteX18" fmla="*/ 49745 w 204376"/>
                <a:gd name="connsiteY18" fmla="*/ 140915 h 200660"/>
                <a:gd name="connsiteX19" fmla="*/ 148969 w 204376"/>
                <a:gd name="connsiteY19" fmla="*/ 8395 h 200660"/>
                <a:gd name="connsiteX20" fmla="*/ 179432 w 204376"/>
                <a:gd name="connsiteY20" fmla="*/ 30707 h 200660"/>
                <a:gd name="connsiteX21" fmla="*/ 197483 w 204376"/>
                <a:gd name="connsiteY21" fmla="*/ 62679 h 200660"/>
                <a:gd name="connsiteX22" fmla="*/ 204311 w 204376"/>
                <a:gd name="connsiteY22" fmla="*/ 100500 h 200660"/>
                <a:gd name="connsiteX23" fmla="*/ 197694 w 204376"/>
                <a:gd name="connsiteY23" fmla="*/ 139300 h 200660"/>
                <a:gd name="connsiteX24" fmla="*/ 149154 w 204376"/>
                <a:gd name="connsiteY24" fmla="*/ 192604 h 200660"/>
                <a:gd name="connsiteX25" fmla="*/ 104161 w 204376"/>
                <a:gd name="connsiteY25" fmla="*/ 200544 h 200660"/>
                <a:gd name="connsiteX26" fmla="*/ 57023 w 204376"/>
                <a:gd name="connsiteY26" fmla="*/ 192604 h 200660"/>
                <a:gd name="connsiteX27" fmla="*/ 25263 w 204376"/>
                <a:gd name="connsiteY27" fmla="*/ 170690 h 200660"/>
                <a:gd name="connsiteX28" fmla="*/ 6737 w 204376"/>
                <a:gd name="connsiteY28" fmla="*/ 138691 h 200660"/>
                <a:gd name="connsiteX29" fmla="*/ -65 w 204376"/>
                <a:gd name="connsiteY29" fmla="*/ 100500 h 200660"/>
                <a:gd name="connsiteX30" fmla="*/ 6340 w 204376"/>
                <a:gd name="connsiteY30" fmla="*/ 62679 h 200660"/>
                <a:gd name="connsiteX31" fmla="*/ 56891 w 204376"/>
                <a:gd name="connsiteY31" fmla="*/ 8395 h 200660"/>
                <a:gd name="connsiteX32" fmla="*/ 104214 w 204376"/>
                <a:gd name="connsiteY32" fmla="*/ -74 h 200660"/>
                <a:gd name="connsiteX33" fmla="*/ 148943 w 204376"/>
                <a:gd name="connsiteY33" fmla="*/ 8395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376" h="200660">
                  <a:moveTo>
                    <a:pt x="49745" y="140915"/>
                  </a:moveTo>
                  <a:cubicBezTo>
                    <a:pt x="51881" y="148857"/>
                    <a:pt x="55801" y="156207"/>
                    <a:pt x="61205" y="162406"/>
                  </a:cubicBezTo>
                  <a:cubicBezTo>
                    <a:pt x="66072" y="167715"/>
                    <a:pt x="72239" y="171666"/>
                    <a:pt x="79097" y="173866"/>
                  </a:cubicBezTo>
                  <a:cubicBezTo>
                    <a:pt x="86510" y="176200"/>
                    <a:pt x="94278" y="177222"/>
                    <a:pt x="102043" y="176883"/>
                  </a:cubicBezTo>
                  <a:cubicBezTo>
                    <a:pt x="109785" y="177224"/>
                    <a:pt x="117532" y="176274"/>
                    <a:pt x="124964" y="174078"/>
                  </a:cubicBezTo>
                  <a:cubicBezTo>
                    <a:pt x="131826" y="171997"/>
                    <a:pt x="138007" y="168112"/>
                    <a:pt x="142855" y="162829"/>
                  </a:cubicBezTo>
                  <a:cubicBezTo>
                    <a:pt x="148299" y="156564"/>
                    <a:pt x="152219" y="149130"/>
                    <a:pt x="154315" y="141100"/>
                  </a:cubicBezTo>
                  <a:cubicBezTo>
                    <a:pt x="157203" y="130082"/>
                    <a:pt x="158532" y="118714"/>
                    <a:pt x="158259" y="107328"/>
                  </a:cubicBezTo>
                  <a:lnTo>
                    <a:pt x="158259" y="93248"/>
                  </a:lnTo>
                  <a:cubicBezTo>
                    <a:pt x="158508" y="81856"/>
                    <a:pt x="157152" y="70489"/>
                    <a:pt x="154236" y="59476"/>
                  </a:cubicBezTo>
                  <a:cubicBezTo>
                    <a:pt x="152134" y="51449"/>
                    <a:pt x="148212" y="44014"/>
                    <a:pt x="142776" y="37747"/>
                  </a:cubicBezTo>
                  <a:cubicBezTo>
                    <a:pt x="137927" y="32464"/>
                    <a:pt x="131747" y="28579"/>
                    <a:pt x="124884" y="26498"/>
                  </a:cubicBezTo>
                  <a:cubicBezTo>
                    <a:pt x="117450" y="24304"/>
                    <a:pt x="109708" y="23346"/>
                    <a:pt x="101964" y="23666"/>
                  </a:cubicBezTo>
                  <a:cubicBezTo>
                    <a:pt x="94199" y="23341"/>
                    <a:pt x="86433" y="24360"/>
                    <a:pt x="79017" y="26684"/>
                  </a:cubicBezTo>
                  <a:cubicBezTo>
                    <a:pt x="72162" y="28904"/>
                    <a:pt x="65998" y="32861"/>
                    <a:pt x="61126" y="38170"/>
                  </a:cubicBezTo>
                  <a:cubicBezTo>
                    <a:pt x="55721" y="44369"/>
                    <a:pt x="51802" y="51719"/>
                    <a:pt x="49666" y="59661"/>
                  </a:cubicBezTo>
                  <a:cubicBezTo>
                    <a:pt x="46738" y="70608"/>
                    <a:pt x="45383" y="81917"/>
                    <a:pt x="45643" y="93248"/>
                  </a:cubicBezTo>
                  <a:lnTo>
                    <a:pt x="45643" y="107328"/>
                  </a:lnTo>
                  <a:cubicBezTo>
                    <a:pt x="45412" y="118661"/>
                    <a:pt x="46794" y="129971"/>
                    <a:pt x="49745" y="140915"/>
                  </a:cubicBezTo>
                  <a:close/>
                  <a:moveTo>
                    <a:pt x="148969" y="8395"/>
                  </a:moveTo>
                  <a:cubicBezTo>
                    <a:pt x="160614" y="13548"/>
                    <a:pt x="171005" y="21160"/>
                    <a:pt x="179432" y="30707"/>
                  </a:cubicBezTo>
                  <a:cubicBezTo>
                    <a:pt x="187505" y="40065"/>
                    <a:pt x="193642" y="50933"/>
                    <a:pt x="197483" y="62679"/>
                  </a:cubicBezTo>
                  <a:cubicBezTo>
                    <a:pt x="201522" y="74904"/>
                    <a:pt x="203819" y="87634"/>
                    <a:pt x="204311" y="100500"/>
                  </a:cubicBezTo>
                  <a:cubicBezTo>
                    <a:pt x="203843" y="113670"/>
                    <a:pt x="201619" y="126720"/>
                    <a:pt x="197694" y="139300"/>
                  </a:cubicBezTo>
                  <a:cubicBezTo>
                    <a:pt x="190405" y="163493"/>
                    <a:pt x="172562" y="183089"/>
                    <a:pt x="149154" y="192604"/>
                  </a:cubicBezTo>
                  <a:cubicBezTo>
                    <a:pt x="134846" y="198260"/>
                    <a:pt x="119541" y="200963"/>
                    <a:pt x="104161" y="200544"/>
                  </a:cubicBezTo>
                  <a:cubicBezTo>
                    <a:pt x="85687" y="200544"/>
                    <a:pt x="69974" y="197898"/>
                    <a:pt x="57023" y="192604"/>
                  </a:cubicBezTo>
                  <a:cubicBezTo>
                    <a:pt x="44920" y="187787"/>
                    <a:pt x="34063" y="180295"/>
                    <a:pt x="25263" y="170690"/>
                  </a:cubicBezTo>
                  <a:cubicBezTo>
                    <a:pt x="16939" y="161421"/>
                    <a:pt x="10630" y="150525"/>
                    <a:pt x="6737" y="138691"/>
                  </a:cubicBezTo>
                  <a:cubicBezTo>
                    <a:pt x="2684" y="126345"/>
                    <a:pt x="395" y="113487"/>
                    <a:pt x="-65" y="100500"/>
                  </a:cubicBezTo>
                  <a:cubicBezTo>
                    <a:pt x="154" y="87642"/>
                    <a:pt x="2314" y="74890"/>
                    <a:pt x="6340" y="62679"/>
                  </a:cubicBezTo>
                  <a:cubicBezTo>
                    <a:pt x="14253" y="37951"/>
                    <a:pt x="32788" y="18045"/>
                    <a:pt x="56891" y="8395"/>
                  </a:cubicBezTo>
                  <a:cubicBezTo>
                    <a:pt x="69966" y="2766"/>
                    <a:pt x="85740" y="-56"/>
                    <a:pt x="104214" y="-74"/>
                  </a:cubicBezTo>
                  <a:cubicBezTo>
                    <a:pt x="121716" y="-74"/>
                    <a:pt x="136628" y="2750"/>
                    <a:pt x="148943" y="8395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B7E105-F1D6-44FE-B495-230ED95DD40B}"/>
                </a:ext>
              </a:extLst>
            </p:cNvPr>
            <p:cNvSpPr/>
            <p:nvPr userDrawn="1"/>
          </p:nvSpPr>
          <p:spPr>
            <a:xfrm>
              <a:off x="11173656" y="303523"/>
              <a:ext cx="204667" cy="282174"/>
            </a:xfrm>
            <a:custGeom>
              <a:avLst/>
              <a:gdLst>
                <a:gd name="connsiteX0" fmla="*/ 49242 w 204667"/>
                <a:gd name="connsiteY0" fmla="*/ 141058 h 282174"/>
                <a:gd name="connsiteX1" fmla="*/ 60782 w 204667"/>
                <a:gd name="connsiteY1" fmla="*/ 162602 h 282174"/>
                <a:gd name="connsiteX2" fmla="*/ 78806 w 204667"/>
                <a:gd name="connsiteY2" fmla="*/ 174063 h 282174"/>
                <a:gd name="connsiteX3" fmla="*/ 101911 w 204667"/>
                <a:gd name="connsiteY3" fmla="*/ 177080 h 282174"/>
                <a:gd name="connsiteX4" fmla="*/ 124990 w 204667"/>
                <a:gd name="connsiteY4" fmla="*/ 174274 h 282174"/>
                <a:gd name="connsiteX5" fmla="*/ 143146 w 204667"/>
                <a:gd name="connsiteY5" fmla="*/ 162999 h 282174"/>
                <a:gd name="connsiteX6" fmla="*/ 154686 w 204667"/>
                <a:gd name="connsiteY6" fmla="*/ 141270 h 282174"/>
                <a:gd name="connsiteX7" fmla="*/ 158735 w 204667"/>
                <a:gd name="connsiteY7" fmla="*/ 107446 h 282174"/>
                <a:gd name="connsiteX8" fmla="*/ 158735 w 204667"/>
                <a:gd name="connsiteY8" fmla="*/ 93365 h 282174"/>
                <a:gd name="connsiteX9" fmla="*/ 154659 w 204667"/>
                <a:gd name="connsiteY9" fmla="*/ 59567 h 282174"/>
                <a:gd name="connsiteX10" fmla="*/ 143120 w 204667"/>
                <a:gd name="connsiteY10" fmla="*/ 37838 h 282174"/>
                <a:gd name="connsiteX11" fmla="*/ 125069 w 204667"/>
                <a:gd name="connsiteY11" fmla="*/ 26563 h 282174"/>
                <a:gd name="connsiteX12" fmla="*/ 101990 w 204667"/>
                <a:gd name="connsiteY12" fmla="*/ 23731 h 282174"/>
                <a:gd name="connsiteX13" fmla="*/ 78885 w 204667"/>
                <a:gd name="connsiteY13" fmla="*/ 26748 h 282174"/>
                <a:gd name="connsiteX14" fmla="*/ 60861 w 204667"/>
                <a:gd name="connsiteY14" fmla="*/ 38235 h 282174"/>
                <a:gd name="connsiteX15" fmla="*/ 49295 w 204667"/>
                <a:gd name="connsiteY15" fmla="*/ 59752 h 282174"/>
                <a:gd name="connsiteX16" fmla="*/ 45246 w 204667"/>
                <a:gd name="connsiteY16" fmla="*/ 93365 h 282174"/>
                <a:gd name="connsiteX17" fmla="*/ 45246 w 204667"/>
                <a:gd name="connsiteY17" fmla="*/ 107446 h 282174"/>
                <a:gd name="connsiteX18" fmla="*/ 49321 w 204667"/>
                <a:gd name="connsiteY18" fmla="*/ 141058 h 282174"/>
                <a:gd name="connsiteX19" fmla="*/ 45960 w 204667"/>
                <a:gd name="connsiteY19" fmla="*/ 282100 h 282174"/>
                <a:gd name="connsiteX20" fmla="*/ -65 w 204667"/>
                <a:gd name="connsiteY20" fmla="*/ 282100 h 282174"/>
                <a:gd name="connsiteX21" fmla="*/ -65 w 204667"/>
                <a:gd name="connsiteY21" fmla="*/ 100591 h 282174"/>
                <a:gd name="connsiteX22" fmla="*/ 6763 w 204667"/>
                <a:gd name="connsiteY22" fmla="*/ 58746 h 282174"/>
                <a:gd name="connsiteX23" fmla="*/ 25078 w 204667"/>
                <a:gd name="connsiteY23" fmla="*/ 27145 h 282174"/>
                <a:gd name="connsiteX24" fmla="*/ 56838 w 204667"/>
                <a:gd name="connsiteY24" fmla="*/ 7004 h 282174"/>
                <a:gd name="connsiteX25" fmla="*/ 104108 w 204667"/>
                <a:gd name="connsiteY25" fmla="*/ -36 h 282174"/>
                <a:gd name="connsiteX26" fmla="*/ 149101 w 204667"/>
                <a:gd name="connsiteY26" fmla="*/ 7004 h 282174"/>
                <a:gd name="connsiteX27" fmla="*/ 179644 w 204667"/>
                <a:gd name="connsiteY27" fmla="*/ 27145 h 282174"/>
                <a:gd name="connsiteX28" fmla="*/ 197747 w 204667"/>
                <a:gd name="connsiteY28" fmla="*/ 58746 h 282174"/>
                <a:gd name="connsiteX29" fmla="*/ 204602 w 204667"/>
                <a:gd name="connsiteY29" fmla="*/ 100617 h 282174"/>
                <a:gd name="connsiteX30" fmla="*/ 197800 w 204667"/>
                <a:gd name="connsiteY30" fmla="*/ 142620 h 282174"/>
                <a:gd name="connsiteX31" fmla="*/ 179670 w 204667"/>
                <a:gd name="connsiteY31" fmla="*/ 174195 h 282174"/>
                <a:gd name="connsiteX32" fmla="*/ 149048 w 204667"/>
                <a:gd name="connsiteY32" fmla="*/ 194151 h 282174"/>
                <a:gd name="connsiteX33" fmla="*/ 104055 w 204667"/>
                <a:gd name="connsiteY33" fmla="*/ 200979 h 282174"/>
                <a:gd name="connsiteX34" fmla="*/ 72030 w 204667"/>
                <a:gd name="connsiteY34" fmla="*/ 198147 h 282174"/>
                <a:gd name="connsiteX35" fmla="*/ 46437 w 204667"/>
                <a:gd name="connsiteY35" fmla="*/ 189704 h 28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4667" h="282174">
                  <a:moveTo>
                    <a:pt x="49242" y="141058"/>
                  </a:moveTo>
                  <a:cubicBezTo>
                    <a:pt x="51381" y="149030"/>
                    <a:pt x="55329" y="156404"/>
                    <a:pt x="60782" y="162602"/>
                  </a:cubicBezTo>
                  <a:cubicBezTo>
                    <a:pt x="65697" y="167917"/>
                    <a:pt x="71906" y="171866"/>
                    <a:pt x="78806" y="174063"/>
                  </a:cubicBezTo>
                  <a:cubicBezTo>
                    <a:pt x="86275" y="176400"/>
                    <a:pt x="94093" y="177421"/>
                    <a:pt x="101911" y="177080"/>
                  </a:cubicBezTo>
                  <a:cubicBezTo>
                    <a:pt x="109705" y="177424"/>
                    <a:pt x="117505" y="176476"/>
                    <a:pt x="124990" y="174274"/>
                  </a:cubicBezTo>
                  <a:cubicBezTo>
                    <a:pt x="131943" y="172210"/>
                    <a:pt x="138213" y="168317"/>
                    <a:pt x="143146" y="162999"/>
                  </a:cubicBezTo>
                  <a:cubicBezTo>
                    <a:pt x="148614" y="156743"/>
                    <a:pt x="152563" y="149305"/>
                    <a:pt x="154686" y="141270"/>
                  </a:cubicBezTo>
                  <a:cubicBezTo>
                    <a:pt x="157637" y="130244"/>
                    <a:pt x="159000" y="118855"/>
                    <a:pt x="158735" y="107446"/>
                  </a:cubicBezTo>
                  <a:lnTo>
                    <a:pt x="158735" y="93365"/>
                  </a:lnTo>
                  <a:cubicBezTo>
                    <a:pt x="158981" y="81963"/>
                    <a:pt x="157608" y="70585"/>
                    <a:pt x="154659" y="59567"/>
                  </a:cubicBezTo>
                  <a:cubicBezTo>
                    <a:pt x="152545" y="51529"/>
                    <a:pt x="148596" y="44092"/>
                    <a:pt x="143120" y="37838"/>
                  </a:cubicBezTo>
                  <a:cubicBezTo>
                    <a:pt x="138223" y="32528"/>
                    <a:pt x="131988" y="28632"/>
                    <a:pt x="125069" y="26563"/>
                  </a:cubicBezTo>
                  <a:cubicBezTo>
                    <a:pt x="117585" y="24355"/>
                    <a:pt x="109788" y="23397"/>
                    <a:pt x="101990" y="23731"/>
                  </a:cubicBezTo>
                  <a:cubicBezTo>
                    <a:pt x="94172" y="23389"/>
                    <a:pt x="86354" y="24411"/>
                    <a:pt x="78885" y="26748"/>
                  </a:cubicBezTo>
                  <a:cubicBezTo>
                    <a:pt x="71988" y="28961"/>
                    <a:pt x="65779" y="32917"/>
                    <a:pt x="60861" y="38235"/>
                  </a:cubicBezTo>
                  <a:cubicBezTo>
                    <a:pt x="55417" y="44433"/>
                    <a:pt x="51460" y="51791"/>
                    <a:pt x="49295" y="59752"/>
                  </a:cubicBezTo>
                  <a:cubicBezTo>
                    <a:pt x="46347" y="70704"/>
                    <a:pt x="44984" y="82024"/>
                    <a:pt x="45246" y="93365"/>
                  </a:cubicBezTo>
                  <a:lnTo>
                    <a:pt x="45246" y="107446"/>
                  </a:lnTo>
                  <a:cubicBezTo>
                    <a:pt x="44976" y="118787"/>
                    <a:pt x="46347" y="130109"/>
                    <a:pt x="49321" y="141058"/>
                  </a:cubicBezTo>
                  <a:close/>
                  <a:moveTo>
                    <a:pt x="45960" y="282100"/>
                  </a:moveTo>
                  <a:lnTo>
                    <a:pt x="-65" y="282100"/>
                  </a:lnTo>
                  <a:lnTo>
                    <a:pt x="-65" y="100591"/>
                  </a:lnTo>
                  <a:cubicBezTo>
                    <a:pt x="249" y="86394"/>
                    <a:pt x="2549" y="72308"/>
                    <a:pt x="6763" y="58746"/>
                  </a:cubicBezTo>
                  <a:cubicBezTo>
                    <a:pt x="10460" y="46990"/>
                    <a:pt x="16714" y="36197"/>
                    <a:pt x="25078" y="27145"/>
                  </a:cubicBezTo>
                  <a:cubicBezTo>
                    <a:pt x="33910" y="17998"/>
                    <a:pt x="44798" y="11093"/>
                    <a:pt x="56838" y="7004"/>
                  </a:cubicBezTo>
                  <a:cubicBezTo>
                    <a:pt x="72075" y="1970"/>
                    <a:pt x="88064" y="-410"/>
                    <a:pt x="104108" y="-36"/>
                  </a:cubicBezTo>
                  <a:cubicBezTo>
                    <a:pt x="119406" y="-410"/>
                    <a:pt x="134648" y="1975"/>
                    <a:pt x="149101" y="7004"/>
                  </a:cubicBezTo>
                  <a:cubicBezTo>
                    <a:pt x="160718" y="11236"/>
                    <a:pt x="171180" y="18136"/>
                    <a:pt x="179644" y="27145"/>
                  </a:cubicBezTo>
                  <a:cubicBezTo>
                    <a:pt x="187904" y="36236"/>
                    <a:pt x="194082" y="47022"/>
                    <a:pt x="197747" y="58746"/>
                  </a:cubicBezTo>
                  <a:cubicBezTo>
                    <a:pt x="201982" y="72313"/>
                    <a:pt x="204290" y="86407"/>
                    <a:pt x="204602" y="100617"/>
                  </a:cubicBezTo>
                  <a:cubicBezTo>
                    <a:pt x="204308" y="114867"/>
                    <a:pt x="202019" y="129005"/>
                    <a:pt x="197800" y="142620"/>
                  </a:cubicBezTo>
                  <a:cubicBezTo>
                    <a:pt x="194119" y="154334"/>
                    <a:pt x="187931" y="165109"/>
                    <a:pt x="179670" y="174195"/>
                  </a:cubicBezTo>
                  <a:cubicBezTo>
                    <a:pt x="171204" y="183199"/>
                    <a:pt x="160704" y="190041"/>
                    <a:pt x="149048" y="194151"/>
                  </a:cubicBezTo>
                  <a:cubicBezTo>
                    <a:pt x="134563" y="199034"/>
                    <a:pt x="119337" y="201345"/>
                    <a:pt x="104055" y="200979"/>
                  </a:cubicBezTo>
                  <a:cubicBezTo>
                    <a:pt x="93312" y="201112"/>
                    <a:pt x="82582" y="200162"/>
                    <a:pt x="72030" y="198147"/>
                  </a:cubicBezTo>
                  <a:cubicBezTo>
                    <a:pt x="63177" y="196422"/>
                    <a:pt x="54578" y="193585"/>
                    <a:pt x="46437" y="18970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28930B-491E-448C-886B-74D785D1BACC}"/>
                </a:ext>
              </a:extLst>
            </p:cNvPr>
            <p:cNvSpPr/>
            <p:nvPr userDrawn="1"/>
          </p:nvSpPr>
          <p:spPr>
            <a:xfrm>
              <a:off x="11376947" y="206375"/>
              <a:ext cx="134424" cy="294390"/>
            </a:xfrm>
            <a:custGeom>
              <a:avLst/>
              <a:gdLst>
                <a:gd name="connsiteX0" fmla="*/ 134425 w 134424"/>
                <a:gd name="connsiteY0" fmla="*/ 120001 h 294390"/>
                <a:gd name="connsiteX1" fmla="*/ 89008 w 134424"/>
                <a:gd name="connsiteY1" fmla="*/ 120001 h 294390"/>
                <a:gd name="connsiteX2" fmla="*/ 89008 w 134424"/>
                <a:gd name="connsiteY2" fmla="*/ 294391 h 294390"/>
                <a:gd name="connsiteX3" fmla="*/ 45788 w 134424"/>
                <a:gd name="connsiteY3" fmla="*/ 294391 h 294390"/>
                <a:gd name="connsiteX4" fmla="*/ 45788 w 134424"/>
                <a:gd name="connsiteY4" fmla="*/ 120001 h 294390"/>
                <a:gd name="connsiteX5" fmla="*/ 0 w 134424"/>
                <a:gd name="connsiteY5" fmla="*/ 120001 h 294390"/>
                <a:gd name="connsiteX6" fmla="*/ 0 w 134424"/>
                <a:gd name="connsiteY6" fmla="*/ 96895 h 294390"/>
                <a:gd name="connsiteX7" fmla="*/ 45788 w 134424"/>
                <a:gd name="connsiteY7" fmla="*/ 96895 h 294390"/>
                <a:gd name="connsiteX8" fmla="*/ 45788 w 134424"/>
                <a:gd name="connsiteY8" fmla="*/ 0 h 294390"/>
                <a:gd name="connsiteX9" fmla="*/ 89008 w 134424"/>
                <a:gd name="connsiteY9" fmla="*/ 0 h 294390"/>
                <a:gd name="connsiteX10" fmla="*/ 89008 w 134424"/>
                <a:gd name="connsiteY10" fmla="*/ 96895 h 294390"/>
                <a:gd name="connsiteX11" fmla="*/ 134425 w 134424"/>
                <a:gd name="connsiteY11" fmla="*/ 96895 h 294390"/>
                <a:gd name="connsiteX12" fmla="*/ 134425 w 134424"/>
                <a:gd name="connsiteY12" fmla="*/ 120001 h 29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4" h="294390">
                  <a:moveTo>
                    <a:pt x="134425" y="120001"/>
                  </a:moveTo>
                  <a:lnTo>
                    <a:pt x="89008" y="120001"/>
                  </a:lnTo>
                  <a:lnTo>
                    <a:pt x="89008" y="294391"/>
                  </a:lnTo>
                  <a:lnTo>
                    <a:pt x="45788" y="294391"/>
                  </a:lnTo>
                  <a:lnTo>
                    <a:pt x="45788" y="120001"/>
                  </a:lnTo>
                  <a:lnTo>
                    <a:pt x="0" y="120001"/>
                  </a:lnTo>
                  <a:lnTo>
                    <a:pt x="0" y="96895"/>
                  </a:lnTo>
                  <a:lnTo>
                    <a:pt x="45788" y="96895"/>
                  </a:lnTo>
                  <a:lnTo>
                    <a:pt x="45788" y="0"/>
                  </a:lnTo>
                  <a:lnTo>
                    <a:pt x="89008" y="0"/>
                  </a:lnTo>
                  <a:lnTo>
                    <a:pt x="89008" y="96895"/>
                  </a:lnTo>
                  <a:lnTo>
                    <a:pt x="134425" y="96895"/>
                  </a:lnTo>
                  <a:lnTo>
                    <a:pt x="134425" y="120001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17929C-5169-46E2-8C55-E42AF4FC598D}"/>
                </a:ext>
              </a:extLst>
            </p:cNvPr>
            <p:cNvSpPr/>
            <p:nvPr userDrawn="1"/>
          </p:nvSpPr>
          <p:spPr>
            <a:xfrm>
              <a:off x="11528719" y="207109"/>
              <a:ext cx="58115" cy="293576"/>
            </a:xfrm>
            <a:custGeom>
              <a:avLst/>
              <a:gdLst>
                <a:gd name="connsiteX0" fmla="*/ 52116 w 58115"/>
                <a:gd name="connsiteY0" fmla="*/ 293476 h 293576"/>
                <a:gd name="connsiteX1" fmla="*/ 7387 w 58115"/>
                <a:gd name="connsiteY1" fmla="*/ 293476 h 293576"/>
                <a:gd name="connsiteX2" fmla="*/ 7387 w 58115"/>
                <a:gd name="connsiteY2" fmla="*/ 96113 h 293576"/>
                <a:gd name="connsiteX3" fmla="*/ 52116 w 58115"/>
                <a:gd name="connsiteY3" fmla="*/ 96113 h 293576"/>
                <a:gd name="connsiteX4" fmla="*/ 52116 w 58115"/>
                <a:gd name="connsiteY4" fmla="*/ 293502 h 293576"/>
                <a:gd name="connsiteX5" fmla="*/ 8340 w 58115"/>
                <a:gd name="connsiteY5" fmla="*/ 8587 h 293576"/>
                <a:gd name="connsiteX6" fmla="*/ 28931 w 58115"/>
                <a:gd name="connsiteY6" fmla="*/ -68 h 293576"/>
                <a:gd name="connsiteX7" fmla="*/ 49601 w 58115"/>
                <a:gd name="connsiteY7" fmla="*/ 8587 h 293576"/>
                <a:gd name="connsiteX8" fmla="*/ 58044 w 58115"/>
                <a:gd name="connsiteY8" fmla="*/ 29390 h 293576"/>
                <a:gd name="connsiteX9" fmla="*/ 55398 w 58115"/>
                <a:gd name="connsiteY9" fmla="*/ 40559 h 293576"/>
                <a:gd name="connsiteX10" fmla="*/ 48569 w 58115"/>
                <a:gd name="connsiteY10" fmla="*/ 49981 h 293576"/>
                <a:gd name="connsiteX11" fmla="*/ 39147 w 58115"/>
                <a:gd name="connsiteY11" fmla="*/ 56412 h 293576"/>
                <a:gd name="connsiteX12" fmla="*/ 28825 w 58115"/>
                <a:gd name="connsiteY12" fmla="*/ 58768 h 293576"/>
                <a:gd name="connsiteX13" fmla="*/ 8313 w 58115"/>
                <a:gd name="connsiteY13" fmla="*/ 50140 h 293576"/>
                <a:gd name="connsiteX14" fmla="*/ 8313 w 58115"/>
                <a:gd name="connsiteY14" fmla="*/ 8534 h 29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15" h="293576">
                  <a:moveTo>
                    <a:pt x="52116" y="293476"/>
                  </a:moveTo>
                  <a:lnTo>
                    <a:pt x="7387" y="293476"/>
                  </a:lnTo>
                  <a:lnTo>
                    <a:pt x="7387" y="96113"/>
                  </a:lnTo>
                  <a:lnTo>
                    <a:pt x="52116" y="96113"/>
                  </a:lnTo>
                  <a:lnTo>
                    <a:pt x="52116" y="293502"/>
                  </a:lnTo>
                  <a:close/>
                  <a:moveTo>
                    <a:pt x="8340" y="8587"/>
                  </a:moveTo>
                  <a:cubicBezTo>
                    <a:pt x="13665" y="2910"/>
                    <a:pt x="21150" y="-236"/>
                    <a:pt x="28931" y="-68"/>
                  </a:cubicBezTo>
                  <a:cubicBezTo>
                    <a:pt x="36723" y="-173"/>
                    <a:pt x="44210" y="2961"/>
                    <a:pt x="49601" y="8587"/>
                  </a:cubicBezTo>
                  <a:cubicBezTo>
                    <a:pt x="55154" y="14067"/>
                    <a:pt x="58206" y="21590"/>
                    <a:pt x="58044" y="29390"/>
                  </a:cubicBezTo>
                  <a:cubicBezTo>
                    <a:pt x="58023" y="33265"/>
                    <a:pt x="57118" y="37086"/>
                    <a:pt x="55398" y="40559"/>
                  </a:cubicBezTo>
                  <a:cubicBezTo>
                    <a:pt x="53717" y="44091"/>
                    <a:pt x="51404" y="47285"/>
                    <a:pt x="48569" y="49981"/>
                  </a:cubicBezTo>
                  <a:cubicBezTo>
                    <a:pt x="45825" y="52655"/>
                    <a:pt x="42638" y="54832"/>
                    <a:pt x="39147" y="56412"/>
                  </a:cubicBezTo>
                  <a:cubicBezTo>
                    <a:pt x="35910" y="57914"/>
                    <a:pt x="32393" y="58717"/>
                    <a:pt x="28825" y="58768"/>
                  </a:cubicBezTo>
                  <a:cubicBezTo>
                    <a:pt x="21078" y="58900"/>
                    <a:pt x="13636" y="55769"/>
                    <a:pt x="8313" y="50140"/>
                  </a:cubicBezTo>
                  <a:cubicBezTo>
                    <a:pt x="-2858" y="38521"/>
                    <a:pt x="-2858" y="20152"/>
                    <a:pt x="8313" y="853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FBD1A6-7E4A-4254-86F9-DF14F1FC37B9}"/>
                </a:ext>
              </a:extLst>
            </p:cNvPr>
            <p:cNvSpPr/>
            <p:nvPr userDrawn="1"/>
          </p:nvSpPr>
          <p:spPr>
            <a:xfrm>
              <a:off x="11609688" y="303384"/>
              <a:ext cx="184773" cy="201021"/>
            </a:xfrm>
            <a:custGeom>
              <a:avLst/>
              <a:gdLst>
                <a:gd name="connsiteX0" fmla="*/ 77200 w 184773"/>
                <a:gd name="connsiteY0" fmla="*/ 33133 h 201021"/>
                <a:gd name="connsiteX1" fmla="*/ 56715 w 184773"/>
                <a:gd name="connsiteY1" fmla="*/ 48034 h 201021"/>
                <a:gd name="connsiteX2" fmla="*/ 43799 w 184773"/>
                <a:gd name="connsiteY2" fmla="*/ 73283 h 201021"/>
                <a:gd name="connsiteX3" fmla="*/ 42396 w 184773"/>
                <a:gd name="connsiteY3" fmla="*/ 111051 h 201021"/>
                <a:gd name="connsiteX4" fmla="*/ 54518 w 184773"/>
                <a:gd name="connsiteY4" fmla="*/ 139080 h 201021"/>
                <a:gd name="connsiteX5" fmla="*/ 83155 w 184773"/>
                <a:gd name="connsiteY5" fmla="*/ 163720 h 201021"/>
                <a:gd name="connsiteX6" fmla="*/ 126666 w 184773"/>
                <a:gd name="connsiteY6" fmla="*/ 176451 h 201021"/>
                <a:gd name="connsiteX7" fmla="*/ 183940 w 184773"/>
                <a:gd name="connsiteY7" fmla="*/ 168299 h 201021"/>
                <a:gd name="connsiteX8" fmla="*/ 184708 w 184773"/>
                <a:gd name="connsiteY8" fmla="*/ 181030 h 201021"/>
                <a:gd name="connsiteX9" fmla="*/ 168828 w 184773"/>
                <a:gd name="connsiteY9" fmla="*/ 187991 h 201021"/>
                <a:gd name="connsiteX10" fmla="*/ 151730 w 184773"/>
                <a:gd name="connsiteY10" fmla="*/ 194131 h 201021"/>
                <a:gd name="connsiteX11" fmla="*/ 129260 w 184773"/>
                <a:gd name="connsiteY11" fmla="*/ 198710 h 201021"/>
                <a:gd name="connsiteX12" fmla="*/ 97659 w 184773"/>
                <a:gd name="connsiteY12" fmla="*/ 200906 h 201021"/>
                <a:gd name="connsiteX13" fmla="*/ 58302 w 184773"/>
                <a:gd name="connsiteY13" fmla="*/ 193946 h 201021"/>
                <a:gd name="connsiteX14" fmla="*/ 27363 w 184773"/>
                <a:gd name="connsiteY14" fmla="*/ 173460 h 201021"/>
                <a:gd name="connsiteX15" fmla="*/ 7089 w 184773"/>
                <a:gd name="connsiteY15" fmla="*/ 142044 h 201021"/>
                <a:gd name="connsiteX16" fmla="*/ -57 w 184773"/>
                <a:gd name="connsiteY16" fmla="*/ 102344 h 201021"/>
                <a:gd name="connsiteX17" fmla="*/ 10080 w 184773"/>
                <a:gd name="connsiteY17" fmla="*/ 55815 h 201021"/>
                <a:gd name="connsiteX18" fmla="*/ 37949 w 184773"/>
                <a:gd name="connsiteY18" fmla="*/ 21011 h 201021"/>
                <a:gd name="connsiteX19" fmla="*/ 80296 w 184773"/>
                <a:gd name="connsiteY19" fmla="*/ 2140 h 201021"/>
                <a:gd name="connsiteX20" fmla="*/ 133230 w 184773"/>
                <a:gd name="connsiteY20" fmla="*/ 3728 h 201021"/>
                <a:gd name="connsiteX21" fmla="*/ 167002 w 184773"/>
                <a:gd name="connsiteY21" fmla="*/ 21593 h 201021"/>
                <a:gd name="connsiteX22" fmla="*/ 182882 w 184773"/>
                <a:gd name="connsiteY22" fmla="*/ 41497 h 201021"/>
                <a:gd name="connsiteX23" fmla="*/ 183887 w 184773"/>
                <a:gd name="connsiteY23" fmla="*/ 42873 h 201021"/>
                <a:gd name="connsiteX24" fmla="*/ 181479 w 184773"/>
                <a:gd name="connsiteY24" fmla="*/ 43667 h 201021"/>
                <a:gd name="connsiteX25" fmla="*/ 173168 w 184773"/>
                <a:gd name="connsiteY25" fmla="*/ 48431 h 201021"/>
                <a:gd name="connsiteX26" fmla="*/ 156256 w 184773"/>
                <a:gd name="connsiteY26" fmla="*/ 61664 h 201021"/>
                <a:gd name="connsiteX27" fmla="*/ 145907 w 184773"/>
                <a:gd name="connsiteY27" fmla="*/ 45784 h 201021"/>
                <a:gd name="connsiteX28" fmla="*/ 135188 w 184773"/>
                <a:gd name="connsiteY28" fmla="*/ 34642 h 201021"/>
                <a:gd name="connsiteX29" fmla="*/ 121267 w 184773"/>
                <a:gd name="connsiteY29" fmla="*/ 28290 h 201021"/>
                <a:gd name="connsiteX30" fmla="*/ 101787 w 184773"/>
                <a:gd name="connsiteY30" fmla="*/ 26305 h 201021"/>
                <a:gd name="connsiteX31" fmla="*/ 77200 w 184773"/>
                <a:gd name="connsiteY31" fmla="*/ 33133 h 20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73" h="201021">
                  <a:moveTo>
                    <a:pt x="77200" y="33133"/>
                  </a:moveTo>
                  <a:cubicBezTo>
                    <a:pt x="69379" y="36568"/>
                    <a:pt x="62392" y="41650"/>
                    <a:pt x="56715" y="48034"/>
                  </a:cubicBezTo>
                  <a:cubicBezTo>
                    <a:pt x="50481" y="55315"/>
                    <a:pt x="46056" y="63967"/>
                    <a:pt x="43799" y="73283"/>
                  </a:cubicBezTo>
                  <a:cubicBezTo>
                    <a:pt x="40922" y="85667"/>
                    <a:pt x="40445" y="98488"/>
                    <a:pt x="42396" y="111051"/>
                  </a:cubicBezTo>
                  <a:cubicBezTo>
                    <a:pt x="43981" y="121276"/>
                    <a:pt x="48155" y="130923"/>
                    <a:pt x="54518" y="139080"/>
                  </a:cubicBezTo>
                  <a:cubicBezTo>
                    <a:pt x="62151" y="149285"/>
                    <a:pt x="71925" y="157694"/>
                    <a:pt x="83155" y="163720"/>
                  </a:cubicBezTo>
                  <a:cubicBezTo>
                    <a:pt x="96626" y="170919"/>
                    <a:pt x="111440" y="175255"/>
                    <a:pt x="126666" y="176451"/>
                  </a:cubicBezTo>
                  <a:cubicBezTo>
                    <a:pt x="143639" y="178216"/>
                    <a:pt x="162732" y="175498"/>
                    <a:pt x="183940" y="168299"/>
                  </a:cubicBezTo>
                  <a:lnTo>
                    <a:pt x="184708" y="181030"/>
                  </a:lnTo>
                  <a:cubicBezTo>
                    <a:pt x="179150" y="183412"/>
                    <a:pt x="173830" y="185741"/>
                    <a:pt x="168828" y="187991"/>
                  </a:cubicBezTo>
                  <a:cubicBezTo>
                    <a:pt x="163267" y="190407"/>
                    <a:pt x="157556" y="192458"/>
                    <a:pt x="151730" y="194131"/>
                  </a:cubicBezTo>
                  <a:cubicBezTo>
                    <a:pt x="144359" y="196193"/>
                    <a:pt x="136851" y="197722"/>
                    <a:pt x="129260" y="198710"/>
                  </a:cubicBezTo>
                  <a:cubicBezTo>
                    <a:pt x="118774" y="200028"/>
                    <a:pt x="108224" y="200761"/>
                    <a:pt x="97659" y="200906"/>
                  </a:cubicBezTo>
                  <a:cubicBezTo>
                    <a:pt x="84203" y="201293"/>
                    <a:pt x="70811" y="198924"/>
                    <a:pt x="58302" y="193946"/>
                  </a:cubicBezTo>
                  <a:cubicBezTo>
                    <a:pt x="46726" y="189250"/>
                    <a:pt x="36205" y="182284"/>
                    <a:pt x="27363" y="173460"/>
                  </a:cubicBezTo>
                  <a:cubicBezTo>
                    <a:pt x="18496" y="164509"/>
                    <a:pt x="11591" y="153811"/>
                    <a:pt x="7089" y="142044"/>
                  </a:cubicBezTo>
                  <a:cubicBezTo>
                    <a:pt x="2238" y="129377"/>
                    <a:pt x="-186" y="115908"/>
                    <a:pt x="-57" y="102344"/>
                  </a:cubicBezTo>
                  <a:cubicBezTo>
                    <a:pt x="-263" y="86265"/>
                    <a:pt x="3204" y="70351"/>
                    <a:pt x="10080" y="55815"/>
                  </a:cubicBezTo>
                  <a:cubicBezTo>
                    <a:pt x="16488" y="42174"/>
                    <a:pt x="26037" y="30245"/>
                    <a:pt x="37949" y="21011"/>
                  </a:cubicBezTo>
                  <a:cubicBezTo>
                    <a:pt x="50463" y="11610"/>
                    <a:pt x="64940" y="5160"/>
                    <a:pt x="80296" y="2140"/>
                  </a:cubicBezTo>
                  <a:cubicBezTo>
                    <a:pt x="97839" y="-1277"/>
                    <a:pt x="115923" y="-734"/>
                    <a:pt x="133230" y="3728"/>
                  </a:cubicBezTo>
                  <a:cubicBezTo>
                    <a:pt x="148086" y="8492"/>
                    <a:pt x="159345" y="14447"/>
                    <a:pt x="167002" y="21593"/>
                  </a:cubicBezTo>
                  <a:cubicBezTo>
                    <a:pt x="173467" y="27199"/>
                    <a:pt x="178851" y="33946"/>
                    <a:pt x="182882" y="41497"/>
                  </a:cubicBezTo>
                  <a:cubicBezTo>
                    <a:pt x="183411" y="42555"/>
                    <a:pt x="183729" y="43005"/>
                    <a:pt x="183887" y="42873"/>
                  </a:cubicBezTo>
                  <a:cubicBezTo>
                    <a:pt x="184046" y="42740"/>
                    <a:pt x="183226" y="42873"/>
                    <a:pt x="181479" y="43667"/>
                  </a:cubicBezTo>
                  <a:cubicBezTo>
                    <a:pt x="178568" y="44993"/>
                    <a:pt x="175783" y="46589"/>
                    <a:pt x="173168" y="48431"/>
                  </a:cubicBezTo>
                  <a:cubicBezTo>
                    <a:pt x="167272" y="52499"/>
                    <a:pt x="161624" y="56919"/>
                    <a:pt x="156256" y="61664"/>
                  </a:cubicBezTo>
                  <a:cubicBezTo>
                    <a:pt x="152551" y="55550"/>
                    <a:pt x="149084" y="50257"/>
                    <a:pt x="145907" y="45784"/>
                  </a:cubicBezTo>
                  <a:cubicBezTo>
                    <a:pt x="142970" y="41507"/>
                    <a:pt x="139346" y="37744"/>
                    <a:pt x="135188" y="34642"/>
                  </a:cubicBezTo>
                  <a:cubicBezTo>
                    <a:pt x="131007" y="31638"/>
                    <a:pt x="126277" y="29478"/>
                    <a:pt x="121267" y="28290"/>
                  </a:cubicBezTo>
                  <a:cubicBezTo>
                    <a:pt x="114878" y="26837"/>
                    <a:pt x="108338" y="26170"/>
                    <a:pt x="101787" y="26305"/>
                  </a:cubicBezTo>
                  <a:cubicBezTo>
                    <a:pt x="93300" y="27353"/>
                    <a:pt x="85013" y="29655"/>
                    <a:pt x="77200" y="331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83606D-5A08-47B3-A80B-D2F5204DEE8F}"/>
                </a:ext>
              </a:extLst>
            </p:cNvPr>
            <p:cNvSpPr/>
            <p:nvPr userDrawn="1"/>
          </p:nvSpPr>
          <p:spPr>
            <a:xfrm>
              <a:off x="11825109" y="303825"/>
              <a:ext cx="141063" cy="200619"/>
            </a:xfrm>
            <a:custGeom>
              <a:avLst/>
              <a:gdLst>
                <a:gd name="connsiteX0" fmla="*/ 77854 w 141063"/>
                <a:gd name="connsiteY0" fmla="*/ 178233 h 200619"/>
                <a:gd name="connsiteX1" fmla="*/ 92119 w 141063"/>
                <a:gd name="connsiteY1" fmla="*/ 171987 h 200619"/>
                <a:gd name="connsiteX2" fmla="*/ 101886 w 141063"/>
                <a:gd name="connsiteY2" fmla="*/ 162062 h 200619"/>
                <a:gd name="connsiteX3" fmla="*/ 105379 w 141063"/>
                <a:gd name="connsiteY3" fmla="*/ 148432 h 200619"/>
                <a:gd name="connsiteX4" fmla="*/ 101674 w 141063"/>
                <a:gd name="connsiteY4" fmla="*/ 136151 h 200619"/>
                <a:gd name="connsiteX5" fmla="*/ 91908 w 141063"/>
                <a:gd name="connsiteY5" fmla="*/ 126782 h 200619"/>
                <a:gd name="connsiteX6" fmla="*/ 78065 w 141063"/>
                <a:gd name="connsiteY6" fmla="*/ 119583 h 200619"/>
                <a:gd name="connsiteX7" fmla="*/ 61656 w 141063"/>
                <a:gd name="connsiteY7" fmla="*/ 113337 h 200619"/>
                <a:gd name="connsiteX8" fmla="*/ 39397 w 141063"/>
                <a:gd name="connsiteY8" fmla="*/ 104761 h 200619"/>
                <a:gd name="connsiteX9" fmla="*/ 19653 w 141063"/>
                <a:gd name="connsiteY9" fmla="*/ 93275 h 200619"/>
                <a:gd name="connsiteX10" fmla="*/ 5414 w 141063"/>
                <a:gd name="connsiteY10" fmla="*/ 76521 h 200619"/>
                <a:gd name="connsiteX11" fmla="*/ -38 w 141063"/>
                <a:gd name="connsiteY11" fmla="*/ 52145 h 200619"/>
                <a:gd name="connsiteX12" fmla="*/ 5811 w 141063"/>
                <a:gd name="connsiteY12" fmla="*/ 30337 h 200619"/>
                <a:gd name="connsiteX13" fmla="*/ 21691 w 141063"/>
                <a:gd name="connsiteY13" fmla="*/ 13768 h 200619"/>
                <a:gd name="connsiteX14" fmla="*/ 44479 w 141063"/>
                <a:gd name="connsiteY14" fmla="*/ 3446 h 200619"/>
                <a:gd name="connsiteX15" fmla="*/ 71316 w 141063"/>
                <a:gd name="connsiteY15" fmla="*/ -74 h 200619"/>
                <a:gd name="connsiteX16" fmla="*/ 90796 w 141063"/>
                <a:gd name="connsiteY16" fmla="*/ 694 h 200619"/>
                <a:gd name="connsiteX17" fmla="*/ 106676 w 141063"/>
                <a:gd name="connsiteY17" fmla="*/ 3340 h 200619"/>
                <a:gd name="connsiteX18" fmla="*/ 120703 w 141063"/>
                <a:gd name="connsiteY18" fmla="*/ 8634 h 200619"/>
                <a:gd name="connsiteX19" fmla="*/ 135154 w 141063"/>
                <a:gd name="connsiteY19" fmla="*/ 16574 h 200619"/>
                <a:gd name="connsiteX20" fmla="*/ 136134 w 141063"/>
                <a:gd name="connsiteY20" fmla="*/ 30019 h 200619"/>
                <a:gd name="connsiteX21" fmla="*/ 135922 w 141063"/>
                <a:gd name="connsiteY21" fmla="*/ 41506 h 200619"/>
                <a:gd name="connsiteX22" fmla="*/ 125997 w 141063"/>
                <a:gd name="connsiteY22" fmla="*/ 34492 h 200619"/>
                <a:gd name="connsiteX23" fmla="*/ 113743 w 141063"/>
                <a:gd name="connsiteY23" fmla="*/ 27849 h 200619"/>
                <a:gd name="connsiteX24" fmla="*/ 97386 w 141063"/>
                <a:gd name="connsiteY24" fmla="*/ 22555 h 200619"/>
                <a:gd name="connsiteX25" fmla="*/ 75207 w 141063"/>
                <a:gd name="connsiteY25" fmla="*/ 19221 h 200619"/>
                <a:gd name="connsiteX26" fmla="*/ 60624 w 141063"/>
                <a:gd name="connsiteY26" fmla="*/ 20994 h 200619"/>
                <a:gd name="connsiteX27" fmla="*/ 47973 w 141063"/>
                <a:gd name="connsiteY27" fmla="*/ 26076 h 200619"/>
                <a:gd name="connsiteX28" fmla="*/ 39027 w 141063"/>
                <a:gd name="connsiteY28" fmla="*/ 34280 h 200619"/>
                <a:gd name="connsiteX29" fmla="*/ 35507 w 141063"/>
                <a:gd name="connsiteY29" fmla="*/ 45793 h 200619"/>
                <a:gd name="connsiteX30" fmla="*/ 39212 w 141063"/>
                <a:gd name="connsiteY30" fmla="*/ 57889 h 200619"/>
                <a:gd name="connsiteX31" fmla="*/ 49137 w 141063"/>
                <a:gd name="connsiteY31" fmla="*/ 67258 h 200619"/>
                <a:gd name="connsiteX32" fmla="*/ 63323 w 141063"/>
                <a:gd name="connsiteY32" fmla="*/ 74880 h 200619"/>
                <a:gd name="connsiteX33" fmla="*/ 79865 w 141063"/>
                <a:gd name="connsiteY33" fmla="*/ 81709 h 200619"/>
                <a:gd name="connsiteX34" fmla="*/ 101647 w 141063"/>
                <a:gd name="connsiteY34" fmla="*/ 90893 h 200619"/>
                <a:gd name="connsiteX35" fmla="*/ 121312 w 141063"/>
                <a:gd name="connsiteY35" fmla="*/ 102591 h 200619"/>
                <a:gd name="connsiteX36" fmla="*/ 135498 w 141063"/>
                <a:gd name="connsiteY36" fmla="*/ 119001 h 200619"/>
                <a:gd name="connsiteX37" fmla="*/ 140977 w 141063"/>
                <a:gd name="connsiteY37" fmla="*/ 142239 h 200619"/>
                <a:gd name="connsiteX38" fmla="*/ 134122 w 141063"/>
                <a:gd name="connsiteY38" fmla="*/ 168705 h 200619"/>
                <a:gd name="connsiteX39" fmla="*/ 116389 w 141063"/>
                <a:gd name="connsiteY39" fmla="*/ 186862 h 200619"/>
                <a:gd name="connsiteX40" fmla="*/ 91828 w 141063"/>
                <a:gd name="connsiteY40" fmla="*/ 197210 h 200619"/>
                <a:gd name="connsiteX41" fmla="*/ 65044 w 141063"/>
                <a:gd name="connsiteY41" fmla="*/ 200545 h 200619"/>
                <a:gd name="connsiteX42" fmla="*/ 34819 w 141063"/>
                <a:gd name="connsiteY42" fmla="*/ 198189 h 200619"/>
                <a:gd name="connsiteX43" fmla="*/ 3456 w 141063"/>
                <a:gd name="connsiteY43" fmla="*/ 191493 h 200619"/>
                <a:gd name="connsiteX44" fmla="*/ -38 w 141063"/>
                <a:gd name="connsiteY44" fmla="*/ 165026 h 200619"/>
                <a:gd name="connsiteX45" fmla="*/ 28255 w 141063"/>
                <a:gd name="connsiteY45" fmla="*/ 178260 h 200619"/>
                <a:gd name="connsiteX46" fmla="*/ 60889 w 141063"/>
                <a:gd name="connsiteY46" fmla="*/ 180589 h 200619"/>
                <a:gd name="connsiteX47" fmla="*/ 77854 w 141063"/>
                <a:gd name="connsiteY47" fmla="*/ 178233 h 20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063" h="200619">
                  <a:moveTo>
                    <a:pt x="77854" y="178233"/>
                  </a:moveTo>
                  <a:cubicBezTo>
                    <a:pt x="82914" y="176934"/>
                    <a:pt x="87731" y="174825"/>
                    <a:pt x="92119" y="171987"/>
                  </a:cubicBezTo>
                  <a:cubicBezTo>
                    <a:pt x="96087" y="169465"/>
                    <a:pt x="99427" y="166072"/>
                    <a:pt x="101886" y="162062"/>
                  </a:cubicBezTo>
                  <a:cubicBezTo>
                    <a:pt x="104276" y="157923"/>
                    <a:pt x="105482" y="153209"/>
                    <a:pt x="105379" y="148432"/>
                  </a:cubicBezTo>
                  <a:cubicBezTo>
                    <a:pt x="105496" y="144046"/>
                    <a:pt x="104196" y="139740"/>
                    <a:pt x="101674" y="136151"/>
                  </a:cubicBezTo>
                  <a:cubicBezTo>
                    <a:pt x="99019" y="132456"/>
                    <a:pt x="95708" y="129280"/>
                    <a:pt x="91908" y="126782"/>
                  </a:cubicBezTo>
                  <a:cubicBezTo>
                    <a:pt x="87562" y="123900"/>
                    <a:pt x="82922" y="121486"/>
                    <a:pt x="78065" y="119583"/>
                  </a:cubicBezTo>
                  <a:cubicBezTo>
                    <a:pt x="72772" y="117492"/>
                    <a:pt x="67479" y="115428"/>
                    <a:pt x="61656" y="113337"/>
                  </a:cubicBezTo>
                  <a:cubicBezTo>
                    <a:pt x="54113" y="110690"/>
                    <a:pt x="46676" y="107885"/>
                    <a:pt x="39397" y="104761"/>
                  </a:cubicBezTo>
                  <a:cubicBezTo>
                    <a:pt x="32347" y="101802"/>
                    <a:pt x="25709" y="97941"/>
                    <a:pt x="19653" y="93275"/>
                  </a:cubicBezTo>
                  <a:cubicBezTo>
                    <a:pt x="13809" y="88725"/>
                    <a:pt x="8963" y="83022"/>
                    <a:pt x="5414" y="76521"/>
                  </a:cubicBezTo>
                  <a:cubicBezTo>
                    <a:pt x="1558" y="68992"/>
                    <a:pt x="-319" y="60602"/>
                    <a:pt x="-38" y="52145"/>
                  </a:cubicBezTo>
                  <a:cubicBezTo>
                    <a:pt x="-149" y="44475"/>
                    <a:pt x="1876" y="36924"/>
                    <a:pt x="5811" y="30337"/>
                  </a:cubicBezTo>
                  <a:cubicBezTo>
                    <a:pt x="9826" y="23715"/>
                    <a:pt x="15247" y="18059"/>
                    <a:pt x="21691" y="13768"/>
                  </a:cubicBezTo>
                  <a:cubicBezTo>
                    <a:pt x="28649" y="9065"/>
                    <a:pt x="36354" y="5577"/>
                    <a:pt x="44479" y="3446"/>
                  </a:cubicBezTo>
                  <a:cubicBezTo>
                    <a:pt x="53226" y="1078"/>
                    <a:pt x="62254" y="-106"/>
                    <a:pt x="71316" y="-74"/>
                  </a:cubicBezTo>
                  <a:cubicBezTo>
                    <a:pt x="78603" y="-74"/>
                    <a:pt x="85098" y="183"/>
                    <a:pt x="90796" y="694"/>
                  </a:cubicBezTo>
                  <a:cubicBezTo>
                    <a:pt x="96153" y="1141"/>
                    <a:pt x="101465" y="2028"/>
                    <a:pt x="106676" y="3340"/>
                  </a:cubicBezTo>
                  <a:cubicBezTo>
                    <a:pt x="111522" y="4616"/>
                    <a:pt x="116223" y="6392"/>
                    <a:pt x="120703" y="8634"/>
                  </a:cubicBezTo>
                  <a:cubicBezTo>
                    <a:pt x="125150" y="10823"/>
                    <a:pt x="129967" y="13469"/>
                    <a:pt x="135154" y="16574"/>
                  </a:cubicBezTo>
                  <a:cubicBezTo>
                    <a:pt x="135879" y="21018"/>
                    <a:pt x="136205" y="25517"/>
                    <a:pt x="136134" y="30019"/>
                  </a:cubicBezTo>
                  <a:cubicBezTo>
                    <a:pt x="136134" y="33777"/>
                    <a:pt x="135922" y="37615"/>
                    <a:pt x="135922" y="41506"/>
                  </a:cubicBezTo>
                  <a:cubicBezTo>
                    <a:pt x="132799" y="39177"/>
                    <a:pt x="129490" y="36840"/>
                    <a:pt x="125997" y="34492"/>
                  </a:cubicBezTo>
                  <a:cubicBezTo>
                    <a:pt x="122101" y="31946"/>
                    <a:pt x="118004" y="29723"/>
                    <a:pt x="113743" y="27849"/>
                  </a:cubicBezTo>
                  <a:cubicBezTo>
                    <a:pt x="108468" y="25575"/>
                    <a:pt x="102992" y="23802"/>
                    <a:pt x="97386" y="22555"/>
                  </a:cubicBezTo>
                  <a:cubicBezTo>
                    <a:pt x="90073" y="20959"/>
                    <a:pt x="82665" y="19845"/>
                    <a:pt x="75207" y="19221"/>
                  </a:cubicBezTo>
                  <a:cubicBezTo>
                    <a:pt x="70292" y="19229"/>
                    <a:pt x="65396" y="19824"/>
                    <a:pt x="60624" y="20994"/>
                  </a:cubicBezTo>
                  <a:cubicBezTo>
                    <a:pt x="56167" y="22015"/>
                    <a:pt x="51898" y="23731"/>
                    <a:pt x="47973" y="26076"/>
                  </a:cubicBezTo>
                  <a:cubicBezTo>
                    <a:pt x="44458" y="28164"/>
                    <a:pt x="41412" y="30959"/>
                    <a:pt x="39027" y="34280"/>
                  </a:cubicBezTo>
                  <a:cubicBezTo>
                    <a:pt x="36640" y="37636"/>
                    <a:pt x="35406" y="41675"/>
                    <a:pt x="35507" y="45793"/>
                  </a:cubicBezTo>
                  <a:cubicBezTo>
                    <a:pt x="35401" y="50121"/>
                    <a:pt x="36701" y="54363"/>
                    <a:pt x="39212" y="57889"/>
                  </a:cubicBezTo>
                  <a:cubicBezTo>
                    <a:pt x="41957" y="61560"/>
                    <a:pt x="45316" y="64728"/>
                    <a:pt x="49137" y="67258"/>
                  </a:cubicBezTo>
                  <a:cubicBezTo>
                    <a:pt x="53578" y="70302"/>
                    <a:pt x="58334" y="72858"/>
                    <a:pt x="63323" y="74880"/>
                  </a:cubicBezTo>
                  <a:cubicBezTo>
                    <a:pt x="68617" y="77104"/>
                    <a:pt x="74175" y="79380"/>
                    <a:pt x="79865" y="81709"/>
                  </a:cubicBezTo>
                  <a:cubicBezTo>
                    <a:pt x="87144" y="84594"/>
                    <a:pt x="94395" y="87637"/>
                    <a:pt x="101647" y="90893"/>
                  </a:cubicBezTo>
                  <a:cubicBezTo>
                    <a:pt x="108651" y="93984"/>
                    <a:pt x="115254" y="97912"/>
                    <a:pt x="121312" y="102591"/>
                  </a:cubicBezTo>
                  <a:cubicBezTo>
                    <a:pt x="127074" y="107077"/>
                    <a:pt x="131894" y="112651"/>
                    <a:pt x="135498" y="119001"/>
                  </a:cubicBezTo>
                  <a:cubicBezTo>
                    <a:pt x="139333" y="126131"/>
                    <a:pt x="141223" y="134145"/>
                    <a:pt x="140977" y="142239"/>
                  </a:cubicBezTo>
                  <a:cubicBezTo>
                    <a:pt x="141228" y="151531"/>
                    <a:pt x="138852" y="160704"/>
                    <a:pt x="134122" y="168705"/>
                  </a:cubicBezTo>
                  <a:cubicBezTo>
                    <a:pt x="129676" y="176031"/>
                    <a:pt x="123610" y="182243"/>
                    <a:pt x="116389" y="186862"/>
                  </a:cubicBezTo>
                  <a:cubicBezTo>
                    <a:pt x="108844" y="191671"/>
                    <a:pt x="100541" y="195170"/>
                    <a:pt x="91828" y="197210"/>
                  </a:cubicBezTo>
                  <a:cubicBezTo>
                    <a:pt x="83065" y="199391"/>
                    <a:pt x="74074" y="200511"/>
                    <a:pt x="65044" y="200545"/>
                  </a:cubicBezTo>
                  <a:cubicBezTo>
                    <a:pt x="55145" y="200246"/>
                    <a:pt x="45069" y="199460"/>
                    <a:pt x="34819" y="198189"/>
                  </a:cubicBezTo>
                  <a:cubicBezTo>
                    <a:pt x="24203" y="196795"/>
                    <a:pt x="13717" y="194556"/>
                    <a:pt x="3456" y="191493"/>
                  </a:cubicBezTo>
                  <a:lnTo>
                    <a:pt x="-38" y="165026"/>
                  </a:lnTo>
                  <a:cubicBezTo>
                    <a:pt x="8445" y="171233"/>
                    <a:pt x="18055" y="175730"/>
                    <a:pt x="28255" y="178260"/>
                  </a:cubicBezTo>
                  <a:cubicBezTo>
                    <a:pt x="38985" y="180459"/>
                    <a:pt x="49955" y="181243"/>
                    <a:pt x="60889" y="180589"/>
                  </a:cubicBezTo>
                  <a:cubicBezTo>
                    <a:pt x="66624" y="180555"/>
                    <a:pt x="72328" y="179761"/>
                    <a:pt x="77854" y="1782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9EF9AE78-E4C9-4A43-8C17-C50C1F83F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37" y="201247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37" y="4492149"/>
            <a:ext cx="91440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9D430-BD35-4D2C-AD91-54630E0AE34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85369" y="4928127"/>
            <a:ext cx="3383126" cy="365125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00E1D-C124-460F-9AFA-2A0741BFF3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21767-7EB7-4B0A-A56A-484866AE33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633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2D24BF3-8EF2-4C5D-8022-D1BEF4473514}"/>
              </a:ext>
            </a:extLst>
          </p:cNvPr>
          <p:cNvGrpSpPr/>
          <p:nvPr userDrawn="1"/>
        </p:nvGrpSpPr>
        <p:grpSpPr>
          <a:xfrm>
            <a:off x="9873052" y="206375"/>
            <a:ext cx="2093120" cy="379322"/>
            <a:chOff x="9873052" y="206375"/>
            <a:chExt cx="2093120" cy="37932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0353CE-3A08-4343-AA29-88951131CA82}"/>
                </a:ext>
              </a:extLst>
            </p:cNvPr>
            <p:cNvSpPr/>
            <p:nvPr userDrawn="1"/>
          </p:nvSpPr>
          <p:spPr>
            <a:xfrm>
              <a:off x="9873052" y="303454"/>
              <a:ext cx="141379" cy="200990"/>
            </a:xfrm>
            <a:custGeom>
              <a:avLst/>
              <a:gdLst>
                <a:gd name="connsiteX0" fmla="*/ 78064 w 141379"/>
                <a:gd name="connsiteY0" fmla="*/ 178578 h 200990"/>
                <a:gd name="connsiteX1" fmla="*/ 92357 w 141379"/>
                <a:gd name="connsiteY1" fmla="*/ 172332 h 200990"/>
                <a:gd name="connsiteX2" fmla="*/ 102149 w 141379"/>
                <a:gd name="connsiteY2" fmla="*/ 162354 h 200990"/>
                <a:gd name="connsiteX3" fmla="*/ 105669 w 141379"/>
                <a:gd name="connsiteY3" fmla="*/ 148697 h 200990"/>
                <a:gd name="connsiteX4" fmla="*/ 101938 w 141379"/>
                <a:gd name="connsiteY4" fmla="*/ 136390 h 200990"/>
                <a:gd name="connsiteX5" fmla="*/ 92145 w 141379"/>
                <a:gd name="connsiteY5" fmla="*/ 127021 h 200990"/>
                <a:gd name="connsiteX6" fmla="*/ 78276 w 141379"/>
                <a:gd name="connsiteY6" fmla="*/ 119795 h 200990"/>
                <a:gd name="connsiteX7" fmla="*/ 61840 w 141379"/>
                <a:gd name="connsiteY7" fmla="*/ 113549 h 200990"/>
                <a:gd name="connsiteX8" fmla="*/ 39529 w 141379"/>
                <a:gd name="connsiteY8" fmla="*/ 104947 h 200990"/>
                <a:gd name="connsiteX9" fmla="*/ 19758 w 141379"/>
                <a:gd name="connsiteY9" fmla="*/ 93434 h 200990"/>
                <a:gd name="connsiteX10" fmla="*/ 5493 w 141379"/>
                <a:gd name="connsiteY10" fmla="*/ 76654 h 200990"/>
                <a:gd name="connsiteX11" fmla="*/ 14 w 141379"/>
                <a:gd name="connsiteY11" fmla="*/ 52225 h 200990"/>
                <a:gd name="connsiteX12" fmla="*/ 5863 w 141379"/>
                <a:gd name="connsiteY12" fmla="*/ 30390 h 200990"/>
                <a:gd name="connsiteX13" fmla="*/ 21743 w 141379"/>
                <a:gd name="connsiteY13" fmla="*/ 13795 h 200990"/>
                <a:gd name="connsiteX14" fmla="*/ 44584 w 141379"/>
                <a:gd name="connsiteY14" fmla="*/ 3447 h 200990"/>
                <a:gd name="connsiteX15" fmla="*/ 71554 w 141379"/>
                <a:gd name="connsiteY15" fmla="*/ -73 h 200990"/>
                <a:gd name="connsiteX16" fmla="*/ 91060 w 141379"/>
                <a:gd name="connsiteY16" fmla="*/ 694 h 200990"/>
                <a:gd name="connsiteX17" fmla="*/ 107099 w 141379"/>
                <a:gd name="connsiteY17" fmla="*/ 3341 h 200990"/>
                <a:gd name="connsiteX18" fmla="*/ 121152 w 141379"/>
                <a:gd name="connsiteY18" fmla="*/ 8634 h 200990"/>
                <a:gd name="connsiteX19" fmla="*/ 135603 w 141379"/>
                <a:gd name="connsiteY19" fmla="*/ 16574 h 200990"/>
                <a:gd name="connsiteX20" fmla="*/ 136583 w 141379"/>
                <a:gd name="connsiteY20" fmla="*/ 30020 h 200990"/>
                <a:gd name="connsiteX21" fmla="*/ 136397 w 141379"/>
                <a:gd name="connsiteY21" fmla="*/ 41559 h 200990"/>
                <a:gd name="connsiteX22" fmla="*/ 126446 w 141379"/>
                <a:gd name="connsiteY22" fmla="*/ 34519 h 200990"/>
                <a:gd name="connsiteX23" fmla="*/ 114165 w 141379"/>
                <a:gd name="connsiteY23" fmla="*/ 27876 h 200990"/>
                <a:gd name="connsiteX24" fmla="*/ 97782 w 141379"/>
                <a:gd name="connsiteY24" fmla="*/ 22582 h 200990"/>
                <a:gd name="connsiteX25" fmla="*/ 75550 w 141379"/>
                <a:gd name="connsiteY25" fmla="*/ 19274 h 200990"/>
                <a:gd name="connsiteX26" fmla="*/ 60914 w 141379"/>
                <a:gd name="connsiteY26" fmla="*/ 21021 h 200990"/>
                <a:gd name="connsiteX27" fmla="*/ 48131 w 141379"/>
                <a:gd name="connsiteY27" fmla="*/ 26235 h 200990"/>
                <a:gd name="connsiteX28" fmla="*/ 39158 w 141379"/>
                <a:gd name="connsiteY28" fmla="*/ 34466 h 200990"/>
                <a:gd name="connsiteX29" fmla="*/ 35718 w 141379"/>
                <a:gd name="connsiteY29" fmla="*/ 45873 h 200990"/>
                <a:gd name="connsiteX30" fmla="*/ 39423 w 141379"/>
                <a:gd name="connsiteY30" fmla="*/ 57995 h 200990"/>
                <a:gd name="connsiteX31" fmla="*/ 49374 w 141379"/>
                <a:gd name="connsiteY31" fmla="*/ 67391 h 200990"/>
                <a:gd name="connsiteX32" fmla="*/ 63587 w 141379"/>
                <a:gd name="connsiteY32" fmla="*/ 75013 h 200990"/>
                <a:gd name="connsiteX33" fmla="*/ 80102 w 141379"/>
                <a:gd name="connsiteY33" fmla="*/ 81815 h 200990"/>
                <a:gd name="connsiteX34" fmla="*/ 101938 w 141379"/>
                <a:gd name="connsiteY34" fmla="*/ 90999 h 200990"/>
                <a:gd name="connsiteX35" fmla="*/ 121602 w 141379"/>
                <a:gd name="connsiteY35" fmla="*/ 102724 h 200990"/>
                <a:gd name="connsiteX36" fmla="*/ 135841 w 141379"/>
                <a:gd name="connsiteY36" fmla="*/ 119160 h 200990"/>
                <a:gd name="connsiteX37" fmla="*/ 141294 w 141379"/>
                <a:gd name="connsiteY37" fmla="*/ 142451 h 200990"/>
                <a:gd name="connsiteX38" fmla="*/ 134465 w 141379"/>
                <a:gd name="connsiteY38" fmla="*/ 168918 h 200990"/>
                <a:gd name="connsiteX39" fmla="*/ 116680 w 141379"/>
                <a:gd name="connsiteY39" fmla="*/ 187100 h 200990"/>
                <a:gd name="connsiteX40" fmla="*/ 92092 w 141379"/>
                <a:gd name="connsiteY40" fmla="*/ 197475 h 200990"/>
                <a:gd name="connsiteX41" fmla="*/ 65149 w 141379"/>
                <a:gd name="connsiteY41" fmla="*/ 200916 h 200990"/>
                <a:gd name="connsiteX42" fmla="*/ 34871 w 141379"/>
                <a:gd name="connsiteY42" fmla="*/ 198534 h 200990"/>
                <a:gd name="connsiteX43" fmla="*/ 3455 w 141379"/>
                <a:gd name="connsiteY43" fmla="*/ 191838 h 200990"/>
                <a:gd name="connsiteX44" fmla="*/ -65 w 141379"/>
                <a:gd name="connsiteY44" fmla="*/ 165186 h 200990"/>
                <a:gd name="connsiteX45" fmla="*/ 28307 w 141379"/>
                <a:gd name="connsiteY45" fmla="*/ 178419 h 200990"/>
                <a:gd name="connsiteX46" fmla="*/ 60967 w 141379"/>
                <a:gd name="connsiteY46" fmla="*/ 180748 h 200990"/>
                <a:gd name="connsiteX47" fmla="*/ 78064 w 141379"/>
                <a:gd name="connsiteY47" fmla="*/ 178578 h 2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379" h="200990">
                  <a:moveTo>
                    <a:pt x="78064" y="178578"/>
                  </a:moveTo>
                  <a:cubicBezTo>
                    <a:pt x="83132" y="177273"/>
                    <a:pt x="87957" y="175164"/>
                    <a:pt x="92357" y="172332"/>
                  </a:cubicBezTo>
                  <a:cubicBezTo>
                    <a:pt x="96334" y="169791"/>
                    <a:pt x="99685" y="166379"/>
                    <a:pt x="102149" y="162354"/>
                  </a:cubicBezTo>
                  <a:cubicBezTo>
                    <a:pt x="104552" y="158209"/>
                    <a:pt x="105770" y="153485"/>
                    <a:pt x="105669" y="148697"/>
                  </a:cubicBezTo>
                  <a:cubicBezTo>
                    <a:pt x="105759" y="144303"/>
                    <a:pt x="104452" y="139995"/>
                    <a:pt x="101938" y="136390"/>
                  </a:cubicBezTo>
                  <a:cubicBezTo>
                    <a:pt x="99264" y="132700"/>
                    <a:pt x="95948" y="129527"/>
                    <a:pt x="92145" y="127021"/>
                  </a:cubicBezTo>
                  <a:cubicBezTo>
                    <a:pt x="87793" y="124125"/>
                    <a:pt x="83143" y="121703"/>
                    <a:pt x="78276" y="119795"/>
                  </a:cubicBezTo>
                  <a:cubicBezTo>
                    <a:pt x="72983" y="117704"/>
                    <a:pt x="67689" y="115640"/>
                    <a:pt x="61840" y="113549"/>
                  </a:cubicBezTo>
                  <a:cubicBezTo>
                    <a:pt x="54271" y="110955"/>
                    <a:pt x="46834" y="108089"/>
                    <a:pt x="39529" y="104947"/>
                  </a:cubicBezTo>
                  <a:cubicBezTo>
                    <a:pt x="32469" y="101980"/>
                    <a:pt x="25823" y="98111"/>
                    <a:pt x="19758" y="93434"/>
                  </a:cubicBezTo>
                  <a:cubicBezTo>
                    <a:pt x="13893" y="88887"/>
                    <a:pt x="9035" y="83176"/>
                    <a:pt x="5493" y="76654"/>
                  </a:cubicBezTo>
                  <a:cubicBezTo>
                    <a:pt x="1626" y="69106"/>
                    <a:pt x="-259" y="60700"/>
                    <a:pt x="14" y="52225"/>
                  </a:cubicBezTo>
                  <a:cubicBezTo>
                    <a:pt x="-85" y="44547"/>
                    <a:pt x="1939" y="36991"/>
                    <a:pt x="5863" y="30390"/>
                  </a:cubicBezTo>
                  <a:cubicBezTo>
                    <a:pt x="9878" y="23763"/>
                    <a:pt x="15299" y="18099"/>
                    <a:pt x="21743" y="13795"/>
                  </a:cubicBezTo>
                  <a:cubicBezTo>
                    <a:pt x="28714" y="9074"/>
                    <a:pt x="36438" y="5575"/>
                    <a:pt x="44584" y="3447"/>
                  </a:cubicBezTo>
                  <a:cubicBezTo>
                    <a:pt x="53375" y="1070"/>
                    <a:pt x="62447" y="-116"/>
                    <a:pt x="71554" y="-73"/>
                  </a:cubicBezTo>
                  <a:cubicBezTo>
                    <a:pt x="78841" y="-73"/>
                    <a:pt x="85343" y="183"/>
                    <a:pt x="91060" y="694"/>
                  </a:cubicBezTo>
                  <a:cubicBezTo>
                    <a:pt x="96469" y="1136"/>
                    <a:pt x="101834" y="2023"/>
                    <a:pt x="107099" y="3341"/>
                  </a:cubicBezTo>
                  <a:cubicBezTo>
                    <a:pt x="111945" y="4638"/>
                    <a:pt x="116653" y="6411"/>
                    <a:pt x="121152" y="8634"/>
                  </a:cubicBezTo>
                  <a:cubicBezTo>
                    <a:pt x="125580" y="10839"/>
                    <a:pt x="130397" y="13486"/>
                    <a:pt x="135603" y="16574"/>
                  </a:cubicBezTo>
                  <a:cubicBezTo>
                    <a:pt x="136342" y="21016"/>
                    <a:pt x="136667" y="25518"/>
                    <a:pt x="136583" y="30020"/>
                  </a:cubicBezTo>
                  <a:cubicBezTo>
                    <a:pt x="136583" y="33804"/>
                    <a:pt x="136397" y="37642"/>
                    <a:pt x="136397" y="41559"/>
                  </a:cubicBezTo>
                  <a:cubicBezTo>
                    <a:pt x="133248" y="39204"/>
                    <a:pt x="129939" y="36874"/>
                    <a:pt x="126446" y="34519"/>
                  </a:cubicBezTo>
                  <a:cubicBezTo>
                    <a:pt x="122539" y="31978"/>
                    <a:pt x="118432" y="29755"/>
                    <a:pt x="114165" y="27876"/>
                  </a:cubicBezTo>
                  <a:cubicBezTo>
                    <a:pt x="108888" y="25589"/>
                    <a:pt x="103401" y="23818"/>
                    <a:pt x="97782" y="22582"/>
                  </a:cubicBezTo>
                  <a:cubicBezTo>
                    <a:pt x="90454" y="20984"/>
                    <a:pt x="83026" y="19880"/>
                    <a:pt x="75550" y="19274"/>
                  </a:cubicBezTo>
                  <a:cubicBezTo>
                    <a:pt x="70619" y="19258"/>
                    <a:pt x="65704" y="19846"/>
                    <a:pt x="60914" y="21021"/>
                  </a:cubicBezTo>
                  <a:cubicBezTo>
                    <a:pt x="56413" y="22098"/>
                    <a:pt x="52102" y="23855"/>
                    <a:pt x="48131" y="26235"/>
                  </a:cubicBezTo>
                  <a:cubicBezTo>
                    <a:pt x="44611" y="28339"/>
                    <a:pt x="41558" y="31142"/>
                    <a:pt x="39158" y="34466"/>
                  </a:cubicBezTo>
                  <a:cubicBezTo>
                    <a:pt x="36827" y="37806"/>
                    <a:pt x="35621" y="41803"/>
                    <a:pt x="35718" y="45873"/>
                  </a:cubicBezTo>
                  <a:cubicBezTo>
                    <a:pt x="35612" y="50208"/>
                    <a:pt x="36912" y="54459"/>
                    <a:pt x="39423" y="57995"/>
                  </a:cubicBezTo>
                  <a:cubicBezTo>
                    <a:pt x="42184" y="61669"/>
                    <a:pt x="45549" y="64845"/>
                    <a:pt x="49374" y="67391"/>
                  </a:cubicBezTo>
                  <a:cubicBezTo>
                    <a:pt x="53831" y="70424"/>
                    <a:pt x="58595" y="72978"/>
                    <a:pt x="63587" y="75013"/>
                  </a:cubicBezTo>
                  <a:lnTo>
                    <a:pt x="80102" y="81815"/>
                  </a:lnTo>
                  <a:cubicBezTo>
                    <a:pt x="87354" y="84674"/>
                    <a:pt x="94633" y="87736"/>
                    <a:pt x="101938" y="90999"/>
                  </a:cubicBezTo>
                  <a:cubicBezTo>
                    <a:pt x="108941" y="94101"/>
                    <a:pt x="115544" y="98037"/>
                    <a:pt x="121602" y="102724"/>
                  </a:cubicBezTo>
                  <a:cubicBezTo>
                    <a:pt x="127375" y="107221"/>
                    <a:pt x="132213" y="112805"/>
                    <a:pt x="135841" y="119160"/>
                  </a:cubicBezTo>
                  <a:cubicBezTo>
                    <a:pt x="139655" y="126317"/>
                    <a:pt x="141534" y="134344"/>
                    <a:pt x="141294" y="142451"/>
                  </a:cubicBezTo>
                  <a:cubicBezTo>
                    <a:pt x="141540" y="151738"/>
                    <a:pt x="139174" y="160909"/>
                    <a:pt x="134465" y="168918"/>
                  </a:cubicBezTo>
                  <a:cubicBezTo>
                    <a:pt x="130006" y="176260"/>
                    <a:pt x="123921" y="182479"/>
                    <a:pt x="116680" y="187100"/>
                  </a:cubicBezTo>
                  <a:cubicBezTo>
                    <a:pt x="109131" y="191928"/>
                    <a:pt x="100818" y="195437"/>
                    <a:pt x="92092" y="197475"/>
                  </a:cubicBezTo>
                  <a:cubicBezTo>
                    <a:pt x="83281" y="199699"/>
                    <a:pt x="74235" y="200852"/>
                    <a:pt x="65149" y="200916"/>
                  </a:cubicBezTo>
                  <a:cubicBezTo>
                    <a:pt x="55250" y="200625"/>
                    <a:pt x="45166" y="199857"/>
                    <a:pt x="34871" y="198534"/>
                  </a:cubicBezTo>
                  <a:cubicBezTo>
                    <a:pt x="24233" y="197163"/>
                    <a:pt x="13726" y="194924"/>
                    <a:pt x="3455" y="191838"/>
                  </a:cubicBezTo>
                  <a:lnTo>
                    <a:pt x="-65" y="165186"/>
                  </a:lnTo>
                  <a:cubicBezTo>
                    <a:pt x="8439" y="171403"/>
                    <a:pt x="18077" y="175900"/>
                    <a:pt x="28307" y="178419"/>
                  </a:cubicBezTo>
                  <a:cubicBezTo>
                    <a:pt x="39043" y="180632"/>
                    <a:pt x="50025" y="181415"/>
                    <a:pt x="60967" y="180748"/>
                  </a:cubicBezTo>
                  <a:cubicBezTo>
                    <a:pt x="66737" y="180783"/>
                    <a:pt x="72486" y="180052"/>
                    <a:pt x="78064" y="178578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DAE052-6C8B-40AA-814B-B1743503BBA1}"/>
                </a:ext>
              </a:extLst>
            </p:cNvPr>
            <p:cNvSpPr/>
            <p:nvPr userDrawn="1"/>
          </p:nvSpPr>
          <p:spPr>
            <a:xfrm>
              <a:off x="10043101" y="303548"/>
              <a:ext cx="345855" cy="197005"/>
            </a:xfrm>
            <a:custGeom>
              <a:avLst/>
              <a:gdLst>
                <a:gd name="connsiteX0" fmla="*/ 297501 w 345855"/>
                <a:gd name="connsiteY0" fmla="*/ 58271 h 197005"/>
                <a:gd name="connsiteX1" fmla="*/ 287999 w 345855"/>
                <a:gd name="connsiteY1" fmla="*/ 37309 h 197005"/>
                <a:gd name="connsiteX2" fmla="*/ 272119 w 345855"/>
                <a:gd name="connsiteY2" fmla="*/ 26140 h 197005"/>
                <a:gd name="connsiteX3" fmla="*/ 250337 w 345855"/>
                <a:gd name="connsiteY3" fmla="*/ 23202 h 197005"/>
                <a:gd name="connsiteX4" fmla="*/ 227761 w 345855"/>
                <a:gd name="connsiteY4" fmla="*/ 25849 h 197005"/>
                <a:gd name="connsiteX5" fmla="*/ 210134 w 345855"/>
                <a:gd name="connsiteY5" fmla="*/ 36806 h 197005"/>
                <a:gd name="connsiteX6" fmla="*/ 198859 w 345855"/>
                <a:gd name="connsiteY6" fmla="*/ 57980 h 197005"/>
                <a:gd name="connsiteX7" fmla="*/ 194889 w 345855"/>
                <a:gd name="connsiteY7" fmla="*/ 90904 h 197005"/>
                <a:gd name="connsiteX8" fmla="*/ 195286 w 345855"/>
                <a:gd name="connsiteY8" fmla="*/ 95589 h 197005"/>
                <a:gd name="connsiteX9" fmla="*/ 195656 w 345855"/>
                <a:gd name="connsiteY9" fmla="*/ 108823 h 197005"/>
                <a:gd name="connsiteX10" fmla="*/ 195656 w 345855"/>
                <a:gd name="connsiteY10" fmla="*/ 196719 h 197005"/>
                <a:gd name="connsiteX11" fmla="*/ 150663 w 345855"/>
                <a:gd name="connsiteY11" fmla="*/ 196719 h 197005"/>
                <a:gd name="connsiteX12" fmla="*/ 150663 w 345855"/>
                <a:gd name="connsiteY12" fmla="*/ 91725 h 197005"/>
                <a:gd name="connsiteX13" fmla="*/ 147275 w 345855"/>
                <a:gd name="connsiteY13" fmla="*/ 59594 h 197005"/>
                <a:gd name="connsiteX14" fmla="*/ 137588 w 345855"/>
                <a:gd name="connsiteY14" fmla="*/ 38818 h 197005"/>
                <a:gd name="connsiteX15" fmla="*/ 121946 w 345855"/>
                <a:gd name="connsiteY15" fmla="*/ 27622 h 197005"/>
                <a:gd name="connsiteX16" fmla="*/ 100376 w 345855"/>
                <a:gd name="connsiteY16" fmla="*/ 24684 h 197005"/>
                <a:gd name="connsiteX17" fmla="*/ 77800 w 345855"/>
                <a:gd name="connsiteY17" fmla="*/ 27331 h 197005"/>
                <a:gd name="connsiteX18" fmla="*/ 60173 w 345855"/>
                <a:gd name="connsiteY18" fmla="*/ 38315 h 197005"/>
                <a:gd name="connsiteX19" fmla="*/ 48898 w 345855"/>
                <a:gd name="connsiteY19" fmla="*/ 59488 h 197005"/>
                <a:gd name="connsiteX20" fmla="*/ 44928 w 345855"/>
                <a:gd name="connsiteY20" fmla="*/ 92413 h 197005"/>
                <a:gd name="connsiteX21" fmla="*/ 44928 w 345855"/>
                <a:gd name="connsiteY21" fmla="*/ 196825 h 197005"/>
                <a:gd name="connsiteX22" fmla="*/ -65 w 345855"/>
                <a:gd name="connsiteY22" fmla="*/ 196825 h 197005"/>
                <a:gd name="connsiteX23" fmla="*/ -65 w 345855"/>
                <a:gd name="connsiteY23" fmla="*/ 104614 h 197005"/>
                <a:gd name="connsiteX24" fmla="*/ 25316 w 345855"/>
                <a:gd name="connsiteY24" fmla="*/ 29104 h 197005"/>
                <a:gd name="connsiteX25" fmla="*/ 98338 w 345855"/>
                <a:gd name="connsiteY25" fmla="*/ 1447 h 197005"/>
                <a:gd name="connsiteX26" fmla="*/ 143623 w 345855"/>
                <a:gd name="connsiteY26" fmla="*/ 8725 h 197005"/>
                <a:gd name="connsiteX27" fmla="*/ 173530 w 345855"/>
                <a:gd name="connsiteY27" fmla="*/ 29898 h 197005"/>
                <a:gd name="connsiteX28" fmla="*/ 204920 w 345855"/>
                <a:gd name="connsiteY28" fmla="*/ 7613 h 197005"/>
                <a:gd name="connsiteX29" fmla="*/ 248431 w 345855"/>
                <a:gd name="connsiteY29" fmla="*/ -36 h 197005"/>
                <a:gd name="connsiteX30" fmla="*/ 293292 w 345855"/>
                <a:gd name="connsiteY30" fmla="*/ 7243 h 197005"/>
                <a:gd name="connsiteX31" fmla="*/ 323544 w 345855"/>
                <a:gd name="connsiteY31" fmla="*/ 27807 h 197005"/>
                <a:gd name="connsiteX32" fmla="*/ 340483 w 345855"/>
                <a:gd name="connsiteY32" fmla="*/ 60150 h 197005"/>
                <a:gd name="connsiteX33" fmla="*/ 345776 w 345855"/>
                <a:gd name="connsiteY33" fmla="*/ 103079 h 197005"/>
                <a:gd name="connsiteX34" fmla="*/ 345776 w 345855"/>
                <a:gd name="connsiteY34" fmla="*/ 196931 h 197005"/>
                <a:gd name="connsiteX35" fmla="*/ 300783 w 345855"/>
                <a:gd name="connsiteY35" fmla="*/ 196931 h 197005"/>
                <a:gd name="connsiteX36" fmla="*/ 300783 w 345855"/>
                <a:gd name="connsiteY36" fmla="*/ 91063 h 197005"/>
                <a:gd name="connsiteX37" fmla="*/ 297501 w 345855"/>
                <a:gd name="connsiteY37" fmla="*/ 58271 h 1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5855" h="197005">
                  <a:moveTo>
                    <a:pt x="297501" y="58271"/>
                  </a:moveTo>
                  <a:cubicBezTo>
                    <a:pt x="295915" y="50670"/>
                    <a:pt x="292670" y="43513"/>
                    <a:pt x="287999" y="37309"/>
                  </a:cubicBezTo>
                  <a:cubicBezTo>
                    <a:pt x="283878" y="32148"/>
                    <a:pt x="278370" y="28273"/>
                    <a:pt x="272119" y="26140"/>
                  </a:cubicBezTo>
                  <a:cubicBezTo>
                    <a:pt x="265103" y="23824"/>
                    <a:pt x="257716" y="22826"/>
                    <a:pt x="250337" y="23202"/>
                  </a:cubicBezTo>
                  <a:cubicBezTo>
                    <a:pt x="242717" y="22837"/>
                    <a:pt x="235089" y="23732"/>
                    <a:pt x="227761" y="25849"/>
                  </a:cubicBezTo>
                  <a:cubicBezTo>
                    <a:pt x="221004" y="27845"/>
                    <a:pt x="214914" y="31629"/>
                    <a:pt x="210134" y="36806"/>
                  </a:cubicBezTo>
                  <a:cubicBezTo>
                    <a:pt x="204790" y="42896"/>
                    <a:pt x="200929" y="50146"/>
                    <a:pt x="198859" y="57980"/>
                  </a:cubicBezTo>
                  <a:cubicBezTo>
                    <a:pt x="195977" y="68709"/>
                    <a:pt x="194640" y="79796"/>
                    <a:pt x="194889" y="90904"/>
                  </a:cubicBezTo>
                  <a:cubicBezTo>
                    <a:pt x="194931" y="92471"/>
                    <a:pt x="195064" y="94036"/>
                    <a:pt x="195286" y="95589"/>
                  </a:cubicBezTo>
                  <a:cubicBezTo>
                    <a:pt x="195524" y="97680"/>
                    <a:pt x="195656" y="102126"/>
                    <a:pt x="195656" y="108823"/>
                  </a:cubicBezTo>
                  <a:lnTo>
                    <a:pt x="195656" y="196719"/>
                  </a:lnTo>
                  <a:lnTo>
                    <a:pt x="150663" y="196719"/>
                  </a:lnTo>
                  <a:lnTo>
                    <a:pt x="150663" y="91725"/>
                  </a:lnTo>
                  <a:cubicBezTo>
                    <a:pt x="150877" y="80916"/>
                    <a:pt x="149739" y="70120"/>
                    <a:pt x="147275" y="59594"/>
                  </a:cubicBezTo>
                  <a:cubicBezTo>
                    <a:pt x="145550" y="52062"/>
                    <a:pt x="142246" y="44982"/>
                    <a:pt x="137588" y="38818"/>
                  </a:cubicBezTo>
                  <a:cubicBezTo>
                    <a:pt x="133534" y="33686"/>
                    <a:pt x="128111" y="29806"/>
                    <a:pt x="121946" y="27622"/>
                  </a:cubicBezTo>
                  <a:cubicBezTo>
                    <a:pt x="115002" y="25309"/>
                    <a:pt x="107686" y="24311"/>
                    <a:pt x="100376" y="24684"/>
                  </a:cubicBezTo>
                  <a:cubicBezTo>
                    <a:pt x="92756" y="24332"/>
                    <a:pt x="85131" y="25227"/>
                    <a:pt x="77800" y="27331"/>
                  </a:cubicBezTo>
                  <a:cubicBezTo>
                    <a:pt x="71051" y="29356"/>
                    <a:pt x="64966" y="33149"/>
                    <a:pt x="60173" y="38315"/>
                  </a:cubicBezTo>
                  <a:cubicBezTo>
                    <a:pt x="54829" y="44405"/>
                    <a:pt x="50968" y="51654"/>
                    <a:pt x="48898" y="59488"/>
                  </a:cubicBezTo>
                  <a:cubicBezTo>
                    <a:pt x="46019" y="70218"/>
                    <a:pt x="44682" y="81305"/>
                    <a:pt x="44928" y="92413"/>
                  </a:cubicBezTo>
                  <a:lnTo>
                    <a:pt x="44928" y="196825"/>
                  </a:lnTo>
                  <a:lnTo>
                    <a:pt x="-65" y="196825"/>
                  </a:lnTo>
                  <a:lnTo>
                    <a:pt x="-65" y="104614"/>
                  </a:lnTo>
                  <a:cubicBezTo>
                    <a:pt x="-65" y="72714"/>
                    <a:pt x="8396" y="47544"/>
                    <a:pt x="25316" y="29104"/>
                  </a:cubicBezTo>
                  <a:cubicBezTo>
                    <a:pt x="42236" y="10665"/>
                    <a:pt x="66578" y="1447"/>
                    <a:pt x="98338" y="1447"/>
                  </a:cubicBezTo>
                  <a:cubicBezTo>
                    <a:pt x="113755" y="1042"/>
                    <a:pt x="129111" y="3508"/>
                    <a:pt x="143623" y="8725"/>
                  </a:cubicBezTo>
                  <a:cubicBezTo>
                    <a:pt x="155242" y="13103"/>
                    <a:pt x="165540" y="20394"/>
                    <a:pt x="173530" y="29898"/>
                  </a:cubicBezTo>
                  <a:cubicBezTo>
                    <a:pt x="182060" y="20066"/>
                    <a:pt x="192824" y="12425"/>
                    <a:pt x="204920" y="7613"/>
                  </a:cubicBezTo>
                  <a:cubicBezTo>
                    <a:pt x="218791" y="2267"/>
                    <a:pt x="233570" y="-329"/>
                    <a:pt x="248431" y="-36"/>
                  </a:cubicBezTo>
                  <a:cubicBezTo>
                    <a:pt x="263708" y="-419"/>
                    <a:pt x="278921" y="2050"/>
                    <a:pt x="293292" y="7243"/>
                  </a:cubicBezTo>
                  <a:cubicBezTo>
                    <a:pt x="304901" y="11530"/>
                    <a:pt x="315286" y="18589"/>
                    <a:pt x="323544" y="27807"/>
                  </a:cubicBezTo>
                  <a:cubicBezTo>
                    <a:pt x="331548" y="37179"/>
                    <a:pt x="337338" y="48235"/>
                    <a:pt x="340483" y="60150"/>
                  </a:cubicBezTo>
                  <a:cubicBezTo>
                    <a:pt x="344188" y="74154"/>
                    <a:pt x="345969" y="88597"/>
                    <a:pt x="345776" y="103079"/>
                  </a:cubicBezTo>
                  <a:lnTo>
                    <a:pt x="345776" y="196931"/>
                  </a:lnTo>
                  <a:lnTo>
                    <a:pt x="300783" y="196931"/>
                  </a:lnTo>
                  <a:lnTo>
                    <a:pt x="300783" y="91063"/>
                  </a:lnTo>
                  <a:cubicBezTo>
                    <a:pt x="300965" y="80042"/>
                    <a:pt x="299864" y="69038"/>
                    <a:pt x="297501" y="58271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C7B067-7A0E-4152-891B-E5CDBE4D4E8E}"/>
                </a:ext>
              </a:extLst>
            </p:cNvPr>
            <p:cNvSpPr/>
            <p:nvPr userDrawn="1"/>
          </p:nvSpPr>
          <p:spPr>
            <a:xfrm>
              <a:off x="10421867" y="303518"/>
              <a:ext cx="204561" cy="200783"/>
            </a:xfrm>
            <a:custGeom>
              <a:avLst/>
              <a:gdLst>
                <a:gd name="connsiteX0" fmla="*/ 158550 w 204561"/>
                <a:gd name="connsiteY0" fmla="*/ 93290 h 200783"/>
                <a:gd name="connsiteX1" fmla="*/ 154527 w 204561"/>
                <a:gd name="connsiteY1" fmla="*/ 59704 h 200783"/>
                <a:gd name="connsiteX2" fmla="*/ 143040 w 204561"/>
                <a:gd name="connsiteY2" fmla="*/ 38213 h 200783"/>
                <a:gd name="connsiteX3" fmla="*/ 125149 w 204561"/>
                <a:gd name="connsiteY3" fmla="*/ 26726 h 200783"/>
                <a:gd name="connsiteX4" fmla="*/ 102229 w 204561"/>
                <a:gd name="connsiteY4" fmla="*/ 23735 h 200783"/>
                <a:gd name="connsiteX5" fmla="*/ 79308 w 204561"/>
                <a:gd name="connsiteY5" fmla="*/ 26541 h 200783"/>
                <a:gd name="connsiteX6" fmla="*/ 61417 w 204561"/>
                <a:gd name="connsiteY6" fmla="*/ 37789 h 200783"/>
                <a:gd name="connsiteX7" fmla="*/ 49957 w 204561"/>
                <a:gd name="connsiteY7" fmla="*/ 59519 h 200783"/>
                <a:gd name="connsiteX8" fmla="*/ 45934 w 204561"/>
                <a:gd name="connsiteY8" fmla="*/ 93290 h 200783"/>
                <a:gd name="connsiteX9" fmla="*/ 45934 w 204561"/>
                <a:gd name="connsiteY9" fmla="*/ 107371 h 200783"/>
                <a:gd name="connsiteX10" fmla="*/ 49957 w 204561"/>
                <a:gd name="connsiteY10" fmla="*/ 141142 h 200783"/>
                <a:gd name="connsiteX11" fmla="*/ 61417 w 204561"/>
                <a:gd name="connsiteY11" fmla="*/ 162845 h 200783"/>
                <a:gd name="connsiteX12" fmla="*/ 79308 w 204561"/>
                <a:gd name="connsiteY12" fmla="*/ 174120 h 200783"/>
                <a:gd name="connsiteX13" fmla="*/ 102229 w 204561"/>
                <a:gd name="connsiteY13" fmla="*/ 176926 h 200783"/>
                <a:gd name="connsiteX14" fmla="*/ 143040 w 204561"/>
                <a:gd name="connsiteY14" fmla="*/ 156017 h 200783"/>
                <a:gd name="connsiteX15" fmla="*/ 158550 w 204561"/>
                <a:gd name="connsiteY15" fmla="*/ 94084 h 200783"/>
                <a:gd name="connsiteX16" fmla="*/ 158550 w 204561"/>
                <a:gd name="connsiteY16" fmla="*/ 93290 h 200783"/>
                <a:gd name="connsiteX17" fmla="*/ 204496 w 204561"/>
                <a:gd name="connsiteY17" fmla="*/ 200349 h 200783"/>
                <a:gd name="connsiteX18" fmla="*/ 157782 w 204561"/>
                <a:gd name="connsiteY18" fmla="*/ 200349 h 200783"/>
                <a:gd name="connsiteX19" fmla="*/ 157782 w 204561"/>
                <a:gd name="connsiteY19" fmla="*/ 199131 h 200783"/>
                <a:gd name="connsiteX20" fmla="*/ 158550 w 204561"/>
                <a:gd name="connsiteY20" fmla="*/ 158928 h 200783"/>
                <a:gd name="connsiteX21" fmla="*/ 145078 w 204561"/>
                <a:gd name="connsiteY21" fmla="*/ 179440 h 200783"/>
                <a:gd name="connsiteX22" fmla="*/ 131633 w 204561"/>
                <a:gd name="connsiteY22" fmla="*/ 192117 h 200783"/>
                <a:gd name="connsiteX23" fmla="*/ 116997 w 204561"/>
                <a:gd name="connsiteY23" fmla="*/ 198708 h 200783"/>
                <a:gd name="connsiteX24" fmla="*/ 100323 w 204561"/>
                <a:gd name="connsiteY24" fmla="*/ 200666 h 200783"/>
                <a:gd name="connsiteX25" fmla="*/ 55329 w 204561"/>
                <a:gd name="connsiteY25" fmla="*/ 193838 h 200783"/>
                <a:gd name="connsiteX26" fmla="*/ 24840 w 204561"/>
                <a:gd name="connsiteY26" fmla="*/ 173935 h 200783"/>
                <a:gd name="connsiteX27" fmla="*/ 6763 w 204561"/>
                <a:gd name="connsiteY27" fmla="*/ 142360 h 200783"/>
                <a:gd name="connsiteX28" fmla="*/ -65 w 204561"/>
                <a:gd name="connsiteY28" fmla="*/ 100542 h 200783"/>
                <a:gd name="connsiteX29" fmla="*/ 6763 w 204561"/>
                <a:gd name="connsiteY29" fmla="*/ 58698 h 200783"/>
                <a:gd name="connsiteX30" fmla="*/ 24813 w 204561"/>
                <a:gd name="connsiteY30" fmla="*/ 27123 h 200783"/>
                <a:gd name="connsiteX31" fmla="*/ 55303 w 204561"/>
                <a:gd name="connsiteY31" fmla="*/ 7008 h 200783"/>
                <a:gd name="connsiteX32" fmla="*/ 100297 w 204561"/>
                <a:gd name="connsiteY32" fmla="*/ -32 h 200783"/>
                <a:gd name="connsiteX33" fmla="*/ 147434 w 204561"/>
                <a:gd name="connsiteY33" fmla="*/ 7008 h 200783"/>
                <a:gd name="connsiteX34" fmla="*/ 197721 w 204561"/>
                <a:gd name="connsiteY34" fmla="*/ 58592 h 200783"/>
                <a:gd name="connsiteX35" fmla="*/ 204496 w 204561"/>
                <a:gd name="connsiteY35" fmla="*/ 100278 h 200783"/>
                <a:gd name="connsiteX36" fmla="*/ 204496 w 204561"/>
                <a:gd name="connsiteY36" fmla="*/ 200269 h 2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4561" h="200783">
                  <a:moveTo>
                    <a:pt x="158550" y="93290"/>
                  </a:moveTo>
                  <a:cubicBezTo>
                    <a:pt x="158807" y="81960"/>
                    <a:pt x="157452" y="70653"/>
                    <a:pt x="154527" y="59704"/>
                  </a:cubicBezTo>
                  <a:cubicBezTo>
                    <a:pt x="152394" y="51756"/>
                    <a:pt x="148464" y="44403"/>
                    <a:pt x="143040" y="38213"/>
                  </a:cubicBezTo>
                  <a:cubicBezTo>
                    <a:pt x="138168" y="32903"/>
                    <a:pt x="132004" y="28947"/>
                    <a:pt x="125149" y="26726"/>
                  </a:cubicBezTo>
                  <a:cubicBezTo>
                    <a:pt x="117738" y="24413"/>
                    <a:pt x="109983" y="23399"/>
                    <a:pt x="102229" y="23735"/>
                  </a:cubicBezTo>
                  <a:cubicBezTo>
                    <a:pt x="94487" y="23394"/>
                    <a:pt x="86740" y="24344"/>
                    <a:pt x="79308" y="26541"/>
                  </a:cubicBezTo>
                  <a:cubicBezTo>
                    <a:pt x="72446" y="28621"/>
                    <a:pt x="66266" y="32506"/>
                    <a:pt x="61417" y="37789"/>
                  </a:cubicBezTo>
                  <a:cubicBezTo>
                    <a:pt x="55970" y="44051"/>
                    <a:pt x="52048" y="51488"/>
                    <a:pt x="49957" y="59519"/>
                  </a:cubicBezTo>
                  <a:cubicBezTo>
                    <a:pt x="47040" y="70531"/>
                    <a:pt x="45685" y="81899"/>
                    <a:pt x="45934" y="93290"/>
                  </a:cubicBezTo>
                  <a:lnTo>
                    <a:pt x="45934" y="107371"/>
                  </a:lnTo>
                  <a:cubicBezTo>
                    <a:pt x="45688" y="118759"/>
                    <a:pt x="47043" y="130129"/>
                    <a:pt x="49957" y="141142"/>
                  </a:cubicBezTo>
                  <a:cubicBezTo>
                    <a:pt x="52034" y="149170"/>
                    <a:pt x="55959" y="156602"/>
                    <a:pt x="61417" y="162845"/>
                  </a:cubicBezTo>
                  <a:cubicBezTo>
                    <a:pt x="66258" y="168144"/>
                    <a:pt x="72440" y="172040"/>
                    <a:pt x="79308" y="174120"/>
                  </a:cubicBezTo>
                  <a:cubicBezTo>
                    <a:pt x="86740" y="176317"/>
                    <a:pt x="94487" y="177267"/>
                    <a:pt x="102229" y="176926"/>
                  </a:cubicBezTo>
                  <a:cubicBezTo>
                    <a:pt x="119114" y="177455"/>
                    <a:pt x="132718" y="170486"/>
                    <a:pt x="143040" y="156017"/>
                  </a:cubicBezTo>
                  <a:cubicBezTo>
                    <a:pt x="153363" y="141547"/>
                    <a:pt x="158531" y="120903"/>
                    <a:pt x="158550" y="94084"/>
                  </a:cubicBezTo>
                  <a:lnTo>
                    <a:pt x="158550" y="93290"/>
                  </a:lnTo>
                  <a:close/>
                  <a:moveTo>
                    <a:pt x="204496" y="200349"/>
                  </a:moveTo>
                  <a:lnTo>
                    <a:pt x="157782" y="200349"/>
                  </a:lnTo>
                  <a:lnTo>
                    <a:pt x="157782" y="199131"/>
                  </a:lnTo>
                  <a:lnTo>
                    <a:pt x="158550" y="158928"/>
                  </a:lnTo>
                  <a:cubicBezTo>
                    <a:pt x="154707" y="166169"/>
                    <a:pt x="150197" y="173038"/>
                    <a:pt x="145078" y="179440"/>
                  </a:cubicBezTo>
                  <a:cubicBezTo>
                    <a:pt x="141214" y="184275"/>
                    <a:pt x="136688" y="188544"/>
                    <a:pt x="131633" y="192117"/>
                  </a:cubicBezTo>
                  <a:cubicBezTo>
                    <a:pt x="127182" y="195159"/>
                    <a:pt x="122227" y="197390"/>
                    <a:pt x="116997" y="198708"/>
                  </a:cubicBezTo>
                  <a:cubicBezTo>
                    <a:pt x="111542" y="200052"/>
                    <a:pt x="105942" y="200709"/>
                    <a:pt x="100323" y="200666"/>
                  </a:cubicBezTo>
                  <a:cubicBezTo>
                    <a:pt x="85041" y="201061"/>
                    <a:pt x="69807" y="198747"/>
                    <a:pt x="55329" y="193838"/>
                  </a:cubicBezTo>
                  <a:cubicBezTo>
                    <a:pt x="43721" y="189738"/>
                    <a:pt x="33264" y="182912"/>
                    <a:pt x="24840" y="173935"/>
                  </a:cubicBezTo>
                  <a:cubicBezTo>
                    <a:pt x="16593" y="164846"/>
                    <a:pt x="10423" y="154071"/>
                    <a:pt x="6763" y="142360"/>
                  </a:cubicBezTo>
                  <a:cubicBezTo>
                    <a:pt x="2539" y="128809"/>
                    <a:pt x="239" y="114734"/>
                    <a:pt x="-65" y="100542"/>
                  </a:cubicBezTo>
                  <a:cubicBezTo>
                    <a:pt x="236" y="86343"/>
                    <a:pt x="2536" y="72257"/>
                    <a:pt x="6763" y="58698"/>
                  </a:cubicBezTo>
                  <a:cubicBezTo>
                    <a:pt x="10410" y="46984"/>
                    <a:pt x="16569" y="36209"/>
                    <a:pt x="24813" y="27123"/>
                  </a:cubicBezTo>
                  <a:cubicBezTo>
                    <a:pt x="33262" y="18124"/>
                    <a:pt x="43705" y="11235"/>
                    <a:pt x="55303" y="7008"/>
                  </a:cubicBezTo>
                  <a:cubicBezTo>
                    <a:pt x="69751" y="1958"/>
                    <a:pt x="84996" y="-429"/>
                    <a:pt x="100297" y="-32"/>
                  </a:cubicBezTo>
                  <a:cubicBezTo>
                    <a:pt x="116296" y="-408"/>
                    <a:pt x="132242" y="1972"/>
                    <a:pt x="147434" y="7008"/>
                  </a:cubicBezTo>
                  <a:cubicBezTo>
                    <a:pt x="171585" y="15007"/>
                    <a:pt x="190339" y="34245"/>
                    <a:pt x="197721" y="58592"/>
                  </a:cubicBezTo>
                  <a:cubicBezTo>
                    <a:pt x="201918" y="72101"/>
                    <a:pt x="204200" y="86134"/>
                    <a:pt x="204496" y="100278"/>
                  </a:cubicBezTo>
                  <a:lnTo>
                    <a:pt x="204496" y="200269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2391AF-63BB-4AEB-AF14-39F5F5B9441F}"/>
                </a:ext>
              </a:extLst>
            </p:cNvPr>
            <p:cNvSpPr/>
            <p:nvPr userDrawn="1"/>
          </p:nvSpPr>
          <p:spPr>
            <a:xfrm>
              <a:off x="10662291" y="206719"/>
              <a:ext cx="269908" cy="294179"/>
            </a:xfrm>
            <a:custGeom>
              <a:avLst/>
              <a:gdLst>
                <a:gd name="connsiteX0" fmla="*/ 224505 w 269908"/>
                <a:gd name="connsiteY0" fmla="*/ 96715 h 294179"/>
                <a:gd name="connsiteX1" fmla="*/ 224505 w 269908"/>
                <a:gd name="connsiteY1" fmla="*/ -74 h 294179"/>
                <a:gd name="connsiteX2" fmla="*/ 181311 w 269908"/>
                <a:gd name="connsiteY2" fmla="*/ -74 h 294179"/>
                <a:gd name="connsiteX3" fmla="*/ 181311 w 269908"/>
                <a:gd name="connsiteY3" fmla="*/ 96715 h 294179"/>
                <a:gd name="connsiteX4" fmla="*/ 135603 w 269908"/>
                <a:gd name="connsiteY4" fmla="*/ 96715 h 294179"/>
                <a:gd name="connsiteX5" fmla="*/ 125519 w 269908"/>
                <a:gd name="connsiteY5" fmla="*/ 96715 h 294179"/>
                <a:gd name="connsiteX6" fmla="*/ 116918 w 269908"/>
                <a:gd name="connsiteY6" fmla="*/ 96715 h 294179"/>
                <a:gd name="connsiteX7" fmla="*/ 29313 w 269908"/>
                <a:gd name="connsiteY7" fmla="*/ 125828 h 294179"/>
                <a:gd name="connsiteX8" fmla="*/ -65 w 269908"/>
                <a:gd name="connsiteY8" fmla="*/ 200915 h 294179"/>
                <a:gd name="connsiteX9" fmla="*/ -65 w 269908"/>
                <a:gd name="connsiteY9" fmla="*/ 294105 h 294179"/>
                <a:gd name="connsiteX10" fmla="*/ 44610 w 269908"/>
                <a:gd name="connsiteY10" fmla="*/ 294105 h 294179"/>
                <a:gd name="connsiteX11" fmla="*/ 44610 w 269908"/>
                <a:gd name="connsiteY11" fmla="*/ 185088 h 294179"/>
                <a:gd name="connsiteX12" fmla="*/ 50671 w 269908"/>
                <a:gd name="connsiteY12" fmla="*/ 152507 h 294179"/>
                <a:gd name="connsiteX13" fmla="*/ 69357 w 269908"/>
                <a:gd name="connsiteY13" fmla="*/ 130804 h 294179"/>
                <a:gd name="connsiteX14" fmla="*/ 91510 w 269908"/>
                <a:gd name="connsiteY14" fmla="*/ 121276 h 294179"/>
                <a:gd name="connsiteX15" fmla="*/ 115727 w 269908"/>
                <a:gd name="connsiteY15" fmla="*/ 118338 h 294179"/>
                <a:gd name="connsiteX16" fmla="*/ 125493 w 269908"/>
                <a:gd name="connsiteY16" fmla="*/ 118603 h 294179"/>
                <a:gd name="connsiteX17" fmla="*/ 139282 w 269908"/>
                <a:gd name="connsiteY17" fmla="*/ 119768 h 294179"/>
                <a:gd name="connsiteX18" fmla="*/ 152013 w 269908"/>
                <a:gd name="connsiteY18" fmla="*/ 120112 h 294179"/>
                <a:gd name="connsiteX19" fmla="*/ 181311 w 269908"/>
                <a:gd name="connsiteY19" fmla="*/ 119794 h 294179"/>
                <a:gd name="connsiteX20" fmla="*/ 181311 w 269908"/>
                <a:gd name="connsiteY20" fmla="*/ 293972 h 294179"/>
                <a:gd name="connsiteX21" fmla="*/ 224505 w 269908"/>
                <a:gd name="connsiteY21" fmla="*/ 293972 h 294179"/>
                <a:gd name="connsiteX22" fmla="*/ 224505 w 269908"/>
                <a:gd name="connsiteY22" fmla="*/ 119794 h 294179"/>
                <a:gd name="connsiteX23" fmla="*/ 269843 w 269908"/>
                <a:gd name="connsiteY23" fmla="*/ 119794 h 294179"/>
                <a:gd name="connsiteX24" fmla="*/ 269843 w 269908"/>
                <a:gd name="connsiteY24" fmla="*/ 96715 h 2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908" h="294179">
                  <a:moveTo>
                    <a:pt x="224505" y="96715"/>
                  </a:moveTo>
                  <a:lnTo>
                    <a:pt x="224505" y="-74"/>
                  </a:lnTo>
                  <a:lnTo>
                    <a:pt x="181311" y="-74"/>
                  </a:lnTo>
                  <a:lnTo>
                    <a:pt x="181311" y="96715"/>
                  </a:lnTo>
                  <a:lnTo>
                    <a:pt x="135603" y="96715"/>
                  </a:lnTo>
                  <a:cubicBezTo>
                    <a:pt x="132718" y="96477"/>
                    <a:pt x="128616" y="96715"/>
                    <a:pt x="125519" y="96715"/>
                  </a:cubicBezTo>
                  <a:lnTo>
                    <a:pt x="116918" y="96715"/>
                  </a:lnTo>
                  <a:cubicBezTo>
                    <a:pt x="79652" y="96715"/>
                    <a:pt x="48898" y="107460"/>
                    <a:pt x="29313" y="125828"/>
                  </a:cubicBezTo>
                  <a:cubicBezTo>
                    <a:pt x="9727" y="144196"/>
                    <a:pt x="-65" y="169208"/>
                    <a:pt x="-65" y="200915"/>
                  </a:cubicBezTo>
                  <a:lnTo>
                    <a:pt x="-65" y="294105"/>
                  </a:lnTo>
                  <a:lnTo>
                    <a:pt x="44610" y="294105"/>
                  </a:lnTo>
                  <a:lnTo>
                    <a:pt x="44610" y="185088"/>
                  </a:lnTo>
                  <a:cubicBezTo>
                    <a:pt x="44248" y="173916"/>
                    <a:pt x="46315" y="162800"/>
                    <a:pt x="50671" y="152507"/>
                  </a:cubicBezTo>
                  <a:cubicBezTo>
                    <a:pt x="54694" y="143773"/>
                    <a:pt x="62846" y="136018"/>
                    <a:pt x="69357" y="130804"/>
                  </a:cubicBezTo>
                  <a:cubicBezTo>
                    <a:pt x="75868" y="125590"/>
                    <a:pt x="83437" y="123473"/>
                    <a:pt x="91510" y="121276"/>
                  </a:cubicBezTo>
                  <a:cubicBezTo>
                    <a:pt x="99386" y="119077"/>
                    <a:pt x="107551" y="118087"/>
                    <a:pt x="115727" y="118338"/>
                  </a:cubicBezTo>
                  <a:cubicBezTo>
                    <a:pt x="118850" y="118338"/>
                    <a:pt x="122105" y="118338"/>
                    <a:pt x="125493" y="118603"/>
                  </a:cubicBezTo>
                  <a:cubicBezTo>
                    <a:pt x="128881" y="118868"/>
                    <a:pt x="134624" y="119344"/>
                    <a:pt x="139282" y="119768"/>
                  </a:cubicBezTo>
                  <a:cubicBezTo>
                    <a:pt x="142855" y="120112"/>
                    <a:pt x="152013" y="120112"/>
                    <a:pt x="152013" y="120112"/>
                  </a:cubicBezTo>
                  <a:lnTo>
                    <a:pt x="181311" y="119794"/>
                  </a:lnTo>
                  <a:lnTo>
                    <a:pt x="181311" y="293972"/>
                  </a:lnTo>
                  <a:lnTo>
                    <a:pt x="224505" y="293972"/>
                  </a:lnTo>
                  <a:lnTo>
                    <a:pt x="224505" y="119794"/>
                  </a:lnTo>
                  <a:lnTo>
                    <a:pt x="269843" y="119794"/>
                  </a:lnTo>
                  <a:lnTo>
                    <a:pt x="269843" y="96715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C36CBB-B513-4051-B03B-1D5E46648565}"/>
                </a:ext>
              </a:extLst>
            </p:cNvPr>
            <p:cNvSpPr/>
            <p:nvPr userDrawn="1"/>
          </p:nvSpPr>
          <p:spPr>
            <a:xfrm>
              <a:off x="10941516" y="303561"/>
              <a:ext cx="204376" cy="200660"/>
            </a:xfrm>
            <a:custGeom>
              <a:avLst/>
              <a:gdLst>
                <a:gd name="connsiteX0" fmla="*/ 49745 w 204376"/>
                <a:gd name="connsiteY0" fmla="*/ 140915 h 200660"/>
                <a:gd name="connsiteX1" fmla="*/ 61205 w 204376"/>
                <a:gd name="connsiteY1" fmla="*/ 162406 h 200660"/>
                <a:gd name="connsiteX2" fmla="*/ 79097 w 204376"/>
                <a:gd name="connsiteY2" fmla="*/ 173866 h 200660"/>
                <a:gd name="connsiteX3" fmla="*/ 102043 w 204376"/>
                <a:gd name="connsiteY3" fmla="*/ 176883 h 200660"/>
                <a:gd name="connsiteX4" fmla="*/ 124964 w 204376"/>
                <a:gd name="connsiteY4" fmla="*/ 174078 h 200660"/>
                <a:gd name="connsiteX5" fmla="*/ 142855 w 204376"/>
                <a:gd name="connsiteY5" fmla="*/ 162829 h 200660"/>
                <a:gd name="connsiteX6" fmla="*/ 154315 w 204376"/>
                <a:gd name="connsiteY6" fmla="*/ 141100 h 200660"/>
                <a:gd name="connsiteX7" fmla="*/ 158259 w 204376"/>
                <a:gd name="connsiteY7" fmla="*/ 107328 h 200660"/>
                <a:gd name="connsiteX8" fmla="*/ 158259 w 204376"/>
                <a:gd name="connsiteY8" fmla="*/ 93248 h 200660"/>
                <a:gd name="connsiteX9" fmla="*/ 154236 w 204376"/>
                <a:gd name="connsiteY9" fmla="*/ 59476 h 200660"/>
                <a:gd name="connsiteX10" fmla="*/ 142776 w 204376"/>
                <a:gd name="connsiteY10" fmla="*/ 37747 h 200660"/>
                <a:gd name="connsiteX11" fmla="*/ 124884 w 204376"/>
                <a:gd name="connsiteY11" fmla="*/ 26498 h 200660"/>
                <a:gd name="connsiteX12" fmla="*/ 101964 w 204376"/>
                <a:gd name="connsiteY12" fmla="*/ 23666 h 200660"/>
                <a:gd name="connsiteX13" fmla="*/ 79017 w 204376"/>
                <a:gd name="connsiteY13" fmla="*/ 26684 h 200660"/>
                <a:gd name="connsiteX14" fmla="*/ 61126 w 204376"/>
                <a:gd name="connsiteY14" fmla="*/ 38170 h 200660"/>
                <a:gd name="connsiteX15" fmla="*/ 49666 w 204376"/>
                <a:gd name="connsiteY15" fmla="*/ 59661 h 200660"/>
                <a:gd name="connsiteX16" fmla="*/ 45643 w 204376"/>
                <a:gd name="connsiteY16" fmla="*/ 93248 h 200660"/>
                <a:gd name="connsiteX17" fmla="*/ 45643 w 204376"/>
                <a:gd name="connsiteY17" fmla="*/ 107328 h 200660"/>
                <a:gd name="connsiteX18" fmla="*/ 49745 w 204376"/>
                <a:gd name="connsiteY18" fmla="*/ 140915 h 200660"/>
                <a:gd name="connsiteX19" fmla="*/ 148969 w 204376"/>
                <a:gd name="connsiteY19" fmla="*/ 8395 h 200660"/>
                <a:gd name="connsiteX20" fmla="*/ 179432 w 204376"/>
                <a:gd name="connsiteY20" fmla="*/ 30707 h 200660"/>
                <a:gd name="connsiteX21" fmla="*/ 197483 w 204376"/>
                <a:gd name="connsiteY21" fmla="*/ 62679 h 200660"/>
                <a:gd name="connsiteX22" fmla="*/ 204311 w 204376"/>
                <a:gd name="connsiteY22" fmla="*/ 100500 h 200660"/>
                <a:gd name="connsiteX23" fmla="*/ 197694 w 204376"/>
                <a:gd name="connsiteY23" fmla="*/ 139300 h 200660"/>
                <a:gd name="connsiteX24" fmla="*/ 149154 w 204376"/>
                <a:gd name="connsiteY24" fmla="*/ 192604 h 200660"/>
                <a:gd name="connsiteX25" fmla="*/ 104161 w 204376"/>
                <a:gd name="connsiteY25" fmla="*/ 200544 h 200660"/>
                <a:gd name="connsiteX26" fmla="*/ 57023 w 204376"/>
                <a:gd name="connsiteY26" fmla="*/ 192604 h 200660"/>
                <a:gd name="connsiteX27" fmla="*/ 25263 w 204376"/>
                <a:gd name="connsiteY27" fmla="*/ 170690 h 200660"/>
                <a:gd name="connsiteX28" fmla="*/ 6737 w 204376"/>
                <a:gd name="connsiteY28" fmla="*/ 138691 h 200660"/>
                <a:gd name="connsiteX29" fmla="*/ -65 w 204376"/>
                <a:gd name="connsiteY29" fmla="*/ 100500 h 200660"/>
                <a:gd name="connsiteX30" fmla="*/ 6340 w 204376"/>
                <a:gd name="connsiteY30" fmla="*/ 62679 h 200660"/>
                <a:gd name="connsiteX31" fmla="*/ 56891 w 204376"/>
                <a:gd name="connsiteY31" fmla="*/ 8395 h 200660"/>
                <a:gd name="connsiteX32" fmla="*/ 104214 w 204376"/>
                <a:gd name="connsiteY32" fmla="*/ -74 h 200660"/>
                <a:gd name="connsiteX33" fmla="*/ 148943 w 204376"/>
                <a:gd name="connsiteY33" fmla="*/ 8395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376" h="200660">
                  <a:moveTo>
                    <a:pt x="49745" y="140915"/>
                  </a:moveTo>
                  <a:cubicBezTo>
                    <a:pt x="51881" y="148857"/>
                    <a:pt x="55801" y="156207"/>
                    <a:pt x="61205" y="162406"/>
                  </a:cubicBezTo>
                  <a:cubicBezTo>
                    <a:pt x="66072" y="167715"/>
                    <a:pt x="72239" y="171666"/>
                    <a:pt x="79097" y="173866"/>
                  </a:cubicBezTo>
                  <a:cubicBezTo>
                    <a:pt x="86510" y="176200"/>
                    <a:pt x="94278" y="177222"/>
                    <a:pt x="102043" y="176883"/>
                  </a:cubicBezTo>
                  <a:cubicBezTo>
                    <a:pt x="109785" y="177224"/>
                    <a:pt x="117532" y="176274"/>
                    <a:pt x="124964" y="174078"/>
                  </a:cubicBezTo>
                  <a:cubicBezTo>
                    <a:pt x="131826" y="171997"/>
                    <a:pt x="138007" y="168112"/>
                    <a:pt x="142855" y="162829"/>
                  </a:cubicBezTo>
                  <a:cubicBezTo>
                    <a:pt x="148299" y="156564"/>
                    <a:pt x="152219" y="149130"/>
                    <a:pt x="154315" y="141100"/>
                  </a:cubicBezTo>
                  <a:cubicBezTo>
                    <a:pt x="157203" y="130082"/>
                    <a:pt x="158532" y="118714"/>
                    <a:pt x="158259" y="107328"/>
                  </a:cubicBezTo>
                  <a:lnTo>
                    <a:pt x="158259" y="93248"/>
                  </a:lnTo>
                  <a:cubicBezTo>
                    <a:pt x="158508" y="81856"/>
                    <a:pt x="157152" y="70489"/>
                    <a:pt x="154236" y="59476"/>
                  </a:cubicBezTo>
                  <a:cubicBezTo>
                    <a:pt x="152134" y="51449"/>
                    <a:pt x="148212" y="44014"/>
                    <a:pt x="142776" y="37747"/>
                  </a:cubicBezTo>
                  <a:cubicBezTo>
                    <a:pt x="137927" y="32464"/>
                    <a:pt x="131747" y="28579"/>
                    <a:pt x="124884" y="26498"/>
                  </a:cubicBezTo>
                  <a:cubicBezTo>
                    <a:pt x="117450" y="24304"/>
                    <a:pt x="109708" y="23346"/>
                    <a:pt x="101964" y="23666"/>
                  </a:cubicBezTo>
                  <a:cubicBezTo>
                    <a:pt x="94199" y="23341"/>
                    <a:pt x="86433" y="24360"/>
                    <a:pt x="79017" y="26684"/>
                  </a:cubicBezTo>
                  <a:cubicBezTo>
                    <a:pt x="72162" y="28904"/>
                    <a:pt x="65998" y="32861"/>
                    <a:pt x="61126" y="38170"/>
                  </a:cubicBezTo>
                  <a:cubicBezTo>
                    <a:pt x="55721" y="44369"/>
                    <a:pt x="51802" y="51719"/>
                    <a:pt x="49666" y="59661"/>
                  </a:cubicBezTo>
                  <a:cubicBezTo>
                    <a:pt x="46738" y="70608"/>
                    <a:pt x="45383" y="81917"/>
                    <a:pt x="45643" y="93248"/>
                  </a:cubicBezTo>
                  <a:lnTo>
                    <a:pt x="45643" y="107328"/>
                  </a:lnTo>
                  <a:cubicBezTo>
                    <a:pt x="45412" y="118661"/>
                    <a:pt x="46794" y="129971"/>
                    <a:pt x="49745" y="140915"/>
                  </a:cubicBezTo>
                  <a:close/>
                  <a:moveTo>
                    <a:pt x="148969" y="8395"/>
                  </a:moveTo>
                  <a:cubicBezTo>
                    <a:pt x="160614" y="13548"/>
                    <a:pt x="171005" y="21160"/>
                    <a:pt x="179432" y="30707"/>
                  </a:cubicBezTo>
                  <a:cubicBezTo>
                    <a:pt x="187505" y="40065"/>
                    <a:pt x="193642" y="50933"/>
                    <a:pt x="197483" y="62679"/>
                  </a:cubicBezTo>
                  <a:cubicBezTo>
                    <a:pt x="201522" y="74904"/>
                    <a:pt x="203819" y="87634"/>
                    <a:pt x="204311" y="100500"/>
                  </a:cubicBezTo>
                  <a:cubicBezTo>
                    <a:pt x="203843" y="113670"/>
                    <a:pt x="201619" y="126720"/>
                    <a:pt x="197694" y="139300"/>
                  </a:cubicBezTo>
                  <a:cubicBezTo>
                    <a:pt x="190405" y="163493"/>
                    <a:pt x="172562" y="183089"/>
                    <a:pt x="149154" y="192604"/>
                  </a:cubicBezTo>
                  <a:cubicBezTo>
                    <a:pt x="134846" y="198260"/>
                    <a:pt x="119541" y="200963"/>
                    <a:pt x="104161" y="200544"/>
                  </a:cubicBezTo>
                  <a:cubicBezTo>
                    <a:pt x="85687" y="200544"/>
                    <a:pt x="69974" y="197898"/>
                    <a:pt x="57023" y="192604"/>
                  </a:cubicBezTo>
                  <a:cubicBezTo>
                    <a:pt x="44920" y="187787"/>
                    <a:pt x="34063" y="180295"/>
                    <a:pt x="25263" y="170690"/>
                  </a:cubicBezTo>
                  <a:cubicBezTo>
                    <a:pt x="16939" y="161421"/>
                    <a:pt x="10630" y="150525"/>
                    <a:pt x="6737" y="138691"/>
                  </a:cubicBezTo>
                  <a:cubicBezTo>
                    <a:pt x="2684" y="126345"/>
                    <a:pt x="395" y="113487"/>
                    <a:pt x="-65" y="100500"/>
                  </a:cubicBezTo>
                  <a:cubicBezTo>
                    <a:pt x="154" y="87642"/>
                    <a:pt x="2314" y="74890"/>
                    <a:pt x="6340" y="62679"/>
                  </a:cubicBezTo>
                  <a:cubicBezTo>
                    <a:pt x="14253" y="37951"/>
                    <a:pt x="32788" y="18045"/>
                    <a:pt x="56891" y="8395"/>
                  </a:cubicBezTo>
                  <a:cubicBezTo>
                    <a:pt x="69966" y="2766"/>
                    <a:pt x="85740" y="-56"/>
                    <a:pt x="104214" y="-74"/>
                  </a:cubicBezTo>
                  <a:cubicBezTo>
                    <a:pt x="121716" y="-74"/>
                    <a:pt x="136628" y="2750"/>
                    <a:pt x="148943" y="8395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B7E105-F1D6-44FE-B495-230ED95DD40B}"/>
                </a:ext>
              </a:extLst>
            </p:cNvPr>
            <p:cNvSpPr/>
            <p:nvPr userDrawn="1"/>
          </p:nvSpPr>
          <p:spPr>
            <a:xfrm>
              <a:off x="11173656" y="303523"/>
              <a:ext cx="204667" cy="282174"/>
            </a:xfrm>
            <a:custGeom>
              <a:avLst/>
              <a:gdLst>
                <a:gd name="connsiteX0" fmla="*/ 49242 w 204667"/>
                <a:gd name="connsiteY0" fmla="*/ 141058 h 282174"/>
                <a:gd name="connsiteX1" fmla="*/ 60782 w 204667"/>
                <a:gd name="connsiteY1" fmla="*/ 162602 h 282174"/>
                <a:gd name="connsiteX2" fmla="*/ 78806 w 204667"/>
                <a:gd name="connsiteY2" fmla="*/ 174063 h 282174"/>
                <a:gd name="connsiteX3" fmla="*/ 101911 w 204667"/>
                <a:gd name="connsiteY3" fmla="*/ 177080 h 282174"/>
                <a:gd name="connsiteX4" fmla="*/ 124990 w 204667"/>
                <a:gd name="connsiteY4" fmla="*/ 174274 h 282174"/>
                <a:gd name="connsiteX5" fmla="*/ 143146 w 204667"/>
                <a:gd name="connsiteY5" fmla="*/ 162999 h 282174"/>
                <a:gd name="connsiteX6" fmla="*/ 154686 w 204667"/>
                <a:gd name="connsiteY6" fmla="*/ 141270 h 282174"/>
                <a:gd name="connsiteX7" fmla="*/ 158735 w 204667"/>
                <a:gd name="connsiteY7" fmla="*/ 107446 h 282174"/>
                <a:gd name="connsiteX8" fmla="*/ 158735 w 204667"/>
                <a:gd name="connsiteY8" fmla="*/ 93365 h 282174"/>
                <a:gd name="connsiteX9" fmla="*/ 154659 w 204667"/>
                <a:gd name="connsiteY9" fmla="*/ 59567 h 282174"/>
                <a:gd name="connsiteX10" fmla="*/ 143120 w 204667"/>
                <a:gd name="connsiteY10" fmla="*/ 37838 h 282174"/>
                <a:gd name="connsiteX11" fmla="*/ 125069 w 204667"/>
                <a:gd name="connsiteY11" fmla="*/ 26563 h 282174"/>
                <a:gd name="connsiteX12" fmla="*/ 101990 w 204667"/>
                <a:gd name="connsiteY12" fmla="*/ 23731 h 282174"/>
                <a:gd name="connsiteX13" fmla="*/ 78885 w 204667"/>
                <a:gd name="connsiteY13" fmla="*/ 26748 h 282174"/>
                <a:gd name="connsiteX14" fmla="*/ 60861 w 204667"/>
                <a:gd name="connsiteY14" fmla="*/ 38235 h 282174"/>
                <a:gd name="connsiteX15" fmla="*/ 49295 w 204667"/>
                <a:gd name="connsiteY15" fmla="*/ 59752 h 282174"/>
                <a:gd name="connsiteX16" fmla="*/ 45246 w 204667"/>
                <a:gd name="connsiteY16" fmla="*/ 93365 h 282174"/>
                <a:gd name="connsiteX17" fmla="*/ 45246 w 204667"/>
                <a:gd name="connsiteY17" fmla="*/ 107446 h 282174"/>
                <a:gd name="connsiteX18" fmla="*/ 49321 w 204667"/>
                <a:gd name="connsiteY18" fmla="*/ 141058 h 282174"/>
                <a:gd name="connsiteX19" fmla="*/ 45960 w 204667"/>
                <a:gd name="connsiteY19" fmla="*/ 282100 h 282174"/>
                <a:gd name="connsiteX20" fmla="*/ -65 w 204667"/>
                <a:gd name="connsiteY20" fmla="*/ 282100 h 282174"/>
                <a:gd name="connsiteX21" fmla="*/ -65 w 204667"/>
                <a:gd name="connsiteY21" fmla="*/ 100591 h 282174"/>
                <a:gd name="connsiteX22" fmla="*/ 6763 w 204667"/>
                <a:gd name="connsiteY22" fmla="*/ 58746 h 282174"/>
                <a:gd name="connsiteX23" fmla="*/ 25078 w 204667"/>
                <a:gd name="connsiteY23" fmla="*/ 27145 h 282174"/>
                <a:gd name="connsiteX24" fmla="*/ 56838 w 204667"/>
                <a:gd name="connsiteY24" fmla="*/ 7004 h 282174"/>
                <a:gd name="connsiteX25" fmla="*/ 104108 w 204667"/>
                <a:gd name="connsiteY25" fmla="*/ -36 h 282174"/>
                <a:gd name="connsiteX26" fmla="*/ 149101 w 204667"/>
                <a:gd name="connsiteY26" fmla="*/ 7004 h 282174"/>
                <a:gd name="connsiteX27" fmla="*/ 179644 w 204667"/>
                <a:gd name="connsiteY27" fmla="*/ 27145 h 282174"/>
                <a:gd name="connsiteX28" fmla="*/ 197747 w 204667"/>
                <a:gd name="connsiteY28" fmla="*/ 58746 h 282174"/>
                <a:gd name="connsiteX29" fmla="*/ 204602 w 204667"/>
                <a:gd name="connsiteY29" fmla="*/ 100617 h 282174"/>
                <a:gd name="connsiteX30" fmla="*/ 197800 w 204667"/>
                <a:gd name="connsiteY30" fmla="*/ 142620 h 282174"/>
                <a:gd name="connsiteX31" fmla="*/ 179670 w 204667"/>
                <a:gd name="connsiteY31" fmla="*/ 174195 h 282174"/>
                <a:gd name="connsiteX32" fmla="*/ 149048 w 204667"/>
                <a:gd name="connsiteY32" fmla="*/ 194151 h 282174"/>
                <a:gd name="connsiteX33" fmla="*/ 104055 w 204667"/>
                <a:gd name="connsiteY33" fmla="*/ 200979 h 282174"/>
                <a:gd name="connsiteX34" fmla="*/ 72030 w 204667"/>
                <a:gd name="connsiteY34" fmla="*/ 198147 h 282174"/>
                <a:gd name="connsiteX35" fmla="*/ 46437 w 204667"/>
                <a:gd name="connsiteY35" fmla="*/ 189704 h 28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4667" h="282174">
                  <a:moveTo>
                    <a:pt x="49242" y="141058"/>
                  </a:moveTo>
                  <a:cubicBezTo>
                    <a:pt x="51381" y="149030"/>
                    <a:pt x="55329" y="156404"/>
                    <a:pt x="60782" y="162602"/>
                  </a:cubicBezTo>
                  <a:cubicBezTo>
                    <a:pt x="65697" y="167917"/>
                    <a:pt x="71906" y="171866"/>
                    <a:pt x="78806" y="174063"/>
                  </a:cubicBezTo>
                  <a:cubicBezTo>
                    <a:pt x="86275" y="176400"/>
                    <a:pt x="94093" y="177421"/>
                    <a:pt x="101911" y="177080"/>
                  </a:cubicBezTo>
                  <a:cubicBezTo>
                    <a:pt x="109705" y="177424"/>
                    <a:pt x="117505" y="176476"/>
                    <a:pt x="124990" y="174274"/>
                  </a:cubicBezTo>
                  <a:cubicBezTo>
                    <a:pt x="131943" y="172210"/>
                    <a:pt x="138213" y="168317"/>
                    <a:pt x="143146" y="162999"/>
                  </a:cubicBezTo>
                  <a:cubicBezTo>
                    <a:pt x="148614" y="156743"/>
                    <a:pt x="152563" y="149305"/>
                    <a:pt x="154686" y="141270"/>
                  </a:cubicBezTo>
                  <a:cubicBezTo>
                    <a:pt x="157637" y="130244"/>
                    <a:pt x="159000" y="118855"/>
                    <a:pt x="158735" y="107446"/>
                  </a:cubicBezTo>
                  <a:lnTo>
                    <a:pt x="158735" y="93365"/>
                  </a:lnTo>
                  <a:cubicBezTo>
                    <a:pt x="158981" y="81963"/>
                    <a:pt x="157608" y="70585"/>
                    <a:pt x="154659" y="59567"/>
                  </a:cubicBezTo>
                  <a:cubicBezTo>
                    <a:pt x="152545" y="51529"/>
                    <a:pt x="148596" y="44092"/>
                    <a:pt x="143120" y="37838"/>
                  </a:cubicBezTo>
                  <a:cubicBezTo>
                    <a:pt x="138223" y="32528"/>
                    <a:pt x="131988" y="28632"/>
                    <a:pt x="125069" y="26563"/>
                  </a:cubicBezTo>
                  <a:cubicBezTo>
                    <a:pt x="117585" y="24355"/>
                    <a:pt x="109788" y="23397"/>
                    <a:pt x="101990" y="23731"/>
                  </a:cubicBezTo>
                  <a:cubicBezTo>
                    <a:pt x="94172" y="23389"/>
                    <a:pt x="86354" y="24411"/>
                    <a:pt x="78885" y="26748"/>
                  </a:cubicBezTo>
                  <a:cubicBezTo>
                    <a:pt x="71988" y="28961"/>
                    <a:pt x="65779" y="32917"/>
                    <a:pt x="60861" y="38235"/>
                  </a:cubicBezTo>
                  <a:cubicBezTo>
                    <a:pt x="55417" y="44433"/>
                    <a:pt x="51460" y="51791"/>
                    <a:pt x="49295" y="59752"/>
                  </a:cubicBezTo>
                  <a:cubicBezTo>
                    <a:pt x="46347" y="70704"/>
                    <a:pt x="44984" y="82024"/>
                    <a:pt x="45246" y="93365"/>
                  </a:cubicBezTo>
                  <a:lnTo>
                    <a:pt x="45246" y="107446"/>
                  </a:lnTo>
                  <a:cubicBezTo>
                    <a:pt x="44976" y="118787"/>
                    <a:pt x="46347" y="130109"/>
                    <a:pt x="49321" y="141058"/>
                  </a:cubicBezTo>
                  <a:close/>
                  <a:moveTo>
                    <a:pt x="45960" y="282100"/>
                  </a:moveTo>
                  <a:lnTo>
                    <a:pt x="-65" y="282100"/>
                  </a:lnTo>
                  <a:lnTo>
                    <a:pt x="-65" y="100591"/>
                  </a:lnTo>
                  <a:cubicBezTo>
                    <a:pt x="249" y="86394"/>
                    <a:pt x="2549" y="72308"/>
                    <a:pt x="6763" y="58746"/>
                  </a:cubicBezTo>
                  <a:cubicBezTo>
                    <a:pt x="10460" y="46990"/>
                    <a:pt x="16714" y="36197"/>
                    <a:pt x="25078" y="27145"/>
                  </a:cubicBezTo>
                  <a:cubicBezTo>
                    <a:pt x="33910" y="17998"/>
                    <a:pt x="44798" y="11093"/>
                    <a:pt x="56838" y="7004"/>
                  </a:cubicBezTo>
                  <a:cubicBezTo>
                    <a:pt x="72075" y="1970"/>
                    <a:pt x="88064" y="-410"/>
                    <a:pt x="104108" y="-36"/>
                  </a:cubicBezTo>
                  <a:cubicBezTo>
                    <a:pt x="119406" y="-410"/>
                    <a:pt x="134648" y="1975"/>
                    <a:pt x="149101" y="7004"/>
                  </a:cubicBezTo>
                  <a:cubicBezTo>
                    <a:pt x="160718" y="11236"/>
                    <a:pt x="171180" y="18136"/>
                    <a:pt x="179644" y="27145"/>
                  </a:cubicBezTo>
                  <a:cubicBezTo>
                    <a:pt x="187904" y="36236"/>
                    <a:pt x="194082" y="47022"/>
                    <a:pt x="197747" y="58746"/>
                  </a:cubicBezTo>
                  <a:cubicBezTo>
                    <a:pt x="201982" y="72313"/>
                    <a:pt x="204290" y="86407"/>
                    <a:pt x="204602" y="100617"/>
                  </a:cubicBezTo>
                  <a:cubicBezTo>
                    <a:pt x="204308" y="114867"/>
                    <a:pt x="202019" y="129005"/>
                    <a:pt x="197800" y="142620"/>
                  </a:cubicBezTo>
                  <a:cubicBezTo>
                    <a:pt x="194119" y="154334"/>
                    <a:pt x="187931" y="165109"/>
                    <a:pt x="179670" y="174195"/>
                  </a:cubicBezTo>
                  <a:cubicBezTo>
                    <a:pt x="171204" y="183199"/>
                    <a:pt x="160704" y="190041"/>
                    <a:pt x="149048" y="194151"/>
                  </a:cubicBezTo>
                  <a:cubicBezTo>
                    <a:pt x="134563" y="199034"/>
                    <a:pt x="119337" y="201345"/>
                    <a:pt x="104055" y="200979"/>
                  </a:cubicBezTo>
                  <a:cubicBezTo>
                    <a:pt x="93312" y="201112"/>
                    <a:pt x="82582" y="200162"/>
                    <a:pt x="72030" y="198147"/>
                  </a:cubicBezTo>
                  <a:cubicBezTo>
                    <a:pt x="63177" y="196422"/>
                    <a:pt x="54578" y="193585"/>
                    <a:pt x="46437" y="18970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28930B-491E-448C-886B-74D785D1BACC}"/>
                </a:ext>
              </a:extLst>
            </p:cNvPr>
            <p:cNvSpPr/>
            <p:nvPr userDrawn="1"/>
          </p:nvSpPr>
          <p:spPr>
            <a:xfrm>
              <a:off x="11376947" y="206375"/>
              <a:ext cx="134424" cy="294390"/>
            </a:xfrm>
            <a:custGeom>
              <a:avLst/>
              <a:gdLst>
                <a:gd name="connsiteX0" fmla="*/ 134425 w 134424"/>
                <a:gd name="connsiteY0" fmla="*/ 120001 h 294390"/>
                <a:gd name="connsiteX1" fmla="*/ 89008 w 134424"/>
                <a:gd name="connsiteY1" fmla="*/ 120001 h 294390"/>
                <a:gd name="connsiteX2" fmla="*/ 89008 w 134424"/>
                <a:gd name="connsiteY2" fmla="*/ 294391 h 294390"/>
                <a:gd name="connsiteX3" fmla="*/ 45788 w 134424"/>
                <a:gd name="connsiteY3" fmla="*/ 294391 h 294390"/>
                <a:gd name="connsiteX4" fmla="*/ 45788 w 134424"/>
                <a:gd name="connsiteY4" fmla="*/ 120001 h 294390"/>
                <a:gd name="connsiteX5" fmla="*/ 0 w 134424"/>
                <a:gd name="connsiteY5" fmla="*/ 120001 h 294390"/>
                <a:gd name="connsiteX6" fmla="*/ 0 w 134424"/>
                <a:gd name="connsiteY6" fmla="*/ 96895 h 294390"/>
                <a:gd name="connsiteX7" fmla="*/ 45788 w 134424"/>
                <a:gd name="connsiteY7" fmla="*/ 96895 h 294390"/>
                <a:gd name="connsiteX8" fmla="*/ 45788 w 134424"/>
                <a:gd name="connsiteY8" fmla="*/ 0 h 294390"/>
                <a:gd name="connsiteX9" fmla="*/ 89008 w 134424"/>
                <a:gd name="connsiteY9" fmla="*/ 0 h 294390"/>
                <a:gd name="connsiteX10" fmla="*/ 89008 w 134424"/>
                <a:gd name="connsiteY10" fmla="*/ 96895 h 294390"/>
                <a:gd name="connsiteX11" fmla="*/ 134425 w 134424"/>
                <a:gd name="connsiteY11" fmla="*/ 96895 h 294390"/>
                <a:gd name="connsiteX12" fmla="*/ 134425 w 134424"/>
                <a:gd name="connsiteY12" fmla="*/ 120001 h 29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4" h="294390">
                  <a:moveTo>
                    <a:pt x="134425" y="120001"/>
                  </a:moveTo>
                  <a:lnTo>
                    <a:pt x="89008" y="120001"/>
                  </a:lnTo>
                  <a:lnTo>
                    <a:pt x="89008" y="294391"/>
                  </a:lnTo>
                  <a:lnTo>
                    <a:pt x="45788" y="294391"/>
                  </a:lnTo>
                  <a:lnTo>
                    <a:pt x="45788" y="120001"/>
                  </a:lnTo>
                  <a:lnTo>
                    <a:pt x="0" y="120001"/>
                  </a:lnTo>
                  <a:lnTo>
                    <a:pt x="0" y="96895"/>
                  </a:lnTo>
                  <a:lnTo>
                    <a:pt x="45788" y="96895"/>
                  </a:lnTo>
                  <a:lnTo>
                    <a:pt x="45788" y="0"/>
                  </a:lnTo>
                  <a:lnTo>
                    <a:pt x="89008" y="0"/>
                  </a:lnTo>
                  <a:lnTo>
                    <a:pt x="89008" y="96895"/>
                  </a:lnTo>
                  <a:lnTo>
                    <a:pt x="134425" y="96895"/>
                  </a:lnTo>
                  <a:lnTo>
                    <a:pt x="134425" y="120001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17929C-5169-46E2-8C55-E42AF4FC598D}"/>
                </a:ext>
              </a:extLst>
            </p:cNvPr>
            <p:cNvSpPr/>
            <p:nvPr userDrawn="1"/>
          </p:nvSpPr>
          <p:spPr>
            <a:xfrm>
              <a:off x="11528719" y="207109"/>
              <a:ext cx="58115" cy="293576"/>
            </a:xfrm>
            <a:custGeom>
              <a:avLst/>
              <a:gdLst>
                <a:gd name="connsiteX0" fmla="*/ 52116 w 58115"/>
                <a:gd name="connsiteY0" fmla="*/ 293476 h 293576"/>
                <a:gd name="connsiteX1" fmla="*/ 7387 w 58115"/>
                <a:gd name="connsiteY1" fmla="*/ 293476 h 293576"/>
                <a:gd name="connsiteX2" fmla="*/ 7387 w 58115"/>
                <a:gd name="connsiteY2" fmla="*/ 96113 h 293576"/>
                <a:gd name="connsiteX3" fmla="*/ 52116 w 58115"/>
                <a:gd name="connsiteY3" fmla="*/ 96113 h 293576"/>
                <a:gd name="connsiteX4" fmla="*/ 52116 w 58115"/>
                <a:gd name="connsiteY4" fmla="*/ 293502 h 293576"/>
                <a:gd name="connsiteX5" fmla="*/ 8340 w 58115"/>
                <a:gd name="connsiteY5" fmla="*/ 8587 h 293576"/>
                <a:gd name="connsiteX6" fmla="*/ 28931 w 58115"/>
                <a:gd name="connsiteY6" fmla="*/ -68 h 293576"/>
                <a:gd name="connsiteX7" fmla="*/ 49601 w 58115"/>
                <a:gd name="connsiteY7" fmla="*/ 8587 h 293576"/>
                <a:gd name="connsiteX8" fmla="*/ 58044 w 58115"/>
                <a:gd name="connsiteY8" fmla="*/ 29390 h 293576"/>
                <a:gd name="connsiteX9" fmla="*/ 55398 w 58115"/>
                <a:gd name="connsiteY9" fmla="*/ 40559 h 293576"/>
                <a:gd name="connsiteX10" fmla="*/ 48569 w 58115"/>
                <a:gd name="connsiteY10" fmla="*/ 49981 h 293576"/>
                <a:gd name="connsiteX11" fmla="*/ 39147 w 58115"/>
                <a:gd name="connsiteY11" fmla="*/ 56412 h 293576"/>
                <a:gd name="connsiteX12" fmla="*/ 28825 w 58115"/>
                <a:gd name="connsiteY12" fmla="*/ 58768 h 293576"/>
                <a:gd name="connsiteX13" fmla="*/ 8313 w 58115"/>
                <a:gd name="connsiteY13" fmla="*/ 50140 h 293576"/>
                <a:gd name="connsiteX14" fmla="*/ 8313 w 58115"/>
                <a:gd name="connsiteY14" fmla="*/ 8534 h 29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15" h="293576">
                  <a:moveTo>
                    <a:pt x="52116" y="293476"/>
                  </a:moveTo>
                  <a:lnTo>
                    <a:pt x="7387" y="293476"/>
                  </a:lnTo>
                  <a:lnTo>
                    <a:pt x="7387" y="96113"/>
                  </a:lnTo>
                  <a:lnTo>
                    <a:pt x="52116" y="96113"/>
                  </a:lnTo>
                  <a:lnTo>
                    <a:pt x="52116" y="293502"/>
                  </a:lnTo>
                  <a:close/>
                  <a:moveTo>
                    <a:pt x="8340" y="8587"/>
                  </a:moveTo>
                  <a:cubicBezTo>
                    <a:pt x="13665" y="2910"/>
                    <a:pt x="21150" y="-236"/>
                    <a:pt x="28931" y="-68"/>
                  </a:cubicBezTo>
                  <a:cubicBezTo>
                    <a:pt x="36723" y="-173"/>
                    <a:pt x="44210" y="2961"/>
                    <a:pt x="49601" y="8587"/>
                  </a:cubicBezTo>
                  <a:cubicBezTo>
                    <a:pt x="55154" y="14067"/>
                    <a:pt x="58206" y="21590"/>
                    <a:pt x="58044" y="29390"/>
                  </a:cubicBezTo>
                  <a:cubicBezTo>
                    <a:pt x="58023" y="33265"/>
                    <a:pt x="57118" y="37086"/>
                    <a:pt x="55398" y="40559"/>
                  </a:cubicBezTo>
                  <a:cubicBezTo>
                    <a:pt x="53717" y="44091"/>
                    <a:pt x="51404" y="47285"/>
                    <a:pt x="48569" y="49981"/>
                  </a:cubicBezTo>
                  <a:cubicBezTo>
                    <a:pt x="45825" y="52655"/>
                    <a:pt x="42638" y="54832"/>
                    <a:pt x="39147" y="56412"/>
                  </a:cubicBezTo>
                  <a:cubicBezTo>
                    <a:pt x="35910" y="57914"/>
                    <a:pt x="32393" y="58717"/>
                    <a:pt x="28825" y="58768"/>
                  </a:cubicBezTo>
                  <a:cubicBezTo>
                    <a:pt x="21078" y="58900"/>
                    <a:pt x="13636" y="55769"/>
                    <a:pt x="8313" y="50140"/>
                  </a:cubicBezTo>
                  <a:cubicBezTo>
                    <a:pt x="-2858" y="38521"/>
                    <a:pt x="-2858" y="20152"/>
                    <a:pt x="8313" y="853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FBD1A6-7E4A-4254-86F9-DF14F1FC37B9}"/>
                </a:ext>
              </a:extLst>
            </p:cNvPr>
            <p:cNvSpPr/>
            <p:nvPr userDrawn="1"/>
          </p:nvSpPr>
          <p:spPr>
            <a:xfrm>
              <a:off x="11609688" y="303384"/>
              <a:ext cx="184773" cy="201021"/>
            </a:xfrm>
            <a:custGeom>
              <a:avLst/>
              <a:gdLst>
                <a:gd name="connsiteX0" fmla="*/ 77200 w 184773"/>
                <a:gd name="connsiteY0" fmla="*/ 33133 h 201021"/>
                <a:gd name="connsiteX1" fmla="*/ 56715 w 184773"/>
                <a:gd name="connsiteY1" fmla="*/ 48034 h 201021"/>
                <a:gd name="connsiteX2" fmla="*/ 43799 w 184773"/>
                <a:gd name="connsiteY2" fmla="*/ 73283 h 201021"/>
                <a:gd name="connsiteX3" fmla="*/ 42396 w 184773"/>
                <a:gd name="connsiteY3" fmla="*/ 111051 h 201021"/>
                <a:gd name="connsiteX4" fmla="*/ 54518 w 184773"/>
                <a:gd name="connsiteY4" fmla="*/ 139080 h 201021"/>
                <a:gd name="connsiteX5" fmla="*/ 83155 w 184773"/>
                <a:gd name="connsiteY5" fmla="*/ 163720 h 201021"/>
                <a:gd name="connsiteX6" fmla="*/ 126666 w 184773"/>
                <a:gd name="connsiteY6" fmla="*/ 176451 h 201021"/>
                <a:gd name="connsiteX7" fmla="*/ 183940 w 184773"/>
                <a:gd name="connsiteY7" fmla="*/ 168299 h 201021"/>
                <a:gd name="connsiteX8" fmla="*/ 184708 w 184773"/>
                <a:gd name="connsiteY8" fmla="*/ 181030 h 201021"/>
                <a:gd name="connsiteX9" fmla="*/ 168828 w 184773"/>
                <a:gd name="connsiteY9" fmla="*/ 187991 h 201021"/>
                <a:gd name="connsiteX10" fmla="*/ 151730 w 184773"/>
                <a:gd name="connsiteY10" fmla="*/ 194131 h 201021"/>
                <a:gd name="connsiteX11" fmla="*/ 129260 w 184773"/>
                <a:gd name="connsiteY11" fmla="*/ 198710 h 201021"/>
                <a:gd name="connsiteX12" fmla="*/ 97659 w 184773"/>
                <a:gd name="connsiteY12" fmla="*/ 200906 h 201021"/>
                <a:gd name="connsiteX13" fmla="*/ 58302 w 184773"/>
                <a:gd name="connsiteY13" fmla="*/ 193946 h 201021"/>
                <a:gd name="connsiteX14" fmla="*/ 27363 w 184773"/>
                <a:gd name="connsiteY14" fmla="*/ 173460 h 201021"/>
                <a:gd name="connsiteX15" fmla="*/ 7089 w 184773"/>
                <a:gd name="connsiteY15" fmla="*/ 142044 h 201021"/>
                <a:gd name="connsiteX16" fmla="*/ -57 w 184773"/>
                <a:gd name="connsiteY16" fmla="*/ 102344 h 201021"/>
                <a:gd name="connsiteX17" fmla="*/ 10080 w 184773"/>
                <a:gd name="connsiteY17" fmla="*/ 55815 h 201021"/>
                <a:gd name="connsiteX18" fmla="*/ 37949 w 184773"/>
                <a:gd name="connsiteY18" fmla="*/ 21011 h 201021"/>
                <a:gd name="connsiteX19" fmla="*/ 80296 w 184773"/>
                <a:gd name="connsiteY19" fmla="*/ 2140 h 201021"/>
                <a:gd name="connsiteX20" fmla="*/ 133230 w 184773"/>
                <a:gd name="connsiteY20" fmla="*/ 3728 h 201021"/>
                <a:gd name="connsiteX21" fmla="*/ 167002 w 184773"/>
                <a:gd name="connsiteY21" fmla="*/ 21593 h 201021"/>
                <a:gd name="connsiteX22" fmla="*/ 182882 w 184773"/>
                <a:gd name="connsiteY22" fmla="*/ 41497 h 201021"/>
                <a:gd name="connsiteX23" fmla="*/ 183887 w 184773"/>
                <a:gd name="connsiteY23" fmla="*/ 42873 h 201021"/>
                <a:gd name="connsiteX24" fmla="*/ 181479 w 184773"/>
                <a:gd name="connsiteY24" fmla="*/ 43667 h 201021"/>
                <a:gd name="connsiteX25" fmla="*/ 173168 w 184773"/>
                <a:gd name="connsiteY25" fmla="*/ 48431 h 201021"/>
                <a:gd name="connsiteX26" fmla="*/ 156256 w 184773"/>
                <a:gd name="connsiteY26" fmla="*/ 61664 h 201021"/>
                <a:gd name="connsiteX27" fmla="*/ 145907 w 184773"/>
                <a:gd name="connsiteY27" fmla="*/ 45784 h 201021"/>
                <a:gd name="connsiteX28" fmla="*/ 135188 w 184773"/>
                <a:gd name="connsiteY28" fmla="*/ 34642 h 201021"/>
                <a:gd name="connsiteX29" fmla="*/ 121267 w 184773"/>
                <a:gd name="connsiteY29" fmla="*/ 28290 h 201021"/>
                <a:gd name="connsiteX30" fmla="*/ 101787 w 184773"/>
                <a:gd name="connsiteY30" fmla="*/ 26305 h 201021"/>
                <a:gd name="connsiteX31" fmla="*/ 77200 w 184773"/>
                <a:gd name="connsiteY31" fmla="*/ 33133 h 20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73" h="201021">
                  <a:moveTo>
                    <a:pt x="77200" y="33133"/>
                  </a:moveTo>
                  <a:cubicBezTo>
                    <a:pt x="69379" y="36568"/>
                    <a:pt x="62392" y="41650"/>
                    <a:pt x="56715" y="48034"/>
                  </a:cubicBezTo>
                  <a:cubicBezTo>
                    <a:pt x="50481" y="55315"/>
                    <a:pt x="46056" y="63967"/>
                    <a:pt x="43799" y="73283"/>
                  </a:cubicBezTo>
                  <a:cubicBezTo>
                    <a:pt x="40922" y="85667"/>
                    <a:pt x="40445" y="98488"/>
                    <a:pt x="42396" y="111051"/>
                  </a:cubicBezTo>
                  <a:cubicBezTo>
                    <a:pt x="43981" y="121276"/>
                    <a:pt x="48155" y="130923"/>
                    <a:pt x="54518" y="139080"/>
                  </a:cubicBezTo>
                  <a:cubicBezTo>
                    <a:pt x="62151" y="149285"/>
                    <a:pt x="71925" y="157694"/>
                    <a:pt x="83155" y="163720"/>
                  </a:cubicBezTo>
                  <a:cubicBezTo>
                    <a:pt x="96626" y="170919"/>
                    <a:pt x="111440" y="175255"/>
                    <a:pt x="126666" y="176451"/>
                  </a:cubicBezTo>
                  <a:cubicBezTo>
                    <a:pt x="143639" y="178216"/>
                    <a:pt x="162732" y="175498"/>
                    <a:pt x="183940" y="168299"/>
                  </a:cubicBezTo>
                  <a:lnTo>
                    <a:pt x="184708" y="181030"/>
                  </a:lnTo>
                  <a:cubicBezTo>
                    <a:pt x="179150" y="183412"/>
                    <a:pt x="173830" y="185741"/>
                    <a:pt x="168828" y="187991"/>
                  </a:cubicBezTo>
                  <a:cubicBezTo>
                    <a:pt x="163267" y="190407"/>
                    <a:pt x="157556" y="192458"/>
                    <a:pt x="151730" y="194131"/>
                  </a:cubicBezTo>
                  <a:cubicBezTo>
                    <a:pt x="144359" y="196193"/>
                    <a:pt x="136851" y="197722"/>
                    <a:pt x="129260" y="198710"/>
                  </a:cubicBezTo>
                  <a:cubicBezTo>
                    <a:pt x="118774" y="200028"/>
                    <a:pt x="108224" y="200761"/>
                    <a:pt x="97659" y="200906"/>
                  </a:cubicBezTo>
                  <a:cubicBezTo>
                    <a:pt x="84203" y="201293"/>
                    <a:pt x="70811" y="198924"/>
                    <a:pt x="58302" y="193946"/>
                  </a:cubicBezTo>
                  <a:cubicBezTo>
                    <a:pt x="46726" y="189250"/>
                    <a:pt x="36205" y="182284"/>
                    <a:pt x="27363" y="173460"/>
                  </a:cubicBezTo>
                  <a:cubicBezTo>
                    <a:pt x="18496" y="164509"/>
                    <a:pt x="11591" y="153811"/>
                    <a:pt x="7089" y="142044"/>
                  </a:cubicBezTo>
                  <a:cubicBezTo>
                    <a:pt x="2238" y="129377"/>
                    <a:pt x="-186" y="115908"/>
                    <a:pt x="-57" y="102344"/>
                  </a:cubicBezTo>
                  <a:cubicBezTo>
                    <a:pt x="-263" y="86265"/>
                    <a:pt x="3204" y="70351"/>
                    <a:pt x="10080" y="55815"/>
                  </a:cubicBezTo>
                  <a:cubicBezTo>
                    <a:pt x="16488" y="42174"/>
                    <a:pt x="26037" y="30245"/>
                    <a:pt x="37949" y="21011"/>
                  </a:cubicBezTo>
                  <a:cubicBezTo>
                    <a:pt x="50463" y="11610"/>
                    <a:pt x="64940" y="5160"/>
                    <a:pt x="80296" y="2140"/>
                  </a:cubicBezTo>
                  <a:cubicBezTo>
                    <a:pt x="97839" y="-1277"/>
                    <a:pt x="115923" y="-734"/>
                    <a:pt x="133230" y="3728"/>
                  </a:cubicBezTo>
                  <a:cubicBezTo>
                    <a:pt x="148086" y="8492"/>
                    <a:pt x="159345" y="14447"/>
                    <a:pt x="167002" y="21593"/>
                  </a:cubicBezTo>
                  <a:cubicBezTo>
                    <a:pt x="173467" y="27199"/>
                    <a:pt x="178851" y="33946"/>
                    <a:pt x="182882" y="41497"/>
                  </a:cubicBezTo>
                  <a:cubicBezTo>
                    <a:pt x="183411" y="42555"/>
                    <a:pt x="183729" y="43005"/>
                    <a:pt x="183887" y="42873"/>
                  </a:cubicBezTo>
                  <a:cubicBezTo>
                    <a:pt x="184046" y="42740"/>
                    <a:pt x="183226" y="42873"/>
                    <a:pt x="181479" y="43667"/>
                  </a:cubicBezTo>
                  <a:cubicBezTo>
                    <a:pt x="178568" y="44993"/>
                    <a:pt x="175783" y="46589"/>
                    <a:pt x="173168" y="48431"/>
                  </a:cubicBezTo>
                  <a:cubicBezTo>
                    <a:pt x="167272" y="52499"/>
                    <a:pt x="161624" y="56919"/>
                    <a:pt x="156256" y="61664"/>
                  </a:cubicBezTo>
                  <a:cubicBezTo>
                    <a:pt x="152551" y="55550"/>
                    <a:pt x="149084" y="50257"/>
                    <a:pt x="145907" y="45784"/>
                  </a:cubicBezTo>
                  <a:cubicBezTo>
                    <a:pt x="142970" y="41507"/>
                    <a:pt x="139346" y="37744"/>
                    <a:pt x="135188" y="34642"/>
                  </a:cubicBezTo>
                  <a:cubicBezTo>
                    <a:pt x="131007" y="31638"/>
                    <a:pt x="126277" y="29478"/>
                    <a:pt x="121267" y="28290"/>
                  </a:cubicBezTo>
                  <a:cubicBezTo>
                    <a:pt x="114878" y="26837"/>
                    <a:pt x="108338" y="26170"/>
                    <a:pt x="101787" y="26305"/>
                  </a:cubicBezTo>
                  <a:cubicBezTo>
                    <a:pt x="93300" y="27353"/>
                    <a:pt x="85013" y="29655"/>
                    <a:pt x="77200" y="331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83606D-5A08-47B3-A80B-D2F5204DEE8F}"/>
                </a:ext>
              </a:extLst>
            </p:cNvPr>
            <p:cNvSpPr/>
            <p:nvPr userDrawn="1"/>
          </p:nvSpPr>
          <p:spPr>
            <a:xfrm>
              <a:off x="11825109" y="303825"/>
              <a:ext cx="141063" cy="200619"/>
            </a:xfrm>
            <a:custGeom>
              <a:avLst/>
              <a:gdLst>
                <a:gd name="connsiteX0" fmla="*/ 77854 w 141063"/>
                <a:gd name="connsiteY0" fmla="*/ 178233 h 200619"/>
                <a:gd name="connsiteX1" fmla="*/ 92119 w 141063"/>
                <a:gd name="connsiteY1" fmla="*/ 171987 h 200619"/>
                <a:gd name="connsiteX2" fmla="*/ 101886 w 141063"/>
                <a:gd name="connsiteY2" fmla="*/ 162062 h 200619"/>
                <a:gd name="connsiteX3" fmla="*/ 105379 w 141063"/>
                <a:gd name="connsiteY3" fmla="*/ 148432 h 200619"/>
                <a:gd name="connsiteX4" fmla="*/ 101674 w 141063"/>
                <a:gd name="connsiteY4" fmla="*/ 136151 h 200619"/>
                <a:gd name="connsiteX5" fmla="*/ 91908 w 141063"/>
                <a:gd name="connsiteY5" fmla="*/ 126782 h 200619"/>
                <a:gd name="connsiteX6" fmla="*/ 78065 w 141063"/>
                <a:gd name="connsiteY6" fmla="*/ 119583 h 200619"/>
                <a:gd name="connsiteX7" fmla="*/ 61656 w 141063"/>
                <a:gd name="connsiteY7" fmla="*/ 113337 h 200619"/>
                <a:gd name="connsiteX8" fmla="*/ 39397 w 141063"/>
                <a:gd name="connsiteY8" fmla="*/ 104761 h 200619"/>
                <a:gd name="connsiteX9" fmla="*/ 19653 w 141063"/>
                <a:gd name="connsiteY9" fmla="*/ 93275 h 200619"/>
                <a:gd name="connsiteX10" fmla="*/ 5414 w 141063"/>
                <a:gd name="connsiteY10" fmla="*/ 76521 h 200619"/>
                <a:gd name="connsiteX11" fmla="*/ -38 w 141063"/>
                <a:gd name="connsiteY11" fmla="*/ 52145 h 200619"/>
                <a:gd name="connsiteX12" fmla="*/ 5811 w 141063"/>
                <a:gd name="connsiteY12" fmla="*/ 30337 h 200619"/>
                <a:gd name="connsiteX13" fmla="*/ 21691 w 141063"/>
                <a:gd name="connsiteY13" fmla="*/ 13768 h 200619"/>
                <a:gd name="connsiteX14" fmla="*/ 44479 w 141063"/>
                <a:gd name="connsiteY14" fmla="*/ 3446 h 200619"/>
                <a:gd name="connsiteX15" fmla="*/ 71316 w 141063"/>
                <a:gd name="connsiteY15" fmla="*/ -74 h 200619"/>
                <a:gd name="connsiteX16" fmla="*/ 90796 w 141063"/>
                <a:gd name="connsiteY16" fmla="*/ 694 h 200619"/>
                <a:gd name="connsiteX17" fmla="*/ 106676 w 141063"/>
                <a:gd name="connsiteY17" fmla="*/ 3340 h 200619"/>
                <a:gd name="connsiteX18" fmla="*/ 120703 w 141063"/>
                <a:gd name="connsiteY18" fmla="*/ 8634 h 200619"/>
                <a:gd name="connsiteX19" fmla="*/ 135154 w 141063"/>
                <a:gd name="connsiteY19" fmla="*/ 16574 h 200619"/>
                <a:gd name="connsiteX20" fmla="*/ 136134 w 141063"/>
                <a:gd name="connsiteY20" fmla="*/ 30019 h 200619"/>
                <a:gd name="connsiteX21" fmla="*/ 135922 w 141063"/>
                <a:gd name="connsiteY21" fmla="*/ 41506 h 200619"/>
                <a:gd name="connsiteX22" fmla="*/ 125997 w 141063"/>
                <a:gd name="connsiteY22" fmla="*/ 34492 h 200619"/>
                <a:gd name="connsiteX23" fmla="*/ 113743 w 141063"/>
                <a:gd name="connsiteY23" fmla="*/ 27849 h 200619"/>
                <a:gd name="connsiteX24" fmla="*/ 97386 w 141063"/>
                <a:gd name="connsiteY24" fmla="*/ 22555 h 200619"/>
                <a:gd name="connsiteX25" fmla="*/ 75207 w 141063"/>
                <a:gd name="connsiteY25" fmla="*/ 19221 h 200619"/>
                <a:gd name="connsiteX26" fmla="*/ 60624 w 141063"/>
                <a:gd name="connsiteY26" fmla="*/ 20994 h 200619"/>
                <a:gd name="connsiteX27" fmla="*/ 47973 w 141063"/>
                <a:gd name="connsiteY27" fmla="*/ 26076 h 200619"/>
                <a:gd name="connsiteX28" fmla="*/ 39027 w 141063"/>
                <a:gd name="connsiteY28" fmla="*/ 34280 h 200619"/>
                <a:gd name="connsiteX29" fmla="*/ 35507 w 141063"/>
                <a:gd name="connsiteY29" fmla="*/ 45793 h 200619"/>
                <a:gd name="connsiteX30" fmla="*/ 39212 w 141063"/>
                <a:gd name="connsiteY30" fmla="*/ 57889 h 200619"/>
                <a:gd name="connsiteX31" fmla="*/ 49137 w 141063"/>
                <a:gd name="connsiteY31" fmla="*/ 67258 h 200619"/>
                <a:gd name="connsiteX32" fmla="*/ 63323 w 141063"/>
                <a:gd name="connsiteY32" fmla="*/ 74880 h 200619"/>
                <a:gd name="connsiteX33" fmla="*/ 79865 w 141063"/>
                <a:gd name="connsiteY33" fmla="*/ 81709 h 200619"/>
                <a:gd name="connsiteX34" fmla="*/ 101647 w 141063"/>
                <a:gd name="connsiteY34" fmla="*/ 90893 h 200619"/>
                <a:gd name="connsiteX35" fmla="*/ 121312 w 141063"/>
                <a:gd name="connsiteY35" fmla="*/ 102591 h 200619"/>
                <a:gd name="connsiteX36" fmla="*/ 135498 w 141063"/>
                <a:gd name="connsiteY36" fmla="*/ 119001 h 200619"/>
                <a:gd name="connsiteX37" fmla="*/ 140977 w 141063"/>
                <a:gd name="connsiteY37" fmla="*/ 142239 h 200619"/>
                <a:gd name="connsiteX38" fmla="*/ 134122 w 141063"/>
                <a:gd name="connsiteY38" fmla="*/ 168705 h 200619"/>
                <a:gd name="connsiteX39" fmla="*/ 116389 w 141063"/>
                <a:gd name="connsiteY39" fmla="*/ 186862 h 200619"/>
                <a:gd name="connsiteX40" fmla="*/ 91828 w 141063"/>
                <a:gd name="connsiteY40" fmla="*/ 197210 h 200619"/>
                <a:gd name="connsiteX41" fmla="*/ 65044 w 141063"/>
                <a:gd name="connsiteY41" fmla="*/ 200545 h 200619"/>
                <a:gd name="connsiteX42" fmla="*/ 34819 w 141063"/>
                <a:gd name="connsiteY42" fmla="*/ 198189 h 200619"/>
                <a:gd name="connsiteX43" fmla="*/ 3456 w 141063"/>
                <a:gd name="connsiteY43" fmla="*/ 191493 h 200619"/>
                <a:gd name="connsiteX44" fmla="*/ -38 w 141063"/>
                <a:gd name="connsiteY44" fmla="*/ 165026 h 200619"/>
                <a:gd name="connsiteX45" fmla="*/ 28255 w 141063"/>
                <a:gd name="connsiteY45" fmla="*/ 178260 h 200619"/>
                <a:gd name="connsiteX46" fmla="*/ 60889 w 141063"/>
                <a:gd name="connsiteY46" fmla="*/ 180589 h 200619"/>
                <a:gd name="connsiteX47" fmla="*/ 77854 w 141063"/>
                <a:gd name="connsiteY47" fmla="*/ 178233 h 20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063" h="200619">
                  <a:moveTo>
                    <a:pt x="77854" y="178233"/>
                  </a:moveTo>
                  <a:cubicBezTo>
                    <a:pt x="82914" y="176934"/>
                    <a:pt x="87731" y="174825"/>
                    <a:pt x="92119" y="171987"/>
                  </a:cubicBezTo>
                  <a:cubicBezTo>
                    <a:pt x="96087" y="169465"/>
                    <a:pt x="99427" y="166072"/>
                    <a:pt x="101886" y="162062"/>
                  </a:cubicBezTo>
                  <a:cubicBezTo>
                    <a:pt x="104276" y="157923"/>
                    <a:pt x="105482" y="153209"/>
                    <a:pt x="105379" y="148432"/>
                  </a:cubicBezTo>
                  <a:cubicBezTo>
                    <a:pt x="105496" y="144046"/>
                    <a:pt x="104196" y="139740"/>
                    <a:pt x="101674" y="136151"/>
                  </a:cubicBezTo>
                  <a:cubicBezTo>
                    <a:pt x="99019" y="132456"/>
                    <a:pt x="95708" y="129280"/>
                    <a:pt x="91908" y="126782"/>
                  </a:cubicBezTo>
                  <a:cubicBezTo>
                    <a:pt x="87562" y="123900"/>
                    <a:pt x="82922" y="121486"/>
                    <a:pt x="78065" y="119583"/>
                  </a:cubicBezTo>
                  <a:cubicBezTo>
                    <a:pt x="72772" y="117492"/>
                    <a:pt x="67479" y="115428"/>
                    <a:pt x="61656" y="113337"/>
                  </a:cubicBezTo>
                  <a:cubicBezTo>
                    <a:pt x="54113" y="110690"/>
                    <a:pt x="46676" y="107885"/>
                    <a:pt x="39397" y="104761"/>
                  </a:cubicBezTo>
                  <a:cubicBezTo>
                    <a:pt x="32347" y="101802"/>
                    <a:pt x="25709" y="97941"/>
                    <a:pt x="19653" y="93275"/>
                  </a:cubicBezTo>
                  <a:cubicBezTo>
                    <a:pt x="13809" y="88725"/>
                    <a:pt x="8963" y="83022"/>
                    <a:pt x="5414" y="76521"/>
                  </a:cubicBezTo>
                  <a:cubicBezTo>
                    <a:pt x="1558" y="68992"/>
                    <a:pt x="-319" y="60602"/>
                    <a:pt x="-38" y="52145"/>
                  </a:cubicBezTo>
                  <a:cubicBezTo>
                    <a:pt x="-149" y="44475"/>
                    <a:pt x="1876" y="36924"/>
                    <a:pt x="5811" y="30337"/>
                  </a:cubicBezTo>
                  <a:cubicBezTo>
                    <a:pt x="9826" y="23715"/>
                    <a:pt x="15247" y="18059"/>
                    <a:pt x="21691" y="13768"/>
                  </a:cubicBezTo>
                  <a:cubicBezTo>
                    <a:pt x="28649" y="9065"/>
                    <a:pt x="36354" y="5577"/>
                    <a:pt x="44479" y="3446"/>
                  </a:cubicBezTo>
                  <a:cubicBezTo>
                    <a:pt x="53226" y="1078"/>
                    <a:pt x="62254" y="-106"/>
                    <a:pt x="71316" y="-74"/>
                  </a:cubicBezTo>
                  <a:cubicBezTo>
                    <a:pt x="78603" y="-74"/>
                    <a:pt x="85098" y="183"/>
                    <a:pt x="90796" y="694"/>
                  </a:cubicBezTo>
                  <a:cubicBezTo>
                    <a:pt x="96153" y="1141"/>
                    <a:pt x="101465" y="2028"/>
                    <a:pt x="106676" y="3340"/>
                  </a:cubicBezTo>
                  <a:cubicBezTo>
                    <a:pt x="111522" y="4616"/>
                    <a:pt x="116223" y="6392"/>
                    <a:pt x="120703" y="8634"/>
                  </a:cubicBezTo>
                  <a:cubicBezTo>
                    <a:pt x="125150" y="10823"/>
                    <a:pt x="129967" y="13469"/>
                    <a:pt x="135154" y="16574"/>
                  </a:cubicBezTo>
                  <a:cubicBezTo>
                    <a:pt x="135879" y="21018"/>
                    <a:pt x="136205" y="25517"/>
                    <a:pt x="136134" y="30019"/>
                  </a:cubicBezTo>
                  <a:cubicBezTo>
                    <a:pt x="136134" y="33777"/>
                    <a:pt x="135922" y="37615"/>
                    <a:pt x="135922" y="41506"/>
                  </a:cubicBezTo>
                  <a:cubicBezTo>
                    <a:pt x="132799" y="39177"/>
                    <a:pt x="129490" y="36840"/>
                    <a:pt x="125997" y="34492"/>
                  </a:cubicBezTo>
                  <a:cubicBezTo>
                    <a:pt x="122101" y="31946"/>
                    <a:pt x="118004" y="29723"/>
                    <a:pt x="113743" y="27849"/>
                  </a:cubicBezTo>
                  <a:cubicBezTo>
                    <a:pt x="108468" y="25575"/>
                    <a:pt x="102992" y="23802"/>
                    <a:pt x="97386" y="22555"/>
                  </a:cubicBezTo>
                  <a:cubicBezTo>
                    <a:pt x="90073" y="20959"/>
                    <a:pt x="82665" y="19845"/>
                    <a:pt x="75207" y="19221"/>
                  </a:cubicBezTo>
                  <a:cubicBezTo>
                    <a:pt x="70292" y="19229"/>
                    <a:pt x="65396" y="19824"/>
                    <a:pt x="60624" y="20994"/>
                  </a:cubicBezTo>
                  <a:cubicBezTo>
                    <a:pt x="56167" y="22015"/>
                    <a:pt x="51898" y="23731"/>
                    <a:pt x="47973" y="26076"/>
                  </a:cubicBezTo>
                  <a:cubicBezTo>
                    <a:pt x="44458" y="28164"/>
                    <a:pt x="41412" y="30959"/>
                    <a:pt x="39027" y="34280"/>
                  </a:cubicBezTo>
                  <a:cubicBezTo>
                    <a:pt x="36640" y="37636"/>
                    <a:pt x="35406" y="41675"/>
                    <a:pt x="35507" y="45793"/>
                  </a:cubicBezTo>
                  <a:cubicBezTo>
                    <a:pt x="35401" y="50121"/>
                    <a:pt x="36701" y="54363"/>
                    <a:pt x="39212" y="57889"/>
                  </a:cubicBezTo>
                  <a:cubicBezTo>
                    <a:pt x="41957" y="61560"/>
                    <a:pt x="45316" y="64728"/>
                    <a:pt x="49137" y="67258"/>
                  </a:cubicBezTo>
                  <a:cubicBezTo>
                    <a:pt x="53578" y="70302"/>
                    <a:pt x="58334" y="72858"/>
                    <a:pt x="63323" y="74880"/>
                  </a:cubicBezTo>
                  <a:cubicBezTo>
                    <a:pt x="68617" y="77104"/>
                    <a:pt x="74175" y="79380"/>
                    <a:pt x="79865" y="81709"/>
                  </a:cubicBezTo>
                  <a:cubicBezTo>
                    <a:pt x="87144" y="84594"/>
                    <a:pt x="94395" y="87637"/>
                    <a:pt x="101647" y="90893"/>
                  </a:cubicBezTo>
                  <a:cubicBezTo>
                    <a:pt x="108651" y="93984"/>
                    <a:pt x="115254" y="97912"/>
                    <a:pt x="121312" y="102591"/>
                  </a:cubicBezTo>
                  <a:cubicBezTo>
                    <a:pt x="127074" y="107077"/>
                    <a:pt x="131894" y="112651"/>
                    <a:pt x="135498" y="119001"/>
                  </a:cubicBezTo>
                  <a:cubicBezTo>
                    <a:pt x="139333" y="126131"/>
                    <a:pt x="141223" y="134145"/>
                    <a:pt x="140977" y="142239"/>
                  </a:cubicBezTo>
                  <a:cubicBezTo>
                    <a:pt x="141228" y="151531"/>
                    <a:pt x="138852" y="160704"/>
                    <a:pt x="134122" y="168705"/>
                  </a:cubicBezTo>
                  <a:cubicBezTo>
                    <a:pt x="129676" y="176031"/>
                    <a:pt x="123610" y="182243"/>
                    <a:pt x="116389" y="186862"/>
                  </a:cubicBezTo>
                  <a:cubicBezTo>
                    <a:pt x="108844" y="191671"/>
                    <a:pt x="100541" y="195170"/>
                    <a:pt x="91828" y="197210"/>
                  </a:cubicBezTo>
                  <a:cubicBezTo>
                    <a:pt x="83065" y="199391"/>
                    <a:pt x="74074" y="200511"/>
                    <a:pt x="65044" y="200545"/>
                  </a:cubicBezTo>
                  <a:cubicBezTo>
                    <a:pt x="55145" y="200246"/>
                    <a:pt x="45069" y="199460"/>
                    <a:pt x="34819" y="198189"/>
                  </a:cubicBezTo>
                  <a:cubicBezTo>
                    <a:pt x="24203" y="196795"/>
                    <a:pt x="13717" y="194556"/>
                    <a:pt x="3456" y="191493"/>
                  </a:cubicBezTo>
                  <a:lnTo>
                    <a:pt x="-38" y="165026"/>
                  </a:lnTo>
                  <a:cubicBezTo>
                    <a:pt x="8445" y="171233"/>
                    <a:pt x="18055" y="175730"/>
                    <a:pt x="28255" y="178260"/>
                  </a:cubicBezTo>
                  <a:cubicBezTo>
                    <a:pt x="38985" y="180459"/>
                    <a:pt x="49955" y="181243"/>
                    <a:pt x="60889" y="180589"/>
                  </a:cubicBezTo>
                  <a:cubicBezTo>
                    <a:pt x="66624" y="180555"/>
                    <a:pt x="72328" y="179761"/>
                    <a:pt x="77854" y="1782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37" y="201247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37" y="4492149"/>
            <a:ext cx="91440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45037-CBA4-4221-A77B-0F28F7E2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5369" y="4928127"/>
            <a:ext cx="3383126" cy="365125"/>
          </a:xfrm>
        </p:spPr>
        <p:txBody>
          <a:bodyPr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A1ECE-81A2-4A85-9CE3-2C027B17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5180B-AC17-4CBD-AFB2-78370E6C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815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947640-41D8-4584-8D7F-3A558F13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6066A-E6AA-42F3-B557-B22E6327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45163-611E-4E71-8943-397317751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ABC57-1BFC-48E2-A77E-780EDD36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8BAEE58-EF22-4ED7-8EC1-6EC5910D98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8" y="1268414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1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CFD56BB-6C43-4169-9909-725C74AA31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9438" y="1669098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2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F093553-2F30-4063-8702-251E46BA68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438" y="2071019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3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EF3FF9DE-F107-49B6-AB18-CDEDAF36EF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9438" y="2477166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4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79F00373-3301-4C5E-9852-8D3CC2F7F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438" y="2883313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5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7DEA557-4ED7-4469-96DF-19F9F7DA2B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38" y="3283997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6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744F9FD2-E405-4B7F-B7BB-D88E766145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438" y="3685918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7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5AD590FF-C707-4641-8176-8B0013C1F3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9438" y="4092065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8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012182D-2E38-415A-8A0E-992A1C1AB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9438" y="4498212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9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CE977D6-BBFA-429F-B232-AF56F3A727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438" y="4904359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10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99C9D3-ACF6-4CC7-BF5A-FF0F5C05668E}"/>
              </a:ext>
            </a:extLst>
          </p:cNvPr>
          <p:cNvGrpSpPr/>
          <p:nvPr userDrawn="1"/>
        </p:nvGrpSpPr>
        <p:grpSpPr>
          <a:xfrm>
            <a:off x="-2676525" y="1268414"/>
            <a:ext cx="2536825" cy="2480626"/>
            <a:chOff x="-2676525" y="1268414"/>
            <a:chExt cx="2536825" cy="248062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4A67497-38C7-4450-A692-90F45AB5F572}"/>
                </a:ext>
              </a:extLst>
            </p:cNvPr>
            <p:cNvSpPr/>
            <p:nvPr userDrawn="1"/>
          </p:nvSpPr>
          <p:spPr>
            <a:xfrm>
              <a:off x="-2676525" y="1268414"/>
              <a:ext cx="2536825" cy="248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/>
                <a:t>Chapter indication</a:t>
              </a:r>
            </a:p>
            <a:p>
              <a:pPr algn="ctr"/>
              <a:endParaRPr lang="en-GB"/>
            </a:p>
            <a:p>
              <a:pPr algn="l"/>
              <a:r>
                <a:rPr lang="en-GB"/>
                <a:t>Add a shape outline to mark the current chapter.</a:t>
              </a:r>
              <a:br>
                <a:rPr lang="en-GB"/>
              </a:br>
              <a:br>
                <a:rPr lang="en-GB"/>
              </a:br>
              <a:r>
                <a:rPr lang="en-GB"/>
                <a:t> 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85AA43E-B7B1-43D1-831A-09BD0A919C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965326" y="2853532"/>
              <a:ext cx="1114425" cy="790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237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7F7489E-F6DA-45DE-B64A-9184A74ED3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439" y="2106211"/>
            <a:ext cx="2065208" cy="2065208"/>
          </a:xfrm>
          <a:custGeom>
            <a:avLst/>
            <a:gdLst>
              <a:gd name="connsiteX0" fmla="*/ 878625 w 1757250"/>
              <a:gd name="connsiteY0" fmla="*/ 0 h 1757250"/>
              <a:gd name="connsiteX1" fmla="*/ 1757250 w 1757250"/>
              <a:gd name="connsiteY1" fmla="*/ 878625 h 1757250"/>
              <a:gd name="connsiteX2" fmla="*/ 878625 w 1757250"/>
              <a:gd name="connsiteY2" fmla="*/ 1757250 h 1757250"/>
              <a:gd name="connsiteX3" fmla="*/ 0 w 1757250"/>
              <a:gd name="connsiteY3" fmla="*/ 878625 h 1757250"/>
              <a:gd name="connsiteX4" fmla="*/ 878625 w 1757250"/>
              <a:gd name="connsiteY4" fmla="*/ 0 h 17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250" h="1757250">
                <a:moveTo>
                  <a:pt x="878625" y="0"/>
                </a:moveTo>
                <a:cubicBezTo>
                  <a:pt x="1363876" y="0"/>
                  <a:pt x="1757250" y="393374"/>
                  <a:pt x="1757250" y="878625"/>
                </a:cubicBezTo>
                <a:cubicBezTo>
                  <a:pt x="1757250" y="1363876"/>
                  <a:pt x="1363876" y="1757250"/>
                  <a:pt x="878625" y="1757250"/>
                </a:cubicBezTo>
                <a:cubicBezTo>
                  <a:pt x="393374" y="1757250"/>
                  <a:pt x="0" y="1363876"/>
                  <a:pt x="0" y="878625"/>
                </a:cubicBezTo>
                <a:cubicBezTo>
                  <a:pt x="0" y="393374"/>
                  <a:pt x="393374" y="0"/>
                  <a:pt x="8786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81E32D-3A82-4DAB-BC2F-20D4297D25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4351" y="3463509"/>
            <a:ext cx="3371946" cy="508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Name</a:t>
            </a:r>
            <a:endParaRPr lang="en-GB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EC0C81A-469D-4DA6-89EA-E7D6F2C936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4351" y="3986322"/>
            <a:ext cx="3371946" cy="2769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C73048B-0C35-4352-B848-663FA97C02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4351" y="4343957"/>
            <a:ext cx="3371946" cy="149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Bio/contact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485DA58-B5E0-47F0-BB5C-12489773B2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1" y="2106211"/>
            <a:ext cx="2065208" cy="2065208"/>
          </a:xfrm>
          <a:custGeom>
            <a:avLst/>
            <a:gdLst>
              <a:gd name="connsiteX0" fmla="*/ 878625 w 1757250"/>
              <a:gd name="connsiteY0" fmla="*/ 0 h 1757250"/>
              <a:gd name="connsiteX1" fmla="*/ 1757250 w 1757250"/>
              <a:gd name="connsiteY1" fmla="*/ 878625 h 1757250"/>
              <a:gd name="connsiteX2" fmla="*/ 878625 w 1757250"/>
              <a:gd name="connsiteY2" fmla="*/ 1757250 h 1757250"/>
              <a:gd name="connsiteX3" fmla="*/ 0 w 1757250"/>
              <a:gd name="connsiteY3" fmla="*/ 878625 h 1757250"/>
              <a:gd name="connsiteX4" fmla="*/ 878625 w 1757250"/>
              <a:gd name="connsiteY4" fmla="*/ 0 h 17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250" h="1757250">
                <a:moveTo>
                  <a:pt x="878625" y="0"/>
                </a:moveTo>
                <a:cubicBezTo>
                  <a:pt x="1363876" y="0"/>
                  <a:pt x="1757250" y="393374"/>
                  <a:pt x="1757250" y="878625"/>
                </a:cubicBezTo>
                <a:cubicBezTo>
                  <a:pt x="1757250" y="1363876"/>
                  <a:pt x="1363876" y="1757250"/>
                  <a:pt x="878625" y="1757250"/>
                </a:cubicBezTo>
                <a:cubicBezTo>
                  <a:pt x="393374" y="1757250"/>
                  <a:pt x="0" y="1363876"/>
                  <a:pt x="0" y="878625"/>
                </a:cubicBezTo>
                <a:cubicBezTo>
                  <a:pt x="0" y="393374"/>
                  <a:pt x="393374" y="0"/>
                  <a:pt x="8786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BFA2F3C1-B12F-485C-A3B1-8AB4B6F353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37442" y="3463509"/>
            <a:ext cx="3371946" cy="508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Name</a:t>
            </a:r>
            <a:endParaRPr lang="en-GB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221403ED-D14F-421B-A0F1-09FF553941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7442" y="4004100"/>
            <a:ext cx="3371946" cy="2769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00EF782-2832-441E-BD7B-2F555EF01B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7442" y="4346366"/>
            <a:ext cx="3371946" cy="149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Bio/contact</a:t>
            </a:r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07AD42C-EB59-4E0E-BC57-6D2B8C2EE86C}"/>
              </a:ext>
            </a:extLst>
          </p:cNvPr>
          <p:cNvSpPr/>
          <p:nvPr userDrawn="1"/>
        </p:nvSpPr>
        <p:spPr>
          <a:xfrm>
            <a:off x="1" y="571500"/>
            <a:ext cx="2319791" cy="2857500"/>
          </a:xfrm>
          <a:custGeom>
            <a:avLst/>
            <a:gdLst>
              <a:gd name="connsiteX0" fmla="*/ 891041 w 2319791"/>
              <a:gd name="connsiteY0" fmla="*/ 0 h 2857500"/>
              <a:gd name="connsiteX1" fmla="*/ 2319791 w 2319791"/>
              <a:gd name="connsiteY1" fmla="*/ 1428750 h 2857500"/>
              <a:gd name="connsiteX2" fmla="*/ 891041 w 2319791"/>
              <a:gd name="connsiteY2" fmla="*/ 2857500 h 2857500"/>
              <a:gd name="connsiteX3" fmla="*/ 92213 w 2319791"/>
              <a:gd name="connsiteY3" fmla="*/ 2613492 h 2857500"/>
              <a:gd name="connsiteX4" fmla="*/ 0 w 2319791"/>
              <a:gd name="connsiteY4" fmla="*/ 2544536 h 2857500"/>
              <a:gd name="connsiteX5" fmla="*/ 0 w 2319791"/>
              <a:gd name="connsiteY5" fmla="*/ 312964 h 2857500"/>
              <a:gd name="connsiteX6" fmla="*/ 92213 w 2319791"/>
              <a:gd name="connsiteY6" fmla="*/ 244008 h 2857500"/>
              <a:gd name="connsiteX7" fmla="*/ 891041 w 2319791"/>
              <a:gd name="connsiteY7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9791" h="2857500">
                <a:moveTo>
                  <a:pt x="891041" y="0"/>
                </a:moveTo>
                <a:cubicBezTo>
                  <a:pt x="1680118" y="0"/>
                  <a:pt x="2319791" y="639673"/>
                  <a:pt x="2319791" y="1428750"/>
                </a:cubicBezTo>
                <a:cubicBezTo>
                  <a:pt x="2319791" y="2217827"/>
                  <a:pt x="1680118" y="2857500"/>
                  <a:pt x="891041" y="2857500"/>
                </a:cubicBezTo>
                <a:cubicBezTo>
                  <a:pt x="595137" y="2857500"/>
                  <a:pt x="320243" y="2767546"/>
                  <a:pt x="92213" y="2613492"/>
                </a:cubicBezTo>
                <a:lnTo>
                  <a:pt x="0" y="2544536"/>
                </a:lnTo>
                <a:lnTo>
                  <a:pt x="0" y="312964"/>
                </a:lnTo>
                <a:lnTo>
                  <a:pt x="92213" y="244008"/>
                </a:lnTo>
                <a:cubicBezTo>
                  <a:pt x="320243" y="89954"/>
                  <a:pt x="595137" y="0"/>
                  <a:pt x="891041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E7F6A7C-BF52-42E0-8303-480D95CC6CBC}"/>
              </a:ext>
            </a:extLst>
          </p:cNvPr>
          <p:cNvSpPr/>
          <p:nvPr userDrawn="1"/>
        </p:nvSpPr>
        <p:spPr>
          <a:xfrm>
            <a:off x="1403722" y="5917162"/>
            <a:ext cx="2682884" cy="940839"/>
          </a:xfrm>
          <a:custGeom>
            <a:avLst/>
            <a:gdLst>
              <a:gd name="connsiteX0" fmla="*/ 1341442 w 2682884"/>
              <a:gd name="connsiteY0" fmla="*/ 0 h 940839"/>
              <a:gd name="connsiteX1" fmla="*/ 2657914 w 2682884"/>
              <a:gd name="connsiteY1" fmla="*/ 872616 h 940839"/>
              <a:gd name="connsiteX2" fmla="*/ 2682884 w 2682884"/>
              <a:gd name="connsiteY2" fmla="*/ 940839 h 940839"/>
              <a:gd name="connsiteX3" fmla="*/ 0 w 2682884"/>
              <a:gd name="connsiteY3" fmla="*/ 940839 h 940839"/>
              <a:gd name="connsiteX4" fmla="*/ 24970 w 2682884"/>
              <a:gd name="connsiteY4" fmla="*/ 872616 h 940839"/>
              <a:gd name="connsiteX5" fmla="*/ 1341442 w 2682884"/>
              <a:gd name="connsiteY5" fmla="*/ 0 h 94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884" h="940839">
                <a:moveTo>
                  <a:pt x="1341442" y="0"/>
                </a:moveTo>
                <a:cubicBezTo>
                  <a:pt x="1933250" y="0"/>
                  <a:pt x="2441018" y="359816"/>
                  <a:pt x="2657914" y="872616"/>
                </a:cubicBezTo>
                <a:lnTo>
                  <a:pt x="2682884" y="940839"/>
                </a:lnTo>
                <a:lnTo>
                  <a:pt x="0" y="940839"/>
                </a:lnTo>
                <a:lnTo>
                  <a:pt x="24970" y="872616"/>
                </a:lnTo>
                <a:cubicBezTo>
                  <a:pt x="241866" y="359816"/>
                  <a:pt x="749634" y="0"/>
                  <a:pt x="1341442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C6DD07-FEDE-4EE8-A07F-2A4C6153CD2F}"/>
              </a:ext>
            </a:extLst>
          </p:cNvPr>
          <p:cNvSpPr/>
          <p:nvPr userDrawn="1"/>
        </p:nvSpPr>
        <p:spPr>
          <a:xfrm>
            <a:off x="9326876" y="398756"/>
            <a:ext cx="940839" cy="94083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6463ADB-E850-4DBE-9C53-54F8BF70CED1}"/>
              </a:ext>
            </a:extLst>
          </p:cNvPr>
          <p:cNvSpPr/>
          <p:nvPr userDrawn="1"/>
        </p:nvSpPr>
        <p:spPr>
          <a:xfrm>
            <a:off x="9326876" y="1"/>
            <a:ext cx="1499346" cy="799003"/>
          </a:xfrm>
          <a:custGeom>
            <a:avLst/>
            <a:gdLst>
              <a:gd name="connsiteX0" fmla="*/ 4973 w 1499346"/>
              <a:gd name="connsiteY0" fmla="*/ 0 h 799003"/>
              <a:gd name="connsiteX1" fmla="*/ 1494373 w 1499346"/>
              <a:gd name="connsiteY1" fmla="*/ 0 h 799003"/>
              <a:gd name="connsiteX2" fmla="*/ 1499346 w 1499346"/>
              <a:gd name="connsiteY2" fmla="*/ 49330 h 799003"/>
              <a:gd name="connsiteX3" fmla="*/ 749673 w 1499346"/>
              <a:gd name="connsiteY3" fmla="*/ 799003 h 799003"/>
              <a:gd name="connsiteX4" fmla="*/ 0 w 1499346"/>
              <a:gd name="connsiteY4" fmla="*/ 49330 h 79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9346" h="799003">
                <a:moveTo>
                  <a:pt x="4973" y="0"/>
                </a:moveTo>
                <a:lnTo>
                  <a:pt x="1494373" y="0"/>
                </a:lnTo>
                <a:lnTo>
                  <a:pt x="1499346" y="49330"/>
                </a:lnTo>
                <a:cubicBezTo>
                  <a:pt x="1499346" y="463363"/>
                  <a:pt x="1163706" y="799003"/>
                  <a:pt x="749673" y="799003"/>
                </a:cubicBezTo>
                <a:cubicBezTo>
                  <a:pt x="335640" y="799003"/>
                  <a:pt x="0" y="463363"/>
                  <a:pt x="0" y="4933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22107-622A-4B87-882C-27F123A8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815A2-D60D-4C78-842C-E143D545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10879-7190-4BB9-BD1C-4EDF062F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94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5F88-292B-4BDA-8A3A-AB28C38A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8" y="1270000"/>
            <a:ext cx="11037886" cy="48894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8454-1ABB-455D-BB89-751BB776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46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BDE177-6D1E-4F27-8D89-3DAB2D92B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7" y="1268413"/>
            <a:ext cx="11023518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7" y="1843088"/>
            <a:ext cx="11029951" cy="431641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54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CC314C-A755-4303-BEF5-50053535B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12191998" cy="6857999"/>
          </a:xfrm>
          <a:custGeom>
            <a:avLst/>
            <a:gdLst>
              <a:gd name="connsiteX0" fmla="*/ 11275644 w 12191998"/>
              <a:gd name="connsiteY0" fmla="*/ 327254 h 6857999"/>
              <a:gd name="connsiteX1" fmla="*/ 11298723 w 12191998"/>
              <a:gd name="connsiteY1" fmla="*/ 330085 h 6857999"/>
              <a:gd name="connsiteX2" fmla="*/ 11316774 w 12191998"/>
              <a:gd name="connsiteY2" fmla="*/ 341361 h 6857999"/>
              <a:gd name="connsiteX3" fmla="*/ 11328313 w 12191998"/>
              <a:gd name="connsiteY3" fmla="*/ 363089 h 6857999"/>
              <a:gd name="connsiteX4" fmla="*/ 11332389 w 12191998"/>
              <a:gd name="connsiteY4" fmla="*/ 396887 h 6857999"/>
              <a:gd name="connsiteX5" fmla="*/ 11332389 w 12191998"/>
              <a:gd name="connsiteY5" fmla="*/ 410969 h 6857999"/>
              <a:gd name="connsiteX6" fmla="*/ 11328340 w 12191998"/>
              <a:gd name="connsiteY6" fmla="*/ 444792 h 6857999"/>
              <a:gd name="connsiteX7" fmla="*/ 11316800 w 12191998"/>
              <a:gd name="connsiteY7" fmla="*/ 466522 h 6857999"/>
              <a:gd name="connsiteX8" fmla="*/ 11298644 w 12191998"/>
              <a:gd name="connsiteY8" fmla="*/ 477796 h 6857999"/>
              <a:gd name="connsiteX9" fmla="*/ 11275565 w 12191998"/>
              <a:gd name="connsiteY9" fmla="*/ 480602 h 6857999"/>
              <a:gd name="connsiteX10" fmla="*/ 11252460 w 12191998"/>
              <a:gd name="connsiteY10" fmla="*/ 477586 h 6857999"/>
              <a:gd name="connsiteX11" fmla="*/ 11234436 w 12191998"/>
              <a:gd name="connsiteY11" fmla="*/ 466124 h 6857999"/>
              <a:gd name="connsiteX12" fmla="*/ 11222896 w 12191998"/>
              <a:gd name="connsiteY12" fmla="*/ 444581 h 6857999"/>
              <a:gd name="connsiteX13" fmla="*/ 11222975 w 12191998"/>
              <a:gd name="connsiteY13" fmla="*/ 444581 h 6857999"/>
              <a:gd name="connsiteX14" fmla="*/ 11218900 w 12191998"/>
              <a:gd name="connsiteY14" fmla="*/ 410969 h 6857999"/>
              <a:gd name="connsiteX15" fmla="*/ 11218900 w 12191998"/>
              <a:gd name="connsiteY15" fmla="*/ 396887 h 6857999"/>
              <a:gd name="connsiteX16" fmla="*/ 11222949 w 12191998"/>
              <a:gd name="connsiteY16" fmla="*/ 363275 h 6857999"/>
              <a:gd name="connsiteX17" fmla="*/ 11234515 w 12191998"/>
              <a:gd name="connsiteY17" fmla="*/ 341757 h 6857999"/>
              <a:gd name="connsiteX18" fmla="*/ 11252539 w 12191998"/>
              <a:gd name="connsiteY18" fmla="*/ 330271 h 6857999"/>
              <a:gd name="connsiteX19" fmla="*/ 11275644 w 12191998"/>
              <a:gd name="connsiteY19" fmla="*/ 327254 h 6857999"/>
              <a:gd name="connsiteX20" fmla="*/ 10524094 w 12191998"/>
              <a:gd name="connsiteY20" fmla="*/ 327253 h 6857999"/>
              <a:gd name="connsiteX21" fmla="*/ 10547014 w 12191998"/>
              <a:gd name="connsiteY21" fmla="*/ 330244 h 6857999"/>
              <a:gd name="connsiteX22" fmla="*/ 10564905 w 12191998"/>
              <a:gd name="connsiteY22" fmla="*/ 341731 h 6857999"/>
              <a:gd name="connsiteX23" fmla="*/ 10576392 w 12191998"/>
              <a:gd name="connsiteY23" fmla="*/ 363222 h 6857999"/>
              <a:gd name="connsiteX24" fmla="*/ 10580415 w 12191998"/>
              <a:gd name="connsiteY24" fmla="*/ 396808 h 6857999"/>
              <a:gd name="connsiteX25" fmla="*/ 10580415 w 12191998"/>
              <a:gd name="connsiteY25" fmla="*/ 397602 h 6857999"/>
              <a:gd name="connsiteX26" fmla="*/ 10564905 w 12191998"/>
              <a:gd name="connsiteY26" fmla="*/ 459535 h 6857999"/>
              <a:gd name="connsiteX27" fmla="*/ 10524094 w 12191998"/>
              <a:gd name="connsiteY27" fmla="*/ 480444 h 6857999"/>
              <a:gd name="connsiteX28" fmla="*/ 10501173 w 12191998"/>
              <a:gd name="connsiteY28" fmla="*/ 477638 h 6857999"/>
              <a:gd name="connsiteX29" fmla="*/ 10483282 w 12191998"/>
              <a:gd name="connsiteY29" fmla="*/ 466363 h 6857999"/>
              <a:gd name="connsiteX30" fmla="*/ 10471822 w 12191998"/>
              <a:gd name="connsiteY30" fmla="*/ 444660 h 6857999"/>
              <a:gd name="connsiteX31" fmla="*/ 10467799 w 12191998"/>
              <a:gd name="connsiteY31" fmla="*/ 410889 h 6857999"/>
              <a:gd name="connsiteX32" fmla="*/ 10467799 w 12191998"/>
              <a:gd name="connsiteY32" fmla="*/ 396808 h 6857999"/>
              <a:gd name="connsiteX33" fmla="*/ 10471822 w 12191998"/>
              <a:gd name="connsiteY33" fmla="*/ 363037 h 6857999"/>
              <a:gd name="connsiteX34" fmla="*/ 10483282 w 12191998"/>
              <a:gd name="connsiteY34" fmla="*/ 341307 h 6857999"/>
              <a:gd name="connsiteX35" fmla="*/ 10501173 w 12191998"/>
              <a:gd name="connsiteY35" fmla="*/ 330059 h 6857999"/>
              <a:gd name="connsiteX36" fmla="*/ 10524094 w 12191998"/>
              <a:gd name="connsiteY36" fmla="*/ 327253 h 6857999"/>
              <a:gd name="connsiteX37" fmla="*/ 11043478 w 12191998"/>
              <a:gd name="connsiteY37" fmla="*/ 327227 h 6857999"/>
              <a:gd name="connsiteX38" fmla="*/ 11066398 w 12191998"/>
              <a:gd name="connsiteY38" fmla="*/ 330059 h 6857999"/>
              <a:gd name="connsiteX39" fmla="*/ 11084290 w 12191998"/>
              <a:gd name="connsiteY39" fmla="*/ 341308 h 6857999"/>
              <a:gd name="connsiteX40" fmla="*/ 11095750 w 12191998"/>
              <a:gd name="connsiteY40" fmla="*/ 363037 h 6857999"/>
              <a:gd name="connsiteX41" fmla="*/ 11099773 w 12191998"/>
              <a:gd name="connsiteY41" fmla="*/ 396809 h 6857999"/>
              <a:gd name="connsiteX42" fmla="*/ 11099773 w 12191998"/>
              <a:gd name="connsiteY42" fmla="*/ 410889 h 6857999"/>
              <a:gd name="connsiteX43" fmla="*/ 11095829 w 12191998"/>
              <a:gd name="connsiteY43" fmla="*/ 444661 h 6857999"/>
              <a:gd name="connsiteX44" fmla="*/ 11084369 w 12191998"/>
              <a:gd name="connsiteY44" fmla="*/ 466390 h 6857999"/>
              <a:gd name="connsiteX45" fmla="*/ 11066478 w 12191998"/>
              <a:gd name="connsiteY45" fmla="*/ 477639 h 6857999"/>
              <a:gd name="connsiteX46" fmla="*/ 11043557 w 12191998"/>
              <a:gd name="connsiteY46" fmla="*/ 480444 h 6857999"/>
              <a:gd name="connsiteX47" fmla="*/ 11020611 w 12191998"/>
              <a:gd name="connsiteY47" fmla="*/ 477427 h 6857999"/>
              <a:gd name="connsiteX48" fmla="*/ 11002719 w 12191998"/>
              <a:gd name="connsiteY48" fmla="*/ 465967 h 6857999"/>
              <a:gd name="connsiteX49" fmla="*/ 10991259 w 12191998"/>
              <a:gd name="connsiteY49" fmla="*/ 444476 h 6857999"/>
              <a:gd name="connsiteX50" fmla="*/ 10987157 w 12191998"/>
              <a:gd name="connsiteY50" fmla="*/ 410889 h 6857999"/>
              <a:gd name="connsiteX51" fmla="*/ 10987157 w 12191998"/>
              <a:gd name="connsiteY51" fmla="*/ 396809 h 6857999"/>
              <a:gd name="connsiteX52" fmla="*/ 10991180 w 12191998"/>
              <a:gd name="connsiteY52" fmla="*/ 363222 h 6857999"/>
              <a:gd name="connsiteX53" fmla="*/ 11002640 w 12191998"/>
              <a:gd name="connsiteY53" fmla="*/ 341731 h 6857999"/>
              <a:gd name="connsiteX54" fmla="*/ 11020531 w 12191998"/>
              <a:gd name="connsiteY54" fmla="*/ 330245 h 6857999"/>
              <a:gd name="connsiteX55" fmla="*/ 11043478 w 12191998"/>
              <a:gd name="connsiteY55" fmla="*/ 327227 h 6857999"/>
              <a:gd name="connsiteX56" fmla="*/ 11689982 w 12191998"/>
              <a:gd name="connsiteY56" fmla="*/ 305523 h 6857999"/>
              <a:gd name="connsiteX57" fmla="*/ 11647635 w 12191998"/>
              <a:gd name="connsiteY57" fmla="*/ 324394 h 6857999"/>
              <a:gd name="connsiteX58" fmla="*/ 11619766 w 12191998"/>
              <a:gd name="connsiteY58" fmla="*/ 359198 h 6857999"/>
              <a:gd name="connsiteX59" fmla="*/ 11609629 w 12191998"/>
              <a:gd name="connsiteY59" fmla="*/ 405727 h 6857999"/>
              <a:gd name="connsiteX60" fmla="*/ 11616775 w 12191998"/>
              <a:gd name="connsiteY60" fmla="*/ 445427 h 6857999"/>
              <a:gd name="connsiteX61" fmla="*/ 11637049 w 12191998"/>
              <a:gd name="connsiteY61" fmla="*/ 476843 h 6857999"/>
              <a:gd name="connsiteX62" fmla="*/ 11667988 w 12191998"/>
              <a:gd name="connsiteY62" fmla="*/ 497329 h 6857999"/>
              <a:gd name="connsiteX63" fmla="*/ 11707345 w 12191998"/>
              <a:gd name="connsiteY63" fmla="*/ 504289 h 6857999"/>
              <a:gd name="connsiteX64" fmla="*/ 11738946 w 12191998"/>
              <a:gd name="connsiteY64" fmla="*/ 502093 h 6857999"/>
              <a:gd name="connsiteX65" fmla="*/ 11761416 w 12191998"/>
              <a:gd name="connsiteY65" fmla="*/ 497514 h 6857999"/>
              <a:gd name="connsiteX66" fmla="*/ 11778514 w 12191998"/>
              <a:gd name="connsiteY66" fmla="*/ 491374 h 6857999"/>
              <a:gd name="connsiteX67" fmla="*/ 11794394 w 12191998"/>
              <a:gd name="connsiteY67" fmla="*/ 484413 h 6857999"/>
              <a:gd name="connsiteX68" fmla="*/ 11793626 w 12191998"/>
              <a:gd name="connsiteY68" fmla="*/ 471682 h 6857999"/>
              <a:gd name="connsiteX69" fmla="*/ 11736352 w 12191998"/>
              <a:gd name="connsiteY69" fmla="*/ 479834 h 6857999"/>
              <a:gd name="connsiteX70" fmla="*/ 11692841 w 12191998"/>
              <a:gd name="connsiteY70" fmla="*/ 467103 h 6857999"/>
              <a:gd name="connsiteX71" fmla="*/ 11664204 w 12191998"/>
              <a:gd name="connsiteY71" fmla="*/ 442463 h 6857999"/>
              <a:gd name="connsiteX72" fmla="*/ 11652082 w 12191998"/>
              <a:gd name="connsiteY72" fmla="*/ 414434 h 6857999"/>
              <a:gd name="connsiteX73" fmla="*/ 11653485 w 12191998"/>
              <a:gd name="connsiteY73" fmla="*/ 376666 h 6857999"/>
              <a:gd name="connsiteX74" fmla="*/ 11666401 w 12191998"/>
              <a:gd name="connsiteY74" fmla="*/ 351417 h 6857999"/>
              <a:gd name="connsiteX75" fmla="*/ 11686886 w 12191998"/>
              <a:gd name="connsiteY75" fmla="*/ 336516 h 6857999"/>
              <a:gd name="connsiteX76" fmla="*/ 11711473 w 12191998"/>
              <a:gd name="connsiteY76" fmla="*/ 329688 h 6857999"/>
              <a:gd name="connsiteX77" fmla="*/ 11730953 w 12191998"/>
              <a:gd name="connsiteY77" fmla="*/ 331673 h 6857999"/>
              <a:gd name="connsiteX78" fmla="*/ 11744874 w 12191998"/>
              <a:gd name="connsiteY78" fmla="*/ 338025 h 6857999"/>
              <a:gd name="connsiteX79" fmla="*/ 11755593 w 12191998"/>
              <a:gd name="connsiteY79" fmla="*/ 349167 h 6857999"/>
              <a:gd name="connsiteX80" fmla="*/ 11765942 w 12191998"/>
              <a:gd name="connsiteY80" fmla="*/ 365047 h 6857999"/>
              <a:gd name="connsiteX81" fmla="*/ 11782854 w 12191998"/>
              <a:gd name="connsiteY81" fmla="*/ 351814 h 6857999"/>
              <a:gd name="connsiteX82" fmla="*/ 11791165 w 12191998"/>
              <a:gd name="connsiteY82" fmla="*/ 347050 h 6857999"/>
              <a:gd name="connsiteX83" fmla="*/ 11793573 w 12191998"/>
              <a:gd name="connsiteY83" fmla="*/ 346256 h 6857999"/>
              <a:gd name="connsiteX84" fmla="*/ 11792568 w 12191998"/>
              <a:gd name="connsiteY84" fmla="*/ 344880 h 6857999"/>
              <a:gd name="connsiteX85" fmla="*/ 11776688 w 12191998"/>
              <a:gd name="connsiteY85" fmla="*/ 324976 h 6857999"/>
              <a:gd name="connsiteX86" fmla="*/ 11742916 w 12191998"/>
              <a:gd name="connsiteY86" fmla="*/ 307111 h 6857999"/>
              <a:gd name="connsiteX87" fmla="*/ 11689982 w 12191998"/>
              <a:gd name="connsiteY87" fmla="*/ 305523 h 6857999"/>
              <a:gd name="connsiteX88" fmla="*/ 11896423 w 12191998"/>
              <a:gd name="connsiteY88" fmla="*/ 303750 h 6857999"/>
              <a:gd name="connsiteX89" fmla="*/ 11869586 w 12191998"/>
              <a:gd name="connsiteY89" fmla="*/ 307270 h 6857999"/>
              <a:gd name="connsiteX90" fmla="*/ 11846798 w 12191998"/>
              <a:gd name="connsiteY90" fmla="*/ 317592 h 6857999"/>
              <a:gd name="connsiteX91" fmla="*/ 11830918 w 12191998"/>
              <a:gd name="connsiteY91" fmla="*/ 334161 h 6857999"/>
              <a:gd name="connsiteX92" fmla="*/ 11825069 w 12191998"/>
              <a:gd name="connsiteY92" fmla="*/ 355969 h 6857999"/>
              <a:gd name="connsiteX93" fmla="*/ 11830521 w 12191998"/>
              <a:gd name="connsiteY93" fmla="*/ 380345 h 6857999"/>
              <a:gd name="connsiteX94" fmla="*/ 11844760 w 12191998"/>
              <a:gd name="connsiteY94" fmla="*/ 397099 h 6857999"/>
              <a:gd name="connsiteX95" fmla="*/ 11864504 w 12191998"/>
              <a:gd name="connsiteY95" fmla="*/ 408585 h 6857999"/>
              <a:gd name="connsiteX96" fmla="*/ 11886763 w 12191998"/>
              <a:gd name="connsiteY96" fmla="*/ 417161 h 6857999"/>
              <a:gd name="connsiteX97" fmla="*/ 11903172 w 12191998"/>
              <a:gd name="connsiteY97" fmla="*/ 423407 h 6857999"/>
              <a:gd name="connsiteX98" fmla="*/ 11917015 w 12191998"/>
              <a:gd name="connsiteY98" fmla="*/ 430606 h 6857999"/>
              <a:gd name="connsiteX99" fmla="*/ 11926781 w 12191998"/>
              <a:gd name="connsiteY99" fmla="*/ 439975 h 6857999"/>
              <a:gd name="connsiteX100" fmla="*/ 11930486 w 12191998"/>
              <a:gd name="connsiteY100" fmla="*/ 452256 h 6857999"/>
              <a:gd name="connsiteX101" fmla="*/ 11926993 w 12191998"/>
              <a:gd name="connsiteY101" fmla="*/ 465886 h 6857999"/>
              <a:gd name="connsiteX102" fmla="*/ 11917226 w 12191998"/>
              <a:gd name="connsiteY102" fmla="*/ 475811 h 6857999"/>
              <a:gd name="connsiteX103" fmla="*/ 11902961 w 12191998"/>
              <a:gd name="connsiteY103" fmla="*/ 482057 h 6857999"/>
              <a:gd name="connsiteX104" fmla="*/ 11885996 w 12191998"/>
              <a:gd name="connsiteY104" fmla="*/ 484413 h 6857999"/>
              <a:gd name="connsiteX105" fmla="*/ 11853362 w 12191998"/>
              <a:gd name="connsiteY105" fmla="*/ 482084 h 6857999"/>
              <a:gd name="connsiteX106" fmla="*/ 11825069 w 12191998"/>
              <a:gd name="connsiteY106" fmla="*/ 468850 h 6857999"/>
              <a:gd name="connsiteX107" fmla="*/ 11828563 w 12191998"/>
              <a:gd name="connsiteY107" fmla="*/ 495317 h 6857999"/>
              <a:gd name="connsiteX108" fmla="*/ 11859926 w 12191998"/>
              <a:gd name="connsiteY108" fmla="*/ 502013 h 6857999"/>
              <a:gd name="connsiteX109" fmla="*/ 11890151 w 12191998"/>
              <a:gd name="connsiteY109" fmla="*/ 504369 h 6857999"/>
              <a:gd name="connsiteX110" fmla="*/ 11916935 w 12191998"/>
              <a:gd name="connsiteY110" fmla="*/ 501034 h 6857999"/>
              <a:gd name="connsiteX111" fmla="*/ 11941496 w 12191998"/>
              <a:gd name="connsiteY111" fmla="*/ 490686 h 6857999"/>
              <a:gd name="connsiteX112" fmla="*/ 11959229 w 12191998"/>
              <a:gd name="connsiteY112" fmla="*/ 472529 h 6857999"/>
              <a:gd name="connsiteX113" fmla="*/ 11966084 w 12191998"/>
              <a:gd name="connsiteY113" fmla="*/ 446063 h 6857999"/>
              <a:gd name="connsiteX114" fmla="*/ 11960605 w 12191998"/>
              <a:gd name="connsiteY114" fmla="*/ 422825 h 6857999"/>
              <a:gd name="connsiteX115" fmla="*/ 11946419 w 12191998"/>
              <a:gd name="connsiteY115" fmla="*/ 406415 h 6857999"/>
              <a:gd name="connsiteX116" fmla="*/ 11926754 w 12191998"/>
              <a:gd name="connsiteY116" fmla="*/ 394717 h 6857999"/>
              <a:gd name="connsiteX117" fmla="*/ 11904972 w 12191998"/>
              <a:gd name="connsiteY117" fmla="*/ 385533 h 6857999"/>
              <a:gd name="connsiteX118" fmla="*/ 11888430 w 12191998"/>
              <a:gd name="connsiteY118" fmla="*/ 378704 h 6857999"/>
              <a:gd name="connsiteX119" fmla="*/ 11874244 w 12191998"/>
              <a:gd name="connsiteY119" fmla="*/ 371082 h 6857999"/>
              <a:gd name="connsiteX120" fmla="*/ 11864319 w 12191998"/>
              <a:gd name="connsiteY120" fmla="*/ 361713 h 6857999"/>
              <a:gd name="connsiteX121" fmla="*/ 11860614 w 12191998"/>
              <a:gd name="connsiteY121" fmla="*/ 349617 h 6857999"/>
              <a:gd name="connsiteX122" fmla="*/ 11864134 w 12191998"/>
              <a:gd name="connsiteY122" fmla="*/ 338104 h 6857999"/>
              <a:gd name="connsiteX123" fmla="*/ 11873080 w 12191998"/>
              <a:gd name="connsiteY123" fmla="*/ 329900 h 6857999"/>
              <a:gd name="connsiteX124" fmla="*/ 11885731 w 12191998"/>
              <a:gd name="connsiteY124" fmla="*/ 324818 h 6857999"/>
              <a:gd name="connsiteX125" fmla="*/ 11900314 w 12191998"/>
              <a:gd name="connsiteY125" fmla="*/ 323045 h 6857999"/>
              <a:gd name="connsiteX126" fmla="*/ 11922493 w 12191998"/>
              <a:gd name="connsiteY126" fmla="*/ 326379 h 6857999"/>
              <a:gd name="connsiteX127" fmla="*/ 11938850 w 12191998"/>
              <a:gd name="connsiteY127" fmla="*/ 331673 h 6857999"/>
              <a:gd name="connsiteX128" fmla="*/ 11951104 w 12191998"/>
              <a:gd name="connsiteY128" fmla="*/ 338316 h 6857999"/>
              <a:gd name="connsiteX129" fmla="*/ 11961029 w 12191998"/>
              <a:gd name="connsiteY129" fmla="*/ 345330 h 6857999"/>
              <a:gd name="connsiteX130" fmla="*/ 11961241 w 12191998"/>
              <a:gd name="connsiteY130" fmla="*/ 333843 h 6857999"/>
              <a:gd name="connsiteX131" fmla="*/ 11960261 w 12191998"/>
              <a:gd name="connsiteY131" fmla="*/ 320398 h 6857999"/>
              <a:gd name="connsiteX132" fmla="*/ 11945810 w 12191998"/>
              <a:gd name="connsiteY132" fmla="*/ 312458 h 6857999"/>
              <a:gd name="connsiteX133" fmla="*/ 11931783 w 12191998"/>
              <a:gd name="connsiteY133" fmla="*/ 307164 h 6857999"/>
              <a:gd name="connsiteX134" fmla="*/ 11915903 w 12191998"/>
              <a:gd name="connsiteY134" fmla="*/ 304518 h 6857999"/>
              <a:gd name="connsiteX135" fmla="*/ 11896423 w 12191998"/>
              <a:gd name="connsiteY135" fmla="*/ 303750 h 6857999"/>
              <a:gd name="connsiteX136" fmla="*/ 10291530 w 12191998"/>
              <a:gd name="connsiteY136" fmla="*/ 303512 h 6857999"/>
              <a:gd name="connsiteX137" fmla="*/ 10248019 w 12191998"/>
              <a:gd name="connsiteY137" fmla="*/ 311161 h 6857999"/>
              <a:gd name="connsiteX138" fmla="*/ 10216629 w 12191998"/>
              <a:gd name="connsiteY138" fmla="*/ 333446 h 6857999"/>
              <a:gd name="connsiteX139" fmla="*/ 10186722 w 12191998"/>
              <a:gd name="connsiteY139" fmla="*/ 312273 h 6857999"/>
              <a:gd name="connsiteX140" fmla="*/ 10141437 w 12191998"/>
              <a:gd name="connsiteY140" fmla="*/ 304995 h 6857999"/>
              <a:gd name="connsiteX141" fmla="*/ 10068415 w 12191998"/>
              <a:gd name="connsiteY141" fmla="*/ 332652 h 6857999"/>
              <a:gd name="connsiteX142" fmla="*/ 10043034 w 12191998"/>
              <a:gd name="connsiteY142" fmla="*/ 408162 h 6857999"/>
              <a:gd name="connsiteX143" fmla="*/ 10043034 w 12191998"/>
              <a:gd name="connsiteY143" fmla="*/ 500373 h 6857999"/>
              <a:gd name="connsiteX144" fmla="*/ 10088027 w 12191998"/>
              <a:gd name="connsiteY144" fmla="*/ 500373 h 6857999"/>
              <a:gd name="connsiteX145" fmla="*/ 10088027 w 12191998"/>
              <a:gd name="connsiteY145" fmla="*/ 395961 h 6857999"/>
              <a:gd name="connsiteX146" fmla="*/ 10091997 w 12191998"/>
              <a:gd name="connsiteY146" fmla="*/ 363036 h 6857999"/>
              <a:gd name="connsiteX147" fmla="*/ 10103272 w 12191998"/>
              <a:gd name="connsiteY147" fmla="*/ 341863 h 6857999"/>
              <a:gd name="connsiteX148" fmla="*/ 10120899 w 12191998"/>
              <a:gd name="connsiteY148" fmla="*/ 330879 h 6857999"/>
              <a:gd name="connsiteX149" fmla="*/ 10143475 w 12191998"/>
              <a:gd name="connsiteY149" fmla="*/ 328232 h 6857999"/>
              <a:gd name="connsiteX150" fmla="*/ 10165045 w 12191998"/>
              <a:gd name="connsiteY150" fmla="*/ 331170 h 6857999"/>
              <a:gd name="connsiteX151" fmla="*/ 10180687 w 12191998"/>
              <a:gd name="connsiteY151" fmla="*/ 342366 h 6857999"/>
              <a:gd name="connsiteX152" fmla="*/ 10190374 w 12191998"/>
              <a:gd name="connsiteY152" fmla="*/ 363142 h 6857999"/>
              <a:gd name="connsiteX153" fmla="*/ 10193762 w 12191998"/>
              <a:gd name="connsiteY153" fmla="*/ 395273 h 6857999"/>
              <a:gd name="connsiteX154" fmla="*/ 10193762 w 12191998"/>
              <a:gd name="connsiteY154" fmla="*/ 500267 h 6857999"/>
              <a:gd name="connsiteX155" fmla="*/ 10238755 w 12191998"/>
              <a:gd name="connsiteY155" fmla="*/ 500267 h 6857999"/>
              <a:gd name="connsiteX156" fmla="*/ 10238755 w 12191998"/>
              <a:gd name="connsiteY156" fmla="*/ 412371 h 6857999"/>
              <a:gd name="connsiteX157" fmla="*/ 10238385 w 12191998"/>
              <a:gd name="connsiteY157" fmla="*/ 399137 h 6857999"/>
              <a:gd name="connsiteX158" fmla="*/ 10237988 w 12191998"/>
              <a:gd name="connsiteY158" fmla="*/ 394452 h 6857999"/>
              <a:gd name="connsiteX159" fmla="*/ 10241958 w 12191998"/>
              <a:gd name="connsiteY159" fmla="*/ 361528 h 6857999"/>
              <a:gd name="connsiteX160" fmla="*/ 10253233 w 12191998"/>
              <a:gd name="connsiteY160" fmla="*/ 340354 h 6857999"/>
              <a:gd name="connsiteX161" fmla="*/ 10270860 w 12191998"/>
              <a:gd name="connsiteY161" fmla="*/ 329397 h 6857999"/>
              <a:gd name="connsiteX162" fmla="*/ 10293436 w 12191998"/>
              <a:gd name="connsiteY162" fmla="*/ 326750 h 6857999"/>
              <a:gd name="connsiteX163" fmla="*/ 10315218 w 12191998"/>
              <a:gd name="connsiteY163" fmla="*/ 329688 h 6857999"/>
              <a:gd name="connsiteX164" fmla="*/ 10331098 w 12191998"/>
              <a:gd name="connsiteY164" fmla="*/ 340857 h 6857999"/>
              <a:gd name="connsiteX165" fmla="*/ 10340600 w 12191998"/>
              <a:gd name="connsiteY165" fmla="*/ 361819 h 6857999"/>
              <a:gd name="connsiteX166" fmla="*/ 10343882 w 12191998"/>
              <a:gd name="connsiteY166" fmla="*/ 394611 h 6857999"/>
              <a:gd name="connsiteX167" fmla="*/ 10343882 w 12191998"/>
              <a:gd name="connsiteY167" fmla="*/ 500479 h 6857999"/>
              <a:gd name="connsiteX168" fmla="*/ 10388875 w 12191998"/>
              <a:gd name="connsiteY168" fmla="*/ 500479 h 6857999"/>
              <a:gd name="connsiteX169" fmla="*/ 10388875 w 12191998"/>
              <a:gd name="connsiteY169" fmla="*/ 406627 h 6857999"/>
              <a:gd name="connsiteX170" fmla="*/ 10383582 w 12191998"/>
              <a:gd name="connsiteY170" fmla="*/ 363698 h 6857999"/>
              <a:gd name="connsiteX171" fmla="*/ 10366643 w 12191998"/>
              <a:gd name="connsiteY171" fmla="*/ 331355 h 6857999"/>
              <a:gd name="connsiteX172" fmla="*/ 10336391 w 12191998"/>
              <a:gd name="connsiteY172" fmla="*/ 310791 h 6857999"/>
              <a:gd name="connsiteX173" fmla="*/ 10291530 w 12191998"/>
              <a:gd name="connsiteY173" fmla="*/ 303512 h 6857999"/>
              <a:gd name="connsiteX174" fmla="*/ 11045728 w 12191998"/>
              <a:gd name="connsiteY174" fmla="*/ 303487 h 6857999"/>
              <a:gd name="connsiteX175" fmla="*/ 10998405 w 12191998"/>
              <a:gd name="connsiteY175" fmla="*/ 311956 h 6857999"/>
              <a:gd name="connsiteX176" fmla="*/ 10947854 w 12191998"/>
              <a:gd name="connsiteY176" fmla="*/ 366240 h 6857999"/>
              <a:gd name="connsiteX177" fmla="*/ 10941449 w 12191998"/>
              <a:gd name="connsiteY177" fmla="*/ 404061 h 6857999"/>
              <a:gd name="connsiteX178" fmla="*/ 10948251 w 12191998"/>
              <a:gd name="connsiteY178" fmla="*/ 442252 h 6857999"/>
              <a:gd name="connsiteX179" fmla="*/ 10966777 w 12191998"/>
              <a:gd name="connsiteY179" fmla="*/ 474251 h 6857999"/>
              <a:gd name="connsiteX180" fmla="*/ 10998537 w 12191998"/>
              <a:gd name="connsiteY180" fmla="*/ 496165 h 6857999"/>
              <a:gd name="connsiteX181" fmla="*/ 11045675 w 12191998"/>
              <a:gd name="connsiteY181" fmla="*/ 504105 h 6857999"/>
              <a:gd name="connsiteX182" fmla="*/ 11090668 w 12191998"/>
              <a:gd name="connsiteY182" fmla="*/ 496165 h 6857999"/>
              <a:gd name="connsiteX183" fmla="*/ 11139208 w 12191998"/>
              <a:gd name="connsiteY183" fmla="*/ 442861 h 6857999"/>
              <a:gd name="connsiteX184" fmla="*/ 11145825 w 12191998"/>
              <a:gd name="connsiteY184" fmla="*/ 404061 h 6857999"/>
              <a:gd name="connsiteX185" fmla="*/ 11138997 w 12191998"/>
              <a:gd name="connsiteY185" fmla="*/ 366240 h 6857999"/>
              <a:gd name="connsiteX186" fmla="*/ 11120946 w 12191998"/>
              <a:gd name="connsiteY186" fmla="*/ 334268 h 6857999"/>
              <a:gd name="connsiteX187" fmla="*/ 11090483 w 12191998"/>
              <a:gd name="connsiteY187" fmla="*/ 311956 h 6857999"/>
              <a:gd name="connsiteX188" fmla="*/ 11090457 w 12191998"/>
              <a:gd name="connsiteY188" fmla="*/ 311956 h 6857999"/>
              <a:gd name="connsiteX189" fmla="*/ 11045728 w 12191998"/>
              <a:gd name="connsiteY189" fmla="*/ 303487 h 6857999"/>
              <a:gd name="connsiteX190" fmla="*/ 11277762 w 12191998"/>
              <a:gd name="connsiteY190" fmla="*/ 303487 h 6857999"/>
              <a:gd name="connsiteX191" fmla="*/ 11230492 w 12191998"/>
              <a:gd name="connsiteY191" fmla="*/ 310527 h 6857999"/>
              <a:gd name="connsiteX192" fmla="*/ 11198732 w 12191998"/>
              <a:gd name="connsiteY192" fmla="*/ 330667 h 6857999"/>
              <a:gd name="connsiteX193" fmla="*/ 11180417 w 12191998"/>
              <a:gd name="connsiteY193" fmla="*/ 362269 h 6857999"/>
              <a:gd name="connsiteX194" fmla="*/ 11173589 w 12191998"/>
              <a:gd name="connsiteY194" fmla="*/ 404113 h 6857999"/>
              <a:gd name="connsiteX195" fmla="*/ 11173589 w 12191998"/>
              <a:gd name="connsiteY195" fmla="*/ 585622 h 6857999"/>
              <a:gd name="connsiteX196" fmla="*/ 11219614 w 12191998"/>
              <a:gd name="connsiteY196" fmla="*/ 585622 h 6857999"/>
              <a:gd name="connsiteX197" fmla="*/ 11220091 w 12191998"/>
              <a:gd name="connsiteY197" fmla="*/ 493226 h 6857999"/>
              <a:gd name="connsiteX198" fmla="*/ 11245684 w 12191998"/>
              <a:gd name="connsiteY198" fmla="*/ 501669 h 6857999"/>
              <a:gd name="connsiteX199" fmla="*/ 11277709 w 12191998"/>
              <a:gd name="connsiteY199" fmla="*/ 504502 h 6857999"/>
              <a:gd name="connsiteX200" fmla="*/ 11322702 w 12191998"/>
              <a:gd name="connsiteY200" fmla="*/ 497673 h 6857999"/>
              <a:gd name="connsiteX201" fmla="*/ 11353324 w 12191998"/>
              <a:gd name="connsiteY201" fmla="*/ 477717 h 6857999"/>
              <a:gd name="connsiteX202" fmla="*/ 11371454 w 12191998"/>
              <a:gd name="connsiteY202" fmla="*/ 446142 h 6857999"/>
              <a:gd name="connsiteX203" fmla="*/ 11378256 w 12191998"/>
              <a:gd name="connsiteY203" fmla="*/ 404140 h 6857999"/>
              <a:gd name="connsiteX204" fmla="*/ 11371401 w 12191998"/>
              <a:gd name="connsiteY204" fmla="*/ 362269 h 6857999"/>
              <a:gd name="connsiteX205" fmla="*/ 11353298 w 12191998"/>
              <a:gd name="connsiteY205" fmla="*/ 330667 h 6857999"/>
              <a:gd name="connsiteX206" fmla="*/ 11322755 w 12191998"/>
              <a:gd name="connsiteY206" fmla="*/ 310527 h 6857999"/>
              <a:gd name="connsiteX207" fmla="*/ 11277762 w 12191998"/>
              <a:gd name="connsiteY207" fmla="*/ 303487 h 6857999"/>
              <a:gd name="connsiteX208" fmla="*/ 10522162 w 12191998"/>
              <a:gd name="connsiteY208" fmla="*/ 303486 h 6857999"/>
              <a:gd name="connsiteX209" fmla="*/ 10477168 w 12191998"/>
              <a:gd name="connsiteY209" fmla="*/ 310526 h 6857999"/>
              <a:gd name="connsiteX210" fmla="*/ 10446678 w 12191998"/>
              <a:gd name="connsiteY210" fmla="*/ 330641 h 6857999"/>
              <a:gd name="connsiteX211" fmla="*/ 10428628 w 12191998"/>
              <a:gd name="connsiteY211" fmla="*/ 362216 h 6857999"/>
              <a:gd name="connsiteX212" fmla="*/ 10421800 w 12191998"/>
              <a:gd name="connsiteY212" fmla="*/ 404060 h 6857999"/>
              <a:gd name="connsiteX213" fmla="*/ 10428628 w 12191998"/>
              <a:gd name="connsiteY213" fmla="*/ 445878 h 6857999"/>
              <a:gd name="connsiteX214" fmla="*/ 10446705 w 12191998"/>
              <a:gd name="connsiteY214" fmla="*/ 477453 h 6857999"/>
              <a:gd name="connsiteX215" fmla="*/ 10477194 w 12191998"/>
              <a:gd name="connsiteY215" fmla="*/ 497356 h 6857999"/>
              <a:gd name="connsiteX216" fmla="*/ 10522188 w 12191998"/>
              <a:gd name="connsiteY216" fmla="*/ 504184 h 6857999"/>
              <a:gd name="connsiteX217" fmla="*/ 10538862 w 12191998"/>
              <a:gd name="connsiteY217" fmla="*/ 502226 h 6857999"/>
              <a:gd name="connsiteX218" fmla="*/ 10553498 w 12191998"/>
              <a:gd name="connsiteY218" fmla="*/ 495635 h 6857999"/>
              <a:gd name="connsiteX219" fmla="*/ 10566943 w 12191998"/>
              <a:gd name="connsiteY219" fmla="*/ 482958 h 6857999"/>
              <a:gd name="connsiteX220" fmla="*/ 10580415 w 12191998"/>
              <a:gd name="connsiteY220" fmla="*/ 462446 h 6857999"/>
              <a:gd name="connsiteX221" fmla="*/ 10579647 w 12191998"/>
              <a:gd name="connsiteY221" fmla="*/ 502649 h 6857999"/>
              <a:gd name="connsiteX222" fmla="*/ 10579647 w 12191998"/>
              <a:gd name="connsiteY222" fmla="*/ 503867 h 6857999"/>
              <a:gd name="connsiteX223" fmla="*/ 10626361 w 12191998"/>
              <a:gd name="connsiteY223" fmla="*/ 503867 h 6857999"/>
              <a:gd name="connsiteX224" fmla="*/ 10626361 w 12191998"/>
              <a:gd name="connsiteY224" fmla="*/ 503787 h 6857999"/>
              <a:gd name="connsiteX225" fmla="*/ 10626361 w 12191998"/>
              <a:gd name="connsiteY225" fmla="*/ 403796 h 6857999"/>
              <a:gd name="connsiteX226" fmla="*/ 10619586 w 12191998"/>
              <a:gd name="connsiteY226" fmla="*/ 362110 h 6857999"/>
              <a:gd name="connsiteX227" fmla="*/ 10569299 w 12191998"/>
              <a:gd name="connsiteY227" fmla="*/ 310526 h 6857999"/>
              <a:gd name="connsiteX228" fmla="*/ 10522162 w 12191998"/>
              <a:gd name="connsiteY228" fmla="*/ 303486 h 6857999"/>
              <a:gd name="connsiteX229" fmla="*/ 9944604 w 12191998"/>
              <a:gd name="connsiteY229" fmla="*/ 303381 h 6857999"/>
              <a:gd name="connsiteX230" fmla="*/ 9917634 w 12191998"/>
              <a:gd name="connsiteY230" fmla="*/ 306901 h 6857999"/>
              <a:gd name="connsiteX231" fmla="*/ 9894793 w 12191998"/>
              <a:gd name="connsiteY231" fmla="*/ 317249 h 6857999"/>
              <a:gd name="connsiteX232" fmla="*/ 9878913 w 12191998"/>
              <a:gd name="connsiteY232" fmla="*/ 333844 h 6857999"/>
              <a:gd name="connsiteX233" fmla="*/ 9873064 w 12191998"/>
              <a:gd name="connsiteY233" fmla="*/ 355679 h 6857999"/>
              <a:gd name="connsiteX234" fmla="*/ 9878543 w 12191998"/>
              <a:gd name="connsiteY234" fmla="*/ 380108 h 6857999"/>
              <a:gd name="connsiteX235" fmla="*/ 9892808 w 12191998"/>
              <a:gd name="connsiteY235" fmla="*/ 396888 h 6857999"/>
              <a:gd name="connsiteX236" fmla="*/ 9912579 w 12191998"/>
              <a:gd name="connsiteY236" fmla="*/ 408401 h 6857999"/>
              <a:gd name="connsiteX237" fmla="*/ 9934890 w 12191998"/>
              <a:gd name="connsiteY237" fmla="*/ 417003 h 6857999"/>
              <a:gd name="connsiteX238" fmla="*/ 9951326 w 12191998"/>
              <a:gd name="connsiteY238" fmla="*/ 423249 h 6857999"/>
              <a:gd name="connsiteX239" fmla="*/ 9965195 w 12191998"/>
              <a:gd name="connsiteY239" fmla="*/ 430475 h 6857999"/>
              <a:gd name="connsiteX240" fmla="*/ 9974988 w 12191998"/>
              <a:gd name="connsiteY240" fmla="*/ 439844 h 6857999"/>
              <a:gd name="connsiteX241" fmla="*/ 9978719 w 12191998"/>
              <a:gd name="connsiteY241" fmla="*/ 452151 h 6857999"/>
              <a:gd name="connsiteX242" fmla="*/ 9975199 w 12191998"/>
              <a:gd name="connsiteY242" fmla="*/ 465808 h 6857999"/>
              <a:gd name="connsiteX243" fmla="*/ 9965407 w 12191998"/>
              <a:gd name="connsiteY243" fmla="*/ 475786 h 6857999"/>
              <a:gd name="connsiteX244" fmla="*/ 9951114 w 12191998"/>
              <a:gd name="connsiteY244" fmla="*/ 482032 h 6857999"/>
              <a:gd name="connsiteX245" fmla="*/ 9934017 w 12191998"/>
              <a:gd name="connsiteY245" fmla="*/ 484202 h 6857999"/>
              <a:gd name="connsiteX246" fmla="*/ 9901357 w 12191998"/>
              <a:gd name="connsiteY246" fmla="*/ 481873 h 6857999"/>
              <a:gd name="connsiteX247" fmla="*/ 9872985 w 12191998"/>
              <a:gd name="connsiteY247" fmla="*/ 468640 h 6857999"/>
              <a:gd name="connsiteX248" fmla="*/ 9876505 w 12191998"/>
              <a:gd name="connsiteY248" fmla="*/ 495292 h 6857999"/>
              <a:gd name="connsiteX249" fmla="*/ 9907921 w 12191998"/>
              <a:gd name="connsiteY249" fmla="*/ 501988 h 6857999"/>
              <a:gd name="connsiteX250" fmla="*/ 9938199 w 12191998"/>
              <a:gd name="connsiteY250" fmla="*/ 504370 h 6857999"/>
              <a:gd name="connsiteX251" fmla="*/ 9965142 w 12191998"/>
              <a:gd name="connsiteY251" fmla="*/ 500929 h 6857999"/>
              <a:gd name="connsiteX252" fmla="*/ 9989730 w 12191998"/>
              <a:gd name="connsiteY252" fmla="*/ 490554 h 6857999"/>
              <a:gd name="connsiteX253" fmla="*/ 10007515 w 12191998"/>
              <a:gd name="connsiteY253" fmla="*/ 472372 h 6857999"/>
              <a:gd name="connsiteX254" fmla="*/ 10014344 w 12191998"/>
              <a:gd name="connsiteY254" fmla="*/ 445905 h 6857999"/>
              <a:gd name="connsiteX255" fmla="*/ 10008891 w 12191998"/>
              <a:gd name="connsiteY255" fmla="*/ 422614 h 6857999"/>
              <a:gd name="connsiteX256" fmla="*/ 9994652 w 12191998"/>
              <a:gd name="connsiteY256" fmla="*/ 406178 h 6857999"/>
              <a:gd name="connsiteX257" fmla="*/ 9974988 w 12191998"/>
              <a:gd name="connsiteY257" fmla="*/ 394453 h 6857999"/>
              <a:gd name="connsiteX258" fmla="*/ 9953152 w 12191998"/>
              <a:gd name="connsiteY258" fmla="*/ 385269 h 6857999"/>
              <a:gd name="connsiteX259" fmla="*/ 9936637 w 12191998"/>
              <a:gd name="connsiteY259" fmla="*/ 378467 h 6857999"/>
              <a:gd name="connsiteX260" fmla="*/ 9922424 w 12191998"/>
              <a:gd name="connsiteY260" fmla="*/ 370845 h 6857999"/>
              <a:gd name="connsiteX261" fmla="*/ 9912473 w 12191998"/>
              <a:gd name="connsiteY261" fmla="*/ 361449 h 6857999"/>
              <a:gd name="connsiteX262" fmla="*/ 9908768 w 12191998"/>
              <a:gd name="connsiteY262" fmla="*/ 349327 h 6857999"/>
              <a:gd name="connsiteX263" fmla="*/ 9912208 w 12191998"/>
              <a:gd name="connsiteY263" fmla="*/ 337920 h 6857999"/>
              <a:gd name="connsiteX264" fmla="*/ 9921181 w 12191998"/>
              <a:gd name="connsiteY264" fmla="*/ 329689 h 6857999"/>
              <a:gd name="connsiteX265" fmla="*/ 9933964 w 12191998"/>
              <a:gd name="connsiteY265" fmla="*/ 324475 h 6857999"/>
              <a:gd name="connsiteX266" fmla="*/ 9948600 w 12191998"/>
              <a:gd name="connsiteY266" fmla="*/ 322728 h 6857999"/>
              <a:gd name="connsiteX267" fmla="*/ 9970832 w 12191998"/>
              <a:gd name="connsiteY267" fmla="*/ 326036 h 6857999"/>
              <a:gd name="connsiteX268" fmla="*/ 9987215 w 12191998"/>
              <a:gd name="connsiteY268" fmla="*/ 331330 h 6857999"/>
              <a:gd name="connsiteX269" fmla="*/ 9999496 w 12191998"/>
              <a:gd name="connsiteY269" fmla="*/ 337973 h 6857999"/>
              <a:gd name="connsiteX270" fmla="*/ 10009447 w 12191998"/>
              <a:gd name="connsiteY270" fmla="*/ 345013 h 6857999"/>
              <a:gd name="connsiteX271" fmla="*/ 10009633 w 12191998"/>
              <a:gd name="connsiteY271" fmla="*/ 333474 h 6857999"/>
              <a:gd name="connsiteX272" fmla="*/ 10008653 w 12191998"/>
              <a:gd name="connsiteY272" fmla="*/ 320028 h 6857999"/>
              <a:gd name="connsiteX273" fmla="*/ 9994202 w 12191998"/>
              <a:gd name="connsiteY273" fmla="*/ 312088 h 6857999"/>
              <a:gd name="connsiteX274" fmla="*/ 9980149 w 12191998"/>
              <a:gd name="connsiteY274" fmla="*/ 306795 h 6857999"/>
              <a:gd name="connsiteX275" fmla="*/ 9964110 w 12191998"/>
              <a:gd name="connsiteY275" fmla="*/ 304148 h 6857999"/>
              <a:gd name="connsiteX276" fmla="*/ 9944604 w 12191998"/>
              <a:gd name="connsiteY276" fmla="*/ 303381 h 6857999"/>
              <a:gd name="connsiteX277" fmla="*/ 11536104 w 12191998"/>
              <a:gd name="connsiteY277" fmla="*/ 303221 h 6857999"/>
              <a:gd name="connsiteX278" fmla="*/ 11536104 w 12191998"/>
              <a:gd name="connsiteY278" fmla="*/ 500584 h 6857999"/>
              <a:gd name="connsiteX279" fmla="*/ 11580833 w 12191998"/>
              <a:gd name="connsiteY279" fmla="*/ 500584 h 6857999"/>
              <a:gd name="connsiteX280" fmla="*/ 11580833 w 12191998"/>
              <a:gd name="connsiteY280" fmla="*/ 303221 h 6857999"/>
              <a:gd name="connsiteX281" fmla="*/ 11557648 w 12191998"/>
              <a:gd name="connsiteY281" fmla="*/ 207040 h 6857999"/>
              <a:gd name="connsiteX282" fmla="*/ 11537057 w 12191998"/>
              <a:gd name="connsiteY282" fmla="*/ 215695 h 6857999"/>
              <a:gd name="connsiteX283" fmla="*/ 11537030 w 12191998"/>
              <a:gd name="connsiteY283" fmla="*/ 215642 h 6857999"/>
              <a:gd name="connsiteX284" fmla="*/ 11537030 w 12191998"/>
              <a:gd name="connsiteY284" fmla="*/ 257248 h 6857999"/>
              <a:gd name="connsiteX285" fmla="*/ 11557542 w 12191998"/>
              <a:gd name="connsiteY285" fmla="*/ 265876 h 6857999"/>
              <a:gd name="connsiteX286" fmla="*/ 11567864 w 12191998"/>
              <a:gd name="connsiteY286" fmla="*/ 263520 h 6857999"/>
              <a:gd name="connsiteX287" fmla="*/ 11577286 w 12191998"/>
              <a:gd name="connsiteY287" fmla="*/ 257089 h 6857999"/>
              <a:gd name="connsiteX288" fmla="*/ 11584115 w 12191998"/>
              <a:gd name="connsiteY288" fmla="*/ 247667 h 6857999"/>
              <a:gd name="connsiteX289" fmla="*/ 11586761 w 12191998"/>
              <a:gd name="connsiteY289" fmla="*/ 236498 h 6857999"/>
              <a:gd name="connsiteX290" fmla="*/ 11578318 w 12191998"/>
              <a:gd name="connsiteY290" fmla="*/ 215695 h 6857999"/>
              <a:gd name="connsiteX291" fmla="*/ 11557648 w 12191998"/>
              <a:gd name="connsiteY291" fmla="*/ 207040 h 6857999"/>
              <a:gd name="connsiteX292" fmla="*/ 10843600 w 12191998"/>
              <a:gd name="connsiteY292" fmla="*/ 206645 h 6857999"/>
              <a:gd name="connsiteX293" fmla="*/ 10843600 w 12191998"/>
              <a:gd name="connsiteY293" fmla="*/ 303434 h 6857999"/>
              <a:gd name="connsiteX294" fmla="*/ 10797892 w 12191998"/>
              <a:gd name="connsiteY294" fmla="*/ 303434 h 6857999"/>
              <a:gd name="connsiteX295" fmla="*/ 10787808 w 12191998"/>
              <a:gd name="connsiteY295" fmla="*/ 303434 h 6857999"/>
              <a:gd name="connsiteX296" fmla="*/ 10779207 w 12191998"/>
              <a:gd name="connsiteY296" fmla="*/ 303434 h 6857999"/>
              <a:gd name="connsiteX297" fmla="*/ 10691602 w 12191998"/>
              <a:gd name="connsiteY297" fmla="*/ 332547 h 6857999"/>
              <a:gd name="connsiteX298" fmla="*/ 10662224 w 12191998"/>
              <a:gd name="connsiteY298" fmla="*/ 407634 h 6857999"/>
              <a:gd name="connsiteX299" fmla="*/ 10662224 w 12191998"/>
              <a:gd name="connsiteY299" fmla="*/ 500824 h 6857999"/>
              <a:gd name="connsiteX300" fmla="*/ 10706899 w 12191998"/>
              <a:gd name="connsiteY300" fmla="*/ 500824 h 6857999"/>
              <a:gd name="connsiteX301" fmla="*/ 10706899 w 12191998"/>
              <a:gd name="connsiteY301" fmla="*/ 391807 h 6857999"/>
              <a:gd name="connsiteX302" fmla="*/ 10712960 w 12191998"/>
              <a:gd name="connsiteY302" fmla="*/ 359226 h 6857999"/>
              <a:gd name="connsiteX303" fmla="*/ 10731646 w 12191998"/>
              <a:gd name="connsiteY303" fmla="*/ 337523 h 6857999"/>
              <a:gd name="connsiteX304" fmla="*/ 10753799 w 12191998"/>
              <a:gd name="connsiteY304" fmla="*/ 327995 h 6857999"/>
              <a:gd name="connsiteX305" fmla="*/ 10778016 w 12191998"/>
              <a:gd name="connsiteY305" fmla="*/ 325057 h 6857999"/>
              <a:gd name="connsiteX306" fmla="*/ 10787782 w 12191998"/>
              <a:gd name="connsiteY306" fmla="*/ 325322 h 6857999"/>
              <a:gd name="connsiteX307" fmla="*/ 10801571 w 12191998"/>
              <a:gd name="connsiteY307" fmla="*/ 326487 h 6857999"/>
              <a:gd name="connsiteX308" fmla="*/ 10814302 w 12191998"/>
              <a:gd name="connsiteY308" fmla="*/ 326831 h 6857999"/>
              <a:gd name="connsiteX309" fmla="*/ 10843600 w 12191998"/>
              <a:gd name="connsiteY309" fmla="*/ 326513 h 6857999"/>
              <a:gd name="connsiteX310" fmla="*/ 10843600 w 12191998"/>
              <a:gd name="connsiteY310" fmla="*/ 500691 h 6857999"/>
              <a:gd name="connsiteX311" fmla="*/ 10886794 w 12191998"/>
              <a:gd name="connsiteY311" fmla="*/ 500691 h 6857999"/>
              <a:gd name="connsiteX312" fmla="*/ 10886794 w 12191998"/>
              <a:gd name="connsiteY312" fmla="*/ 326513 h 6857999"/>
              <a:gd name="connsiteX313" fmla="*/ 10932132 w 12191998"/>
              <a:gd name="connsiteY313" fmla="*/ 326513 h 6857999"/>
              <a:gd name="connsiteX314" fmla="*/ 10932132 w 12191998"/>
              <a:gd name="connsiteY314" fmla="*/ 303434 h 6857999"/>
              <a:gd name="connsiteX315" fmla="*/ 10886794 w 12191998"/>
              <a:gd name="connsiteY315" fmla="*/ 303434 h 6857999"/>
              <a:gd name="connsiteX316" fmla="*/ 10886794 w 12191998"/>
              <a:gd name="connsiteY316" fmla="*/ 206645 h 6857999"/>
              <a:gd name="connsiteX317" fmla="*/ 11422733 w 12191998"/>
              <a:gd name="connsiteY317" fmla="*/ 206374 h 6857999"/>
              <a:gd name="connsiteX318" fmla="*/ 11422733 w 12191998"/>
              <a:gd name="connsiteY318" fmla="*/ 303269 h 6857999"/>
              <a:gd name="connsiteX319" fmla="*/ 11376945 w 12191998"/>
              <a:gd name="connsiteY319" fmla="*/ 303269 h 6857999"/>
              <a:gd name="connsiteX320" fmla="*/ 11376945 w 12191998"/>
              <a:gd name="connsiteY320" fmla="*/ 326375 h 6857999"/>
              <a:gd name="connsiteX321" fmla="*/ 11422733 w 12191998"/>
              <a:gd name="connsiteY321" fmla="*/ 326375 h 6857999"/>
              <a:gd name="connsiteX322" fmla="*/ 11422733 w 12191998"/>
              <a:gd name="connsiteY322" fmla="*/ 500765 h 6857999"/>
              <a:gd name="connsiteX323" fmla="*/ 11465953 w 12191998"/>
              <a:gd name="connsiteY323" fmla="*/ 500765 h 6857999"/>
              <a:gd name="connsiteX324" fmla="*/ 11465953 w 12191998"/>
              <a:gd name="connsiteY324" fmla="*/ 326375 h 6857999"/>
              <a:gd name="connsiteX325" fmla="*/ 11511370 w 12191998"/>
              <a:gd name="connsiteY325" fmla="*/ 326375 h 6857999"/>
              <a:gd name="connsiteX326" fmla="*/ 11511370 w 12191998"/>
              <a:gd name="connsiteY326" fmla="*/ 303269 h 6857999"/>
              <a:gd name="connsiteX327" fmla="*/ 11465953 w 12191998"/>
              <a:gd name="connsiteY327" fmla="*/ 303269 h 6857999"/>
              <a:gd name="connsiteX328" fmla="*/ 11465953 w 12191998"/>
              <a:gd name="connsiteY328" fmla="*/ 206374 h 6857999"/>
              <a:gd name="connsiteX329" fmla="*/ 0 w 12191998"/>
              <a:gd name="connsiteY329" fmla="*/ 0 h 6857999"/>
              <a:gd name="connsiteX330" fmla="*/ 12191998 w 12191998"/>
              <a:gd name="connsiteY330" fmla="*/ 0 h 6857999"/>
              <a:gd name="connsiteX331" fmla="*/ 12191998 w 12191998"/>
              <a:gd name="connsiteY331" fmla="*/ 6857999 h 6857999"/>
              <a:gd name="connsiteX332" fmla="*/ 0 w 12191998"/>
              <a:gd name="connsiteY33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12191998" h="6857999">
                <a:moveTo>
                  <a:pt x="11275644" y="327254"/>
                </a:moveTo>
                <a:cubicBezTo>
                  <a:pt x="11283442" y="326919"/>
                  <a:pt x="11291239" y="327878"/>
                  <a:pt x="11298723" y="330085"/>
                </a:cubicBezTo>
                <a:cubicBezTo>
                  <a:pt x="11305642" y="332154"/>
                  <a:pt x="11311877" y="336051"/>
                  <a:pt x="11316774" y="341361"/>
                </a:cubicBezTo>
                <a:cubicBezTo>
                  <a:pt x="11322250" y="347615"/>
                  <a:pt x="11326199" y="355052"/>
                  <a:pt x="11328313" y="363089"/>
                </a:cubicBezTo>
                <a:cubicBezTo>
                  <a:pt x="11331262" y="374108"/>
                  <a:pt x="11332635" y="385485"/>
                  <a:pt x="11332389" y="396887"/>
                </a:cubicBezTo>
                <a:lnTo>
                  <a:pt x="11332389" y="410969"/>
                </a:lnTo>
                <a:cubicBezTo>
                  <a:pt x="11332654" y="422377"/>
                  <a:pt x="11331291" y="433766"/>
                  <a:pt x="11328340" y="444792"/>
                </a:cubicBezTo>
                <a:cubicBezTo>
                  <a:pt x="11326217" y="452827"/>
                  <a:pt x="11322268" y="460266"/>
                  <a:pt x="11316800" y="466522"/>
                </a:cubicBezTo>
                <a:cubicBezTo>
                  <a:pt x="11311867" y="471839"/>
                  <a:pt x="11305597" y="475732"/>
                  <a:pt x="11298644" y="477796"/>
                </a:cubicBezTo>
                <a:cubicBezTo>
                  <a:pt x="11291159" y="479999"/>
                  <a:pt x="11283359" y="480947"/>
                  <a:pt x="11275565" y="480602"/>
                </a:cubicBezTo>
                <a:cubicBezTo>
                  <a:pt x="11267747" y="480943"/>
                  <a:pt x="11259929" y="479922"/>
                  <a:pt x="11252460" y="477586"/>
                </a:cubicBezTo>
                <a:cubicBezTo>
                  <a:pt x="11245560" y="475389"/>
                  <a:pt x="11239351" y="471440"/>
                  <a:pt x="11234436" y="466124"/>
                </a:cubicBezTo>
                <a:cubicBezTo>
                  <a:pt x="11228983" y="459927"/>
                  <a:pt x="11225035" y="452552"/>
                  <a:pt x="11222896" y="444581"/>
                </a:cubicBezTo>
                <a:lnTo>
                  <a:pt x="11222975" y="444581"/>
                </a:lnTo>
                <a:cubicBezTo>
                  <a:pt x="11220001" y="433631"/>
                  <a:pt x="11218630" y="422310"/>
                  <a:pt x="11218900" y="410969"/>
                </a:cubicBezTo>
                <a:lnTo>
                  <a:pt x="11218900" y="396887"/>
                </a:lnTo>
                <a:cubicBezTo>
                  <a:pt x="11218638" y="385546"/>
                  <a:pt x="11220001" y="374226"/>
                  <a:pt x="11222949" y="363275"/>
                </a:cubicBezTo>
                <a:cubicBezTo>
                  <a:pt x="11225114" y="355313"/>
                  <a:pt x="11229071" y="347956"/>
                  <a:pt x="11234515" y="341757"/>
                </a:cubicBezTo>
                <a:cubicBezTo>
                  <a:pt x="11239433" y="336439"/>
                  <a:pt x="11245642" y="332484"/>
                  <a:pt x="11252539" y="330271"/>
                </a:cubicBezTo>
                <a:cubicBezTo>
                  <a:pt x="11260008" y="327934"/>
                  <a:pt x="11267826" y="326911"/>
                  <a:pt x="11275644" y="327254"/>
                </a:cubicBezTo>
                <a:close/>
                <a:moveTo>
                  <a:pt x="10524094" y="327253"/>
                </a:moveTo>
                <a:cubicBezTo>
                  <a:pt x="10531848" y="326917"/>
                  <a:pt x="10539603" y="327931"/>
                  <a:pt x="10547014" y="330244"/>
                </a:cubicBezTo>
                <a:cubicBezTo>
                  <a:pt x="10553869" y="332465"/>
                  <a:pt x="10560033" y="336421"/>
                  <a:pt x="10564905" y="341731"/>
                </a:cubicBezTo>
                <a:cubicBezTo>
                  <a:pt x="10570329" y="347921"/>
                  <a:pt x="10574259" y="355274"/>
                  <a:pt x="10576392" y="363222"/>
                </a:cubicBezTo>
                <a:cubicBezTo>
                  <a:pt x="10579317" y="374171"/>
                  <a:pt x="10580672" y="385478"/>
                  <a:pt x="10580415" y="396808"/>
                </a:cubicBezTo>
                <a:lnTo>
                  <a:pt x="10580415" y="397602"/>
                </a:lnTo>
                <a:cubicBezTo>
                  <a:pt x="10580396" y="424421"/>
                  <a:pt x="10575228" y="445065"/>
                  <a:pt x="10564905" y="459535"/>
                </a:cubicBezTo>
                <a:cubicBezTo>
                  <a:pt x="10554583" y="474004"/>
                  <a:pt x="10540979" y="480973"/>
                  <a:pt x="10524094" y="480444"/>
                </a:cubicBezTo>
                <a:cubicBezTo>
                  <a:pt x="10516352" y="480785"/>
                  <a:pt x="10508605" y="479835"/>
                  <a:pt x="10501173" y="477638"/>
                </a:cubicBezTo>
                <a:cubicBezTo>
                  <a:pt x="10494305" y="475558"/>
                  <a:pt x="10488123" y="471662"/>
                  <a:pt x="10483282" y="466363"/>
                </a:cubicBezTo>
                <a:cubicBezTo>
                  <a:pt x="10477824" y="460120"/>
                  <a:pt x="10473899" y="452688"/>
                  <a:pt x="10471822" y="444660"/>
                </a:cubicBezTo>
                <a:cubicBezTo>
                  <a:pt x="10468908" y="433647"/>
                  <a:pt x="10467553" y="422277"/>
                  <a:pt x="10467799" y="410889"/>
                </a:cubicBezTo>
                <a:lnTo>
                  <a:pt x="10467799" y="396808"/>
                </a:lnTo>
                <a:cubicBezTo>
                  <a:pt x="10467550" y="385417"/>
                  <a:pt x="10468905" y="374049"/>
                  <a:pt x="10471822" y="363037"/>
                </a:cubicBezTo>
                <a:cubicBezTo>
                  <a:pt x="10473913" y="355006"/>
                  <a:pt x="10477835" y="347569"/>
                  <a:pt x="10483282" y="341307"/>
                </a:cubicBezTo>
                <a:cubicBezTo>
                  <a:pt x="10488131" y="336024"/>
                  <a:pt x="10494311" y="332139"/>
                  <a:pt x="10501173" y="330059"/>
                </a:cubicBezTo>
                <a:cubicBezTo>
                  <a:pt x="10508605" y="327862"/>
                  <a:pt x="10516352" y="326912"/>
                  <a:pt x="10524094" y="327253"/>
                </a:cubicBezTo>
                <a:close/>
                <a:moveTo>
                  <a:pt x="11043478" y="327227"/>
                </a:moveTo>
                <a:cubicBezTo>
                  <a:pt x="11051222" y="326907"/>
                  <a:pt x="11058964" y="327865"/>
                  <a:pt x="11066398" y="330059"/>
                </a:cubicBezTo>
                <a:cubicBezTo>
                  <a:pt x="11073261" y="332140"/>
                  <a:pt x="11079441" y="336025"/>
                  <a:pt x="11084290" y="341308"/>
                </a:cubicBezTo>
                <a:cubicBezTo>
                  <a:pt x="11089726" y="347575"/>
                  <a:pt x="11093648" y="355010"/>
                  <a:pt x="11095750" y="363037"/>
                </a:cubicBezTo>
                <a:cubicBezTo>
                  <a:pt x="11098666" y="374050"/>
                  <a:pt x="11100022" y="385417"/>
                  <a:pt x="11099773" y="396809"/>
                </a:cubicBezTo>
                <a:lnTo>
                  <a:pt x="11099773" y="410889"/>
                </a:lnTo>
                <a:cubicBezTo>
                  <a:pt x="11100046" y="422275"/>
                  <a:pt x="11098717" y="433643"/>
                  <a:pt x="11095829" y="444661"/>
                </a:cubicBezTo>
                <a:cubicBezTo>
                  <a:pt x="11093733" y="452691"/>
                  <a:pt x="11089813" y="460125"/>
                  <a:pt x="11084369" y="466390"/>
                </a:cubicBezTo>
                <a:cubicBezTo>
                  <a:pt x="11079521" y="471673"/>
                  <a:pt x="11073340" y="475558"/>
                  <a:pt x="11066478" y="477639"/>
                </a:cubicBezTo>
                <a:cubicBezTo>
                  <a:pt x="11059046" y="479835"/>
                  <a:pt x="11051299" y="480785"/>
                  <a:pt x="11043557" y="480444"/>
                </a:cubicBezTo>
                <a:cubicBezTo>
                  <a:pt x="11035792" y="480783"/>
                  <a:pt x="11028024" y="479761"/>
                  <a:pt x="11020611" y="477427"/>
                </a:cubicBezTo>
                <a:cubicBezTo>
                  <a:pt x="11013753" y="475227"/>
                  <a:pt x="11007586" y="471276"/>
                  <a:pt x="11002719" y="465967"/>
                </a:cubicBezTo>
                <a:cubicBezTo>
                  <a:pt x="10997315" y="459768"/>
                  <a:pt x="10993395" y="452418"/>
                  <a:pt x="10991259" y="444476"/>
                </a:cubicBezTo>
                <a:cubicBezTo>
                  <a:pt x="10988308" y="433532"/>
                  <a:pt x="10986926" y="422222"/>
                  <a:pt x="10987157" y="410889"/>
                </a:cubicBezTo>
                <a:lnTo>
                  <a:pt x="10987157" y="396809"/>
                </a:lnTo>
                <a:cubicBezTo>
                  <a:pt x="10986897" y="385478"/>
                  <a:pt x="10988252" y="374169"/>
                  <a:pt x="10991180" y="363222"/>
                </a:cubicBezTo>
                <a:cubicBezTo>
                  <a:pt x="10993316" y="355280"/>
                  <a:pt x="10997235" y="347930"/>
                  <a:pt x="11002640" y="341731"/>
                </a:cubicBezTo>
                <a:cubicBezTo>
                  <a:pt x="11007512" y="336422"/>
                  <a:pt x="11013676" y="332465"/>
                  <a:pt x="11020531" y="330245"/>
                </a:cubicBezTo>
                <a:cubicBezTo>
                  <a:pt x="11027947" y="327921"/>
                  <a:pt x="11035713" y="326902"/>
                  <a:pt x="11043478" y="327227"/>
                </a:cubicBezTo>
                <a:close/>
                <a:moveTo>
                  <a:pt x="11689982" y="305523"/>
                </a:moveTo>
                <a:cubicBezTo>
                  <a:pt x="11674626" y="308543"/>
                  <a:pt x="11660149" y="314993"/>
                  <a:pt x="11647635" y="324394"/>
                </a:cubicBezTo>
                <a:cubicBezTo>
                  <a:pt x="11635723" y="333628"/>
                  <a:pt x="11626174" y="345557"/>
                  <a:pt x="11619766" y="359198"/>
                </a:cubicBezTo>
                <a:cubicBezTo>
                  <a:pt x="11612890" y="373734"/>
                  <a:pt x="11609423" y="389648"/>
                  <a:pt x="11609629" y="405727"/>
                </a:cubicBezTo>
                <a:cubicBezTo>
                  <a:pt x="11609500" y="419291"/>
                  <a:pt x="11611924" y="432760"/>
                  <a:pt x="11616775" y="445427"/>
                </a:cubicBezTo>
                <a:cubicBezTo>
                  <a:pt x="11621277" y="457194"/>
                  <a:pt x="11628182" y="467892"/>
                  <a:pt x="11637049" y="476843"/>
                </a:cubicBezTo>
                <a:cubicBezTo>
                  <a:pt x="11645891" y="485667"/>
                  <a:pt x="11656412" y="492633"/>
                  <a:pt x="11667988" y="497329"/>
                </a:cubicBezTo>
                <a:cubicBezTo>
                  <a:pt x="11680497" y="502307"/>
                  <a:pt x="11693889" y="504676"/>
                  <a:pt x="11707345" y="504289"/>
                </a:cubicBezTo>
                <a:cubicBezTo>
                  <a:pt x="11717910" y="504144"/>
                  <a:pt x="11728460" y="503411"/>
                  <a:pt x="11738946" y="502093"/>
                </a:cubicBezTo>
                <a:cubicBezTo>
                  <a:pt x="11746537" y="501105"/>
                  <a:pt x="11754045" y="499576"/>
                  <a:pt x="11761416" y="497514"/>
                </a:cubicBezTo>
                <a:cubicBezTo>
                  <a:pt x="11767242" y="495841"/>
                  <a:pt x="11772953" y="493790"/>
                  <a:pt x="11778514" y="491374"/>
                </a:cubicBezTo>
                <a:cubicBezTo>
                  <a:pt x="11783516" y="489124"/>
                  <a:pt x="11788836" y="486795"/>
                  <a:pt x="11794394" y="484413"/>
                </a:cubicBezTo>
                <a:lnTo>
                  <a:pt x="11793626" y="471682"/>
                </a:lnTo>
                <a:cubicBezTo>
                  <a:pt x="11772418" y="478881"/>
                  <a:pt x="11753325" y="481599"/>
                  <a:pt x="11736352" y="479834"/>
                </a:cubicBezTo>
                <a:cubicBezTo>
                  <a:pt x="11721126" y="478638"/>
                  <a:pt x="11706312" y="474302"/>
                  <a:pt x="11692841" y="467103"/>
                </a:cubicBezTo>
                <a:cubicBezTo>
                  <a:pt x="11681611" y="461077"/>
                  <a:pt x="11671837" y="452668"/>
                  <a:pt x="11664204" y="442463"/>
                </a:cubicBezTo>
                <a:cubicBezTo>
                  <a:pt x="11657841" y="434306"/>
                  <a:pt x="11653667" y="424659"/>
                  <a:pt x="11652082" y="414434"/>
                </a:cubicBezTo>
                <a:cubicBezTo>
                  <a:pt x="11650131" y="401871"/>
                  <a:pt x="11650608" y="389050"/>
                  <a:pt x="11653485" y="376666"/>
                </a:cubicBezTo>
                <a:cubicBezTo>
                  <a:pt x="11655742" y="367350"/>
                  <a:pt x="11660167" y="358698"/>
                  <a:pt x="11666401" y="351417"/>
                </a:cubicBezTo>
                <a:cubicBezTo>
                  <a:pt x="11672078" y="345033"/>
                  <a:pt x="11679065" y="339951"/>
                  <a:pt x="11686886" y="336516"/>
                </a:cubicBezTo>
                <a:cubicBezTo>
                  <a:pt x="11694699" y="333038"/>
                  <a:pt x="11702986" y="330736"/>
                  <a:pt x="11711473" y="329688"/>
                </a:cubicBezTo>
                <a:cubicBezTo>
                  <a:pt x="11718024" y="329553"/>
                  <a:pt x="11724564" y="330220"/>
                  <a:pt x="11730953" y="331673"/>
                </a:cubicBezTo>
                <a:cubicBezTo>
                  <a:pt x="11735963" y="332861"/>
                  <a:pt x="11740693" y="335021"/>
                  <a:pt x="11744874" y="338025"/>
                </a:cubicBezTo>
                <a:cubicBezTo>
                  <a:pt x="11749032" y="341127"/>
                  <a:pt x="11752656" y="344890"/>
                  <a:pt x="11755593" y="349167"/>
                </a:cubicBezTo>
                <a:cubicBezTo>
                  <a:pt x="11758770" y="353640"/>
                  <a:pt x="11762237" y="358933"/>
                  <a:pt x="11765942" y="365047"/>
                </a:cubicBezTo>
                <a:cubicBezTo>
                  <a:pt x="11771310" y="360302"/>
                  <a:pt x="11776958" y="355882"/>
                  <a:pt x="11782854" y="351814"/>
                </a:cubicBezTo>
                <a:cubicBezTo>
                  <a:pt x="11785469" y="349972"/>
                  <a:pt x="11788254" y="348376"/>
                  <a:pt x="11791165" y="347050"/>
                </a:cubicBezTo>
                <a:cubicBezTo>
                  <a:pt x="11792912" y="346256"/>
                  <a:pt x="11793732" y="346123"/>
                  <a:pt x="11793573" y="346256"/>
                </a:cubicBezTo>
                <a:cubicBezTo>
                  <a:pt x="11793415" y="346388"/>
                  <a:pt x="11793097" y="345938"/>
                  <a:pt x="11792568" y="344880"/>
                </a:cubicBezTo>
                <a:cubicBezTo>
                  <a:pt x="11788537" y="337329"/>
                  <a:pt x="11783153" y="330582"/>
                  <a:pt x="11776688" y="324976"/>
                </a:cubicBezTo>
                <a:cubicBezTo>
                  <a:pt x="11769031" y="317830"/>
                  <a:pt x="11757772" y="311875"/>
                  <a:pt x="11742916" y="307111"/>
                </a:cubicBezTo>
                <a:cubicBezTo>
                  <a:pt x="11725609" y="302649"/>
                  <a:pt x="11707525" y="302106"/>
                  <a:pt x="11689982" y="305523"/>
                </a:cubicBezTo>
                <a:close/>
                <a:moveTo>
                  <a:pt x="11896423" y="303750"/>
                </a:moveTo>
                <a:cubicBezTo>
                  <a:pt x="11887361" y="303718"/>
                  <a:pt x="11878333" y="304902"/>
                  <a:pt x="11869586" y="307270"/>
                </a:cubicBezTo>
                <a:cubicBezTo>
                  <a:pt x="11861461" y="309401"/>
                  <a:pt x="11853756" y="312889"/>
                  <a:pt x="11846798" y="317592"/>
                </a:cubicBezTo>
                <a:cubicBezTo>
                  <a:pt x="11840354" y="321883"/>
                  <a:pt x="11834933" y="327539"/>
                  <a:pt x="11830918" y="334161"/>
                </a:cubicBezTo>
                <a:cubicBezTo>
                  <a:pt x="11826983" y="340748"/>
                  <a:pt x="11824958" y="348299"/>
                  <a:pt x="11825069" y="355969"/>
                </a:cubicBezTo>
                <a:cubicBezTo>
                  <a:pt x="11824788" y="364426"/>
                  <a:pt x="11826665" y="372816"/>
                  <a:pt x="11830521" y="380345"/>
                </a:cubicBezTo>
                <a:cubicBezTo>
                  <a:pt x="11834070" y="386846"/>
                  <a:pt x="11838916" y="392549"/>
                  <a:pt x="11844760" y="397099"/>
                </a:cubicBezTo>
                <a:cubicBezTo>
                  <a:pt x="11850816" y="401765"/>
                  <a:pt x="11857454" y="405626"/>
                  <a:pt x="11864504" y="408585"/>
                </a:cubicBezTo>
                <a:cubicBezTo>
                  <a:pt x="11871783" y="411709"/>
                  <a:pt x="11879220" y="414514"/>
                  <a:pt x="11886763" y="417161"/>
                </a:cubicBezTo>
                <a:cubicBezTo>
                  <a:pt x="11892586" y="419252"/>
                  <a:pt x="11897879" y="421316"/>
                  <a:pt x="11903172" y="423407"/>
                </a:cubicBezTo>
                <a:cubicBezTo>
                  <a:pt x="11908029" y="425310"/>
                  <a:pt x="11912669" y="427724"/>
                  <a:pt x="11917015" y="430606"/>
                </a:cubicBezTo>
                <a:cubicBezTo>
                  <a:pt x="11920815" y="433104"/>
                  <a:pt x="11924126" y="436280"/>
                  <a:pt x="11926781" y="439975"/>
                </a:cubicBezTo>
                <a:cubicBezTo>
                  <a:pt x="11929303" y="443564"/>
                  <a:pt x="11930603" y="447870"/>
                  <a:pt x="11930486" y="452256"/>
                </a:cubicBezTo>
                <a:cubicBezTo>
                  <a:pt x="11930589" y="457033"/>
                  <a:pt x="11929383" y="461747"/>
                  <a:pt x="11926993" y="465886"/>
                </a:cubicBezTo>
                <a:cubicBezTo>
                  <a:pt x="11924534" y="469896"/>
                  <a:pt x="11921194" y="473289"/>
                  <a:pt x="11917226" y="475811"/>
                </a:cubicBezTo>
                <a:cubicBezTo>
                  <a:pt x="11912838" y="478649"/>
                  <a:pt x="11908021" y="480758"/>
                  <a:pt x="11902961" y="482057"/>
                </a:cubicBezTo>
                <a:cubicBezTo>
                  <a:pt x="11897435" y="483585"/>
                  <a:pt x="11891731" y="484379"/>
                  <a:pt x="11885996" y="484413"/>
                </a:cubicBezTo>
                <a:cubicBezTo>
                  <a:pt x="11875062" y="485067"/>
                  <a:pt x="11864092" y="484283"/>
                  <a:pt x="11853362" y="482084"/>
                </a:cubicBezTo>
                <a:cubicBezTo>
                  <a:pt x="11843162" y="479554"/>
                  <a:pt x="11833552" y="475057"/>
                  <a:pt x="11825069" y="468850"/>
                </a:cubicBezTo>
                <a:lnTo>
                  <a:pt x="11828563" y="495317"/>
                </a:lnTo>
                <a:cubicBezTo>
                  <a:pt x="11838824" y="498380"/>
                  <a:pt x="11849310" y="500619"/>
                  <a:pt x="11859926" y="502013"/>
                </a:cubicBezTo>
                <a:cubicBezTo>
                  <a:pt x="11870176" y="503284"/>
                  <a:pt x="11880252" y="504070"/>
                  <a:pt x="11890151" y="504369"/>
                </a:cubicBezTo>
                <a:cubicBezTo>
                  <a:pt x="11899181" y="504335"/>
                  <a:pt x="11908172" y="503215"/>
                  <a:pt x="11916935" y="501034"/>
                </a:cubicBezTo>
                <a:cubicBezTo>
                  <a:pt x="11925648" y="498994"/>
                  <a:pt x="11933951" y="495495"/>
                  <a:pt x="11941496" y="490686"/>
                </a:cubicBezTo>
                <a:cubicBezTo>
                  <a:pt x="11948717" y="486067"/>
                  <a:pt x="11954783" y="479855"/>
                  <a:pt x="11959229" y="472529"/>
                </a:cubicBezTo>
                <a:cubicBezTo>
                  <a:pt x="11963959" y="464528"/>
                  <a:pt x="11966335" y="455355"/>
                  <a:pt x="11966084" y="446063"/>
                </a:cubicBezTo>
                <a:cubicBezTo>
                  <a:pt x="11966330" y="437969"/>
                  <a:pt x="11964440" y="429955"/>
                  <a:pt x="11960605" y="422825"/>
                </a:cubicBezTo>
                <a:cubicBezTo>
                  <a:pt x="11957001" y="416475"/>
                  <a:pt x="11952181" y="410901"/>
                  <a:pt x="11946419" y="406415"/>
                </a:cubicBezTo>
                <a:cubicBezTo>
                  <a:pt x="11940361" y="401736"/>
                  <a:pt x="11933758" y="397808"/>
                  <a:pt x="11926754" y="394717"/>
                </a:cubicBezTo>
                <a:cubicBezTo>
                  <a:pt x="11919502" y="391461"/>
                  <a:pt x="11912251" y="388418"/>
                  <a:pt x="11904972" y="385533"/>
                </a:cubicBezTo>
                <a:cubicBezTo>
                  <a:pt x="11899282" y="383204"/>
                  <a:pt x="11893724" y="380928"/>
                  <a:pt x="11888430" y="378704"/>
                </a:cubicBezTo>
                <a:cubicBezTo>
                  <a:pt x="11883441" y="376682"/>
                  <a:pt x="11878685" y="374126"/>
                  <a:pt x="11874244" y="371082"/>
                </a:cubicBezTo>
                <a:cubicBezTo>
                  <a:pt x="11870423" y="368552"/>
                  <a:pt x="11867064" y="365384"/>
                  <a:pt x="11864319" y="361713"/>
                </a:cubicBezTo>
                <a:cubicBezTo>
                  <a:pt x="11861808" y="358187"/>
                  <a:pt x="11860508" y="353945"/>
                  <a:pt x="11860614" y="349617"/>
                </a:cubicBezTo>
                <a:cubicBezTo>
                  <a:pt x="11860513" y="345499"/>
                  <a:pt x="11861747" y="341460"/>
                  <a:pt x="11864134" y="338104"/>
                </a:cubicBezTo>
                <a:cubicBezTo>
                  <a:pt x="11866519" y="334783"/>
                  <a:pt x="11869565" y="331988"/>
                  <a:pt x="11873080" y="329900"/>
                </a:cubicBezTo>
                <a:cubicBezTo>
                  <a:pt x="11877005" y="327555"/>
                  <a:pt x="11881274" y="325839"/>
                  <a:pt x="11885731" y="324818"/>
                </a:cubicBezTo>
                <a:cubicBezTo>
                  <a:pt x="11890503" y="323648"/>
                  <a:pt x="11895399" y="323053"/>
                  <a:pt x="11900314" y="323045"/>
                </a:cubicBezTo>
                <a:cubicBezTo>
                  <a:pt x="11907772" y="323669"/>
                  <a:pt x="11915180" y="324783"/>
                  <a:pt x="11922493" y="326379"/>
                </a:cubicBezTo>
                <a:cubicBezTo>
                  <a:pt x="11928099" y="327626"/>
                  <a:pt x="11933575" y="329399"/>
                  <a:pt x="11938850" y="331673"/>
                </a:cubicBezTo>
                <a:cubicBezTo>
                  <a:pt x="11943111" y="333547"/>
                  <a:pt x="11947208" y="335770"/>
                  <a:pt x="11951104" y="338316"/>
                </a:cubicBezTo>
                <a:cubicBezTo>
                  <a:pt x="11954597" y="340664"/>
                  <a:pt x="11957906" y="343001"/>
                  <a:pt x="11961029" y="345330"/>
                </a:cubicBezTo>
                <a:cubicBezTo>
                  <a:pt x="11961029" y="341439"/>
                  <a:pt x="11961241" y="337601"/>
                  <a:pt x="11961241" y="333843"/>
                </a:cubicBezTo>
                <a:cubicBezTo>
                  <a:pt x="11961312" y="329341"/>
                  <a:pt x="11960986" y="324842"/>
                  <a:pt x="11960261" y="320398"/>
                </a:cubicBezTo>
                <a:cubicBezTo>
                  <a:pt x="11955074" y="317293"/>
                  <a:pt x="11950257" y="314647"/>
                  <a:pt x="11945810" y="312458"/>
                </a:cubicBezTo>
                <a:cubicBezTo>
                  <a:pt x="11941330" y="310216"/>
                  <a:pt x="11936629" y="308440"/>
                  <a:pt x="11931783" y="307164"/>
                </a:cubicBezTo>
                <a:cubicBezTo>
                  <a:pt x="11926572" y="305852"/>
                  <a:pt x="11921260" y="304965"/>
                  <a:pt x="11915903" y="304518"/>
                </a:cubicBezTo>
                <a:cubicBezTo>
                  <a:pt x="11910205" y="304007"/>
                  <a:pt x="11903710" y="303750"/>
                  <a:pt x="11896423" y="303750"/>
                </a:cubicBezTo>
                <a:close/>
                <a:moveTo>
                  <a:pt x="10291530" y="303512"/>
                </a:moveTo>
                <a:cubicBezTo>
                  <a:pt x="10276669" y="303219"/>
                  <a:pt x="10261890" y="305815"/>
                  <a:pt x="10248019" y="311161"/>
                </a:cubicBezTo>
                <a:cubicBezTo>
                  <a:pt x="10235923" y="315973"/>
                  <a:pt x="10225159" y="323614"/>
                  <a:pt x="10216629" y="333446"/>
                </a:cubicBezTo>
                <a:cubicBezTo>
                  <a:pt x="10208639" y="323942"/>
                  <a:pt x="10198341" y="316651"/>
                  <a:pt x="10186722" y="312273"/>
                </a:cubicBezTo>
                <a:cubicBezTo>
                  <a:pt x="10172210" y="307056"/>
                  <a:pt x="10156854" y="304590"/>
                  <a:pt x="10141437" y="304995"/>
                </a:cubicBezTo>
                <a:cubicBezTo>
                  <a:pt x="10109677" y="304995"/>
                  <a:pt x="10085335" y="314213"/>
                  <a:pt x="10068415" y="332652"/>
                </a:cubicBezTo>
                <a:cubicBezTo>
                  <a:pt x="10051495" y="351092"/>
                  <a:pt x="10043034" y="376262"/>
                  <a:pt x="10043034" y="408162"/>
                </a:cubicBezTo>
                <a:lnTo>
                  <a:pt x="10043034" y="500373"/>
                </a:lnTo>
                <a:lnTo>
                  <a:pt x="10088027" y="500373"/>
                </a:lnTo>
                <a:lnTo>
                  <a:pt x="10088027" y="395961"/>
                </a:lnTo>
                <a:cubicBezTo>
                  <a:pt x="10087781" y="384853"/>
                  <a:pt x="10089118" y="373766"/>
                  <a:pt x="10091997" y="363036"/>
                </a:cubicBezTo>
                <a:cubicBezTo>
                  <a:pt x="10094067" y="355202"/>
                  <a:pt x="10097928" y="347953"/>
                  <a:pt x="10103272" y="341863"/>
                </a:cubicBezTo>
                <a:cubicBezTo>
                  <a:pt x="10108065" y="336697"/>
                  <a:pt x="10114150" y="332904"/>
                  <a:pt x="10120899" y="330879"/>
                </a:cubicBezTo>
                <a:cubicBezTo>
                  <a:pt x="10128230" y="328775"/>
                  <a:pt x="10135855" y="327880"/>
                  <a:pt x="10143475" y="328232"/>
                </a:cubicBezTo>
                <a:cubicBezTo>
                  <a:pt x="10150785" y="327859"/>
                  <a:pt x="10158101" y="328857"/>
                  <a:pt x="10165045" y="331170"/>
                </a:cubicBezTo>
                <a:cubicBezTo>
                  <a:pt x="10171210" y="333354"/>
                  <a:pt x="10176633" y="337234"/>
                  <a:pt x="10180687" y="342366"/>
                </a:cubicBezTo>
                <a:cubicBezTo>
                  <a:pt x="10185345" y="348530"/>
                  <a:pt x="10188649" y="355610"/>
                  <a:pt x="10190374" y="363142"/>
                </a:cubicBezTo>
                <a:cubicBezTo>
                  <a:pt x="10192838" y="373668"/>
                  <a:pt x="10193976" y="384464"/>
                  <a:pt x="10193762" y="395273"/>
                </a:cubicBezTo>
                <a:lnTo>
                  <a:pt x="10193762" y="500267"/>
                </a:lnTo>
                <a:lnTo>
                  <a:pt x="10238755" y="500267"/>
                </a:lnTo>
                <a:lnTo>
                  <a:pt x="10238755" y="412371"/>
                </a:lnTo>
                <a:cubicBezTo>
                  <a:pt x="10238755" y="405674"/>
                  <a:pt x="10238623" y="401228"/>
                  <a:pt x="10238385" y="399137"/>
                </a:cubicBezTo>
                <a:cubicBezTo>
                  <a:pt x="10238163" y="397584"/>
                  <a:pt x="10238030" y="396019"/>
                  <a:pt x="10237988" y="394452"/>
                </a:cubicBezTo>
                <a:cubicBezTo>
                  <a:pt x="10237739" y="383344"/>
                  <a:pt x="10239076" y="372257"/>
                  <a:pt x="10241958" y="361528"/>
                </a:cubicBezTo>
                <a:cubicBezTo>
                  <a:pt x="10244028" y="353694"/>
                  <a:pt x="10247889" y="346444"/>
                  <a:pt x="10253233" y="340354"/>
                </a:cubicBezTo>
                <a:cubicBezTo>
                  <a:pt x="10258013" y="335177"/>
                  <a:pt x="10264103" y="331393"/>
                  <a:pt x="10270860" y="329397"/>
                </a:cubicBezTo>
                <a:cubicBezTo>
                  <a:pt x="10278188" y="327280"/>
                  <a:pt x="10285816" y="326385"/>
                  <a:pt x="10293436" y="326750"/>
                </a:cubicBezTo>
                <a:cubicBezTo>
                  <a:pt x="10300815" y="326374"/>
                  <a:pt x="10308202" y="327372"/>
                  <a:pt x="10315218" y="329688"/>
                </a:cubicBezTo>
                <a:cubicBezTo>
                  <a:pt x="10321469" y="331821"/>
                  <a:pt x="10326977" y="335696"/>
                  <a:pt x="10331098" y="340857"/>
                </a:cubicBezTo>
                <a:cubicBezTo>
                  <a:pt x="10335769" y="347061"/>
                  <a:pt x="10339014" y="354218"/>
                  <a:pt x="10340600" y="361819"/>
                </a:cubicBezTo>
                <a:cubicBezTo>
                  <a:pt x="10342963" y="372586"/>
                  <a:pt x="10344064" y="383590"/>
                  <a:pt x="10343882" y="394611"/>
                </a:cubicBezTo>
                <a:lnTo>
                  <a:pt x="10343882" y="500479"/>
                </a:lnTo>
                <a:lnTo>
                  <a:pt x="10388875" y="500479"/>
                </a:lnTo>
                <a:lnTo>
                  <a:pt x="10388875" y="406627"/>
                </a:lnTo>
                <a:cubicBezTo>
                  <a:pt x="10389068" y="392145"/>
                  <a:pt x="10387287" y="377702"/>
                  <a:pt x="10383582" y="363698"/>
                </a:cubicBezTo>
                <a:cubicBezTo>
                  <a:pt x="10380437" y="351783"/>
                  <a:pt x="10374647" y="340727"/>
                  <a:pt x="10366643" y="331355"/>
                </a:cubicBezTo>
                <a:cubicBezTo>
                  <a:pt x="10358385" y="322137"/>
                  <a:pt x="10348000" y="315078"/>
                  <a:pt x="10336391" y="310791"/>
                </a:cubicBezTo>
                <a:cubicBezTo>
                  <a:pt x="10322020" y="305598"/>
                  <a:pt x="10306807" y="303129"/>
                  <a:pt x="10291530" y="303512"/>
                </a:cubicBezTo>
                <a:close/>
                <a:moveTo>
                  <a:pt x="11045728" y="303487"/>
                </a:moveTo>
                <a:cubicBezTo>
                  <a:pt x="11027254" y="303505"/>
                  <a:pt x="11011480" y="306327"/>
                  <a:pt x="10998405" y="311956"/>
                </a:cubicBezTo>
                <a:cubicBezTo>
                  <a:pt x="10974302" y="321606"/>
                  <a:pt x="10955767" y="341512"/>
                  <a:pt x="10947854" y="366240"/>
                </a:cubicBezTo>
                <a:cubicBezTo>
                  <a:pt x="10943828" y="378451"/>
                  <a:pt x="10941668" y="391203"/>
                  <a:pt x="10941449" y="404061"/>
                </a:cubicBezTo>
                <a:cubicBezTo>
                  <a:pt x="10941909" y="417048"/>
                  <a:pt x="10944198" y="429906"/>
                  <a:pt x="10948251" y="442252"/>
                </a:cubicBezTo>
                <a:cubicBezTo>
                  <a:pt x="10952144" y="454086"/>
                  <a:pt x="10958453" y="464982"/>
                  <a:pt x="10966777" y="474251"/>
                </a:cubicBezTo>
                <a:cubicBezTo>
                  <a:pt x="10975577" y="483856"/>
                  <a:pt x="10986434" y="491348"/>
                  <a:pt x="10998537" y="496165"/>
                </a:cubicBezTo>
                <a:cubicBezTo>
                  <a:pt x="11011488" y="501459"/>
                  <a:pt x="11027201" y="504105"/>
                  <a:pt x="11045675" y="504105"/>
                </a:cubicBezTo>
                <a:cubicBezTo>
                  <a:pt x="11061055" y="504524"/>
                  <a:pt x="11076360" y="501821"/>
                  <a:pt x="11090668" y="496165"/>
                </a:cubicBezTo>
                <a:cubicBezTo>
                  <a:pt x="11114076" y="486650"/>
                  <a:pt x="11131919" y="467054"/>
                  <a:pt x="11139208" y="442861"/>
                </a:cubicBezTo>
                <a:cubicBezTo>
                  <a:pt x="11143133" y="430281"/>
                  <a:pt x="11145357" y="417231"/>
                  <a:pt x="11145825" y="404061"/>
                </a:cubicBezTo>
                <a:cubicBezTo>
                  <a:pt x="11145333" y="391195"/>
                  <a:pt x="11143036" y="378465"/>
                  <a:pt x="11138997" y="366240"/>
                </a:cubicBezTo>
                <a:cubicBezTo>
                  <a:pt x="11135156" y="354494"/>
                  <a:pt x="11129019" y="343626"/>
                  <a:pt x="11120946" y="334268"/>
                </a:cubicBezTo>
                <a:cubicBezTo>
                  <a:pt x="11112519" y="324721"/>
                  <a:pt x="11102128" y="317109"/>
                  <a:pt x="11090483" y="311956"/>
                </a:cubicBezTo>
                <a:lnTo>
                  <a:pt x="11090457" y="311956"/>
                </a:lnTo>
                <a:cubicBezTo>
                  <a:pt x="11078142" y="306311"/>
                  <a:pt x="11063230" y="303487"/>
                  <a:pt x="11045728" y="303487"/>
                </a:cubicBezTo>
                <a:close/>
                <a:moveTo>
                  <a:pt x="11277762" y="303487"/>
                </a:moveTo>
                <a:cubicBezTo>
                  <a:pt x="11261718" y="303112"/>
                  <a:pt x="11245729" y="305493"/>
                  <a:pt x="11230492" y="310527"/>
                </a:cubicBezTo>
                <a:cubicBezTo>
                  <a:pt x="11218452" y="314616"/>
                  <a:pt x="11207564" y="321521"/>
                  <a:pt x="11198732" y="330667"/>
                </a:cubicBezTo>
                <a:cubicBezTo>
                  <a:pt x="11190368" y="339720"/>
                  <a:pt x="11184114" y="350512"/>
                  <a:pt x="11180417" y="362269"/>
                </a:cubicBezTo>
                <a:cubicBezTo>
                  <a:pt x="11176203" y="375830"/>
                  <a:pt x="11173903" y="389917"/>
                  <a:pt x="11173589" y="404113"/>
                </a:cubicBezTo>
                <a:lnTo>
                  <a:pt x="11173589" y="585622"/>
                </a:lnTo>
                <a:lnTo>
                  <a:pt x="11219614" y="585622"/>
                </a:lnTo>
                <a:lnTo>
                  <a:pt x="11220091" y="493226"/>
                </a:lnTo>
                <a:cubicBezTo>
                  <a:pt x="11228232" y="497108"/>
                  <a:pt x="11236831" y="499944"/>
                  <a:pt x="11245684" y="501669"/>
                </a:cubicBezTo>
                <a:cubicBezTo>
                  <a:pt x="11256236" y="503685"/>
                  <a:pt x="11266966" y="504634"/>
                  <a:pt x="11277709" y="504502"/>
                </a:cubicBezTo>
                <a:cubicBezTo>
                  <a:pt x="11292991" y="504867"/>
                  <a:pt x="11308217" y="502557"/>
                  <a:pt x="11322702" y="497673"/>
                </a:cubicBezTo>
                <a:cubicBezTo>
                  <a:pt x="11334358" y="493563"/>
                  <a:pt x="11344858" y="486722"/>
                  <a:pt x="11353324" y="477717"/>
                </a:cubicBezTo>
                <a:cubicBezTo>
                  <a:pt x="11361585" y="468631"/>
                  <a:pt x="11367773" y="457857"/>
                  <a:pt x="11371454" y="446142"/>
                </a:cubicBezTo>
                <a:cubicBezTo>
                  <a:pt x="11375673" y="432527"/>
                  <a:pt x="11377962" y="418390"/>
                  <a:pt x="11378256" y="404140"/>
                </a:cubicBezTo>
                <a:cubicBezTo>
                  <a:pt x="11377944" y="389930"/>
                  <a:pt x="11375636" y="375835"/>
                  <a:pt x="11371401" y="362269"/>
                </a:cubicBezTo>
                <a:cubicBezTo>
                  <a:pt x="11367736" y="350544"/>
                  <a:pt x="11361558" y="339758"/>
                  <a:pt x="11353298" y="330667"/>
                </a:cubicBezTo>
                <a:cubicBezTo>
                  <a:pt x="11344834" y="321659"/>
                  <a:pt x="11334372" y="314759"/>
                  <a:pt x="11322755" y="310527"/>
                </a:cubicBezTo>
                <a:cubicBezTo>
                  <a:pt x="11308302" y="305498"/>
                  <a:pt x="11293060" y="303112"/>
                  <a:pt x="11277762" y="303487"/>
                </a:cubicBezTo>
                <a:close/>
                <a:moveTo>
                  <a:pt x="10522162" y="303486"/>
                </a:moveTo>
                <a:cubicBezTo>
                  <a:pt x="10506861" y="303089"/>
                  <a:pt x="10491616" y="305476"/>
                  <a:pt x="10477168" y="310526"/>
                </a:cubicBezTo>
                <a:cubicBezTo>
                  <a:pt x="10465570" y="314753"/>
                  <a:pt x="10455127" y="321642"/>
                  <a:pt x="10446678" y="330641"/>
                </a:cubicBezTo>
                <a:cubicBezTo>
                  <a:pt x="10438434" y="339727"/>
                  <a:pt x="10432275" y="350502"/>
                  <a:pt x="10428628" y="362216"/>
                </a:cubicBezTo>
                <a:cubicBezTo>
                  <a:pt x="10424401" y="375775"/>
                  <a:pt x="10422101" y="389861"/>
                  <a:pt x="10421800" y="404060"/>
                </a:cubicBezTo>
                <a:cubicBezTo>
                  <a:pt x="10422104" y="418252"/>
                  <a:pt x="10424404" y="432327"/>
                  <a:pt x="10428628" y="445878"/>
                </a:cubicBezTo>
                <a:cubicBezTo>
                  <a:pt x="10432288" y="457589"/>
                  <a:pt x="10438458" y="468364"/>
                  <a:pt x="10446705" y="477453"/>
                </a:cubicBezTo>
                <a:cubicBezTo>
                  <a:pt x="10455129" y="486430"/>
                  <a:pt x="10465586" y="493256"/>
                  <a:pt x="10477194" y="497356"/>
                </a:cubicBezTo>
                <a:cubicBezTo>
                  <a:pt x="10491672" y="502265"/>
                  <a:pt x="10506906" y="504579"/>
                  <a:pt x="10522188" y="504184"/>
                </a:cubicBezTo>
                <a:cubicBezTo>
                  <a:pt x="10527807" y="504227"/>
                  <a:pt x="10533407" y="503570"/>
                  <a:pt x="10538862" y="502226"/>
                </a:cubicBezTo>
                <a:cubicBezTo>
                  <a:pt x="10544092" y="500908"/>
                  <a:pt x="10549047" y="498677"/>
                  <a:pt x="10553498" y="495635"/>
                </a:cubicBezTo>
                <a:cubicBezTo>
                  <a:pt x="10558553" y="492062"/>
                  <a:pt x="10563079" y="487793"/>
                  <a:pt x="10566943" y="482958"/>
                </a:cubicBezTo>
                <a:cubicBezTo>
                  <a:pt x="10572062" y="476556"/>
                  <a:pt x="10576572" y="469687"/>
                  <a:pt x="10580415" y="462446"/>
                </a:cubicBezTo>
                <a:lnTo>
                  <a:pt x="10579647" y="502649"/>
                </a:lnTo>
                <a:lnTo>
                  <a:pt x="10579647" y="503867"/>
                </a:lnTo>
                <a:lnTo>
                  <a:pt x="10626361" y="503867"/>
                </a:lnTo>
                <a:lnTo>
                  <a:pt x="10626361" y="503787"/>
                </a:lnTo>
                <a:lnTo>
                  <a:pt x="10626361" y="403796"/>
                </a:lnTo>
                <a:cubicBezTo>
                  <a:pt x="10626065" y="389652"/>
                  <a:pt x="10623783" y="375619"/>
                  <a:pt x="10619586" y="362110"/>
                </a:cubicBezTo>
                <a:cubicBezTo>
                  <a:pt x="10612204" y="337763"/>
                  <a:pt x="10593450" y="318525"/>
                  <a:pt x="10569299" y="310526"/>
                </a:cubicBezTo>
                <a:cubicBezTo>
                  <a:pt x="10554107" y="305490"/>
                  <a:pt x="10538161" y="303110"/>
                  <a:pt x="10522162" y="303486"/>
                </a:cubicBezTo>
                <a:close/>
                <a:moveTo>
                  <a:pt x="9944604" y="303381"/>
                </a:moveTo>
                <a:cubicBezTo>
                  <a:pt x="9935497" y="303338"/>
                  <a:pt x="9926425" y="304524"/>
                  <a:pt x="9917634" y="306901"/>
                </a:cubicBezTo>
                <a:cubicBezTo>
                  <a:pt x="9909488" y="309029"/>
                  <a:pt x="9901764" y="312528"/>
                  <a:pt x="9894793" y="317249"/>
                </a:cubicBezTo>
                <a:cubicBezTo>
                  <a:pt x="9888349" y="321553"/>
                  <a:pt x="9882928" y="327217"/>
                  <a:pt x="9878913" y="333844"/>
                </a:cubicBezTo>
                <a:cubicBezTo>
                  <a:pt x="9874989" y="340445"/>
                  <a:pt x="9872965" y="348001"/>
                  <a:pt x="9873064" y="355679"/>
                </a:cubicBezTo>
                <a:cubicBezTo>
                  <a:pt x="9872791" y="364154"/>
                  <a:pt x="9874676" y="372560"/>
                  <a:pt x="9878543" y="380108"/>
                </a:cubicBezTo>
                <a:cubicBezTo>
                  <a:pt x="9882085" y="386630"/>
                  <a:pt x="9886943" y="392341"/>
                  <a:pt x="9892808" y="396888"/>
                </a:cubicBezTo>
                <a:cubicBezTo>
                  <a:pt x="9898873" y="401565"/>
                  <a:pt x="9905519" y="405434"/>
                  <a:pt x="9912579" y="408401"/>
                </a:cubicBezTo>
                <a:cubicBezTo>
                  <a:pt x="9919884" y="411543"/>
                  <a:pt x="9927321" y="414409"/>
                  <a:pt x="9934890" y="417003"/>
                </a:cubicBezTo>
                <a:cubicBezTo>
                  <a:pt x="9940739" y="419094"/>
                  <a:pt x="9946033" y="421158"/>
                  <a:pt x="9951326" y="423249"/>
                </a:cubicBezTo>
                <a:cubicBezTo>
                  <a:pt x="9956193" y="425157"/>
                  <a:pt x="9960843" y="427579"/>
                  <a:pt x="9965195" y="430475"/>
                </a:cubicBezTo>
                <a:cubicBezTo>
                  <a:pt x="9968998" y="432981"/>
                  <a:pt x="9972314" y="436154"/>
                  <a:pt x="9974988" y="439844"/>
                </a:cubicBezTo>
                <a:cubicBezTo>
                  <a:pt x="9977502" y="443449"/>
                  <a:pt x="9978809" y="447757"/>
                  <a:pt x="9978719" y="452151"/>
                </a:cubicBezTo>
                <a:cubicBezTo>
                  <a:pt x="9978820" y="456939"/>
                  <a:pt x="9977602" y="461663"/>
                  <a:pt x="9975199" y="465808"/>
                </a:cubicBezTo>
                <a:cubicBezTo>
                  <a:pt x="9972735" y="469833"/>
                  <a:pt x="9969384" y="473245"/>
                  <a:pt x="9965407" y="475786"/>
                </a:cubicBezTo>
                <a:cubicBezTo>
                  <a:pt x="9961007" y="478618"/>
                  <a:pt x="9956182" y="480727"/>
                  <a:pt x="9951114" y="482032"/>
                </a:cubicBezTo>
                <a:cubicBezTo>
                  <a:pt x="9945536" y="483506"/>
                  <a:pt x="9939787" y="484237"/>
                  <a:pt x="9934017" y="484202"/>
                </a:cubicBezTo>
                <a:cubicBezTo>
                  <a:pt x="9923075" y="484869"/>
                  <a:pt x="9912093" y="484086"/>
                  <a:pt x="9901357" y="481873"/>
                </a:cubicBezTo>
                <a:cubicBezTo>
                  <a:pt x="9891127" y="479354"/>
                  <a:pt x="9881489" y="474857"/>
                  <a:pt x="9872985" y="468640"/>
                </a:cubicBezTo>
                <a:lnTo>
                  <a:pt x="9876505" y="495292"/>
                </a:lnTo>
                <a:cubicBezTo>
                  <a:pt x="9886776" y="498378"/>
                  <a:pt x="9897283" y="500617"/>
                  <a:pt x="9907921" y="501988"/>
                </a:cubicBezTo>
                <a:cubicBezTo>
                  <a:pt x="9918216" y="503311"/>
                  <a:pt x="9928300" y="504079"/>
                  <a:pt x="9938199" y="504370"/>
                </a:cubicBezTo>
                <a:cubicBezTo>
                  <a:pt x="9947285" y="504306"/>
                  <a:pt x="9956331" y="503153"/>
                  <a:pt x="9965142" y="500929"/>
                </a:cubicBezTo>
                <a:cubicBezTo>
                  <a:pt x="9973868" y="498891"/>
                  <a:pt x="9982181" y="495382"/>
                  <a:pt x="9989730" y="490554"/>
                </a:cubicBezTo>
                <a:cubicBezTo>
                  <a:pt x="9996971" y="485933"/>
                  <a:pt x="10003056" y="479714"/>
                  <a:pt x="10007515" y="472372"/>
                </a:cubicBezTo>
                <a:cubicBezTo>
                  <a:pt x="10012224" y="464363"/>
                  <a:pt x="10014590" y="455192"/>
                  <a:pt x="10014344" y="445905"/>
                </a:cubicBezTo>
                <a:cubicBezTo>
                  <a:pt x="10014584" y="437798"/>
                  <a:pt x="10012705" y="429771"/>
                  <a:pt x="10008891" y="422614"/>
                </a:cubicBezTo>
                <a:cubicBezTo>
                  <a:pt x="10005263" y="416259"/>
                  <a:pt x="10000425" y="410675"/>
                  <a:pt x="9994652" y="406178"/>
                </a:cubicBezTo>
                <a:cubicBezTo>
                  <a:pt x="9988594" y="401491"/>
                  <a:pt x="9981991" y="397555"/>
                  <a:pt x="9974988" y="394453"/>
                </a:cubicBezTo>
                <a:cubicBezTo>
                  <a:pt x="9967683" y="391190"/>
                  <a:pt x="9960404" y="388128"/>
                  <a:pt x="9953152" y="385269"/>
                </a:cubicBezTo>
                <a:lnTo>
                  <a:pt x="9936637" y="378467"/>
                </a:lnTo>
                <a:cubicBezTo>
                  <a:pt x="9931645" y="376432"/>
                  <a:pt x="9926881" y="373878"/>
                  <a:pt x="9922424" y="370845"/>
                </a:cubicBezTo>
                <a:cubicBezTo>
                  <a:pt x="9918599" y="368299"/>
                  <a:pt x="9915234" y="365123"/>
                  <a:pt x="9912473" y="361449"/>
                </a:cubicBezTo>
                <a:cubicBezTo>
                  <a:pt x="9909962" y="357913"/>
                  <a:pt x="9908662" y="353662"/>
                  <a:pt x="9908768" y="349327"/>
                </a:cubicBezTo>
                <a:cubicBezTo>
                  <a:pt x="9908671" y="345257"/>
                  <a:pt x="9909877" y="341260"/>
                  <a:pt x="9912208" y="337920"/>
                </a:cubicBezTo>
                <a:cubicBezTo>
                  <a:pt x="9914608" y="334596"/>
                  <a:pt x="9917661" y="331793"/>
                  <a:pt x="9921181" y="329689"/>
                </a:cubicBezTo>
                <a:cubicBezTo>
                  <a:pt x="9925152" y="327309"/>
                  <a:pt x="9929463" y="325552"/>
                  <a:pt x="9933964" y="324475"/>
                </a:cubicBezTo>
                <a:cubicBezTo>
                  <a:pt x="9938754" y="323300"/>
                  <a:pt x="9943669" y="322712"/>
                  <a:pt x="9948600" y="322728"/>
                </a:cubicBezTo>
                <a:cubicBezTo>
                  <a:pt x="9956076" y="323334"/>
                  <a:pt x="9963504" y="324438"/>
                  <a:pt x="9970832" y="326036"/>
                </a:cubicBezTo>
                <a:cubicBezTo>
                  <a:pt x="9976451" y="327272"/>
                  <a:pt x="9981938" y="329043"/>
                  <a:pt x="9987215" y="331330"/>
                </a:cubicBezTo>
                <a:cubicBezTo>
                  <a:pt x="9991482" y="333209"/>
                  <a:pt x="9995589" y="335432"/>
                  <a:pt x="9999496" y="337973"/>
                </a:cubicBezTo>
                <a:cubicBezTo>
                  <a:pt x="10002989" y="340328"/>
                  <a:pt x="10006298" y="342658"/>
                  <a:pt x="10009447" y="345013"/>
                </a:cubicBezTo>
                <a:cubicBezTo>
                  <a:pt x="10009447" y="341096"/>
                  <a:pt x="10009633" y="337258"/>
                  <a:pt x="10009633" y="333474"/>
                </a:cubicBezTo>
                <a:cubicBezTo>
                  <a:pt x="10009717" y="328972"/>
                  <a:pt x="10009392" y="324470"/>
                  <a:pt x="10008653" y="320028"/>
                </a:cubicBezTo>
                <a:cubicBezTo>
                  <a:pt x="10003447" y="316940"/>
                  <a:pt x="9998630" y="314293"/>
                  <a:pt x="9994202" y="312088"/>
                </a:cubicBezTo>
                <a:cubicBezTo>
                  <a:pt x="9989703" y="309865"/>
                  <a:pt x="9984995" y="308092"/>
                  <a:pt x="9980149" y="306795"/>
                </a:cubicBezTo>
                <a:cubicBezTo>
                  <a:pt x="9974884" y="305477"/>
                  <a:pt x="9969519" y="304590"/>
                  <a:pt x="9964110" y="304148"/>
                </a:cubicBezTo>
                <a:cubicBezTo>
                  <a:pt x="9958393" y="303637"/>
                  <a:pt x="9951891" y="303381"/>
                  <a:pt x="9944604" y="303381"/>
                </a:cubicBezTo>
                <a:close/>
                <a:moveTo>
                  <a:pt x="11536104" y="303221"/>
                </a:moveTo>
                <a:lnTo>
                  <a:pt x="11536104" y="500584"/>
                </a:lnTo>
                <a:lnTo>
                  <a:pt x="11580833" y="500584"/>
                </a:lnTo>
                <a:lnTo>
                  <a:pt x="11580833" y="303221"/>
                </a:lnTo>
                <a:close/>
                <a:moveTo>
                  <a:pt x="11557648" y="207040"/>
                </a:moveTo>
                <a:cubicBezTo>
                  <a:pt x="11549867" y="206872"/>
                  <a:pt x="11542382" y="210018"/>
                  <a:pt x="11537057" y="215695"/>
                </a:cubicBezTo>
                <a:lnTo>
                  <a:pt x="11537030" y="215642"/>
                </a:lnTo>
                <a:cubicBezTo>
                  <a:pt x="11525859" y="227260"/>
                  <a:pt x="11525859" y="245629"/>
                  <a:pt x="11537030" y="257248"/>
                </a:cubicBezTo>
                <a:cubicBezTo>
                  <a:pt x="11542353" y="262877"/>
                  <a:pt x="11549795" y="266008"/>
                  <a:pt x="11557542" y="265876"/>
                </a:cubicBezTo>
                <a:cubicBezTo>
                  <a:pt x="11561110" y="265825"/>
                  <a:pt x="11564627" y="265022"/>
                  <a:pt x="11567864" y="263520"/>
                </a:cubicBezTo>
                <a:cubicBezTo>
                  <a:pt x="11571355" y="261940"/>
                  <a:pt x="11574542" y="259763"/>
                  <a:pt x="11577286" y="257089"/>
                </a:cubicBezTo>
                <a:cubicBezTo>
                  <a:pt x="11580121" y="254393"/>
                  <a:pt x="11582434" y="251199"/>
                  <a:pt x="11584115" y="247667"/>
                </a:cubicBezTo>
                <a:cubicBezTo>
                  <a:pt x="11585835" y="244194"/>
                  <a:pt x="11586740" y="240373"/>
                  <a:pt x="11586761" y="236498"/>
                </a:cubicBezTo>
                <a:cubicBezTo>
                  <a:pt x="11586923" y="228698"/>
                  <a:pt x="11583871" y="221175"/>
                  <a:pt x="11578318" y="215695"/>
                </a:cubicBezTo>
                <a:cubicBezTo>
                  <a:pt x="11572927" y="210069"/>
                  <a:pt x="11565440" y="206935"/>
                  <a:pt x="11557648" y="207040"/>
                </a:cubicBezTo>
                <a:close/>
                <a:moveTo>
                  <a:pt x="10843600" y="206645"/>
                </a:moveTo>
                <a:lnTo>
                  <a:pt x="10843600" y="303434"/>
                </a:lnTo>
                <a:lnTo>
                  <a:pt x="10797892" y="303434"/>
                </a:lnTo>
                <a:cubicBezTo>
                  <a:pt x="10795007" y="303196"/>
                  <a:pt x="10790905" y="303434"/>
                  <a:pt x="10787808" y="303434"/>
                </a:cubicBezTo>
                <a:lnTo>
                  <a:pt x="10779207" y="303434"/>
                </a:lnTo>
                <a:cubicBezTo>
                  <a:pt x="10741941" y="303434"/>
                  <a:pt x="10711187" y="314179"/>
                  <a:pt x="10691602" y="332547"/>
                </a:cubicBezTo>
                <a:cubicBezTo>
                  <a:pt x="10672016" y="350915"/>
                  <a:pt x="10662224" y="375927"/>
                  <a:pt x="10662224" y="407634"/>
                </a:cubicBezTo>
                <a:lnTo>
                  <a:pt x="10662224" y="500824"/>
                </a:lnTo>
                <a:lnTo>
                  <a:pt x="10706899" y="500824"/>
                </a:lnTo>
                <a:lnTo>
                  <a:pt x="10706899" y="391807"/>
                </a:lnTo>
                <a:cubicBezTo>
                  <a:pt x="10706537" y="380635"/>
                  <a:pt x="10708604" y="369519"/>
                  <a:pt x="10712960" y="359226"/>
                </a:cubicBezTo>
                <a:cubicBezTo>
                  <a:pt x="10716983" y="350492"/>
                  <a:pt x="10725135" y="342737"/>
                  <a:pt x="10731646" y="337523"/>
                </a:cubicBezTo>
                <a:cubicBezTo>
                  <a:pt x="10738157" y="332309"/>
                  <a:pt x="10745726" y="330192"/>
                  <a:pt x="10753799" y="327995"/>
                </a:cubicBezTo>
                <a:cubicBezTo>
                  <a:pt x="10761675" y="325796"/>
                  <a:pt x="10769840" y="324806"/>
                  <a:pt x="10778016" y="325057"/>
                </a:cubicBezTo>
                <a:cubicBezTo>
                  <a:pt x="10781139" y="325057"/>
                  <a:pt x="10784394" y="325057"/>
                  <a:pt x="10787782" y="325322"/>
                </a:cubicBezTo>
                <a:cubicBezTo>
                  <a:pt x="10791170" y="325587"/>
                  <a:pt x="10796913" y="326063"/>
                  <a:pt x="10801571" y="326487"/>
                </a:cubicBezTo>
                <a:cubicBezTo>
                  <a:pt x="10805144" y="326831"/>
                  <a:pt x="10814302" y="326831"/>
                  <a:pt x="10814302" y="326831"/>
                </a:cubicBezTo>
                <a:lnTo>
                  <a:pt x="10843600" y="326513"/>
                </a:lnTo>
                <a:lnTo>
                  <a:pt x="10843600" y="500691"/>
                </a:lnTo>
                <a:lnTo>
                  <a:pt x="10886794" y="500691"/>
                </a:lnTo>
                <a:lnTo>
                  <a:pt x="10886794" y="326513"/>
                </a:lnTo>
                <a:lnTo>
                  <a:pt x="10932132" y="326513"/>
                </a:lnTo>
                <a:lnTo>
                  <a:pt x="10932132" y="303434"/>
                </a:lnTo>
                <a:lnTo>
                  <a:pt x="10886794" y="303434"/>
                </a:lnTo>
                <a:lnTo>
                  <a:pt x="10886794" y="206645"/>
                </a:lnTo>
                <a:close/>
                <a:moveTo>
                  <a:pt x="11422733" y="206374"/>
                </a:moveTo>
                <a:lnTo>
                  <a:pt x="11422733" y="303269"/>
                </a:lnTo>
                <a:lnTo>
                  <a:pt x="11376945" y="303269"/>
                </a:lnTo>
                <a:lnTo>
                  <a:pt x="11376945" y="326375"/>
                </a:lnTo>
                <a:lnTo>
                  <a:pt x="11422733" y="326375"/>
                </a:lnTo>
                <a:lnTo>
                  <a:pt x="11422733" y="500765"/>
                </a:lnTo>
                <a:lnTo>
                  <a:pt x="11465953" y="500765"/>
                </a:lnTo>
                <a:lnTo>
                  <a:pt x="11465953" y="326375"/>
                </a:lnTo>
                <a:lnTo>
                  <a:pt x="11511370" y="326375"/>
                </a:lnTo>
                <a:lnTo>
                  <a:pt x="11511370" y="303269"/>
                </a:lnTo>
                <a:lnTo>
                  <a:pt x="11465953" y="303269"/>
                </a:lnTo>
                <a:lnTo>
                  <a:pt x="11465953" y="206374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73B0BE-FFB4-4E13-B149-CB754F699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236" y="4749673"/>
            <a:ext cx="1418658" cy="460502"/>
          </a:xfrm>
          <a:custGeom>
            <a:avLst/>
            <a:gdLst>
              <a:gd name="connsiteX0" fmla="*/ 0 w 11037887"/>
              <a:gd name="connsiteY0" fmla="*/ 0 h 741892"/>
              <a:gd name="connsiteX1" fmla="*/ 11037887 w 11037887"/>
              <a:gd name="connsiteY1" fmla="*/ 0 h 741892"/>
              <a:gd name="connsiteX2" fmla="*/ 11037887 w 11037887"/>
              <a:gd name="connsiteY2" fmla="*/ 741892 h 741892"/>
              <a:gd name="connsiteX3" fmla="*/ 0 w 11037887"/>
              <a:gd name="connsiteY3" fmla="*/ 741892 h 741892"/>
              <a:gd name="connsiteX4" fmla="*/ 0 w 11037887"/>
              <a:gd name="connsiteY4" fmla="*/ 0 h 741892"/>
              <a:gd name="connsiteX0" fmla="*/ -919787 w 11037887"/>
              <a:gd name="connsiteY0" fmla="*/ 139105 h 741892"/>
              <a:gd name="connsiteX1" fmla="*/ -1839685 w 11037887"/>
              <a:gd name="connsiteY1" fmla="*/ 139105 h 741892"/>
              <a:gd name="connsiteX2" fmla="*/ -5151051 w 11037887"/>
              <a:gd name="connsiteY2" fmla="*/ 834629 h 741892"/>
              <a:gd name="connsiteX0" fmla="*/ 5151051 w 16188938"/>
              <a:gd name="connsiteY0" fmla="*/ 0 h 834629"/>
              <a:gd name="connsiteX1" fmla="*/ 16188938 w 16188938"/>
              <a:gd name="connsiteY1" fmla="*/ 0 h 834629"/>
              <a:gd name="connsiteX2" fmla="*/ 16188938 w 16188938"/>
              <a:gd name="connsiteY2" fmla="*/ 741892 h 834629"/>
              <a:gd name="connsiteX3" fmla="*/ 5151051 w 16188938"/>
              <a:gd name="connsiteY3" fmla="*/ 741892 h 834629"/>
              <a:gd name="connsiteX4" fmla="*/ 5151051 w 16188938"/>
              <a:gd name="connsiteY4" fmla="*/ 0 h 834629"/>
              <a:gd name="connsiteX0" fmla="*/ 3311366 w 16188938"/>
              <a:gd name="connsiteY0" fmla="*/ 139105 h 834629"/>
              <a:gd name="connsiteX1" fmla="*/ 0 w 16188938"/>
              <a:gd name="connsiteY1" fmla="*/ 834629 h 834629"/>
              <a:gd name="connsiteX0" fmla="*/ 5151051 w 16188938"/>
              <a:gd name="connsiteY0" fmla="*/ 0 h 834629"/>
              <a:gd name="connsiteX1" fmla="*/ 16188938 w 16188938"/>
              <a:gd name="connsiteY1" fmla="*/ 0 h 834629"/>
              <a:gd name="connsiteX2" fmla="*/ 16188938 w 16188938"/>
              <a:gd name="connsiteY2" fmla="*/ 741892 h 834629"/>
              <a:gd name="connsiteX3" fmla="*/ 5151051 w 16188938"/>
              <a:gd name="connsiteY3" fmla="*/ 741892 h 834629"/>
              <a:gd name="connsiteX4" fmla="*/ 5151051 w 16188938"/>
              <a:gd name="connsiteY4" fmla="*/ 0 h 834629"/>
              <a:gd name="connsiteX0" fmla="*/ 8652623 w 16188938"/>
              <a:gd name="connsiteY0" fmla="*/ 763219 h 834629"/>
              <a:gd name="connsiteX1" fmla="*/ 0 w 16188938"/>
              <a:gd name="connsiteY1" fmla="*/ 834629 h 834629"/>
              <a:gd name="connsiteX0" fmla="*/ 0 w 11037887"/>
              <a:gd name="connsiteY0" fmla="*/ 0 h 776572"/>
              <a:gd name="connsiteX1" fmla="*/ 11037887 w 11037887"/>
              <a:gd name="connsiteY1" fmla="*/ 0 h 776572"/>
              <a:gd name="connsiteX2" fmla="*/ 11037887 w 11037887"/>
              <a:gd name="connsiteY2" fmla="*/ 741892 h 776572"/>
              <a:gd name="connsiteX3" fmla="*/ 0 w 11037887"/>
              <a:gd name="connsiteY3" fmla="*/ 741892 h 776572"/>
              <a:gd name="connsiteX4" fmla="*/ 0 w 11037887"/>
              <a:gd name="connsiteY4" fmla="*/ 0 h 776572"/>
              <a:gd name="connsiteX0" fmla="*/ 3501572 w 11037887"/>
              <a:gd name="connsiteY0" fmla="*/ 763219 h 776572"/>
              <a:gd name="connsiteX1" fmla="*/ 30549 w 11037887"/>
              <a:gd name="connsiteY1" fmla="*/ 776572 h 776572"/>
              <a:gd name="connsiteX0" fmla="*/ 26601 w 11064488"/>
              <a:gd name="connsiteY0" fmla="*/ 0 h 776572"/>
              <a:gd name="connsiteX1" fmla="*/ 11064488 w 11064488"/>
              <a:gd name="connsiteY1" fmla="*/ 0 h 776572"/>
              <a:gd name="connsiteX2" fmla="*/ 11064488 w 11064488"/>
              <a:gd name="connsiteY2" fmla="*/ 741892 h 776572"/>
              <a:gd name="connsiteX3" fmla="*/ 26601 w 11064488"/>
              <a:gd name="connsiteY3" fmla="*/ 741892 h 776572"/>
              <a:gd name="connsiteX4" fmla="*/ 26601 w 11064488"/>
              <a:gd name="connsiteY4" fmla="*/ 0 h 776572"/>
              <a:gd name="connsiteX0" fmla="*/ 3528173 w 11064488"/>
              <a:gd name="connsiteY0" fmla="*/ 763219 h 776572"/>
              <a:gd name="connsiteX1" fmla="*/ 0 w 11064488"/>
              <a:gd name="connsiteY1" fmla="*/ 776572 h 776572"/>
              <a:gd name="connsiteX0" fmla="*/ 1201 w 11039088"/>
              <a:gd name="connsiteY0" fmla="*/ 0 h 763219"/>
              <a:gd name="connsiteX1" fmla="*/ 11039088 w 11039088"/>
              <a:gd name="connsiteY1" fmla="*/ 0 h 763219"/>
              <a:gd name="connsiteX2" fmla="*/ 11039088 w 11039088"/>
              <a:gd name="connsiteY2" fmla="*/ 741892 h 763219"/>
              <a:gd name="connsiteX3" fmla="*/ 1201 w 11039088"/>
              <a:gd name="connsiteY3" fmla="*/ 741892 h 763219"/>
              <a:gd name="connsiteX4" fmla="*/ 1201 w 11039088"/>
              <a:gd name="connsiteY4" fmla="*/ 0 h 763219"/>
              <a:gd name="connsiteX0" fmla="*/ 3502773 w 11039088"/>
              <a:gd name="connsiteY0" fmla="*/ 763219 h 763219"/>
              <a:gd name="connsiteX1" fmla="*/ 0 w 11039088"/>
              <a:gd name="connsiteY1" fmla="*/ 741647 h 763219"/>
              <a:gd name="connsiteX0" fmla="*/ 1201 w 11039088"/>
              <a:gd name="connsiteY0" fmla="*/ 0 h 744169"/>
              <a:gd name="connsiteX1" fmla="*/ 11039088 w 11039088"/>
              <a:gd name="connsiteY1" fmla="*/ 0 h 744169"/>
              <a:gd name="connsiteX2" fmla="*/ 11039088 w 11039088"/>
              <a:gd name="connsiteY2" fmla="*/ 741892 h 744169"/>
              <a:gd name="connsiteX3" fmla="*/ 1201 w 11039088"/>
              <a:gd name="connsiteY3" fmla="*/ 741892 h 744169"/>
              <a:gd name="connsiteX4" fmla="*/ 1201 w 11039088"/>
              <a:gd name="connsiteY4" fmla="*/ 0 h 744169"/>
              <a:gd name="connsiteX0" fmla="*/ 3507535 w 11039088"/>
              <a:gd name="connsiteY0" fmla="*/ 744169 h 744169"/>
              <a:gd name="connsiteX1" fmla="*/ 0 w 11039088"/>
              <a:gd name="connsiteY1" fmla="*/ 741647 h 744169"/>
              <a:gd name="connsiteX0" fmla="*/ 1201 w 11039088"/>
              <a:gd name="connsiteY0" fmla="*/ 0 h 741893"/>
              <a:gd name="connsiteX1" fmla="*/ 11039088 w 11039088"/>
              <a:gd name="connsiteY1" fmla="*/ 0 h 741893"/>
              <a:gd name="connsiteX2" fmla="*/ 11039088 w 11039088"/>
              <a:gd name="connsiteY2" fmla="*/ 741892 h 741893"/>
              <a:gd name="connsiteX3" fmla="*/ 1201 w 11039088"/>
              <a:gd name="connsiteY3" fmla="*/ 741892 h 741893"/>
              <a:gd name="connsiteX4" fmla="*/ 1201 w 11039088"/>
              <a:gd name="connsiteY4" fmla="*/ 0 h 741893"/>
              <a:gd name="connsiteX0" fmla="*/ 10993400 w 11039088"/>
              <a:gd name="connsiteY0" fmla="*/ 735307 h 741893"/>
              <a:gd name="connsiteX1" fmla="*/ 0 w 11039088"/>
              <a:gd name="connsiteY1" fmla="*/ 741647 h 741893"/>
              <a:gd name="connsiteX0" fmla="*/ 1201 w 11048990"/>
              <a:gd name="connsiteY0" fmla="*/ 0 h 741892"/>
              <a:gd name="connsiteX1" fmla="*/ 11039088 w 11048990"/>
              <a:gd name="connsiteY1" fmla="*/ 0 h 741892"/>
              <a:gd name="connsiteX2" fmla="*/ 11039088 w 11048990"/>
              <a:gd name="connsiteY2" fmla="*/ 741892 h 741892"/>
              <a:gd name="connsiteX3" fmla="*/ 1201 w 11048990"/>
              <a:gd name="connsiteY3" fmla="*/ 741892 h 741892"/>
              <a:gd name="connsiteX4" fmla="*/ 1201 w 11048990"/>
              <a:gd name="connsiteY4" fmla="*/ 0 h 741892"/>
              <a:gd name="connsiteX0" fmla="*/ 11048990 w 11048990"/>
              <a:gd name="connsiteY0" fmla="*/ 731984 h 741892"/>
              <a:gd name="connsiteX1" fmla="*/ 0 w 11048990"/>
              <a:gd name="connsiteY1" fmla="*/ 741647 h 741892"/>
              <a:gd name="connsiteX0" fmla="*/ 1201 w 11039088"/>
              <a:gd name="connsiteY0" fmla="*/ 0 h 741892"/>
              <a:gd name="connsiteX1" fmla="*/ 11039088 w 11039088"/>
              <a:gd name="connsiteY1" fmla="*/ 0 h 741892"/>
              <a:gd name="connsiteX2" fmla="*/ 11039088 w 11039088"/>
              <a:gd name="connsiteY2" fmla="*/ 741892 h 741892"/>
              <a:gd name="connsiteX3" fmla="*/ 1201 w 11039088"/>
              <a:gd name="connsiteY3" fmla="*/ 741892 h 741892"/>
              <a:gd name="connsiteX4" fmla="*/ 1201 w 11039088"/>
              <a:gd name="connsiteY4" fmla="*/ 0 h 741892"/>
              <a:gd name="connsiteX0" fmla="*/ 10984136 w 11039088"/>
              <a:gd name="connsiteY0" fmla="*/ 735307 h 741892"/>
              <a:gd name="connsiteX1" fmla="*/ 0 w 11039088"/>
              <a:gd name="connsiteY1" fmla="*/ 741647 h 741892"/>
              <a:gd name="connsiteX0" fmla="*/ 1201 w 11039726"/>
              <a:gd name="connsiteY0" fmla="*/ 0 h 741892"/>
              <a:gd name="connsiteX1" fmla="*/ 11039088 w 11039726"/>
              <a:gd name="connsiteY1" fmla="*/ 0 h 741892"/>
              <a:gd name="connsiteX2" fmla="*/ 11039088 w 11039726"/>
              <a:gd name="connsiteY2" fmla="*/ 741892 h 741892"/>
              <a:gd name="connsiteX3" fmla="*/ 1201 w 11039726"/>
              <a:gd name="connsiteY3" fmla="*/ 741892 h 741892"/>
              <a:gd name="connsiteX4" fmla="*/ 1201 w 11039726"/>
              <a:gd name="connsiteY4" fmla="*/ 0 h 741892"/>
              <a:gd name="connsiteX0" fmla="*/ 11039726 w 11039726"/>
              <a:gd name="connsiteY0" fmla="*/ 735307 h 741892"/>
              <a:gd name="connsiteX1" fmla="*/ 0 w 11039726"/>
              <a:gd name="connsiteY1" fmla="*/ 741647 h 741892"/>
              <a:gd name="connsiteX0" fmla="*/ 1201 w 11039088"/>
              <a:gd name="connsiteY0" fmla="*/ 0 h 741892"/>
              <a:gd name="connsiteX1" fmla="*/ 11039088 w 11039088"/>
              <a:gd name="connsiteY1" fmla="*/ 0 h 741892"/>
              <a:gd name="connsiteX2" fmla="*/ 11039088 w 11039088"/>
              <a:gd name="connsiteY2" fmla="*/ 741892 h 741892"/>
              <a:gd name="connsiteX3" fmla="*/ 1201 w 11039088"/>
              <a:gd name="connsiteY3" fmla="*/ 741892 h 741892"/>
              <a:gd name="connsiteX4" fmla="*/ 1201 w 11039088"/>
              <a:gd name="connsiteY4" fmla="*/ 0 h 741892"/>
              <a:gd name="connsiteX0" fmla="*/ 11030458 w 11039088"/>
              <a:gd name="connsiteY0" fmla="*/ 738632 h 741892"/>
              <a:gd name="connsiteX1" fmla="*/ 0 w 11039088"/>
              <a:gd name="connsiteY1" fmla="*/ 741647 h 74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39088" h="741892" stroke="0" extrusionOk="0">
                <a:moveTo>
                  <a:pt x="1201" y="0"/>
                </a:moveTo>
                <a:lnTo>
                  <a:pt x="11039088" y="0"/>
                </a:lnTo>
                <a:lnTo>
                  <a:pt x="11039088" y="741892"/>
                </a:lnTo>
                <a:lnTo>
                  <a:pt x="1201" y="741892"/>
                </a:lnTo>
                <a:lnTo>
                  <a:pt x="1201" y="0"/>
                </a:lnTo>
                <a:close/>
              </a:path>
              <a:path w="11039088" h="741892" fill="none" extrusionOk="0">
                <a:moveTo>
                  <a:pt x="11030458" y="738632"/>
                </a:moveTo>
                <a:lnTo>
                  <a:pt x="0" y="741647"/>
                </a:lnTo>
              </a:path>
            </a:pathLst>
          </a:custGeom>
          <a:ln w="38100">
            <a:solidFill>
              <a:schemeClr val="accent2"/>
            </a:solidFill>
          </a:ln>
        </p:spPr>
        <p:txBody>
          <a:bodyPr wrap="none" bIns="72000">
            <a:spAutoFit/>
          </a:bodyPr>
          <a:lstStyle>
            <a:lvl1pPr>
              <a:tabLst>
                <a:tab pos="2695575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38" y="5277580"/>
            <a:ext cx="5516562" cy="881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AE132-604C-4122-BCAB-43F6F3D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9" y="333375"/>
            <a:ext cx="10215561" cy="7418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5B385919-3D92-4670-BF67-675731832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8" y="1268414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1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5B7F5B2-37BB-49CD-BFBA-0CD60BB837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9438" y="1669098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2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F4F8589-731F-470B-9FDF-6BB897D64E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438" y="2071019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3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5177446-CEEC-432A-B29A-1639819E78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9438" y="2477166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4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4B37F0E9-BC4E-4088-BEEE-89EE11927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438" y="2883313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5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422AB5F-0982-4443-B012-EA46AEA2D9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38" y="3283997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6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B01F4269-2264-44DA-9A23-760AEC17A1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438" y="3685918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7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8113DE5-E1B6-4D47-B630-8673EFC7DA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9438" y="4092065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8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0442566-AA85-49A7-8FE9-79A017461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9438" y="4498212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9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306A5E06-2BEA-4BC1-839B-6F5D2E7EEE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438" y="4904359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10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6066A-E6AA-42F3-B557-B22E6327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45163-611E-4E71-8943-397317751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ABC57-1BFC-48E2-A77E-780EDD36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6A28D3F-CC55-48E3-AF51-2CDC555393C4}"/>
              </a:ext>
            </a:extLst>
          </p:cNvPr>
          <p:cNvGrpSpPr/>
          <p:nvPr userDrawn="1"/>
        </p:nvGrpSpPr>
        <p:grpSpPr>
          <a:xfrm>
            <a:off x="-2676525" y="1268414"/>
            <a:ext cx="2536825" cy="2480626"/>
            <a:chOff x="-2676525" y="1268414"/>
            <a:chExt cx="2536825" cy="248062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FD066A-FFA1-43A9-9FAA-46542CD705DB}"/>
                </a:ext>
              </a:extLst>
            </p:cNvPr>
            <p:cNvSpPr/>
            <p:nvPr userDrawn="1"/>
          </p:nvSpPr>
          <p:spPr>
            <a:xfrm>
              <a:off x="-2676525" y="1268414"/>
              <a:ext cx="2536825" cy="248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/>
                <a:t>Chapter indication</a:t>
              </a:r>
            </a:p>
            <a:p>
              <a:pPr algn="ctr"/>
              <a:endParaRPr lang="en-GB"/>
            </a:p>
            <a:p>
              <a:pPr algn="l"/>
              <a:r>
                <a:rPr lang="en-GB"/>
                <a:t>Add a shape outline to mark the current chapter.</a:t>
              </a:r>
              <a:br>
                <a:rPr lang="en-GB"/>
              </a:br>
              <a:br>
                <a:rPr lang="en-GB"/>
              </a:br>
              <a:r>
                <a:rPr lang="en-GB"/>
                <a:t> 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09580D8-9770-49D0-A552-A7811338F7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965326" y="2853532"/>
              <a:ext cx="1114425" cy="790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133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5569E9B0-19DA-49FF-BFCE-24823FCD38D6}"/>
              </a:ext>
            </a:extLst>
          </p:cNvPr>
          <p:cNvSpPr/>
          <p:nvPr userDrawn="1"/>
        </p:nvSpPr>
        <p:spPr>
          <a:xfrm>
            <a:off x="5719111" y="1268413"/>
            <a:ext cx="1512269" cy="1512269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0A0133E-64C3-43DD-B222-A17DF27BABC9}"/>
              </a:ext>
            </a:extLst>
          </p:cNvPr>
          <p:cNvSpPr/>
          <p:nvPr userDrawn="1"/>
        </p:nvSpPr>
        <p:spPr>
          <a:xfrm>
            <a:off x="180163" y="3481208"/>
            <a:ext cx="2036327" cy="2036327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1AE085B-7C6B-403F-BB12-89AF4FFDCC8B}"/>
              </a:ext>
            </a:extLst>
          </p:cNvPr>
          <p:cNvSpPr/>
          <p:nvPr userDrawn="1"/>
        </p:nvSpPr>
        <p:spPr>
          <a:xfrm>
            <a:off x="10510170" y="3541623"/>
            <a:ext cx="1519906" cy="1491091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02AE923-5016-427D-A9E6-8B8D0127C58D}"/>
              </a:ext>
            </a:extLst>
          </p:cNvPr>
          <p:cNvSpPr/>
          <p:nvPr userDrawn="1"/>
        </p:nvSpPr>
        <p:spPr>
          <a:xfrm>
            <a:off x="10043445" y="4555821"/>
            <a:ext cx="1519906" cy="1491091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73B0BE-FFB4-4E13-B149-CB754F699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236" y="4749673"/>
            <a:ext cx="1418658" cy="460502"/>
          </a:xfrm>
          <a:custGeom>
            <a:avLst/>
            <a:gdLst>
              <a:gd name="connsiteX0" fmla="*/ 0 w 11037887"/>
              <a:gd name="connsiteY0" fmla="*/ 0 h 741892"/>
              <a:gd name="connsiteX1" fmla="*/ 11037887 w 11037887"/>
              <a:gd name="connsiteY1" fmla="*/ 0 h 741892"/>
              <a:gd name="connsiteX2" fmla="*/ 11037887 w 11037887"/>
              <a:gd name="connsiteY2" fmla="*/ 741892 h 741892"/>
              <a:gd name="connsiteX3" fmla="*/ 0 w 11037887"/>
              <a:gd name="connsiteY3" fmla="*/ 741892 h 741892"/>
              <a:gd name="connsiteX4" fmla="*/ 0 w 11037887"/>
              <a:gd name="connsiteY4" fmla="*/ 0 h 741892"/>
              <a:gd name="connsiteX0" fmla="*/ -919787 w 11037887"/>
              <a:gd name="connsiteY0" fmla="*/ 139105 h 741892"/>
              <a:gd name="connsiteX1" fmla="*/ -1839685 w 11037887"/>
              <a:gd name="connsiteY1" fmla="*/ 139105 h 741892"/>
              <a:gd name="connsiteX2" fmla="*/ -5151051 w 11037887"/>
              <a:gd name="connsiteY2" fmla="*/ 834629 h 741892"/>
              <a:gd name="connsiteX0" fmla="*/ 5151051 w 16188938"/>
              <a:gd name="connsiteY0" fmla="*/ 0 h 834629"/>
              <a:gd name="connsiteX1" fmla="*/ 16188938 w 16188938"/>
              <a:gd name="connsiteY1" fmla="*/ 0 h 834629"/>
              <a:gd name="connsiteX2" fmla="*/ 16188938 w 16188938"/>
              <a:gd name="connsiteY2" fmla="*/ 741892 h 834629"/>
              <a:gd name="connsiteX3" fmla="*/ 5151051 w 16188938"/>
              <a:gd name="connsiteY3" fmla="*/ 741892 h 834629"/>
              <a:gd name="connsiteX4" fmla="*/ 5151051 w 16188938"/>
              <a:gd name="connsiteY4" fmla="*/ 0 h 834629"/>
              <a:gd name="connsiteX0" fmla="*/ 3311366 w 16188938"/>
              <a:gd name="connsiteY0" fmla="*/ 139105 h 834629"/>
              <a:gd name="connsiteX1" fmla="*/ 0 w 16188938"/>
              <a:gd name="connsiteY1" fmla="*/ 834629 h 834629"/>
              <a:gd name="connsiteX0" fmla="*/ 5151051 w 16188938"/>
              <a:gd name="connsiteY0" fmla="*/ 0 h 834629"/>
              <a:gd name="connsiteX1" fmla="*/ 16188938 w 16188938"/>
              <a:gd name="connsiteY1" fmla="*/ 0 h 834629"/>
              <a:gd name="connsiteX2" fmla="*/ 16188938 w 16188938"/>
              <a:gd name="connsiteY2" fmla="*/ 741892 h 834629"/>
              <a:gd name="connsiteX3" fmla="*/ 5151051 w 16188938"/>
              <a:gd name="connsiteY3" fmla="*/ 741892 h 834629"/>
              <a:gd name="connsiteX4" fmla="*/ 5151051 w 16188938"/>
              <a:gd name="connsiteY4" fmla="*/ 0 h 834629"/>
              <a:gd name="connsiteX0" fmla="*/ 8652623 w 16188938"/>
              <a:gd name="connsiteY0" fmla="*/ 763219 h 834629"/>
              <a:gd name="connsiteX1" fmla="*/ 0 w 16188938"/>
              <a:gd name="connsiteY1" fmla="*/ 834629 h 834629"/>
              <a:gd name="connsiteX0" fmla="*/ 0 w 11037887"/>
              <a:gd name="connsiteY0" fmla="*/ 0 h 776572"/>
              <a:gd name="connsiteX1" fmla="*/ 11037887 w 11037887"/>
              <a:gd name="connsiteY1" fmla="*/ 0 h 776572"/>
              <a:gd name="connsiteX2" fmla="*/ 11037887 w 11037887"/>
              <a:gd name="connsiteY2" fmla="*/ 741892 h 776572"/>
              <a:gd name="connsiteX3" fmla="*/ 0 w 11037887"/>
              <a:gd name="connsiteY3" fmla="*/ 741892 h 776572"/>
              <a:gd name="connsiteX4" fmla="*/ 0 w 11037887"/>
              <a:gd name="connsiteY4" fmla="*/ 0 h 776572"/>
              <a:gd name="connsiteX0" fmla="*/ 3501572 w 11037887"/>
              <a:gd name="connsiteY0" fmla="*/ 763219 h 776572"/>
              <a:gd name="connsiteX1" fmla="*/ 30549 w 11037887"/>
              <a:gd name="connsiteY1" fmla="*/ 776572 h 776572"/>
              <a:gd name="connsiteX0" fmla="*/ 26601 w 11064488"/>
              <a:gd name="connsiteY0" fmla="*/ 0 h 776572"/>
              <a:gd name="connsiteX1" fmla="*/ 11064488 w 11064488"/>
              <a:gd name="connsiteY1" fmla="*/ 0 h 776572"/>
              <a:gd name="connsiteX2" fmla="*/ 11064488 w 11064488"/>
              <a:gd name="connsiteY2" fmla="*/ 741892 h 776572"/>
              <a:gd name="connsiteX3" fmla="*/ 26601 w 11064488"/>
              <a:gd name="connsiteY3" fmla="*/ 741892 h 776572"/>
              <a:gd name="connsiteX4" fmla="*/ 26601 w 11064488"/>
              <a:gd name="connsiteY4" fmla="*/ 0 h 776572"/>
              <a:gd name="connsiteX0" fmla="*/ 3528173 w 11064488"/>
              <a:gd name="connsiteY0" fmla="*/ 763219 h 776572"/>
              <a:gd name="connsiteX1" fmla="*/ 0 w 11064488"/>
              <a:gd name="connsiteY1" fmla="*/ 776572 h 776572"/>
              <a:gd name="connsiteX0" fmla="*/ 1201 w 11039088"/>
              <a:gd name="connsiteY0" fmla="*/ 0 h 763219"/>
              <a:gd name="connsiteX1" fmla="*/ 11039088 w 11039088"/>
              <a:gd name="connsiteY1" fmla="*/ 0 h 763219"/>
              <a:gd name="connsiteX2" fmla="*/ 11039088 w 11039088"/>
              <a:gd name="connsiteY2" fmla="*/ 741892 h 763219"/>
              <a:gd name="connsiteX3" fmla="*/ 1201 w 11039088"/>
              <a:gd name="connsiteY3" fmla="*/ 741892 h 763219"/>
              <a:gd name="connsiteX4" fmla="*/ 1201 w 11039088"/>
              <a:gd name="connsiteY4" fmla="*/ 0 h 763219"/>
              <a:gd name="connsiteX0" fmla="*/ 3502773 w 11039088"/>
              <a:gd name="connsiteY0" fmla="*/ 763219 h 763219"/>
              <a:gd name="connsiteX1" fmla="*/ 0 w 11039088"/>
              <a:gd name="connsiteY1" fmla="*/ 741647 h 763219"/>
              <a:gd name="connsiteX0" fmla="*/ 1201 w 11039088"/>
              <a:gd name="connsiteY0" fmla="*/ 0 h 744169"/>
              <a:gd name="connsiteX1" fmla="*/ 11039088 w 11039088"/>
              <a:gd name="connsiteY1" fmla="*/ 0 h 744169"/>
              <a:gd name="connsiteX2" fmla="*/ 11039088 w 11039088"/>
              <a:gd name="connsiteY2" fmla="*/ 741892 h 744169"/>
              <a:gd name="connsiteX3" fmla="*/ 1201 w 11039088"/>
              <a:gd name="connsiteY3" fmla="*/ 741892 h 744169"/>
              <a:gd name="connsiteX4" fmla="*/ 1201 w 11039088"/>
              <a:gd name="connsiteY4" fmla="*/ 0 h 744169"/>
              <a:gd name="connsiteX0" fmla="*/ 3507535 w 11039088"/>
              <a:gd name="connsiteY0" fmla="*/ 744169 h 744169"/>
              <a:gd name="connsiteX1" fmla="*/ 0 w 11039088"/>
              <a:gd name="connsiteY1" fmla="*/ 741647 h 744169"/>
              <a:gd name="connsiteX0" fmla="*/ 1201 w 11039088"/>
              <a:gd name="connsiteY0" fmla="*/ 0 h 741893"/>
              <a:gd name="connsiteX1" fmla="*/ 11039088 w 11039088"/>
              <a:gd name="connsiteY1" fmla="*/ 0 h 741893"/>
              <a:gd name="connsiteX2" fmla="*/ 11039088 w 11039088"/>
              <a:gd name="connsiteY2" fmla="*/ 741892 h 741893"/>
              <a:gd name="connsiteX3" fmla="*/ 1201 w 11039088"/>
              <a:gd name="connsiteY3" fmla="*/ 741892 h 741893"/>
              <a:gd name="connsiteX4" fmla="*/ 1201 w 11039088"/>
              <a:gd name="connsiteY4" fmla="*/ 0 h 741893"/>
              <a:gd name="connsiteX0" fmla="*/ 10993400 w 11039088"/>
              <a:gd name="connsiteY0" fmla="*/ 735307 h 741893"/>
              <a:gd name="connsiteX1" fmla="*/ 0 w 11039088"/>
              <a:gd name="connsiteY1" fmla="*/ 741647 h 741893"/>
              <a:gd name="connsiteX0" fmla="*/ 1201 w 11048990"/>
              <a:gd name="connsiteY0" fmla="*/ 0 h 741892"/>
              <a:gd name="connsiteX1" fmla="*/ 11039088 w 11048990"/>
              <a:gd name="connsiteY1" fmla="*/ 0 h 741892"/>
              <a:gd name="connsiteX2" fmla="*/ 11039088 w 11048990"/>
              <a:gd name="connsiteY2" fmla="*/ 741892 h 741892"/>
              <a:gd name="connsiteX3" fmla="*/ 1201 w 11048990"/>
              <a:gd name="connsiteY3" fmla="*/ 741892 h 741892"/>
              <a:gd name="connsiteX4" fmla="*/ 1201 w 11048990"/>
              <a:gd name="connsiteY4" fmla="*/ 0 h 741892"/>
              <a:gd name="connsiteX0" fmla="*/ 11048990 w 11048990"/>
              <a:gd name="connsiteY0" fmla="*/ 731984 h 741892"/>
              <a:gd name="connsiteX1" fmla="*/ 0 w 11048990"/>
              <a:gd name="connsiteY1" fmla="*/ 741647 h 741892"/>
              <a:gd name="connsiteX0" fmla="*/ 1201 w 11039088"/>
              <a:gd name="connsiteY0" fmla="*/ 0 h 741892"/>
              <a:gd name="connsiteX1" fmla="*/ 11039088 w 11039088"/>
              <a:gd name="connsiteY1" fmla="*/ 0 h 741892"/>
              <a:gd name="connsiteX2" fmla="*/ 11039088 w 11039088"/>
              <a:gd name="connsiteY2" fmla="*/ 741892 h 741892"/>
              <a:gd name="connsiteX3" fmla="*/ 1201 w 11039088"/>
              <a:gd name="connsiteY3" fmla="*/ 741892 h 741892"/>
              <a:gd name="connsiteX4" fmla="*/ 1201 w 11039088"/>
              <a:gd name="connsiteY4" fmla="*/ 0 h 741892"/>
              <a:gd name="connsiteX0" fmla="*/ 10984136 w 11039088"/>
              <a:gd name="connsiteY0" fmla="*/ 735307 h 741892"/>
              <a:gd name="connsiteX1" fmla="*/ 0 w 11039088"/>
              <a:gd name="connsiteY1" fmla="*/ 741647 h 741892"/>
              <a:gd name="connsiteX0" fmla="*/ 1201 w 11039726"/>
              <a:gd name="connsiteY0" fmla="*/ 0 h 741892"/>
              <a:gd name="connsiteX1" fmla="*/ 11039088 w 11039726"/>
              <a:gd name="connsiteY1" fmla="*/ 0 h 741892"/>
              <a:gd name="connsiteX2" fmla="*/ 11039088 w 11039726"/>
              <a:gd name="connsiteY2" fmla="*/ 741892 h 741892"/>
              <a:gd name="connsiteX3" fmla="*/ 1201 w 11039726"/>
              <a:gd name="connsiteY3" fmla="*/ 741892 h 741892"/>
              <a:gd name="connsiteX4" fmla="*/ 1201 w 11039726"/>
              <a:gd name="connsiteY4" fmla="*/ 0 h 741892"/>
              <a:gd name="connsiteX0" fmla="*/ 11039726 w 11039726"/>
              <a:gd name="connsiteY0" fmla="*/ 735307 h 741892"/>
              <a:gd name="connsiteX1" fmla="*/ 0 w 11039726"/>
              <a:gd name="connsiteY1" fmla="*/ 741647 h 741892"/>
              <a:gd name="connsiteX0" fmla="*/ 1201 w 11039088"/>
              <a:gd name="connsiteY0" fmla="*/ 0 h 741892"/>
              <a:gd name="connsiteX1" fmla="*/ 11039088 w 11039088"/>
              <a:gd name="connsiteY1" fmla="*/ 0 h 741892"/>
              <a:gd name="connsiteX2" fmla="*/ 11039088 w 11039088"/>
              <a:gd name="connsiteY2" fmla="*/ 741892 h 741892"/>
              <a:gd name="connsiteX3" fmla="*/ 1201 w 11039088"/>
              <a:gd name="connsiteY3" fmla="*/ 741892 h 741892"/>
              <a:gd name="connsiteX4" fmla="*/ 1201 w 11039088"/>
              <a:gd name="connsiteY4" fmla="*/ 0 h 741892"/>
              <a:gd name="connsiteX0" fmla="*/ 11030458 w 11039088"/>
              <a:gd name="connsiteY0" fmla="*/ 738632 h 741892"/>
              <a:gd name="connsiteX1" fmla="*/ 0 w 11039088"/>
              <a:gd name="connsiteY1" fmla="*/ 741647 h 74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39088" h="741892" stroke="0" extrusionOk="0">
                <a:moveTo>
                  <a:pt x="1201" y="0"/>
                </a:moveTo>
                <a:lnTo>
                  <a:pt x="11039088" y="0"/>
                </a:lnTo>
                <a:lnTo>
                  <a:pt x="11039088" y="741892"/>
                </a:lnTo>
                <a:lnTo>
                  <a:pt x="1201" y="741892"/>
                </a:lnTo>
                <a:lnTo>
                  <a:pt x="1201" y="0"/>
                </a:lnTo>
                <a:close/>
              </a:path>
              <a:path w="11039088" h="741892" fill="none" extrusionOk="0">
                <a:moveTo>
                  <a:pt x="11030458" y="738632"/>
                </a:moveTo>
                <a:lnTo>
                  <a:pt x="0" y="741647"/>
                </a:lnTo>
              </a:path>
            </a:pathLst>
          </a:custGeom>
          <a:ln w="38100">
            <a:solidFill>
              <a:schemeClr val="accent2"/>
            </a:solidFill>
          </a:ln>
        </p:spPr>
        <p:txBody>
          <a:bodyPr wrap="none" bIns="72000">
            <a:spAutoFit/>
          </a:bodyPr>
          <a:lstStyle>
            <a:lvl1pPr>
              <a:tabLst>
                <a:tab pos="2695575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38" y="5277580"/>
            <a:ext cx="5516563" cy="881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11D209-974F-4D20-8A49-9DFBA55E6726}"/>
              </a:ext>
            </a:extLst>
          </p:cNvPr>
          <p:cNvGrpSpPr/>
          <p:nvPr userDrawn="1"/>
        </p:nvGrpSpPr>
        <p:grpSpPr>
          <a:xfrm>
            <a:off x="9873052" y="206375"/>
            <a:ext cx="2093120" cy="379322"/>
            <a:chOff x="9873052" y="206375"/>
            <a:chExt cx="2093120" cy="37932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374C43-9147-4829-AF25-C9AA4211DFFB}"/>
                </a:ext>
              </a:extLst>
            </p:cNvPr>
            <p:cNvSpPr/>
            <p:nvPr userDrawn="1"/>
          </p:nvSpPr>
          <p:spPr>
            <a:xfrm>
              <a:off x="9873052" y="303454"/>
              <a:ext cx="141379" cy="200990"/>
            </a:xfrm>
            <a:custGeom>
              <a:avLst/>
              <a:gdLst>
                <a:gd name="connsiteX0" fmla="*/ 78064 w 141379"/>
                <a:gd name="connsiteY0" fmla="*/ 178578 h 200990"/>
                <a:gd name="connsiteX1" fmla="*/ 92357 w 141379"/>
                <a:gd name="connsiteY1" fmla="*/ 172332 h 200990"/>
                <a:gd name="connsiteX2" fmla="*/ 102149 w 141379"/>
                <a:gd name="connsiteY2" fmla="*/ 162354 h 200990"/>
                <a:gd name="connsiteX3" fmla="*/ 105669 w 141379"/>
                <a:gd name="connsiteY3" fmla="*/ 148697 h 200990"/>
                <a:gd name="connsiteX4" fmla="*/ 101938 w 141379"/>
                <a:gd name="connsiteY4" fmla="*/ 136390 h 200990"/>
                <a:gd name="connsiteX5" fmla="*/ 92145 w 141379"/>
                <a:gd name="connsiteY5" fmla="*/ 127021 h 200990"/>
                <a:gd name="connsiteX6" fmla="*/ 78276 w 141379"/>
                <a:gd name="connsiteY6" fmla="*/ 119795 h 200990"/>
                <a:gd name="connsiteX7" fmla="*/ 61840 w 141379"/>
                <a:gd name="connsiteY7" fmla="*/ 113549 h 200990"/>
                <a:gd name="connsiteX8" fmla="*/ 39529 w 141379"/>
                <a:gd name="connsiteY8" fmla="*/ 104947 h 200990"/>
                <a:gd name="connsiteX9" fmla="*/ 19758 w 141379"/>
                <a:gd name="connsiteY9" fmla="*/ 93434 h 200990"/>
                <a:gd name="connsiteX10" fmla="*/ 5493 w 141379"/>
                <a:gd name="connsiteY10" fmla="*/ 76654 h 200990"/>
                <a:gd name="connsiteX11" fmla="*/ 14 w 141379"/>
                <a:gd name="connsiteY11" fmla="*/ 52225 h 200990"/>
                <a:gd name="connsiteX12" fmla="*/ 5863 w 141379"/>
                <a:gd name="connsiteY12" fmla="*/ 30390 h 200990"/>
                <a:gd name="connsiteX13" fmla="*/ 21743 w 141379"/>
                <a:gd name="connsiteY13" fmla="*/ 13795 h 200990"/>
                <a:gd name="connsiteX14" fmla="*/ 44584 w 141379"/>
                <a:gd name="connsiteY14" fmla="*/ 3447 h 200990"/>
                <a:gd name="connsiteX15" fmla="*/ 71554 w 141379"/>
                <a:gd name="connsiteY15" fmla="*/ -73 h 200990"/>
                <a:gd name="connsiteX16" fmla="*/ 91060 w 141379"/>
                <a:gd name="connsiteY16" fmla="*/ 694 h 200990"/>
                <a:gd name="connsiteX17" fmla="*/ 107099 w 141379"/>
                <a:gd name="connsiteY17" fmla="*/ 3341 h 200990"/>
                <a:gd name="connsiteX18" fmla="*/ 121152 w 141379"/>
                <a:gd name="connsiteY18" fmla="*/ 8634 h 200990"/>
                <a:gd name="connsiteX19" fmla="*/ 135603 w 141379"/>
                <a:gd name="connsiteY19" fmla="*/ 16574 h 200990"/>
                <a:gd name="connsiteX20" fmla="*/ 136583 w 141379"/>
                <a:gd name="connsiteY20" fmla="*/ 30020 h 200990"/>
                <a:gd name="connsiteX21" fmla="*/ 136397 w 141379"/>
                <a:gd name="connsiteY21" fmla="*/ 41559 h 200990"/>
                <a:gd name="connsiteX22" fmla="*/ 126446 w 141379"/>
                <a:gd name="connsiteY22" fmla="*/ 34519 h 200990"/>
                <a:gd name="connsiteX23" fmla="*/ 114165 w 141379"/>
                <a:gd name="connsiteY23" fmla="*/ 27876 h 200990"/>
                <a:gd name="connsiteX24" fmla="*/ 97782 w 141379"/>
                <a:gd name="connsiteY24" fmla="*/ 22582 h 200990"/>
                <a:gd name="connsiteX25" fmla="*/ 75550 w 141379"/>
                <a:gd name="connsiteY25" fmla="*/ 19274 h 200990"/>
                <a:gd name="connsiteX26" fmla="*/ 60914 w 141379"/>
                <a:gd name="connsiteY26" fmla="*/ 21021 h 200990"/>
                <a:gd name="connsiteX27" fmla="*/ 48131 w 141379"/>
                <a:gd name="connsiteY27" fmla="*/ 26235 h 200990"/>
                <a:gd name="connsiteX28" fmla="*/ 39158 w 141379"/>
                <a:gd name="connsiteY28" fmla="*/ 34466 h 200990"/>
                <a:gd name="connsiteX29" fmla="*/ 35718 w 141379"/>
                <a:gd name="connsiteY29" fmla="*/ 45873 h 200990"/>
                <a:gd name="connsiteX30" fmla="*/ 39423 w 141379"/>
                <a:gd name="connsiteY30" fmla="*/ 57995 h 200990"/>
                <a:gd name="connsiteX31" fmla="*/ 49374 w 141379"/>
                <a:gd name="connsiteY31" fmla="*/ 67391 h 200990"/>
                <a:gd name="connsiteX32" fmla="*/ 63587 w 141379"/>
                <a:gd name="connsiteY32" fmla="*/ 75013 h 200990"/>
                <a:gd name="connsiteX33" fmla="*/ 80102 w 141379"/>
                <a:gd name="connsiteY33" fmla="*/ 81815 h 200990"/>
                <a:gd name="connsiteX34" fmla="*/ 101938 w 141379"/>
                <a:gd name="connsiteY34" fmla="*/ 90999 h 200990"/>
                <a:gd name="connsiteX35" fmla="*/ 121602 w 141379"/>
                <a:gd name="connsiteY35" fmla="*/ 102724 h 200990"/>
                <a:gd name="connsiteX36" fmla="*/ 135841 w 141379"/>
                <a:gd name="connsiteY36" fmla="*/ 119160 h 200990"/>
                <a:gd name="connsiteX37" fmla="*/ 141294 w 141379"/>
                <a:gd name="connsiteY37" fmla="*/ 142451 h 200990"/>
                <a:gd name="connsiteX38" fmla="*/ 134465 w 141379"/>
                <a:gd name="connsiteY38" fmla="*/ 168918 h 200990"/>
                <a:gd name="connsiteX39" fmla="*/ 116680 w 141379"/>
                <a:gd name="connsiteY39" fmla="*/ 187100 h 200990"/>
                <a:gd name="connsiteX40" fmla="*/ 92092 w 141379"/>
                <a:gd name="connsiteY40" fmla="*/ 197475 h 200990"/>
                <a:gd name="connsiteX41" fmla="*/ 65149 w 141379"/>
                <a:gd name="connsiteY41" fmla="*/ 200916 h 200990"/>
                <a:gd name="connsiteX42" fmla="*/ 34871 w 141379"/>
                <a:gd name="connsiteY42" fmla="*/ 198534 h 200990"/>
                <a:gd name="connsiteX43" fmla="*/ 3455 w 141379"/>
                <a:gd name="connsiteY43" fmla="*/ 191838 h 200990"/>
                <a:gd name="connsiteX44" fmla="*/ -65 w 141379"/>
                <a:gd name="connsiteY44" fmla="*/ 165186 h 200990"/>
                <a:gd name="connsiteX45" fmla="*/ 28307 w 141379"/>
                <a:gd name="connsiteY45" fmla="*/ 178419 h 200990"/>
                <a:gd name="connsiteX46" fmla="*/ 60967 w 141379"/>
                <a:gd name="connsiteY46" fmla="*/ 180748 h 200990"/>
                <a:gd name="connsiteX47" fmla="*/ 78064 w 141379"/>
                <a:gd name="connsiteY47" fmla="*/ 178578 h 2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379" h="200990">
                  <a:moveTo>
                    <a:pt x="78064" y="178578"/>
                  </a:moveTo>
                  <a:cubicBezTo>
                    <a:pt x="83132" y="177273"/>
                    <a:pt x="87957" y="175164"/>
                    <a:pt x="92357" y="172332"/>
                  </a:cubicBezTo>
                  <a:cubicBezTo>
                    <a:pt x="96334" y="169791"/>
                    <a:pt x="99685" y="166379"/>
                    <a:pt x="102149" y="162354"/>
                  </a:cubicBezTo>
                  <a:cubicBezTo>
                    <a:pt x="104552" y="158209"/>
                    <a:pt x="105770" y="153485"/>
                    <a:pt x="105669" y="148697"/>
                  </a:cubicBezTo>
                  <a:cubicBezTo>
                    <a:pt x="105759" y="144303"/>
                    <a:pt x="104452" y="139995"/>
                    <a:pt x="101938" y="136390"/>
                  </a:cubicBezTo>
                  <a:cubicBezTo>
                    <a:pt x="99264" y="132700"/>
                    <a:pt x="95948" y="129527"/>
                    <a:pt x="92145" y="127021"/>
                  </a:cubicBezTo>
                  <a:cubicBezTo>
                    <a:pt x="87793" y="124125"/>
                    <a:pt x="83143" y="121703"/>
                    <a:pt x="78276" y="119795"/>
                  </a:cubicBezTo>
                  <a:cubicBezTo>
                    <a:pt x="72983" y="117704"/>
                    <a:pt x="67689" y="115640"/>
                    <a:pt x="61840" y="113549"/>
                  </a:cubicBezTo>
                  <a:cubicBezTo>
                    <a:pt x="54271" y="110955"/>
                    <a:pt x="46834" y="108089"/>
                    <a:pt x="39529" y="104947"/>
                  </a:cubicBezTo>
                  <a:cubicBezTo>
                    <a:pt x="32469" y="101980"/>
                    <a:pt x="25823" y="98111"/>
                    <a:pt x="19758" y="93434"/>
                  </a:cubicBezTo>
                  <a:cubicBezTo>
                    <a:pt x="13893" y="88887"/>
                    <a:pt x="9035" y="83176"/>
                    <a:pt x="5493" y="76654"/>
                  </a:cubicBezTo>
                  <a:cubicBezTo>
                    <a:pt x="1626" y="69106"/>
                    <a:pt x="-259" y="60700"/>
                    <a:pt x="14" y="52225"/>
                  </a:cubicBezTo>
                  <a:cubicBezTo>
                    <a:pt x="-85" y="44547"/>
                    <a:pt x="1939" y="36991"/>
                    <a:pt x="5863" y="30390"/>
                  </a:cubicBezTo>
                  <a:cubicBezTo>
                    <a:pt x="9878" y="23763"/>
                    <a:pt x="15299" y="18099"/>
                    <a:pt x="21743" y="13795"/>
                  </a:cubicBezTo>
                  <a:cubicBezTo>
                    <a:pt x="28714" y="9074"/>
                    <a:pt x="36438" y="5575"/>
                    <a:pt x="44584" y="3447"/>
                  </a:cubicBezTo>
                  <a:cubicBezTo>
                    <a:pt x="53375" y="1070"/>
                    <a:pt x="62447" y="-116"/>
                    <a:pt x="71554" y="-73"/>
                  </a:cubicBezTo>
                  <a:cubicBezTo>
                    <a:pt x="78841" y="-73"/>
                    <a:pt x="85343" y="183"/>
                    <a:pt x="91060" y="694"/>
                  </a:cubicBezTo>
                  <a:cubicBezTo>
                    <a:pt x="96469" y="1136"/>
                    <a:pt x="101834" y="2023"/>
                    <a:pt x="107099" y="3341"/>
                  </a:cubicBezTo>
                  <a:cubicBezTo>
                    <a:pt x="111945" y="4638"/>
                    <a:pt x="116653" y="6411"/>
                    <a:pt x="121152" y="8634"/>
                  </a:cubicBezTo>
                  <a:cubicBezTo>
                    <a:pt x="125580" y="10839"/>
                    <a:pt x="130397" y="13486"/>
                    <a:pt x="135603" y="16574"/>
                  </a:cubicBezTo>
                  <a:cubicBezTo>
                    <a:pt x="136342" y="21016"/>
                    <a:pt x="136667" y="25518"/>
                    <a:pt x="136583" y="30020"/>
                  </a:cubicBezTo>
                  <a:cubicBezTo>
                    <a:pt x="136583" y="33804"/>
                    <a:pt x="136397" y="37642"/>
                    <a:pt x="136397" y="41559"/>
                  </a:cubicBezTo>
                  <a:cubicBezTo>
                    <a:pt x="133248" y="39204"/>
                    <a:pt x="129939" y="36874"/>
                    <a:pt x="126446" y="34519"/>
                  </a:cubicBezTo>
                  <a:cubicBezTo>
                    <a:pt x="122539" y="31978"/>
                    <a:pt x="118432" y="29755"/>
                    <a:pt x="114165" y="27876"/>
                  </a:cubicBezTo>
                  <a:cubicBezTo>
                    <a:pt x="108888" y="25589"/>
                    <a:pt x="103401" y="23818"/>
                    <a:pt x="97782" y="22582"/>
                  </a:cubicBezTo>
                  <a:cubicBezTo>
                    <a:pt x="90454" y="20984"/>
                    <a:pt x="83026" y="19880"/>
                    <a:pt x="75550" y="19274"/>
                  </a:cubicBezTo>
                  <a:cubicBezTo>
                    <a:pt x="70619" y="19258"/>
                    <a:pt x="65704" y="19846"/>
                    <a:pt x="60914" y="21021"/>
                  </a:cubicBezTo>
                  <a:cubicBezTo>
                    <a:pt x="56413" y="22098"/>
                    <a:pt x="52102" y="23855"/>
                    <a:pt x="48131" y="26235"/>
                  </a:cubicBezTo>
                  <a:cubicBezTo>
                    <a:pt x="44611" y="28339"/>
                    <a:pt x="41558" y="31142"/>
                    <a:pt x="39158" y="34466"/>
                  </a:cubicBezTo>
                  <a:cubicBezTo>
                    <a:pt x="36827" y="37806"/>
                    <a:pt x="35621" y="41803"/>
                    <a:pt x="35718" y="45873"/>
                  </a:cubicBezTo>
                  <a:cubicBezTo>
                    <a:pt x="35612" y="50208"/>
                    <a:pt x="36912" y="54459"/>
                    <a:pt x="39423" y="57995"/>
                  </a:cubicBezTo>
                  <a:cubicBezTo>
                    <a:pt x="42184" y="61669"/>
                    <a:pt x="45549" y="64845"/>
                    <a:pt x="49374" y="67391"/>
                  </a:cubicBezTo>
                  <a:cubicBezTo>
                    <a:pt x="53831" y="70424"/>
                    <a:pt x="58595" y="72978"/>
                    <a:pt x="63587" y="75013"/>
                  </a:cubicBezTo>
                  <a:lnTo>
                    <a:pt x="80102" y="81815"/>
                  </a:lnTo>
                  <a:cubicBezTo>
                    <a:pt x="87354" y="84674"/>
                    <a:pt x="94633" y="87736"/>
                    <a:pt x="101938" y="90999"/>
                  </a:cubicBezTo>
                  <a:cubicBezTo>
                    <a:pt x="108941" y="94101"/>
                    <a:pt x="115544" y="98037"/>
                    <a:pt x="121602" y="102724"/>
                  </a:cubicBezTo>
                  <a:cubicBezTo>
                    <a:pt x="127375" y="107221"/>
                    <a:pt x="132213" y="112805"/>
                    <a:pt x="135841" y="119160"/>
                  </a:cubicBezTo>
                  <a:cubicBezTo>
                    <a:pt x="139655" y="126317"/>
                    <a:pt x="141534" y="134344"/>
                    <a:pt x="141294" y="142451"/>
                  </a:cubicBezTo>
                  <a:cubicBezTo>
                    <a:pt x="141540" y="151738"/>
                    <a:pt x="139174" y="160909"/>
                    <a:pt x="134465" y="168918"/>
                  </a:cubicBezTo>
                  <a:cubicBezTo>
                    <a:pt x="130006" y="176260"/>
                    <a:pt x="123921" y="182479"/>
                    <a:pt x="116680" y="187100"/>
                  </a:cubicBezTo>
                  <a:cubicBezTo>
                    <a:pt x="109131" y="191928"/>
                    <a:pt x="100818" y="195437"/>
                    <a:pt x="92092" y="197475"/>
                  </a:cubicBezTo>
                  <a:cubicBezTo>
                    <a:pt x="83281" y="199699"/>
                    <a:pt x="74235" y="200852"/>
                    <a:pt x="65149" y="200916"/>
                  </a:cubicBezTo>
                  <a:cubicBezTo>
                    <a:pt x="55250" y="200625"/>
                    <a:pt x="45166" y="199857"/>
                    <a:pt x="34871" y="198534"/>
                  </a:cubicBezTo>
                  <a:cubicBezTo>
                    <a:pt x="24233" y="197163"/>
                    <a:pt x="13726" y="194924"/>
                    <a:pt x="3455" y="191838"/>
                  </a:cubicBezTo>
                  <a:lnTo>
                    <a:pt x="-65" y="165186"/>
                  </a:lnTo>
                  <a:cubicBezTo>
                    <a:pt x="8439" y="171403"/>
                    <a:pt x="18077" y="175900"/>
                    <a:pt x="28307" y="178419"/>
                  </a:cubicBezTo>
                  <a:cubicBezTo>
                    <a:pt x="39043" y="180632"/>
                    <a:pt x="50025" y="181415"/>
                    <a:pt x="60967" y="180748"/>
                  </a:cubicBezTo>
                  <a:cubicBezTo>
                    <a:pt x="66737" y="180783"/>
                    <a:pt x="72486" y="180052"/>
                    <a:pt x="78064" y="178578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2495A0-BF05-4F7E-AA9C-B7D6F2275AA9}"/>
                </a:ext>
              </a:extLst>
            </p:cNvPr>
            <p:cNvSpPr/>
            <p:nvPr userDrawn="1"/>
          </p:nvSpPr>
          <p:spPr>
            <a:xfrm>
              <a:off x="10043101" y="303548"/>
              <a:ext cx="345855" cy="197005"/>
            </a:xfrm>
            <a:custGeom>
              <a:avLst/>
              <a:gdLst>
                <a:gd name="connsiteX0" fmla="*/ 297501 w 345855"/>
                <a:gd name="connsiteY0" fmla="*/ 58271 h 197005"/>
                <a:gd name="connsiteX1" fmla="*/ 287999 w 345855"/>
                <a:gd name="connsiteY1" fmla="*/ 37309 h 197005"/>
                <a:gd name="connsiteX2" fmla="*/ 272119 w 345855"/>
                <a:gd name="connsiteY2" fmla="*/ 26140 h 197005"/>
                <a:gd name="connsiteX3" fmla="*/ 250337 w 345855"/>
                <a:gd name="connsiteY3" fmla="*/ 23202 h 197005"/>
                <a:gd name="connsiteX4" fmla="*/ 227761 w 345855"/>
                <a:gd name="connsiteY4" fmla="*/ 25849 h 197005"/>
                <a:gd name="connsiteX5" fmla="*/ 210134 w 345855"/>
                <a:gd name="connsiteY5" fmla="*/ 36806 h 197005"/>
                <a:gd name="connsiteX6" fmla="*/ 198859 w 345855"/>
                <a:gd name="connsiteY6" fmla="*/ 57980 h 197005"/>
                <a:gd name="connsiteX7" fmla="*/ 194889 w 345855"/>
                <a:gd name="connsiteY7" fmla="*/ 90904 h 197005"/>
                <a:gd name="connsiteX8" fmla="*/ 195286 w 345855"/>
                <a:gd name="connsiteY8" fmla="*/ 95589 h 197005"/>
                <a:gd name="connsiteX9" fmla="*/ 195656 w 345855"/>
                <a:gd name="connsiteY9" fmla="*/ 108823 h 197005"/>
                <a:gd name="connsiteX10" fmla="*/ 195656 w 345855"/>
                <a:gd name="connsiteY10" fmla="*/ 196719 h 197005"/>
                <a:gd name="connsiteX11" fmla="*/ 150663 w 345855"/>
                <a:gd name="connsiteY11" fmla="*/ 196719 h 197005"/>
                <a:gd name="connsiteX12" fmla="*/ 150663 w 345855"/>
                <a:gd name="connsiteY12" fmla="*/ 91725 h 197005"/>
                <a:gd name="connsiteX13" fmla="*/ 147275 w 345855"/>
                <a:gd name="connsiteY13" fmla="*/ 59594 h 197005"/>
                <a:gd name="connsiteX14" fmla="*/ 137588 w 345855"/>
                <a:gd name="connsiteY14" fmla="*/ 38818 h 197005"/>
                <a:gd name="connsiteX15" fmla="*/ 121946 w 345855"/>
                <a:gd name="connsiteY15" fmla="*/ 27622 h 197005"/>
                <a:gd name="connsiteX16" fmla="*/ 100376 w 345855"/>
                <a:gd name="connsiteY16" fmla="*/ 24684 h 197005"/>
                <a:gd name="connsiteX17" fmla="*/ 77800 w 345855"/>
                <a:gd name="connsiteY17" fmla="*/ 27331 h 197005"/>
                <a:gd name="connsiteX18" fmla="*/ 60173 w 345855"/>
                <a:gd name="connsiteY18" fmla="*/ 38315 h 197005"/>
                <a:gd name="connsiteX19" fmla="*/ 48898 w 345855"/>
                <a:gd name="connsiteY19" fmla="*/ 59488 h 197005"/>
                <a:gd name="connsiteX20" fmla="*/ 44928 w 345855"/>
                <a:gd name="connsiteY20" fmla="*/ 92413 h 197005"/>
                <a:gd name="connsiteX21" fmla="*/ 44928 w 345855"/>
                <a:gd name="connsiteY21" fmla="*/ 196825 h 197005"/>
                <a:gd name="connsiteX22" fmla="*/ -65 w 345855"/>
                <a:gd name="connsiteY22" fmla="*/ 196825 h 197005"/>
                <a:gd name="connsiteX23" fmla="*/ -65 w 345855"/>
                <a:gd name="connsiteY23" fmla="*/ 104614 h 197005"/>
                <a:gd name="connsiteX24" fmla="*/ 25316 w 345855"/>
                <a:gd name="connsiteY24" fmla="*/ 29104 h 197005"/>
                <a:gd name="connsiteX25" fmla="*/ 98338 w 345855"/>
                <a:gd name="connsiteY25" fmla="*/ 1447 h 197005"/>
                <a:gd name="connsiteX26" fmla="*/ 143623 w 345855"/>
                <a:gd name="connsiteY26" fmla="*/ 8725 h 197005"/>
                <a:gd name="connsiteX27" fmla="*/ 173530 w 345855"/>
                <a:gd name="connsiteY27" fmla="*/ 29898 h 197005"/>
                <a:gd name="connsiteX28" fmla="*/ 204920 w 345855"/>
                <a:gd name="connsiteY28" fmla="*/ 7613 h 197005"/>
                <a:gd name="connsiteX29" fmla="*/ 248431 w 345855"/>
                <a:gd name="connsiteY29" fmla="*/ -36 h 197005"/>
                <a:gd name="connsiteX30" fmla="*/ 293292 w 345855"/>
                <a:gd name="connsiteY30" fmla="*/ 7243 h 197005"/>
                <a:gd name="connsiteX31" fmla="*/ 323544 w 345855"/>
                <a:gd name="connsiteY31" fmla="*/ 27807 h 197005"/>
                <a:gd name="connsiteX32" fmla="*/ 340483 w 345855"/>
                <a:gd name="connsiteY32" fmla="*/ 60150 h 197005"/>
                <a:gd name="connsiteX33" fmla="*/ 345776 w 345855"/>
                <a:gd name="connsiteY33" fmla="*/ 103079 h 197005"/>
                <a:gd name="connsiteX34" fmla="*/ 345776 w 345855"/>
                <a:gd name="connsiteY34" fmla="*/ 196931 h 197005"/>
                <a:gd name="connsiteX35" fmla="*/ 300783 w 345855"/>
                <a:gd name="connsiteY35" fmla="*/ 196931 h 197005"/>
                <a:gd name="connsiteX36" fmla="*/ 300783 w 345855"/>
                <a:gd name="connsiteY36" fmla="*/ 91063 h 197005"/>
                <a:gd name="connsiteX37" fmla="*/ 297501 w 345855"/>
                <a:gd name="connsiteY37" fmla="*/ 58271 h 1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5855" h="197005">
                  <a:moveTo>
                    <a:pt x="297501" y="58271"/>
                  </a:moveTo>
                  <a:cubicBezTo>
                    <a:pt x="295915" y="50670"/>
                    <a:pt x="292670" y="43513"/>
                    <a:pt x="287999" y="37309"/>
                  </a:cubicBezTo>
                  <a:cubicBezTo>
                    <a:pt x="283878" y="32148"/>
                    <a:pt x="278370" y="28273"/>
                    <a:pt x="272119" y="26140"/>
                  </a:cubicBezTo>
                  <a:cubicBezTo>
                    <a:pt x="265103" y="23824"/>
                    <a:pt x="257716" y="22826"/>
                    <a:pt x="250337" y="23202"/>
                  </a:cubicBezTo>
                  <a:cubicBezTo>
                    <a:pt x="242717" y="22837"/>
                    <a:pt x="235089" y="23732"/>
                    <a:pt x="227761" y="25849"/>
                  </a:cubicBezTo>
                  <a:cubicBezTo>
                    <a:pt x="221004" y="27845"/>
                    <a:pt x="214914" y="31629"/>
                    <a:pt x="210134" y="36806"/>
                  </a:cubicBezTo>
                  <a:cubicBezTo>
                    <a:pt x="204790" y="42896"/>
                    <a:pt x="200929" y="50146"/>
                    <a:pt x="198859" y="57980"/>
                  </a:cubicBezTo>
                  <a:cubicBezTo>
                    <a:pt x="195977" y="68709"/>
                    <a:pt x="194640" y="79796"/>
                    <a:pt x="194889" y="90904"/>
                  </a:cubicBezTo>
                  <a:cubicBezTo>
                    <a:pt x="194931" y="92471"/>
                    <a:pt x="195064" y="94036"/>
                    <a:pt x="195286" y="95589"/>
                  </a:cubicBezTo>
                  <a:cubicBezTo>
                    <a:pt x="195524" y="97680"/>
                    <a:pt x="195656" y="102126"/>
                    <a:pt x="195656" y="108823"/>
                  </a:cubicBezTo>
                  <a:lnTo>
                    <a:pt x="195656" y="196719"/>
                  </a:lnTo>
                  <a:lnTo>
                    <a:pt x="150663" y="196719"/>
                  </a:lnTo>
                  <a:lnTo>
                    <a:pt x="150663" y="91725"/>
                  </a:lnTo>
                  <a:cubicBezTo>
                    <a:pt x="150877" y="80916"/>
                    <a:pt x="149739" y="70120"/>
                    <a:pt x="147275" y="59594"/>
                  </a:cubicBezTo>
                  <a:cubicBezTo>
                    <a:pt x="145550" y="52062"/>
                    <a:pt x="142246" y="44982"/>
                    <a:pt x="137588" y="38818"/>
                  </a:cubicBezTo>
                  <a:cubicBezTo>
                    <a:pt x="133534" y="33686"/>
                    <a:pt x="128111" y="29806"/>
                    <a:pt x="121946" y="27622"/>
                  </a:cubicBezTo>
                  <a:cubicBezTo>
                    <a:pt x="115002" y="25309"/>
                    <a:pt x="107686" y="24311"/>
                    <a:pt x="100376" y="24684"/>
                  </a:cubicBezTo>
                  <a:cubicBezTo>
                    <a:pt x="92756" y="24332"/>
                    <a:pt x="85131" y="25227"/>
                    <a:pt x="77800" y="27331"/>
                  </a:cubicBezTo>
                  <a:cubicBezTo>
                    <a:pt x="71051" y="29356"/>
                    <a:pt x="64966" y="33149"/>
                    <a:pt x="60173" y="38315"/>
                  </a:cubicBezTo>
                  <a:cubicBezTo>
                    <a:pt x="54829" y="44405"/>
                    <a:pt x="50968" y="51654"/>
                    <a:pt x="48898" y="59488"/>
                  </a:cubicBezTo>
                  <a:cubicBezTo>
                    <a:pt x="46019" y="70218"/>
                    <a:pt x="44682" y="81305"/>
                    <a:pt x="44928" y="92413"/>
                  </a:cubicBezTo>
                  <a:lnTo>
                    <a:pt x="44928" y="196825"/>
                  </a:lnTo>
                  <a:lnTo>
                    <a:pt x="-65" y="196825"/>
                  </a:lnTo>
                  <a:lnTo>
                    <a:pt x="-65" y="104614"/>
                  </a:lnTo>
                  <a:cubicBezTo>
                    <a:pt x="-65" y="72714"/>
                    <a:pt x="8396" y="47544"/>
                    <a:pt x="25316" y="29104"/>
                  </a:cubicBezTo>
                  <a:cubicBezTo>
                    <a:pt x="42236" y="10665"/>
                    <a:pt x="66578" y="1447"/>
                    <a:pt x="98338" y="1447"/>
                  </a:cubicBezTo>
                  <a:cubicBezTo>
                    <a:pt x="113755" y="1042"/>
                    <a:pt x="129111" y="3508"/>
                    <a:pt x="143623" y="8725"/>
                  </a:cubicBezTo>
                  <a:cubicBezTo>
                    <a:pt x="155242" y="13103"/>
                    <a:pt x="165540" y="20394"/>
                    <a:pt x="173530" y="29898"/>
                  </a:cubicBezTo>
                  <a:cubicBezTo>
                    <a:pt x="182060" y="20066"/>
                    <a:pt x="192824" y="12425"/>
                    <a:pt x="204920" y="7613"/>
                  </a:cubicBezTo>
                  <a:cubicBezTo>
                    <a:pt x="218791" y="2267"/>
                    <a:pt x="233570" y="-329"/>
                    <a:pt x="248431" y="-36"/>
                  </a:cubicBezTo>
                  <a:cubicBezTo>
                    <a:pt x="263708" y="-419"/>
                    <a:pt x="278921" y="2050"/>
                    <a:pt x="293292" y="7243"/>
                  </a:cubicBezTo>
                  <a:cubicBezTo>
                    <a:pt x="304901" y="11530"/>
                    <a:pt x="315286" y="18589"/>
                    <a:pt x="323544" y="27807"/>
                  </a:cubicBezTo>
                  <a:cubicBezTo>
                    <a:pt x="331548" y="37179"/>
                    <a:pt x="337338" y="48235"/>
                    <a:pt x="340483" y="60150"/>
                  </a:cubicBezTo>
                  <a:cubicBezTo>
                    <a:pt x="344188" y="74154"/>
                    <a:pt x="345969" y="88597"/>
                    <a:pt x="345776" y="103079"/>
                  </a:cubicBezTo>
                  <a:lnTo>
                    <a:pt x="345776" y="196931"/>
                  </a:lnTo>
                  <a:lnTo>
                    <a:pt x="300783" y="196931"/>
                  </a:lnTo>
                  <a:lnTo>
                    <a:pt x="300783" y="91063"/>
                  </a:lnTo>
                  <a:cubicBezTo>
                    <a:pt x="300965" y="80042"/>
                    <a:pt x="299864" y="69038"/>
                    <a:pt x="297501" y="58271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805E092-E288-45F2-8CD5-DCC4FB78C59A}"/>
                </a:ext>
              </a:extLst>
            </p:cNvPr>
            <p:cNvSpPr/>
            <p:nvPr userDrawn="1"/>
          </p:nvSpPr>
          <p:spPr>
            <a:xfrm>
              <a:off x="10421867" y="303518"/>
              <a:ext cx="204561" cy="200783"/>
            </a:xfrm>
            <a:custGeom>
              <a:avLst/>
              <a:gdLst>
                <a:gd name="connsiteX0" fmla="*/ 158550 w 204561"/>
                <a:gd name="connsiteY0" fmla="*/ 93290 h 200783"/>
                <a:gd name="connsiteX1" fmla="*/ 154527 w 204561"/>
                <a:gd name="connsiteY1" fmla="*/ 59704 h 200783"/>
                <a:gd name="connsiteX2" fmla="*/ 143040 w 204561"/>
                <a:gd name="connsiteY2" fmla="*/ 38213 h 200783"/>
                <a:gd name="connsiteX3" fmla="*/ 125149 w 204561"/>
                <a:gd name="connsiteY3" fmla="*/ 26726 h 200783"/>
                <a:gd name="connsiteX4" fmla="*/ 102229 w 204561"/>
                <a:gd name="connsiteY4" fmla="*/ 23735 h 200783"/>
                <a:gd name="connsiteX5" fmla="*/ 79308 w 204561"/>
                <a:gd name="connsiteY5" fmla="*/ 26541 h 200783"/>
                <a:gd name="connsiteX6" fmla="*/ 61417 w 204561"/>
                <a:gd name="connsiteY6" fmla="*/ 37789 h 200783"/>
                <a:gd name="connsiteX7" fmla="*/ 49957 w 204561"/>
                <a:gd name="connsiteY7" fmla="*/ 59519 h 200783"/>
                <a:gd name="connsiteX8" fmla="*/ 45934 w 204561"/>
                <a:gd name="connsiteY8" fmla="*/ 93290 h 200783"/>
                <a:gd name="connsiteX9" fmla="*/ 45934 w 204561"/>
                <a:gd name="connsiteY9" fmla="*/ 107371 h 200783"/>
                <a:gd name="connsiteX10" fmla="*/ 49957 w 204561"/>
                <a:gd name="connsiteY10" fmla="*/ 141142 h 200783"/>
                <a:gd name="connsiteX11" fmla="*/ 61417 w 204561"/>
                <a:gd name="connsiteY11" fmla="*/ 162845 h 200783"/>
                <a:gd name="connsiteX12" fmla="*/ 79308 w 204561"/>
                <a:gd name="connsiteY12" fmla="*/ 174120 h 200783"/>
                <a:gd name="connsiteX13" fmla="*/ 102229 w 204561"/>
                <a:gd name="connsiteY13" fmla="*/ 176926 h 200783"/>
                <a:gd name="connsiteX14" fmla="*/ 143040 w 204561"/>
                <a:gd name="connsiteY14" fmla="*/ 156017 h 200783"/>
                <a:gd name="connsiteX15" fmla="*/ 158550 w 204561"/>
                <a:gd name="connsiteY15" fmla="*/ 94084 h 200783"/>
                <a:gd name="connsiteX16" fmla="*/ 158550 w 204561"/>
                <a:gd name="connsiteY16" fmla="*/ 93290 h 200783"/>
                <a:gd name="connsiteX17" fmla="*/ 204496 w 204561"/>
                <a:gd name="connsiteY17" fmla="*/ 200349 h 200783"/>
                <a:gd name="connsiteX18" fmla="*/ 157782 w 204561"/>
                <a:gd name="connsiteY18" fmla="*/ 200349 h 200783"/>
                <a:gd name="connsiteX19" fmla="*/ 157782 w 204561"/>
                <a:gd name="connsiteY19" fmla="*/ 199131 h 200783"/>
                <a:gd name="connsiteX20" fmla="*/ 158550 w 204561"/>
                <a:gd name="connsiteY20" fmla="*/ 158928 h 200783"/>
                <a:gd name="connsiteX21" fmla="*/ 145078 w 204561"/>
                <a:gd name="connsiteY21" fmla="*/ 179440 h 200783"/>
                <a:gd name="connsiteX22" fmla="*/ 131633 w 204561"/>
                <a:gd name="connsiteY22" fmla="*/ 192117 h 200783"/>
                <a:gd name="connsiteX23" fmla="*/ 116997 w 204561"/>
                <a:gd name="connsiteY23" fmla="*/ 198708 h 200783"/>
                <a:gd name="connsiteX24" fmla="*/ 100323 w 204561"/>
                <a:gd name="connsiteY24" fmla="*/ 200666 h 200783"/>
                <a:gd name="connsiteX25" fmla="*/ 55329 w 204561"/>
                <a:gd name="connsiteY25" fmla="*/ 193838 h 200783"/>
                <a:gd name="connsiteX26" fmla="*/ 24840 w 204561"/>
                <a:gd name="connsiteY26" fmla="*/ 173935 h 200783"/>
                <a:gd name="connsiteX27" fmla="*/ 6763 w 204561"/>
                <a:gd name="connsiteY27" fmla="*/ 142360 h 200783"/>
                <a:gd name="connsiteX28" fmla="*/ -65 w 204561"/>
                <a:gd name="connsiteY28" fmla="*/ 100542 h 200783"/>
                <a:gd name="connsiteX29" fmla="*/ 6763 w 204561"/>
                <a:gd name="connsiteY29" fmla="*/ 58698 h 200783"/>
                <a:gd name="connsiteX30" fmla="*/ 24813 w 204561"/>
                <a:gd name="connsiteY30" fmla="*/ 27123 h 200783"/>
                <a:gd name="connsiteX31" fmla="*/ 55303 w 204561"/>
                <a:gd name="connsiteY31" fmla="*/ 7008 h 200783"/>
                <a:gd name="connsiteX32" fmla="*/ 100297 w 204561"/>
                <a:gd name="connsiteY32" fmla="*/ -32 h 200783"/>
                <a:gd name="connsiteX33" fmla="*/ 147434 w 204561"/>
                <a:gd name="connsiteY33" fmla="*/ 7008 h 200783"/>
                <a:gd name="connsiteX34" fmla="*/ 197721 w 204561"/>
                <a:gd name="connsiteY34" fmla="*/ 58592 h 200783"/>
                <a:gd name="connsiteX35" fmla="*/ 204496 w 204561"/>
                <a:gd name="connsiteY35" fmla="*/ 100278 h 200783"/>
                <a:gd name="connsiteX36" fmla="*/ 204496 w 204561"/>
                <a:gd name="connsiteY36" fmla="*/ 200269 h 2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4561" h="200783">
                  <a:moveTo>
                    <a:pt x="158550" y="93290"/>
                  </a:moveTo>
                  <a:cubicBezTo>
                    <a:pt x="158807" y="81960"/>
                    <a:pt x="157452" y="70653"/>
                    <a:pt x="154527" y="59704"/>
                  </a:cubicBezTo>
                  <a:cubicBezTo>
                    <a:pt x="152394" y="51756"/>
                    <a:pt x="148464" y="44403"/>
                    <a:pt x="143040" y="38213"/>
                  </a:cubicBezTo>
                  <a:cubicBezTo>
                    <a:pt x="138168" y="32903"/>
                    <a:pt x="132004" y="28947"/>
                    <a:pt x="125149" y="26726"/>
                  </a:cubicBezTo>
                  <a:cubicBezTo>
                    <a:pt x="117738" y="24413"/>
                    <a:pt x="109983" y="23399"/>
                    <a:pt x="102229" y="23735"/>
                  </a:cubicBezTo>
                  <a:cubicBezTo>
                    <a:pt x="94487" y="23394"/>
                    <a:pt x="86740" y="24344"/>
                    <a:pt x="79308" y="26541"/>
                  </a:cubicBezTo>
                  <a:cubicBezTo>
                    <a:pt x="72446" y="28621"/>
                    <a:pt x="66266" y="32506"/>
                    <a:pt x="61417" y="37789"/>
                  </a:cubicBezTo>
                  <a:cubicBezTo>
                    <a:pt x="55970" y="44051"/>
                    <a:pt x="52048" y="51488"/>
                    <a:pt x="49957" y="59519"/>
                  </a:cubicBezTo>
                  <a:cubicBezTo>
                    <a:pt x="47040" y="70531"/>
                    <a:pt x="45685" y="81899"/>
                    <a:pt x="45934" y="93290"/>
                  </a:cubicBezTo>
                  <a:lnTo>
                    <a:pt x="45934" y="107371"/>
                  </a:lnTo>
                  <a:cubicBezTo>
                    <a:pt x="45688" y="118759"/>
                    <a:pt x="47043" y="130129"/>
                    <a:pt x="49957" y="141142"/>
                  </a:cubicBezTo>
                  <a:cubicBezTo>
                    <a:pt x="52034" y="149170"/>
                    <a:pt x="55959" y="156602"/>
                    <a:pt x="61417" y="162845"/>
                  </a:cubicBezTo>
                  <a:cubicBezTo>
                    <a:pt x="66258" y="168144"/>
                    <a:pt x="72440" y="172040"/>
                    <a:pt x="79308" y="174120"/>
                  </a:cubicBezTo>
                  <a:cubicBezTo>
                    <a:pt x="86740" y="176317"/>
                    <a:pt x="94487" y="177267"/>
                    <a:pt x="102229" y="176926"/>
                  </a:cubicBezTo>
                  <a:cubicBezTo>
                    <a:pt x="119114" y="177455"/>
                    <a:pt x="132718" y="170486"/>
                    <a:pt x="143040" y="156017"/>
                  </a:cubicBezTo>
                  <a:cubicBezTo>
                    <a:pt x="153363" y="141547"/>
                    <a:pt x="158531" y="120903"/>
                    <a:pt x="158550" y="94084"/>
                  </a:cubicBezTo>
                  <a:lnTo>
                    <a:pt x="158550" y="93290"/>
                  </a:lnTo>
                  <a:close/>
                  <a:moveTo>
                    <a:pt x="204496" y="200349"/>
                  </a:moveTo>
                  <a:lnTo>
                    <a:pt x="157782" y="200349"/>
                  </a:lnTo>
                  <a:lnTo>
                    <a:pt x="157782" y="199131"/>
                  </a:lnTo>
                  <a:lnTo>
                    <a:pt x="158550" y="158928"/>
                  </a:lnTo>
                  <a:cubicBezTo>
                    <a:pt x="154707" y="166169"/>
                    <a:pt x="150197" y="173038"/>
                    <a:pt x="145078" y="179440"/>
                  </a:cubicBezTo>
                  <a:cubicBezTo>
                    <a:pt x="141214" y="184275"/>
                    <a:pt x="136688" y="188544"/>
                    <a:pt x="131633" y="192117"/>
                  </a:cubicBezTo>
                  <a:cubicBezTo>
                    <a:pt x="127182" y="195159"/>
                    <a:pt x="122227" y="197390"/>
                    <a:pt x="116997" y="198708"/>
                  </a:cubicBezTo>
                  <a:cubicBezTo>
                    <a:pt x="111542" y="200052"/>
                    <a:pt x="105942" y="200709"/>
                    <a:pt x="100323" y="200666"/>
                  </a:cubicBezTo>
                  <a:cubicBezTo>
                    <a:pt x="85041" y="201061"/>
                    <a:pt x="69807" y="198747"/>
                    <a:pt x="55329" y="193838"/>
                  </a:cubicBezTo>
                  <a:cubicBezTo>
                    <a:pt x="43721" y="189738"/>
                    <a:pt x="33264" y="182912"/>
                    <a:pt x="24840" y="173935"/>
                  </a:cubicBezTo>
                  <a:cubicBezTo>
                    <a:pt x="16593" y="164846"/>
                    <a:pt x="10423" y="154071"/>
                    <a:pt x="6763" y="142360"/>
                  </a:cubicBezTo>
                  <a:cubicBezTo>
                    <a:pt x="2539" y="128809"/>
                    <a:pt x="239" y="114734"/>
                    <a:pt x="-65" y="100542"/>
                  </a:cubicBezTo>
                  <a:cubicBezTo>
                    <a:pt x="236" y="86343"/>
                    <a:pt x="2536" y="72257"/>
                    <a:pt x="6763" y="58698"/>
                  </a:cubicBezTo>
                  <a:cubicBezTo>
                    <a:pt x="10410" y="46984"/>
                    <a:pt x="16569" y="36209"/>
                    <a:pt x="24813" y="27123"/>
                  </a:cubicBezTo>
                  <a:cubicBezTo>
                    <a:pt x="33262" y="18124"/>
                    <a:pt x="43705" y="11235"/>
                    <a:pt x="55303" y="7008"/>
                  </a:cubicBezTo>
                  <a:cubicBezTo>
                    <a:pt x="69751" y="1958"/>
                    <a:pt x="84996" y="-429"/>
                    <a:pt x="100297" y="-32"/>
                  </a:cubicBezTo>
                  <a:cubicBezTo>
                    <a:pt x="116296" y="-408"/>
                    <a:pt x="132242" y="1972"/>
                    <a:pt x="147434" y="7008"/>
                  </a:cubicBezTo>
                  <a:cubicBezTo>
                    <a:pt x="171585" y="15007"/>
                    <a:pt x="190339" y="34245"/>
                    <a:pt x="197721" y="58592"/>
                  </a:cubicBezTo>
                  <a:cubicBezTo>
                    <a:pt x="201918" y="72101"/>
                    <a:pt x="204200" y="86134"/>
                    <a:pt x="204496" y="100278"/>
                  </a:cubicBezTo>
                  <a:lnTo>
                    <a:pt x="204496" y="200269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858F526-1D48-4A97-AA7E-85BFCA40F39A}"/>
                </a:ext>
              </a:extLst>
            </p:cNvPr>
            <p:cNvSpPr/>
            <p:nvPr userDrawn="1"/>
          </p:nvSpPr>
          <p:spPr>
            <a:xfrm>
              <a:off x="10662291" y="206719"/>
              <a:ext cx="269908" cy="294179"/>
            </a:xfrm>
            <a:custGeom>
              <a:avLst/>
              <a:gdLst>
                <a:gd name="connsiteX0" fmla="*/ 224505 w 269908"/>
                <a:gd name="connsiteY0" fmla="*/ 96715 h 294179"/>
                <a:gd name="connsiteX1" fmla="*/ 224505 w 269908"/>
                <a:gd name="connsiteY1" fmla="*/ -74 h 294179"/>
                <a:gd name="connsiteX2" fmla="*/ 181311 w 269908"/>
                <a:gd name="connsiteY2" fmla="*/ -74 h 294179"/>
                <a:gd name="connsiteX3" fmla="*/ 181311 w 269908"/>
                <a:gd name="connsiteY3" fmla="*/ 96715 h 294179"/>
                <a:gd name="connsiteX4" fmla="*/ 135603 w 269908"/>
                <a:gd name="connsiteY4" fmla="*/ 96715 h 294179"/>
                <a:gd name="connsiteX5" fmla="*/ 125519 w 269908"/>
                <a:gd name="connsiteY5" fmla="*/ 96715 h 294179"/>
                <a:gd name="connsiteX6" fmla="*/ 116918 w 269908"/>
                <a:gd name="connsiteY6" fmla="*/ 96715 h 294179"/>
                <a:gd name="connsiteX7" fmla="*/ 29313 w 269908"/>
                <a:gd name="connsiteY7" fmla="*/ 125828 h 294179"/>
                <a:gd name="connsiteX8" fmla="*/ -65 w 269908"/>
                <a:gd name="connsiteY8" fmla="*/ 200915 h 294179"/>
                <a:gd name="connsiteX9" fmla="*/ -65 w 269908"/>
                <a:gd name="connsiteY9" fmla="*/ 294105 h 294179"/>
                <a:gd name="connsiteX10" fmla="*/ 44610 w 269908"/>
                <a:gd name="connsiteY10" fmla="*/ 294105 h 294179"/>
                <a:gd name="connsiteX11" fmla="*/ 44610 w 269908"/>
                <a:gd name="connsiteY11" fmla="*/ 185088 h 294179"/>
                <a:gd name="connsiteX12" fmla="*/ 50671 w 269908"/>
                <a:gd name="connsiteY12" fmla="*/ 152507 h 294179"/>
                <a:gd name="connsiteX13" fmla="*/ 69357 w 269908"/>
                <a:gd name="connsiteY13" fmla="*/ 130804 h 294179"/>
                <a:gd name="connsiteX14" fmla="*/ 91510 w 269908"/>
                <a:gd name="connsiteY14" fmla="*/ 121276 h 294179"/>
                <a:gd name="connsiteX15" fmla="*/ 115727 w 269908"/>
                <a:gd name="connsiteY15" fmla="*/ 118338 h 294179"/>
                <a:gd name="connsiteX16" fmla="*/ 125493 w 269908"/>
                <a:gd name="connsiteY16" fmla="*/ 118603 h 294179"/>
                <a:gd name="connsiteX17" fmla="*/ 139282 w 269908"/>
                <a:gd name="connsiteY17" fmla="*/ 119768 h 294179"/>
                <a:gd name="connsiteX18" fmla="*/ 152013 w 269908"/>
                <a:gd name="connsiteY18" fmla="*/ 120112 h 294179"/>
                <a:gd name="connsiteX19" fmla="*/ 181311 w 269908"/>
                <a:gd name="connsiteY19" fmla="*/ 119794 h 294179"/>
                <a:gd name="connsiteX20" fmla="*/ 181311 w 269908"/>
                <a:gd name="connsiteY20" fmla="*/ 293972 h 294179"/>
                <a:gd name="connsiteX21" fmla="*/ 224505 w 269908"/>
                <a:gd name="connsiteY21" fmla="*/ 293972 h 294179"/>
                <a:gd name="connsiteX22" fmla="*/ 224505 w 269908"/>
                <a:gd name="connsiteY22" fmla="*/ 119794 h 294179"/>
                <a:gd name="connsiteX23" fmla="*/ 269843 w 269908"/>
                <a:gd name="connsiteY23" fmla="*/ 119794 h 294179"/>
                <a:gd name="connsiteX24" fmla="*/ 269843 w 269908"/>
                <a:gd name="connsiteY24" fmla="*/ 96715 h 2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908" h="294179">
                  <a:moveTo>
                    <a:pt x="224505" y="96715"/>
                  </a:moveTo>
                  <a:lnTo>
                    <a:pt x="224505" y="-74"/>
                  </a:lnTo>
                  <a:lnTo>
                    <a:pt x="181311" y="-74"/>
                  </a:lnTo>
                  <a:lnTo>
                    <a:pt x="181311" y="96715"/>
                  </a:lnTo>
                  <a:lnTo>
                    <a:pt x="135603" y="96715"/>
                  </a:lnTo>
                  <a:cubicBezTo>
                    <a:pt x="132718" y="96477"/>
                    <a:pt x="128616" y="96715"/>
                    <a:pt x="125519" y="96715"/>
                  </a:cubicBezTo>
                  <a:lnTo>
                    <a:pt x="116918" y="96715"/>
                  </a:lnTo>
                  <a:cubicBezTo>
                    <a:pt x="79652" y="96715"/>
                    <a:pt x="48898" y="107460"/>
                    <a:pt x="29313" y="125828"/>
                  </a:cubicBezTo>
                  <a:cubicBezTo>
                    <a:pt x="9727" y="144196"/>
                    <a:pt x="-65" y="169208"/>
                    <a:pt x="-65" y="200915"/>
                  </a:cubicBezTo>
                  <a:lnTo>
                    <a:pt x="-65" y="294105"/>
                  </a:lnTo>
                  <a:lnTo>
                    <a:pt x="44610" y="294105"/>
                  </a:lnTo>
                  <a:lnTo>
                    <a:pt x="44610" y="185088"/>
                  </a:lnTo>
                  <a:cubicBezTo>
                    <a:pt x="44248" y="173916"/>
                    <a:pt x="46315" y="162800"/>
                    <a:pt x="50671" y="152507"/>
                  </a:cubicBezTo>
                  <a:cubicBezTo>
                    <a:pt x="54694" y="143773"/>
                    <a:pt x="62846" y="136018"/>
                    <a:pt x="69357" y="130804"/>
                  </a:cubicBezTo>
                  <a:cubicBezTo>
                    <a:pt x="75868" y="125590"/>
                    <a:pt x="83437" y="123473"/>
                    <a:pt x="91510" y="121276"/>
                  </a:cubicBezTo>
                  <a:cubicBezTo>
                    <a:pt x="99386" y="119077"/>
                    <a:pt x="107551" y="118087"/>
                    <a:pt x="115727" y="118338"/>
                  </a:cubicBezTo>
                  <a:cubicBezTo>
                    <a:pt x="118850" y="118338"/>
                    <a:pt x="122105" y="118338"/>
                    <a:pt x="125493" y="118603"/>
                  </a:cubicBezTo>
                  <a:cubicBezTo>
                    <a:pt x="128881" y="118868"/>
                    <a:pt x="134624" y="119344"/>
                    <a:pt x="139282" y="119768"/>
                  </a:cubicBezTo>
                  <a:cubicBezTo>
                    <a:pt x="142855" y="120112"/>
                    <a:pt x="152013" y="120112"/>
                    <a:pt x="152013" y="120112"/>
                  </a:cubicBezTo>
                  <a:lnTo>
                    <a:pt x="181311" y="119794"/>
                  </a:lnTo>
                  <a:lnTo>
                    <a:pt x="181311" y="293972"/>
                  </a:lnTo>
                  <a:lnTo>
                    <a:pt x="224505" y="293972"/>
                  </a:lnTo>
                  <a:lnTo>
                    <a:pt x="224505" y="119794"/>
                  </a:lnTo>
                  <a:lnTo>
                    <a:pt x="269843" y="119794"/>
                  </a:lnTo>
                  <a:lnTo>
                    <a:pt x="269843" y="96715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A552F-23D6-485C-A249-E1EFB57BC864}"/>
                </a:ext>
              </a:extLst>
            </p:cNvPr>
            <p:cNvSpPr/>
            <p:nvPr userDrawn="1"/>
          </p:nvSpPr>
          <p:spPr>
            <a:xfrm>
              <a:off x="10941516" y="303561"/>
              <a:ext cx="204376" cy="200660"/>
            </a:xfrm>
            <a:custGeom>
              <a:avLst/>
              <a:gdLst>
                <a:gd name="connsiteX0" fmla="*/ 49745 w 204376"/>
                <a:gd name="connsiteY0" fmla="*/ 140915 h 200660"/>
                <a:gd name="connsiteX1" fmla="*/ 61205 w 204376"/>
                <a:gd name="connsiteY1" fmla="*/ 162406 h 200660"/>
                <a:gd name="connsiteX2" fmla="*/ 79097 w 204376"/>
                <a:gd name="connsiteY2" fmla="*/ 173866 h 200660"/>
                <a:gd name="connsiteX3" fmla="*/ 102043 w 204376"/>
                <a:gd name="connsiteY3" fmla="*/ 176883 h 200660"/>
                <a:gd name="connsiteX4" fmla="*/ 124964 w 204376"/>
                <a:gd name="connsiteY4" fmla="*/ 174078 h 200660"/>
                <a:gd name="connsiteX5" fmla="*/ 142855 w 204376"/>
                <a:gd name="connsiteY5" fmla="*/ 162829 h 200660"/>
                <a:gd name="connsiteX6" fmla="*/ 154315 w 204376"/>
                <a:gd name="connsiteY6" fmla="*/ 141100 h 200660"/>
                <a:gd name="connsiteX7" fmla="*/ 158259 w 204376"/>
                <a:gd name="connsiteY7" fmla="*/ 107328 h 200660"/>
                <a:gd name="connsiteX8" fmla="*/ 158259 w 204376"/>
                <a:gd name="connsiteY8" fmla="*/ 93248 h 200660"/>
                <a:gd name="connsiteX9" fmla="*/ 154236 w 204376"/>
                <a:gd name="connsiteY9" fmla="*/ 59476 h 200660"/>
                <a:gd name="connsiteX10" fmla="*/ 142776 w 204376"/>
                <a:gd name="connsiteY10" fmla="*/ 37747 h 200660"/>
                <a:gd name="connsiteX11" fmla="*/ 124884 w 204376"/>
                <a:gd name="connsiteY11" fmla="*/ 26498 h 200660"/>
                <a:gd name="connsiteX12" fmla="*/ 101964 w 204376"/>
                <a:gd name="connsiteY12" fmla="*/ 23666 h 200660"/>
                <a:gd name="connsiteX13" fmla="*/ 79017 w 204376"/>
                <a:gd name="connsiteY13" fmla="*/ 26684 h 200660"/>
                <a:gd name="connsiteX14" fmla="*/ 61126 w 204376"/>
                <a:gd name="connsiteY14" fmla="*/ 38170 h 200660"/>
                <a:gd name="connsiteX15" fmla="*/ 49666 w 204376"/>
                <a:gd name="connsiteY15" fmla="*/ 59661 h 200660"/>
                <a:gd name="connsiteX16" fmla="*/ 45643 w 204376"/>
                <a:gd name="connsiteY16" fmla="*/ 93248 h 200660"/>
                <a:gd name="connsiteX17" fmla="*/ 45643 w 204376"/>
                <a:gd name="connsiteY17" fmla="*/ 107328 h 200660"/>
                <a:gd name="connsiteX18" fmla="*/ 49745 w 204376"/>
                <a:gd name="connsiteY18" fmla="*/ 140915 h 200660"/>
                <a:gd name="connsiteX19" fmla="*/ 148969 w 204376"/>
                <a:gd name="connsiteY19" fmla="*/ 8395 h 200660"/>
                <a:gd name="connsiteX20" fmla="*/ 179432 w 204376"/>
                <a:gd name="connsiteY20" fmla="*/ 30707 h 200660"/>
                <a:gd name="connsiteX21" fmla="*/ 197483 w 204376"/>
                <a:gd name="connsiteY21" fmla="*/ 62679 h 200660"/>
                <a:gd name="connsiteX22" fmla="*/ 204311 w 204376"/>
                <a:gd name="connsiteY22" fmla="*/ 100500 h 200660"/>
                <a:gd name="connsiteX23" fmla="*/ 197694 w 204376"/>
                <a:gd name="connsiteY23" fmla="*/ 139300 h 200660"/>
                <a:gd name="connsiteX24" fmla="*/ 149154 w 204376"/>
                <a:gd name="connsiteY24" fmla="*/ 192604 h 200660"/>
                <a:gd name="connsiteX25" fmla="*/ 104161 w 204376"/>
                <a:gd name="connsiteY25" fmla="*/ 200544 h 200660"/>
                <a:gd name="connsiteX26" fmla="*/ 57023 w 204376"/>
                <a:gd name="connsiteY26" fmla="*/ 192604 h 200660"/>
                <a:gd name="connsiteX27" fmla="*/ 25263 w 204376"/>
                <a:gd name="connsiteY27" fmla="*/ 170690 h 200660"/>
                <a:gd name="connsiteX28" fmla="*/ 6737 w 204376"/>
                <a:gd name="connsiteY28" fmla="*/ 138691 h 200660"/>
                <a:gd name="connsiteX29" fmla="*/ -65 w 204376"/>
                <a:gd name="connsiteY29" fmla="*/ 100500 h 200660"/>
                <a:gd name="connsiteX30" fmla="*/ 6340 w 204376"/>
                <a:gd name="connsiteY30" fmla="*/ 62679 h 200660"/>
                <a:gd name="connsiteX31" fmla="*/ 56891 w 204376"/>
                <a:gd name="connsiteY31" fmla="*/ 8395 h 200660"/>
                <a:gd name="connsiteX32" fmla="*/ 104214 w 204376"/>
                <a:gd name="connsiteY32" fmla="*/ -74 h 200660"/>
                <a:gd name="connsiteX33" fmla="*/ 148943 w 204376"/>
                <a:gd name="connsiteY33" fmla="*/ 8395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376" h="200660">
                  <a:moveTo>
                    <a:pt x="49745" y="140915"/>
                  </a:moveTo>
                  <a:cubicBezTo>
                    <a:pt x="51881" y="148857"/>
                    <a:pt x="55801" y="156207"/>
                    <a:pt x="61205" y="162406"/>
                  </a:cubicBezTo>
                  <a:cubicBezTo>
                    <a:pt x="66072" y="167715"/>
                    <a:pt x="72239" y="171666"/>
                    <a:pt x="79097" y="173866"/>
                  </a:cubicBezTo>
                  <a:cubicBezTo>
                    <a:pt x="86510" y="176200"/>
                    <a:pt x="94278" y="177222"/>
                    <a:pt x="102043" y="176883"/>
                  </a:cubicBezTo>
                  <a:cubicBezTo>
                    <a:pt x="109785" y="177224"/>
                    <a:pt x="117532" y="176274"/>
                    <a:pt x="124964" y="174078"/>
                  </a:cubicBezTo>
                  <a:cubicBezTo>
                    <a:pt x="131826" y="171997"/>
                    <a:pt x="138007" y="168112"/>
                    <a:pt x="142855" y="162829"/>
                  </a:cubicBezTo>
                  <a:cubicBezTo>
                    <a:pt x="148299" y="156564"/>
                    <a:pt x="152219" y="149130"/>
                    <a:pt x="154315" y="141100"/>
                  </a:cubicBezTo>
                  <a:cubicBezTo>
                    <a:pt x="157203" y="130082"/>
                    <a:pt x="158532" y="118714"/>
                    <a:pt x="158259" y="107328"/>
                  </a:cubicBezTo>
                  <a:lnTo>
                    <a:pt x="158259" y="93248"/>
                  </a:lnTo>
                  <a:cubicBezTo>
                    <a:pt x="158508" y="81856"/>
                    <a:pt x="157152" y="70489"/>
                    <a:pt x="154236" y="59476"/>
                  </a:cubicBezTo>
                  <a:cubicBezTo>
                    <a:pt x="152134" y="51449"/>
                    <a:pt x="148212" y="44014"/>
                    <a:pt x="142776" y="37747"/>
                  </a:cubicBezTo>
                  <a:cubicBezTo>
                    <a:pt x="137927" y="32464"/>
                    <a:pt x="131747" y="28579"/>
                    <a:pt x="124884" y="26498"/>
                  </a:cubicBezTo>
                  <a:cubicBezTo>
                    <a:pt x="117450" y="24304"/>
                    <a:pt x="109708" y="23346"/>
                    <a:pt x="101964" y="23666"/>
                  </a:cubicBezTo>
                  <a:cubicBezTo>
                    <a:pt x="94199" y="23341"/>
                    <a:pt x="86433" y="24360"/>
                    <a:pt x="79017" y="26684"/>
                  </a:cubicBezTo>
                  <a:cubicBezTo>
                    <a:pt x="72162" y="28904"/>
                    <a:pt x="65998" y="32861"/>
                    <a:pt x="61126" y="38170"/>
                  </a:cubicBezTo>
                  <a:cubicBezTo>
                    <a:pt x="55721" y="44369"/>
                    <a:pt x="51802" y="51719"/>
                    <a:pt x="49666" y="59661"/>
                  </a:cubicBezTo>
                  <a:cubicBezTo>
                    <a:pt x="46738" y="70608"/>
                    <a:pt x="45383" y="81917"/>
                    <a:pt x="45643" y="93248"/>
                  </a:cubicBezTo>
                  <a:lnTo>
                    <a:pt x="45643" y="107328"/>
                  </a:lnTo>
                  <a:cubicBezTo>
                    <a:pt x="45412" y="118661"/>
                    <a:pt x="46794" y="129971"/>
                    <a:pt x="49745" y="140915"/>
                  </a:cubicBezTo>
                  <a:close/>
                  <a:moveTo>
                    <a:pt x="148969" y="8395"/>
                  </a:moveTo>
                  <a:cubicBezTo>
                    <a:pt x="160614" y="13548"/>
                    <a:pt x="171005" y="21160"/>
                    <a:pt x="179432" y="30707"/>
                  </a:cubicBezTo>
                  <a:cubicBezTo>
                    <a:pt x="187505" y="40065"/>
                    <a:pt x="193642" y="50933"/>
                    <a:pt x="197483" y="62679"/>
                  </a:cubicBezTo>
                  <a:cubicBezTo>
                    <a:pt x="201522" y="74904"/>
                    <a:pt x="203819" y="87634"/>
                    <a:pt x="204311" y="100500"/>
                  </a:cubicBezTo>
                  <a:cubicBezTo>
                    <a:pt x="203843" y="113670"/>
                    <a:pt x="201619" y="126720"/>
                    <a:pt x="197694" y="139300"/>
                  </a:cubicBezTo>
                  <a:cubicBezTo>
                    <a:pt x="190405" y="163493"/>
                    <a:pt x="172562" y="183089"/>
                    <a:pt x="149154" y="192604"/>
                  </a:cubicBezTo>
                  <a:cubicBezTo>
                    <a:pt x="134846" y="198260"/>
                    <a:pt x="119541" y="200963"/>
                    <a:pt x="104161" y="200544"/>
                  </a:cubicBezTo>
                  <a:cubicBezTo>
                    <a:pt x="85687" y="200544"/>
                    <a:pt x="69974" y="197898"/>
                    <a:pt x="57023" y="192604"/>
                  </a:cubicBezTo>
                  <a:cubicBezTo>
                    <a:pt x="44920" y="187787"/>
                    <a:pt x="34063" y="180295"/>
                    <a:pt x="25263" y="170690"/>
                  </a:cubicBezTo>
                  <a:cubicBezTo>
                    <a:pt x="16939" y="161421"/>
                    <a:pt x="10630" y="150525"/>
                    <a:pt x="6737" y="138691"/>
                  </a:cubicBezTo>
                  <a:cubicBezTo>
                    <a:pt x="2684" y="126345"/>
                    <a:pt x="395" y="113487"/>
                    <a:pt x="-65" y="100500"/>
                  </a:cubicBezTo>
                  <a:cubicBezTo>
                    <a:pt x="154" y="87642"/>
                    <a:pt x="2314" y="74890"/>
                    <a:pt x="6340" y="62679"/>
                  </a:cubicBezTo>
                  <a:cubicBezTo>
                    <a:pt x="14253" y="37951"/>
                    <a:pt x="32788" y="18045"/>
                    <a:pt x="56891" y="8395"/>
                  </a:cubicBezTo>
                  <a:cubicBezTo>
                    <a:pt x="69966" y="2766"/>
                    <a:pt x="85740" y="-56"/>
                    <a:pt x="104214" y="-74"/>
                  </a:cubicBezTo>
                  <a:cubicBezTo>
                    <a:pt x="121716" y="-74"/>
                    <a:pt x="136628" y="2750"/>
                    <a:pt x="148943" y="8395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58B6AA-0FFE-4473-94DC-8848EAE102EF}"/>
                </a:ext>
              </a:extLst>
            </p:cNvPr>
            <p:cNvSpPr/>
            <p:nvPr userDrawn="1"/>
          </p:nvSpPr>
          <p:spPr>
            <a:xfrm>
              <a:off x="11173656" y="303523"/>
              <a:ext cx="204667" cy="282174"/>
            </a:xfrm>
            <a:custGeom>
              <a:avLst/>
              <a:gdLst>
                <a:gd name="connsiteX0" fmla="*/ 49242 w 204667"/>
                <a:gd name="connsiteY0" fmla="*/ 141058 h 282174"/>
                <a:gd name="connsiteX1" fmla="*/ 60782 w 204667"/>
                <a:gd name="connsiteY1" fmla="*/ 162602 h 282174"/>
                <a:gd name="connsiteX2" fmla="*/ 78806 w 204667"/>
                <a:gd name="connsiteY2" fmla="*/ 174063 h 282174"/>
                <a:gd name="connsiteX3" fmla="*/ 101911 w 204667"/>
                <a:gd name="connsiteY3" fmla="*/ 177080 h 282174"/>
                <a:gd name="connsiteX4" fmla="*/ 124990 w 204667"/>
                <a:gd name="connsiteY4" fmla="*/ 174274 h 282174"/>
                <a:gd name="connsiteX5" fmla="*/ 143146 w 204667"/>
                <a:gd name="connsiteY5" fmla="*/ 162999 h 282174"/>
                <a:gd name="connsiteX6" fmla="*/ 154686 w 204667"/>
                <a:gd name="connsiteY6" fmla="*/ 141270 h 282174"/>
                <a:gd name="connsiteX7" fmla="*/ 158735 w 204667"/>
                <a:gd name="connsiteY7" fmla="*/ 107446 h 282174"/>
                <a:gd name="connsiteX8" fmla="*/ 158735 w 204667"/>
                <a:gd name="connsiteY8" fmla="*/ 93365 h 282174"/>
                <a:gd name="connsiteX9" fmla="*/ 154659 w 204667"/>
                <a:gd name="connsiteY9" fmla="*/ 59567 h 282174"/>
                <a:gd name="connsiteX10" fmla="*/ 143120 w 204667"/>
                <a:gd name="connsiteY10" fmla="*/ 37838 h 282174"/>
                <a:gd name="connsiteX11" fmla="*/ 125069 w 204667"/>
                <a:gd name="connsiteY11" fmla="*/ 26563 h 282174"/>
                <a:gd name="connsiteX12" fmla="*/ 101990 w 204667"/>
                <a:gd name="connsiteY12" fmla="*/ 23731 h 282174"/>
                <a:gd name="connsiteX13" fmla="*/ 78885 w 204667"/>
                <a:gd name="connsiteY13" fmla="*/ 26748 h 282174"/>
                <a:gd name="connsiteX14" fmla="*/ 60861 w 204667"/>
                <a:gd name="connsiteY14" fmla="*/ 38235 h 282174"/>
                <a:gd name="connsiteX15" fmla="*/ 49295 w 204667"/>
                <a:gd name="connsiteY15" fmla="*/ 59752 h 282174"/>
                <a:gd name="connsiteX16" fmla="*/ 45246 w 204667"/>
                <a:gd name="connsiteY16" fmla="*/ 93365 h 282174"/>
                <a:gd name="connsiteX17" fmla="*/ 45246 w 204667"/>
                <a:gd name="connsiteY17" fmla="*/ 107446 h 282174"/>
                <a:gd name="connsiteX18" fmla="*/ 49321 w 204667"/>
                <a:gd name="connsiteY18" fmla="*/ 141058 h 282174"/>
                <a:gd name="connsiteX19" fmla="*/ 45960 w 204667"/>
                <a:gd name="connsiteY19" fmla="*/ 282100 h 282174"/>
                <a:gd name="connsiteX20" fmla="*/ -65 w 204667"/>
                <a:gd name="connsiteY20" fmla="*/ 282100 h 282174"/>
                <a:gd name="connsiteX21" fmla="*/ -65 w 204667"/>
                <a:gd name="connsiteY21" fmla="*/ 100591 h 282174"/>
                <a:gd name="connsiteX22" fmla="*/ 6763 w 204667"/>
                <a:gd name="connsiteY22" fmla="*/ 58746 h 282174"/>
                <a:gd name="connsiteX23" fmla="*/ 25078 w 204667"/>
                <a:gd name="connsiteY23" fmla="*/ 27145 h 282174"/>
                <a:gd name="connsiteX24" fmla="*/ 56838 w 204667"/>
                <a:gd name="connsiteY24" fmla="*/ 7004 h 282174"/>
                <a:gd name="connsiteX25" fmla="*/ 104108 w 204667"/>
                <a:gd name="connsiteY25" fmla="*/ -36 h 282174"/>
                <a:gd name="connsiteX26" fmla="*/ 149101 w 204667"/>
                <a:gd name="connsiteY26" fmla="*/ 7004 h 282174"/>
                <a:gd name="connsiteX27" fmla="*/ 179644 w 204667"/>
                <a:gd name="connsiteY27" fmla="*/ 27145 h 282174"/>
                <a:gd name="connsiteX28" fmla="*/ 197747 w 204667"/>
                <a:gd name="connsiteY28" fmla="*/ 58746 h 282174"/>
                <a:gd name="connsiteX29" fmla="*/ 204602 w 204667"/>
                <a:gd name="connsiteY29" fmla="*/ 100617 h 282174"/>
                <a:gd name="connsiteX30" fmla="*/ 197800 w 204667"/>
                <a:gd name="connsiteY30" fmla="*/ 142620 h 282174"/>
                <a:gd name="connsiteX31" fmla="*/ 179670 w 204667"/>
                <a:gd name="connsiteY31" fmla="*/ 174195 h 282174"/>
                <a:gd name="connsiteX32" fmla="*/ 149048 w 204667"/>
                <a:gd name="connsiteY32" fmla="*/ 194151 h 282174"/>
                <a:gd name="connsiteX33" fmla="*/ 104055 w 204667"/>
                <a:gd name="connsiteY33" fmla="*/ 200979 h 282174"/>
                <a:gd name="connsiteX34" fmla="*/ 72030 w 204667"/>
                <a:gd name="connsiteY34" fmla="*/ 198147 h 282174"/>
                <a:gd name="connsiteX35" fmla="*/ 46437 w 204667"/>
                <a:gd name="connsiteY35" fmla="*/ 189704 h 28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4667" h="282174">
                  <a:moveTo>
                    <a:pt x="49242" y="141058"/>
                  </a:moveTo>
                  <a:cubicBezTo>
                    <a:pt x="51381" y="149030"/>
                    <a:pt x="55329" y="156404"/>
                    <a:pt x="60782" y="162602"/>
                  </a:cubicBezTo>
                  <a:cubicBezTo>
                    <a:pt x="65697" y="167917"/>
                    <a:pt x="71906" y="171866"/>
                    <a:pt x="78806" y="174063"/>
                  </a:cubicBezTo>
                  <a:cubicBezTo>
                    <a:pt x="86275" y="176400"/>
                    <a:pt x="94093" y="177421"/>
                    <a:pt x="101911" y="177080"/>
                  </a:cubicBezTo>
                  <a:cubicBezTo>
                    <a:pt x="109705" y="177424"/>
                    <a:pt x="117505" y="176476"/>
                    <a:pt x="124990" y="174274"/>
                  </a:cubicBezTo>
                  <a:cubicBezTo>
                    <a:pt x="131943" y="172210"/>
                    <a:pt x="138213" y="168317"/>
                    <a:pt x="143146" y="162999"/>
                  </a:cubicBezTo>
                  <a:cubicBezTo>
                    <a:pt x="148614" y="156743"/>
                    <a:pt x="152563" y="149305"/>
                    <a:pt x="154686" y="141270"/>
                  </a:cubicBezTo>
                  <a:cubicBezTo>
                    <a:pt x="157637" y="130244"/>
                    <a:pt x="159000" y="118855"/>
                    <a:pt x="158735" y="107446"/>
                  </a:cubicBezTo>
                  <a:lnTo>
                    <a:pt x="158735" y="93365"/>
                  </a:lnTo>
                  <a:cubicBezTo>
                    <a:pt x="158981" y="81963"/>
                    <a:pt x="157608" y="70585"/>
                    <a:pt x="154659" y="59567"/>
                  </a:cubicBezTo>
                  <a:cubicBezTo>
                    <a:pt x="152545" y="51529"/>
                    <a:pt x="148596" y="44092"/>
                    <a:pt x="143120" y="37838"/>
                  </a:cubicBezTo>
                  <a:cubicBezTo>
                    <a:pt x="138223" y="32528"/>
                    <a:pt x="131988" y="28632"/>
                    <a:pt x="125069" y="26563"/>
                  </a:cubicBezTo>
                  <a:cubicBezTo>
                    <a:pt x="117585" y="24355"/>
                    <a:pt x="109788" y="23397"/>
                    <a:pt x="101990" y="23731"/>
                  </a:cubicBezTo>
                  <a:cubicBezTo>
                    <a:pt x="94172" y="23389"/>
                    <a:pt x="86354" y="24411"/>
                    <a:pt x="78885" y="26748"/>
                  </a:cubicBezTo>
                  <a:cubicBezTo>
                    <a:pt x="71988" y="28961"/>
                    <a:pt x="65779" y="32917"/>
                    <a:pt x="60861" y="38235"/>
                  </a:cubicBezTo>
                  <a:cubicBezTo>
                    <a:pt x="55417" y="44433"/>
                    <a:pt x="51460" y="51791"/>
                    <a:pt x="49295" y="59752"/>
                  </a:cubicBezTo>
                  <a:cubicBezTo>
                    <a:pt x="46347" y="70704"/>
                    <a:pt x="44984" y="82024"/>
                    <a:pt x="45246" y="93365"/>
                  </a:cubicBezTo>
                  <a:lnTo>
                    <a:pt x="45246" y="107446"/>
                  </a:lnTo>
                  <a:cubicBezTo>
                    <a:pt x="44976" y="118787"/>
                    <a:pt x="46347" y="130109"/>
                    <a:pt x="49321" y="141058"/>
                  </a:cubicBezTo>
                  <a:close/>
                  <a:moveTo>
                    <a:pt x="45960" y="282100"/>
                  </a:moveTo>
                  <a:lnTo>
                    <a:pt x="-65" y="282100"/>
                  </a:lnTo>
                  <a:lnTo>
                    <a:pt x="-65" y="100591"/>
                  </a:lnTo>
                  <a:cubicBezTo>
                    <a:pt x="249" y="86394"/>
                    <a:pt x="2549" y="72308"/>
                    <a:pt x="6763" y="58746"/>
                  </a:cubicBezTo>
                  <a:cubicBezTo>
                    <a:pt x="10460" y="46990"/>
                    <a:pt x="16714" y="36197"/>
                    <a:pt x="25078" y="27145"/>
                  </a:cubicBezTo>
                  <a:cubicBezTo>
                    <a:pt x="33910" y="17998"/>
                    <a:pt x="44798" y="11093"/>
                    <a:pt x="56838" y="7004"/>
                  </a:cubicBezTo>
                  <a:cubicBezTo>
                    <a:pt x="72075" y="1970"/>
                    <a:pt x="88064" y="-410"/>
                    <a:pt x="104108" y="-36"/>
                  </a:cubicBezTo>
                  <a:cubicBezTo>
                    <a:pt x="119406" y="-410"/>
                    <a:pt x="134648" y="1975"/>
                    <a:pt x="149101" y="7004"/>
                  </a:cubicBezTo>
                  <a:cubicBezTo>
                    <a:pt x="160718" y="11236"/>
                    <a:pt x="171180" y="18136"/>
                    <a:pt x="179644" y="27145"/>
                  </a:cubicBezTo>
                  <a:cubicBezTo>
                    <a:pt x="187904" y="36236"/>
                    <a:pt x="194082" y="47022"/>
                    <a:pt x="197747" y="58746"/>
                  </a:cubicBezTo>
                  <a:cubicBezTo>
                    <a:pt x="201982" y="72313"/>
                    <a:pt x="204290" y="86407"/>
                    <a:pt x="204602" y="100617"/>
                  </a:cubicBezTo>
                  <a:cubicBezTo>
                    <a:pt x="204308" y="114867"/>
                    <a:pt x="202019" y="129005"/>
                    <a:pt x="197800" y="142620"/>
                  </a:cubicBezTo>
                  <a:cubicBezTo>
                    <a:pt x="194119" y="154334"/>
                    <a:pt x="187931" y="165109"/>
                    <a:pt x="179670" y="174195"/>
                  </a:cubicBezTo>
                  <a:cubicBezTo>
                    <a:pt x="171204" y="183199"/>
                    <a:pt x="160704" y="190041"/>
                    <a:pt x="149048" y="194151"/>
                  </a:cubicBezTo>
                  <a:cubicBezTo>
                    <a:pt x="134563" y="199034"/>
                    <a:pt x="119337" y="201345"/>
                    <a:pt x="104055" y="200979"/>
                  </a:cubicBezTo>
                  <a:cubicBezTo>
                    <a:pt x="93312" y="201112"/>
                    <a:pt x="82582" y="200162"/>
                    <a:pt x="72030" y="198147"/>
                  </a:cubicBezTo>
                  <a:cubicBezTo>
                    <a:pt x="63177" y="196422"/>
                    <a:pt x="54578" y="193585"/>
                    <a:pt x="46437" y="18970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0ED83C-72EB-462D-9189-78FAB6554AB8}"/>
                </a:ext>
              </a:extLst>
            </p:cNvPr>
            <p:cNvSpPr/>
            <p:nvPr userDrawn="1"/>
          </p:nvSpPr>
          <p:spPr>
            <a:xfrm>
              <a:off x="11376947" y="206375"/>
              <a:ext cx="134424" cy="294390"/>
            </a:xfrm>
            <a:custGeom>
              <a:avLst/>
              <a:gdLst>
                <a:gd name="connsiteX0" fmla="*/ 134425 w 134424"/>
                <a:gd name="connsiteY0" fmla="*/ 120001 h 294390"/>
                <a:gd name="connsiteX1" fmla="*/ 89008 w 134424"/>
                <a:gd name="connsiteY1" fmla="*/ 120001 h 294390"/>
                <a:gd name="connsiteX2" fmla="*/ 89008 w 134424"/>
                <a:gd name="connsiteY2" fmla="*/ 294391 h 294390"/>
                <a:gd name="connsiteX3" fmla="*/ 45788 w 134424"/>
                <a:gd name="connsiteY3" fmla="*/ 294391 h 294390"/>
                <a:gd name="connsiteX4" fmla="*/ 45788 w 134424"/>
                <a:gd name="connsiteY4" fmla="*/ 120001 h 294390"/>
                <a:gd name="connsiteX5" fmla="*/ 0 w 134424"/>
                <a:gd name="connsiteY5" fmla="*/ 120001 h 294390"/>
                <a:gd name="connsiteX6" fmla="*/ 0 w 134424"/>
                <a:gd name="connsiteY6" fmla="*/ 96895 h 294390"/>
                <a:gd name="connsiteX7" fmla="*/ 45788 w 134424"/>
                <a:gd name="connsiteY7" fmla="*/ 96895 h 294390"/>
                <a:gd name="connsiteX8" fmla="*/ 45788 w 134424"/>
                <a:gd name="connsiteY8" fmla="*/ 0 h 294390"/>
                <a:gd name="connsiteX9" fmla="*/ 89008 w 134424"/>
                <a:gd name="connsiteY9" fmla="*/ 0 h 294390"/>
                <a:gd name="connsiteX10" fmla="*/ 89008 w 134424"/>
                <a:gd name="connsiteY10" fmla="*/ 96895 h 294390"/>
                <a:gd name="connsiteX11" fmla="*/ 134425 w 134424"/>
                <a:gd name="connsiteY11" fmla="*/ 96895 h 294390"/>
                <a:gd name="connsiteX12" fmla="*/ 134425 w 134424"/>
                <a:gd name="connsiteY12" fmla="*/ 120001 h 29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4" h="294390">
                  <a:moveTo>
                    <a:pt x="134425" y="120001"/>
                  </a:moveTo>
                  <a:lnTo>
                    <a:pt x="89008" y="120001"/>
                  </a:lnTo>
                  <a:lnTo>
                    <a:pt x="89008" y="294391"/>
                  </a:lnTo>
                  <a:lnTo>
                    <a:pt x="45788" y="294391"/>
                  </a:lnTo>
                  <a:lnTo>
                    <a:pt x="45788" y="120001"/>
                  </a:lnTo>
                  <a:lnTo>
                    <a:pt x="0" y="120001"/>
                  </a:lnTo>
                  <a:lnTo>
                    <a:pt x="0" y="96895"/>
                  </a:lnTo>
                  <a:lnTo>
                    <a:pt x="45788" y="96895"/>
                  </a:lnTo>
                  <a:lnTo>
                    <a:pt x="45788" y="0"/>
                  </a:lnTo>
                  <a:lnTo>
                    <a:pt x="89008" y="0"/>
                  </a:lnTo>
                  <a:lnTo>
                    <a:pt x="89008" y="96895"/>
                  </a:lnTo>
                  <a:lnTo>
                    <a:pt x="134425" y="96895"/>
                  </a:lnTo>
                  <a:lnTo>
                    <a:pt x="134425" y="120001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274DC4-AFCB-4594-B6C6-960E48981D20}"/>
                </a:ext>
              </a:extLst>
            </p:cNvPr>
            <p:cNvSpPr/>
            <p:nvPr userDrawn="1"/>
          </p:nvSpPr>
          <p:spPr>
            <a:xfrm>
              <a:off x="11528719" y="207109"/>
              <a:ext cx="58115" cy="293576"/>
            </a:xfrm>
            <a:custGeom>
              <a:avLst/>
              <a:gdLst>
                <a:gd name="connsiteX0" fmla="*/ 52116 w 58115"/>
                <a:gd name="connsiteY0" fmla="*/ 293476 h 293576"/>
                <a:gd name="connsiteX1" fmla="*/ 7387 w 58115"/>
                <a:gd name="connsiteY1" fmla="*/ 293476 h 293576"/>
                <a:gd name="connsiteX2" fmla="*/ 7387 w 58115"/>
                <a:gd name="connsiteY2" fmla="*/ 96113 h 293576"/>
                <a:gd name="connsiteX3" fmla="*/ 52116 w 58115"/>
                <a:gd name="connsiteY3" fmla="*/ 96113 h 293576"/>
                <a:gd name="connsiteX4" fmla="*/ 52116 w 58115"/>
                <a:gd name="connsiteY4" fmla="*/ 293502 h 293576"/>
                <a:gd name="connsiteX5" fmla="*/ 8340 w 58115"/>
                <a:gd name="connsiteY5" fmla="*/ 8587 h 293576"/>
                <a:gd name="connsiteX6" fmla="*/ 28931 w 58115"/>
                <a:gd name="connsiteY6" fmla="*/ -68 h 293576"/>
                <a:gd name="connsiteX7" fmla="*/ 49601 w 58115"/>
                <a:gd name="connsiteY7" fmla="*/ 8587 h 293576"/>
                <a:gd name="connsiteX8" fmla="*/ 58044 w 58115"/>
                <a:gd name="connsiteY8" fmla="*/ 29390 h 293576"/>
                <a:gd name="connsiteX9" fmla="*/ 55398 w 58115"/>
                <a:gd name="connsiteY9" fmla="*/ 40559 h 293576"/>
                <a:gd name="connsiteX10" fmla="*/ 48569 w 58115"/>
                <a:gd name="connsiteY10" fmla="*/ 49981 h 293576"/>
                <a:gd name="connsiteX11" fmla="*/ 39147 w 58115"/>
                <a:gd name="connsiteY11" fmla="*/ 56412 h 293576"/>
                <a:gd name="connsiteX12" fmla="*/ 28825 w 58115"/>
                <a:gd name="connsiteY12" fmla="*/ 58768 h 293576"/>
                <a:gd name="connsiteX13" fmla="*/ 8313 w 58115"/>
                <a:gd name="connsiteY13" fmla="*/ 50140 h 293576"/>
                <a:gd name="connsiteX14" fmla="*/ 8313 w 58115"/>
                <a:gd name="connsiteY14" fmla="*/ 8534 h 29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15" h="293576">
                  <a:moveTo>
                    <a:pt x="52116" y="293476"/>
                  </a:moveTo>
                  <a:lnTo>
                    <a:pt x="7387" y="293476"/>
                  </a:lnTo>
                  <a:lnTo>
                    <a:pt x="7387" y="96113"/>
                  </a:lnTo>
                  <a:lnTo>
                    <a:pt x="52116" y="96113"/>
                  </a:lnTo>
                  <a:lnTo>
                    <a:pt x="52116" y="293502"/>
                  </a:lnTo>
                  <a:close/>
                  <a:moveTo>
                    <a:pt x="8340" y="8587"/>
                  </a:moveTo>
                  <a:cubicBezTo>
                    <a:pt x="13665" y="2910"/>
                    <a:pt x="21150" y="-236"/>
                    <a:pt x="28931" y="-68"/>
                  </a:cubicBezTo>
                  <a:cubicBezTo>
                    <a:pt x="36723" y="-173"/>
                    <a:pt x="44210" y="2961"/>
                    <a:pt x="49601" y="8587"/>
                  </a:cubicBezTo>
                  <a:cubicBezTo>
                    <a:pt x="55154" y="14067"/>
                    <a:pt x="58206" y="21590"/>
                    <a:pt x="58044" y="29390"/>
                  </a:cubicBezTo>
                  <a:cubicBezTo>
                    <a:pt x="58023" y="33265"/>
                    <a:pt x="57118" y="37086"/>
                    <a:pt x="55398" y="40559"/>
                  </a:cubicBezTo>
                  <a:cubicBezTo>
                    <a:pt x="53717" y="44091"/>
                    <a:pt x="51404" y="47285"/>
                    <a:pt x="48569" y="49981"/>
                  </a:cubicBezTo>
                  <a:cubicBezTo>
                    <a:pt x="45825" y="52655"/>
                    <a:pt x="42638" y="54832"/>
                    <a:pt x="39147" y="56412"/>
                  </a:cubicBezTo>
                  <a:cubicBezTo>
                    <a:pt x="35910" y="57914"/>
                    <a:pt x="32393" y="58717"/>
                    <a:pt x="28825" y="58768"/>
                  </a:cubicBezTo>
                  <a:cubicBezTo>
                    <a:pt x="21078" y="58900"/>
                    <a:pt x="13636" y="55769"/>
                    <a:pt x="8313" y="50140"/>
                  </a:cubicBezTo>
                  <a:cubicBezTo>
                    <a:pt x="-2858" y="38521"/>
                    <a:pt x="-2858" y="20152"/>
                    <a:pt x="8313" y="853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84D36B8-8D02-475E-8E57-7484BCE8D1BA}"/>
                </a:ext>
              </a:extLst>
            </p:cNvPr>
            <p:cNvSpPr/>
            <p:nvPr userDrawn="1"/>
          </p:nvSpPr>
          <p:spPr>
            <a:xfrm>
              <a:off x="11609688" y="303384"/>
              <a:ext cx="184773" cy="201021"/>
            </a:xfrm>
            <a:custGeom>
              <a:avLst/>
              <a:gdLst>
                <a:gd name="connsiteX0" fmla="*/ 77200 w 184773"/>
                <a:gd name="connsiteY0" fmla="*/ 33133 h 201021"/>
                <a:gd name="connsiteX1" fmla="*/ 56715 w 184773"/>
                <a:gd name="connsiteY1" fmla="*/ 48034 h 201021"/>
                <a:gd name="connsiteX2" fmla="*/ 43799 w 184773"/>
                <a:gd name="connsiteY2" fmla="*/ 73283 h 201021"/>
                <a:gd name="connsiteX3" fmla="*/ 42396 w 184773"/>
                <a:gd name="connsiteY3" fmla="*/ 111051 h 201021"/>
                <a:gd name="connsiteX4" fmla="*/ 54518 w 184773"/>
                <a:gd name="connsiteY4" fmla="*/ 139080 h 201021"/>
                <a:gd name="connsiteX5" fmla="*/ 83155 w 184773"/>
                <a:gd name="connsiteY5" fmla="*/ 163720 h 201021"/>
                <a:gd name="connsiteX6" fmla="*/ 126666 w 184773"/>
                <a:gd name="connsiteY6" fmla="*/ 176451 h 201021"/>
                <a:gd name="connsiteX7" fmla="*/ 183940 w 184773"/>
                <a:gd name="connsiteY7" fmla="*/ 168299 h 201021"/>
                <a:gd name="connsiteX8" fmla="*/ 184708 w 184773"/>
                <a:gd name="connsiteY8" fmla="*/ 181030 h 201021"/>
                <a:gd name="connsiteX9" fmla="*/ 168828 w 184773"/>
                <a:gd name="connsiteY9" fmla="*/ 187991 h 201021"/>
                <a:gd name="connsiteX10" fmla="*/ 151730 w 184773"/>
                <a:gd name="connsiteY10" fmla="*/ 194131 h 201021"/>
                <a:gd name="connsiteX11" fmla="*/ 129260 w 184773"/>
                <a:gd name="connsiteY11" fmla="*/ 198710 h 201021"/>
                <a:gd name="connsiteX12" fmla="*/ 97659 w 184773"/>
                <a:gd name="connsiteY12" fmla="*/ 200906 h 201021"/>
                <a:gd name="connsiteX13" fmla="*/ 58302 w 184773"/>
                <a:gd name="connsiteY13" fmla="*/ 193946 h 201021"/>
                <a:gd name="connsiteX14" fmla="*/ 27363 w 184773"/>
                <a:gd name="connsiteY14" fmla="*/ 173460 h 201021"/>
                <a:gd name="connsiteX15" fmla="*/ 7089 w 184773"/>
                <a:gd name="connsiteY15" fmla="*/ 142044 h 201021"/>
                <a:gd name="connsiteX16" fmla="*/ -57 w 184773"/>
                <a:gd name="connsiteY16" fmla="*/ 102344 h 201021"/>
                <a:gd name="connsiteX17" fmla="*/ 10080 w 184773"/>
                <a:gd name="connsiteY17" fmla="*/ 55815 h 201021"/>
                <a:gd name="connsiteX18" fmla="*/ 37949 w 184773"/>
                <a:gd name="connsiteY18" fmla="*/ 21011 h 201021"/>
                <a:gd name="connsiteX19" fmla="*/ 80296 w 184773"/>
                <a:gd name="connsiteY19" fmla="*/ 2140 h 201021"/>
                <a:gd name="connsiteX20" fmla="*/ 133230 w 184773"/>
                <a:gd name="connsiteY20" fmla="*/ 3728 h 201021"/>
                <a:gd name="connsiteX21" fmla="*/ 167002 w 184773"/>
                <a:gd name="connsiteY21" fmla="*/ 21593 h 201021"/>
                <a:gd name="connsiteX22" fmla="*/ 182882 w 184773"/>
                <a:gd name="connsiteY22" fmla="*/ 41497 h 201021"/>
                <a:gd name="connsiteX23" fmla="*/ 183887 w 184773"/>
                <a:gd name="connsiteY23" fmla="*/ 42873 h 201021"/>
                <a:gd name="connsiteX24" fmla="*/ 181479 w 184773"/>
                <a:gd name="connsiteY24" fmla="*/ 43667 h 201021"/>
                <a:gd name="connsiteX25" fmla="*/ 173168 w 184773"/>
                <a:gd name="connsiteY25" fmla="*/ 48431 h 201021"/>
                <a:gd name="connsiteX26" fmla="*/ 156256 w 184773"/>
                <a:gd name="connsiteY26" fmla="*/ 61664 h 201021"/>
                <a:gd name="connsiteX27" fmla="*/ 145907 w 184773"/>
                <a:gd name="connsiteY27" fmla="*/ 45784 h 201021"/>
                <a:gd name="connsiteX28" fmla="*/ 135188 w 184773"/>
                <a:gd name="connsiteY28" fmla="*/ 34642 h 201021"/>
                <a:gd name="connsiteX29" fmla="*/ 121267 w 184773"/>
                <a:gd name="connsiteY29" fmla="*/ 28290 h 201021"/>
                <a:gd name="connsiteX30" fmla="*/ 101787 w 184773"/>
                <a:gd name="connsiteY30" fmla="*/ 26305 h 201021"/>
                <a:gd name="connsiteX31" fmla="*/ 77200 w 184773"/>
                <a:gd name="connsiteY31" fmla="*/ 33133 h 20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73" h="201021">
                  <a:moveTo>
                    <a:pt x="77200" y="33133"/>
                  </a:moveTo>
                  <a:cubicBezTo>
                    <a:pt x="69379" y="36568"/>
                    <a:pt x="62392" y="41650"/>
                    <a:pt x="56715" y="48034"/>
                  </a:cubicBezTo>
                  <a:cubicBezTo>
                    <a:pt x="50481" y="55315"/>
                    <a:pt x="46056" y="63967"/>
                    <a:pt x="43799" y="73283"/>
                  </a:cubicBezTo>
                  <a:cubicBezTo>
                    <a:pt x="40922" y="85667"/>
                    <a:pt x="40445" y="98488"/>
                    <a:pt x="42396" y="111051"/>
                  </a:cubicBezTo>
                  <a:cubicBezTo>
                    <a:pt x="43981" y="121276"/>
                    <a:pt x="48155" y="130923"/>
                    <a:pt x="54518" y="139080"/>
                  </a:cubicBezTo>
                  <a:cubicBezTo>
                    <a:pt x="62151" y="149285"/>
                    <a:pt x="71925" y="157694"/>
                    <a:pt x="83155" y="163720"/>
                  </a:cubicBezTo>
                  <a:cubicBezTo>
                    <a:pt x="96626" y="170919"/>
                    <a:pt x="111440" y="175255"/>
                    <a:pt x="126666" y="176451"/>
                  </a:cubicBezTo>
                  <a:cubicBezTo>
                    <a:pt x="143639" y="178216"/>
                    <a:pt x="162732" y="175498"/>
                    <a:pt x="183940" y="168299"/>
                  </a:cubicBezTo>
                  <a:lnTo>
                    <a:pt x="184708" y="181030"/>
                  </a:lnTo>
                  <a:cubicBezTo>
                    <a:pt x="179150" y="183412"/>
                    <a:pt x="173830" y="185741"/>
                    <a:pt x="168828" y="187991"/>
                  </a:cubicBezTo>
                  <a:cubicBezTo>
                    <a:pt x="163267" y="190407"/>
                    <a:pt x="157556" y="192458"/>
                    <a:pt x="151730" y="194131"/>
                  </a:cubicBezTo>
                  <a:cubicBezTo>
                    <a:pt x="144359" y="196193"/>
                    <a:pt x="136851" y="197722"/>
                    <a:pt x="129260" y="198710"/>
                  </a:cubicBezTo>
                  <a:cubicBezTo>
                    <a:pt x="118774" y="200028"/>
                    <a:pt x="108224" y="200761"/>
                    <a:pt x="97659" y="200906"/>
                  </a:cubicBezTo>
                  <a:cubicBezTo>
                    <a:pt x="84203" y="201293"/>
                    <a:pt x="70811" y="198924"/>
                    <a:pt x="58302" y="193946"/>
                  </a:cubicBezTo>
                  <a:cubicBezTo>
                    <a:pt x="46726" y="189250"/>
                    <a:pt x="36205" y="182284"/>
                    <a:pt x="27363" y="173460"/>
                  </a:cubicBezTo>
                  <a:cubicBezTo>
                    <a:pt x="18496" y="164509"/>
                    <a:pt x="11591" y="153811"/>
                    <a:pt x="7089" y="142044"/>
                  </a:cubicBezTo>
                  <a:cubicBezTo>
                    <a:pt x="2238" y="129377"/>
                    <a:pt x="-186" y="115908"/>
                    <a:pt x="-57" y="102344"/>
                  </a:cubicBezTo>
                  <a:cubicBezTo>
                    <a:pt x="-263" y="86265"/>
                    <a:pt x="3204" y="70351"/>
                    <a:pt x="10080" y="55815"/>
                  </a:cubicBezTo>
                  <a:cubicBezTo>
                    <a:pt x="16488" y="42174"/>
                    <a:pt x="26037" y="30245"/>
                    <a:pt x="37949" y="21011"/>
                  </a:cubicBezTo>
                  <a:cubicBezTo>
                    <a:pt x="50463" y="11610"/>
                    <a:pt x="64940" y="5160"/>
                    <a:pt x="80296" y="2140"/>
                  </a:cubicBezTo>
                  <a:cubicBezTo>
                    <a:pt x="97839" y="-1277"/>
                    <a:pt x="115923" y="-734"/>
                    <a:pt x="133230" y="3728"/>
                  </a:cubicBezTo>
                  <a:cubicBezTo>
                    <a:pt x="148086" y="8492"/>
                    <a:pt x="159345" y="14447"/>
                    <a:pt x="167002" y="21593"/>
                  </a:cubicBezTo>
                  <a:cubicBezTo>
                    <a:pt x="173467" y="27199"/>
                    <a:pt x="178851" y="33946"/>
                    <a:pt x="182882" y="41497"/>
                  </a:cubicBezTo>
                  <a:cubicBezTo>
                    <a:pt x="183411" y="42555"/>
                    <a:pt x="183729" y="43005"/>
                    <a:pt x="183887" y="42873"/>
                  </a:cubicBezTo>
                  <a:cubicBezTo>
                    <a:pt x="184046" y="42740"/>
                    <a:pt x="183226" y="42873"/>
                    <a:pt x="181479" y="43667"/>
                  </a:cubicBezTo>
                  <a:cubicBezTo>
                    <a:pt x="178568" y="44993"/>
                    <a:pt x="175783" y="46589"/>
                    <a:pt x="173168" y="48431"/>
                  </a:cubicBezTo>
                  <a:cubicBezTo>
                    <a:pt x="167272" y="52499"/>
                    <a:pt x="161624" y="56919"/>
                    <a:pt x="156256" y="61664"/>
                  </a:cubicBezTo>
                  <a:cubicBezTo>
                    <a:pt x="152551" y="55550"/>
                    <a:pt x="149084" y="50257"/>
                    <a:pt x="145907" y="45784"/>
                  </a:cubicBezTo>
                  <a:cubicBezTo>
                    <a:pt x="142970" y="41507"/>
                    <a:pt x="139346" y="37744"/>
                    <a:pt x="135188" y="34642"/>
                  </a:cubicBezTo>
                  <a:cubicBezTo>
                    <a:pt x="131007" y="31638"/>
                    <a:pt x="126277" y="29478"/>
                    <a:pt x="121267" y="28290"/>
                  </a:cubicBezTo>
                  <a:cubicBezTo>
                    <a:pt x="114878" y="26837"/>
                    <a:pt x="108338" y="26170"/>
                    <a:pt x="101787" y="26305"/>
                  </a:cubicBezTo>
                  <a:cubicBezTo>
                    <a:pt x="93300" y="27353"/>
                    <a:pt x="85013" y="29655"/>
                    <a:pt x="77200" y="331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E995AA5-F543-491C-BA23-E015859A6873}"/>
                </a:ext>
              </a:extLst>
            </p:cNvPr>
            <p:cNvSpPr/>
            <p:nvPr userDrawn="1"/>
          </p:nvSpPr>
          <p:spPr>
            <a:xfrm>
              <a:off x="11825109" y="303825"/>
              <a:ext cx="141063" cy="200619"/>
            </a:xfrm>
            <a:custGeom>
              <a:avLst/>
              <a:gdLst>
                <a:gd name="connsiteX0" fmla="*/ 77854 w 141063"/>
                <a:gd name="connsiteY0" fmla="*/ 178233 h 200619"/>
                <a:gd name="connsiteX1" fmla="*/ 92119 w 141063"/>
                <a:gd name="connsiteY1" fmla="*/ 171987 h 200619"/>
                <a:gd name="connsiteX2" fmla="*/ 101886 w 141063"/>
                <a:gd name="connsiteY2" fmla="*/ 162062 h 200619"/>
                <a:gd name="connsiteX3" fmla="*/ 105379 w 141063"/>
                <a:gd name="connsiteY3" fmla="*/ 148432 h 200619"/>
                <a:gd name="connsiteX4" fmla="*/ 101674 w 141063"/>
                <a:gd name="connsiteY4" fmla="*/ 136151 h 200619"/>
                <a:gd name="connsiteX5" fmla="*/ 91908 w 141063"/>
                <a:gd name="connsiteY5" fmla="*/ 126782 h 200619"/>
                <a:gd name="connsiteX6" fmla="*/ 78065 w 141063"/>
                <a:gd name="connsiteY6" fmla="*/ 119583 h 200619"/>
                <a:gd name="connsiteX7" fmla="*/ 61656 w 141063"/>
                <a:gd name="connsiteY7" fmla="*/ 113337 h 200619"/>
                <a:gd name="connsiteX8" fmla="*/ 39397 w 141063"/>
                <a:gd name="connsiteY8" fmla="*/ 104761 h 200619"/>
                <a:gd name="connsiteX9" fmla="*/ 19653 w 141063"/>
                <a:gd name="connsiteY9" fmla="*/ 93275 h 200619"/>
                <a:gd name="connsiteX10" fmla="*/ 5414 w 141063"/>
                <a:gd name="connsiteY10" fmla="*/ 76521 h 200619"/>
                <a:gd name="connsiteX11" fmla="*/ -38 w 141063"/>
                <a:gd name="connsiteY11" fmla="*/ 52145 h 200619"/>
                <a:gd name="connsiteX12" fmla="*/ 5811 w 141063"/>
                <a:gd name="connsiteY12" fmla="*/ 30337 h 200619"/>
                <a:gd name="connsiteX13" fmla="*/ 21691 w 141063"/>
                <a:gd name="connsiteY13" fmla="*/ 13768 h 200619"/>
                <a:gd name="connsiteX14" fmla="*/ 44479 w 141063"/>
                <a:gd name="connsiteY14" fmla="*/ 3446 h 200619"/>
                <a:gd name="connsiteX15" fmla="*/ 71316 w 141063"/>
                <a:gd name="connsiteY15" fmla="*/ -74 h 200619"/>
                <a:gd name="connsiteX16" fmla="*/ 90796 w 141063"/>
                <a:gd name="connsiteY16" fmla="*/ 694 h 200619"/>
                <a:gd name="connsiteX17" fmla="*/ 106676 w 141063"/>
                <a:gd name="connsiteY17" fmla="*/ 3340 h 200619"/>
                <a:gd name="connsiteX18" fmla="*/ 120703 w 141063"/>
                <a:gd name="connsiteY18" fmla="*/ 8634 h 200619"/>
                <a:gd name="connsiteX19" fmla="*/ 135154 w 141063"/>
                <a:gd name="connsiteY19" fmla="*/ 16574 h 200619"/>
                <a:gd name="connsiteX20" fmla="*/ 136134 w 141063"/>
                <a:gd name="connsiteY20" fmla="*/ 30019 h 200619"/>
                <a:gd name="connsiteX21" fmla="*/ 135922 w 141063"/>
                <a:gd name="connsiteY21" fmla="*/ 41506 h 200619"/>
                <a:gd name="connsiteX22" fmla="*/ 125997 w 141063"/>
                <a:gd name="connsiteY22" fmla="*/ 34492 h 200619"/>
                <a:gd name="connsiteX23" fmla="*/ 113743 w 141063"/>
                <a:gd name="connsiteY23" fmla="*/ 27849 h 200619"/>
                <a:gd name="connsiteX24" fmla="*/ 97386 w 141063"/>
                <a:gd name="connsiteY24" fmla="*/ 22555 h 200619"/>
                <a:gd name="connsiteX25" fmla="*/ 75207 w 141063"/>
                <a:gd name="connsiteY25" fmla="*/ 19221 h 200619"/>
                <a:gd name="connsiteX26" fmla="*/ 60624 w 141063"/>
                <a:gd name="connsiteY26" fmla="*/ 20994 h 200619"/>
                <a:gd name="connsiteX27" fmla="*/ 47973 w 141063"/>
                <a:gd name="connsiteY27" fmla="*/ 26076 h 200619"/>
                <a:gd name="connsiteX28" fmla="*/ 39027 w 141063"/>
                <a:gd name="connsiteY28" fmla="*/ 34280 h 200619"/>
                <a:gd name="connsiteX29" fmla="*/ 35507 w 141063"/>
                <a:gd name="connsiteY29" fmla="*/ 45793 h 200619"/>
                <a:gd name="connsiteX30" fmla="*/ 39212 w 141063"/>
                <a:gd name="connsiteY30" fmla="*/ 57889 h 200619"/>
                <a:gd name="connsiteX31" fmla="*/ 49137 w 141063"/>
                <a:gd name="connsiteY31" fmla="*/ 67258 h 200619"/>
                <a:gd name="connsiteX32" fmla="*/ 63323 w 141063"/>
                <a:gd name="connsiteY32" fmla="*/ 74880 h 200619"/>
                <a:gd name="connsiteX33" fmla="*/ 79865 w 141063"/>
                <a:gd name="connsiteY33" fmla="*/ 81709 h 200619"/>
                <a:gd name="connsiteX34" fmla="*/ 101647 w 141063"/>
                <a:gd name="connsiteY34" fmla="*/ 90893 h 200619"/>
                <a:gd name="connsiteX35" fmla="*/ 121312 w 141063"/>
                <a:gd name="connsiteY35" fmla="*/ 102591 h 200619"/>
                <a:gd name="connsiteX36" fmla="*/ 135498 w 141063"/>
                <a:gd name="connsiteY36" fmla="*/ 119001 h 200619"/>
                <a:gd name="connsiteX37" fmla="*/ 140977 w 141063"/>
                <a:gd name="connsiteY37" fmla="*/ 142239 h 200619"/>
                <a:gd name="connsiteX38" fmla="*/ 134122 w 141063"/>
                <a:gd name="connsiteY38" fmla="*/ 168705 h 200619"/>
                <a:gd name="connsiteX39" fmla="*/ 116389 w 141063"/>
                <a:gd name="connsiteY39" fmla="*/ 186862 h 200619"/>
                <a:gd name="connsiteX40" fmla="*/ 91828 w 141063"/>
                <a:gd name="connsiteY40" fmla="*/ 197210 h 200619"/>
                <a:gd name="connsiteX41" fmla="*/ 65044 w 141063"/>
                <a:gd name="connsiteY41" fmla="*/ 200545 h 200619"/>
                <a:gd name="connsiteX42" fmla="*/ 34819 w 141063"/>
                <a:gd name="connsiteY42" fmla="*/ 198189 h 200619"/>
                <a:gd name="connsiteX43" fmla="*/ 3456 w 141063"/>
                <a:gd name="connsiteY43" fmla="*/ 191493 h 200619"/>
                <a:gd name="connsiteX44" fmla="*/ -38 w 141063"/>
                <a:gd name="connsiteY44" fmla="*/ 165026 h 200619"/>
                <a:gd name="connsiteX45" fmla="*/ 28255 w 141063"/>
                <a:gd name="connsiteY45" fmla="*/ 178260 h 200619"/>
                <a:gd name="connsiteX46" fmla="*/ 60889 w 141063"/>
                <a:gd name="connsiteY46" fmla="*/ 180589 h 200619"/>
                <a:gd name="connsiteX47" fmla="*/ 77854 w 141063"/>
                <a:gd name="connsiteY47" fmla="*/ 178233 h 20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063" h="200619">
                  <a:moveTo>
                    <a:pt x="77854" y="178233"/>
                  </a:moveTo>
                  <a:cubicBezTo>
                    <a:pt x="82914" y="176934"/>
                    <a:pt x="87731" y="174825"/>
                    <a:pt x="92119" y="171987"/>
                  </a:cubicBezTo>
                  <a:cubicBezTo>
                    <a:pt x="96087" y="169465"/>
                    <a:pt x="99427" y="166072"/>
                    <a:pt x="101886" y="162062"/>
                  </a:cubicBezTo>
                  <a:cubicBezTo>
                    <a:pt x="104276" y="157923"/>
                    <a:pt x="105482" y="153209"/>
                    <a:pt x="105379" y="148432"/>
                  </a:cubicBezTo>
                  <a:cubicBezTo>
                    <a:pt x="105496" y="144046"/>
                    <a:pt x="104196" y="139740"/>
                    <a:pt x="101674" y="136151"/>
                  </a:cubicBezTo>
                  <a:cubicBezTo>
                    <a:pt x="99019" y="132456"/>
                    <a:pt x="95708" y="129280"/>
                    <a:pt x="91908" y="126782"/>
                  </a:cubicBezTo>
                  <a:cubicBezTo>
                    <a:pt x="87562" y="123900"/>
                    <a:pt x="82922" y="121486"/>
                    <a:pt x="78065" y="119583"/>
                  </a:cubicBezTo>
                  <a:cubicBezTo>
                    <a:pt x="72772" y="117492"/>
                    <a:pt x="67479" y="115428"/>
                    <a:pt x="61656" y="113337"/>
                  </a:cubicBezTo>
                  <a:cubicBezTo>
                    <a:pt x="54113" y="110690"/>
                    <a:pt x="46676" y="107885"/>
                    <a:pt x="39397" y="104761"/>
                  </a:cubicBezTo>
                  <a:cubicBezTo>
                    <a:pt x="32347" y="101802"/>
                    <a:pt x="25709" y="97941"/>
                    <a:pt x="19653" y="93275"/>
                  </a:cubicBezTo>
                  <a:cubicBezTo>
                    <a:pt x="13809" y="88725"/>
                    <a:pt x="8963" y="83022"/>
                    <a:pt x="5414" y="76521"/>
                  </a:cubicBezTo>
                  <a:cubicBezTo>
                    <a:pt x="1558" y="68992"/>
                    <a:pt x="-319" y="60602"/>
                    <a:pt x="-38" y="52145"/>
                  </a:cubicBezTo>
                  <a:cubicBezTo>
                    <a:pt x="-149" y="44475"/>
                    <a:pt x="1876" y="36924"/>
                    <a:pt x="5811" y="30337"/>
                  </a:cubicBezTo>
                  <a:cubicBezTo>
                    <a:pt x="9826" y="23715"/>
                    <a:pt x="15247" y="18059"/>
                    <a:pt x="21691" y="13768"/>
                  </a:cubicBezTo>
                  <a:cubicBezTo>
                    <a:pt x="28649" y="9065"/>
                    <a:pt x="36354" y="5577"/>
                    <a:pt x="44479" y="3446"/>
                  </a:cubicBezTo>
                  <a:cubicBezTo>
                    <a:pt x="53226" y="1078"/>
                    <a:pt x="62254" y="-106"/>
                    <a:pt x="71316" y="-74"/>
                  </a:cubicBezTo>
                  <a:cubicBezTo>
                    <a:pt x="78603" y="-74"/>
                    <a:pt x="85098" y="183"/>
                    <a:pt x="90796" y="694"/>
                  </a:cubicBezTo>
                  <a:cubicBezTo>
                    <a:pt x="96153" y="1141"/>
                    <a:pt x="101465" y="2028"/>
                    <a:pt x="106676" y="3340"/>
                  </a:cubicBezTo>
                  <a:cubicBezTo>
                    <a:pt x="111522" y="4616"/>
                    <a:pt x="116223" y="6392"/>
                    <a:pt x="120703" y="8634"/>
                  </a:cubicBezTo>
                  <a:cubicBezTo>
                    <a:pt x="125150" y="10823"/>
                    <a:pt x="129967" y="13469"/>
                    <a:pt x="135154" y="16574"/>
                  </a:cubicBezTo>
                  <a:cubicBezTo>
                    <a:pt x="135879" y="21018"/>
                    <a:pt x="136205" y="25517"/>
                    <a:pt x="136134" y="30019"/>
                  </a:cubicBezTo>
                  <a:cubicBezTo>
                    <a:pt x="136134" y="33777"/>
                    <a:pt x="135922" y="37615"/>
                    <a:pt x="135922" y="41506"/>
                  </a:cubicBezTo>
                  <a:cubicBezTo>
                    <a:pt x="132799" y="39177"/>
                    <a:pt x="129490" y="36840"/>
                    <a:pt x="125997" y="34492"/>
                  </a:cubicBezTo>
                  <a:cubicBezTo>
                    <a:pt x="122101" y="31946"/>
                    <a:pt x="118004" y="29723"/>
                    <a:pt x="113743" y="27849"/>
                  </a:cubicBezTo>
                  <a:cubicBezTo>
                    <a:pt x="108468" y="25575"/>
                    <a:pt x="102992" y="23802"/>
                    <a:pt x="97386" y="22555"/>
                  </a:cubicBezTo>
                  <a:cubicBezTo>
                    <a:pt x="90073" y="20959"/>
                    <a:pt x="82665" y="19845"/>
                    <a:pt x="75207" y="19221"/>
                  </a:cubicBezTo>
                  <a:cubicBezTo>
                    <a:pt x="70292" y="19229"/>
                    <a:pt x="65396" y="19824"/>
                    <a:pt x="60624" y="20994"/>
                  </a:cubicBezTo>
                  <a:cubicBezTo>
                    <a:pt x="56167" y="22015"/>
                    <a:pt x="51898" y="23731"/>
                    <a:pt x="47973" y="26076"/>
                  </a:cubicBezTo>
                  <a:cubicBezTo>
                    <a:pt x="44458" y="28164"/>
                    <a:pt x="41412" y="30959"/>
                    <a:pt x="39027" y="34280"/>
                  </a:cubicBezTo>
                  <a:cubicBezTo>
                    <a:pt x="36640" y="37636"/>
                    <a:pt x="35406" y="41675"/>
                    <a:pt x="35507" y="45793"/>
                  </a:cubicBezTo>
                  <a:cubicBezTo>
                    <a:pt x="35401" y="50121"/>
                    <a:pt x="36701" y="54363"/>
                    <a:pt x="39212" y="57889"/>
                  </a:cubicBezTo>
                  <a:cubicBezTo>
                    <a:pt x="41957" y="61560"/>
                    <a:pt x="45316" y="64728"/>
                    <a:pt x="49137" y="67258"/>
                  </a:cubicBezTo>
                  <a:cubicBezTo>
                    <a:pt x="53578" y="70302"/>
                    <a:pt x="58334" y="72858"/>
                    <a:pt x="63323" y="74880"/>
                  </a:cubicBezTo>
                  <a:cubicBezTo>
                    <a:pt x="68617" y="77104"/>
                    <a:pt x="74175" y="79380"/>
                    <a:pt x="79865" y="81709"/>
                  </a:cubicBezTo>
                  <a:cubicBezTo>
                    <a:pt x="87144" y="84594"/>
                    <a:pt x="94395" y="87637"/>
                    <a:pt x="101647" y="90893"/>
                  </a:cubicBezTo>
                  <a:cubicBezTo>
                    <a:pt x="108651" y="93984"/>
                    <a:pt x="115254" y="97912"/>
                    <a:pt x="121312" y="102591"/>
                  </a:cubicBezTo>
                  <a:cubicBezTo>
                    <a:pt x="127074" y="107077"/>
                    <a:pt x="131894" y="112651"/>
                    <a:pt x="135498" y="119001"/>
                  </a:cubicBezTo>
                  <a:cubicBezTo>
                    <a:pt x="139333" y="126131"/>
                    <a:pt x="141223" y="134145"/>
                    <a:pt x="140977" y="142239"/>
                  </a:cubicBezTo>
                  <a:cubicBezTo>
                    <a:pt x="141228" y="151531"/>
                    <a:pt x="138852" y="160704"/>
                    <a:pt x="134122" y="168705"/>
                  </a:cubicBezTo>
                  <a:cubicBezTo>
                    <a:pt x="129676" y="176031"/>
                    <a:pt x="123610" y="182243"/>
                    <a:pt x="116389" y="186862"/>
                  </a:cubicBezTo>
                  <a:cubicBezTo>
                    <a:pt x="108844" y="191671"/>
                    <a:pt x="100541" y="195170"/>
                    <a:pt x="91828" y="197210"/>
                  </a:cubicBezTo>
                  <a:cubicBezTo>
                    <a:pt x="83065" y="199391"/>
                    <a:pt x="74074" y="200511"/>
                    <a:pt x="65044" y="200545"/>
                  </a:cubicBezTo>
                  <a:cubicBezTo>
                    <a:pt x="55145" y="200246"/>
                    <a:pt x="45069" y="199460"/>
                    <a:pt x="34819" y="198189"/>
                  </a:cubicBezTo>
                  <a:cubicBezTo>
                    <a:pt x="24203" y="196795"/>
                    <a:pt x="13717" y="194556"/>
                    <a:pt x="3456" y="191493"/>
                  </a:cubicBezTo>
                  <a:lnTo>
                    <a:pt x="-38" y="165026"/>
                  </a:lnTo>
                  <a:cubicBezTo>
                    <a:pt x="8445" y="171233"/>
                    <a:pt x="18055" y="175730"/>
                    <a:pt x="28255" y="178260"/>
                  </a:cubicBezTo>
                  <a:cubicBezTo>
                    <a:pt x="38985" y="180459"/>
                    <a:pt x="49955" y="181243"/>
                    <a:pt x="60889" y="180589"/>
                  </a:cubicBezTo>
                  <a:cubicBezTo>
                    <a:pt x="66624" y="180555"/>
                    <a:pt x="72328" y="179761"/>
                    <a:pt x="77854" y="1782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497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268413"/>
            <a:ext cx="5440362" cy="489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714C6-A2AB-4A85-B898-3F3C0B053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3"/>
            <a:ext cx="5437188" cy="489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11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BDE177-6D1E-4F27-8D89-3DAB2D92B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7" y="1268413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843088"/>
            <a:ext cx="5440362" cy="431641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B3531F-752B-4E9A-80E7-79A5714593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5373" y="1268413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231D66-7253-4E74-A88C-A560AA5964F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75374" y="1843088"/>
            <a:ext cx="5440362" cy="431641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746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268413"/>
            <a:ext cx="3600000" cy="489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7AAA5F-DA5F-43AB-9D50-AB74062E77F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0237" y="1268413"/>
            <a:ext cx="3600000" cy="489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83E933-2697-4C56-9168-54F0B5F502E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01036" y="1268413"/>
            <a:ext cx="3600000" cy="489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770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B2E33CE-28B1-404D-8C18-509A8F1482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438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7" y="1843088"/>
            <a:ext cx="3600000" cy="4316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9A5DF4E-F851-45F7-AAC1-524EFD8B3B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8380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7AAA5F-DA5F-43AB-9D50-AB74062E77F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0237" y="1843088"/>
            <a:ext cx="3600000" cy="4316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9C90E3E-A46B-4341-AA2A-9478DE8B4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036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83E933-2697-4C56-9168-54F0B5F502E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01036" y="1843088"/>
            <a:ext cx="3600000" cy="4316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0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BDE177-6D1E-4F27-8D89-3DAB2D92B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7" y="1268413"/>
            <a:ext cx="781562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7" y="1843088"/>
            <a:ext cx="7820181" cy="431641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B3531F-752B-4E9A-80E7-79A5714593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8481" y="1268413"/>
            <a:ext cx="3094081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231D66-7253-4E74-A88C-A560AA5964F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19848" y="1843088"/>
            <a:ext cx="3095887" cy="431641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43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BDE177-6D1E-4F27-8D89-3DAB2D92B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7" y="1268413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843088"/>
            <a:ext cx="5440362" cy="179546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B3531F-752B-4E9A-80E7-79A5714593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5373" y="1268413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231D66-7253-4E74-A88C-A560AA5964F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75374" y="1843088"/>
            <a:ext cx="5440362" cy="179546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7103815-E948-4CDB-AD79-444A2890B5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9437" y="3797199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F6C432-3BF6-4F87-B7EC-64F1E89496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79438" y="4371874"/>
            <a:ext cx="5440362" cy="179546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6F2FCE7-9246-41D4-921E-552BB30C09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5373" y="3797199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976B935-40C3-403D-ADFB-5664490289A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175374" y="4371874"/>
            <a:ext cx="5440362" cy="179546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711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B2E33CE-28B1-404D-8C18-509A8F1482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438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843089"/>
            <a:ext cx="3600000" cy="1795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9A5DF4E-F851-45F7-AAC1-524EFD8B3B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8380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7AAA5F-DA5F-43AB-9D50-AB74062E77F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0237" y="1843088"/>
            <a:ext cx="3600000" cy="1795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9C90E3E-A46B-4341-AA2A-9478DE8B4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036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83E933-2697-4C56-9168-54F0B5F502E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01036" y="1843088"/>
            <a:ext cx="3600000" cy="1795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0F0B762-309A-48DA-A4A4-62D56EA9F9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38" y="3789361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9C74A8C-649C-44AE-A1FD-E3815AD75F56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79438" y="4364037"/>
            <a:ext cx="3600000" cy="1795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AD39792-4C8D-42F7-9845-9989044FB5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8380" y="3789361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B95D4F-09FF-4D9A-B308-3E6A01BBAC31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290237" y="4364036"/>
            <a:ext cx="3600000" cy="1795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6EF6C0F-2718-40F8-BAA1-D8A12614CA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01036" y="3789361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EBD00DD-9D26-46F9-9F81-A4FFDA54FE4D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001036" y="4364036"/>
            <a:ext cx="3600000" cy="1795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359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687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8DB-5F20-4CF8-A365-FD9149D8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01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7F7489E-F6DA-45DE-B64A-9184A74ED3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439" y="2106211"/>
            <a:ext cx="2065208" cy="2065208"/>
          </a:xfrm>
          <a:custGeom>
            <a:avLst/>
            <a:gdLst>
              <a:gd name="connsiteX0" fmla="*/ 878625 w 1757250"/>
              <a:gd name="connsiteY0" fmla="*/ 0 h 1757250"/>
              <a:gd name="connsiteX1" fmla="*/ 1757250 w 1757250"/>
              <a:gd name="connsiteY1" fmla="*/ 878625 h 1757250"/>
              <a:gd name="connsiteX2" fmla="*/ 878625 w 1757250"/>
              <a:gd name="connsiteY2" fmla="*/ 1757250 h 1757250"/>
              <a:gd name="connsiteX3" fmla="*/ 0 w 1757250"/>
              <a:gd name="connsiteY3" fmla="*/ 878625 h 1757250"/>
              <a:gd name="connsiteX4" fmla="*/ 878625 w 1757250"/>
              <a:gd name="connsiteY4" fmla="*/ 0 h 17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250" h="1757250">
                <a:moveTo>
                  <a:pt x="878625" y="0"/>
                </a:moveTo>
                <a:cubicBezTo>
                  <a:pt x="1363876" y="0"/>
                  <a:pt x="1757250" y="393374"/>
                  <a:pt x="1757250" y="878625"/>
                </a:cubicBezTo>
                <a:cubicBezTo>
                  <a:pt x="1757250" y="1363876"/>
                  <a:pt x="1363876" y="1757250"/>
                  <a:pt x="878625" y="1757250"/>
                </a:cubicBezTo>
                <a:cubicBezTo>
                  <a:pt x="393374" y="1757250"/>
                  <a:pt x="0" y="1363876"/>
                  <a:pt x="0" y="878625"/>
                </a:cubicBezTo>
                <a:cubicBezTo>
                  <a:pt x="0" y="393374"/>
                  <a:pt x="393374" y="0"/>
                  <a:pt x="8786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81E32D-3A82-4DAB-BC2F-20D4297D25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4351" y="3463509"/>
            <a:ext cx="3371946" cy="508000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Name</a:t>
            </a:r>
            <a:endParaRPr lang="en-GB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EC0C81A-469D-4DA6-89EA-E7D6F2C936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4351" y="3986322"/>
            <a:ext cx="3371946" cy="276983"/>
          </a:xfrm>
        </p:spPr>
        <p:txBody>
          <a:bodyPr anchor="ctr"/>
          <a:lstStyle>
            <a:lvl1pPr marL="0" indent="0">
              <a:buNone/>
              <a:defRPr sz="14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C73048B-0C35-4352-B848-663FA97C02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4351" y="4343957"/>
            <a:ext cx="3371946" cy="149255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Bio/contact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485DA58-B5E0-47F0-BB5C-12489773B2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1" y="2106211"/>
            <a:ext cx="2065208" cy="2065208"/>
          </a:xfrm>
          <a:custGeom>
            <a:avLst/>
            <a:gdLst>
              <a:gd name="connsiteX0" fmla="*/ 878625 w 1757250"/>
              <a:gd name="connsiteY0" fmla="*/ 0 h 1757250"/>
              <a:gd name="connsiteX1" fmla="*/ 1757250 w 1757250"/>
              <a:gd name="connsiteY1" fmla="*/ 878625 h 1757250"/>
              <a:gd name="connsiteX2" fmla="*/ 878625 w 1757250"/>
              <a:gd name="connsiteY2" fmla="*/ 1757250 h 1757250"/>
              <a:gd name="connsiteX3" fmla="*/ 0 w 1757250"/>
              <a:gd name="connsiteY3" fmla="*/ 878625 h 1757250"/>
              <a:gd name="connsiteX4" fmla="*/ 878625 w 1757250"/>
              <a:gd name="connsiteY4" fmla="*/ 0 h 17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250" h="1757250">
                <a:moveTo>
                  <a:pt x="878625" y="0"/>
                </a:moveTo>
                <a:cubicBezTo>
                  <a:pt x="1363876" y="0"/>
                  <a:pt x="1757250" y="393374"/>
                  <a:pt x="1757250" y="878625"/>
                </a:cubicBezTo>
                <a:cubicBezTo>
                  <a:pt x="1757250" y="1363876"/>
                  <a:pt x="1363876" y="1757250"/>
                  <a:pt x="878625" y="1757250"/>
                </a:cubicBezTo>
                <a:cubicBezTo>
                  <a:pt x="393374" y="1757250"/>
                  <a:pt x="0" y="1363876"/>
                  <a:pt x="0" y="878625"/>
                </a:cubicBezTo>
                <a:cubicBezTo>
                  <a:pt x="0" y="393374"/>
                  <a:pt x="393374" y="0"/>
                  <a:pt x="8786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BFA2F3C1-B12F-485C-A3B1-8AB4B6F353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37442" y="3463509"/>
            <a:ext cx="3371946" cy="508000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Name</a:t>
            </a:r>
            <a:endParaRPr lang="en-GB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221403ED-D14F-421B-A0F1-09FF553941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7442" y="4004100"/>
            <a:ext cx="3371946" cy="276983"/>
          </a:xfrm>
        </p:spPr>
        <p:txBody>
          <a:bodyPr anchor="ctr"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00EF782-2832-441E-BD7B-2F555EF01B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7442" y="4346366"/>
            <a:ext cx="3371946" cy="149255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Bio/contact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10879-7190-4BB9-BD1C-4EDF062F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815A2-D60D-4C78-842C-E143D545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22107-622A-4B87-882C-27F123A8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07AD42C-EB59-4E0E-BC57-6D2B8C2EE86C}"/>
              </a:ext>
            </a:extLst>
          </p:cNvPr>
          <p:cNvSpPr/>
          <p:nvPr userDrawn="1"/>
        </p:nvSpPr>
        <p:spPr>
          <a:xfrm>
            <a:off x="1" y="571500"/>
            <a:ext cx="2319791" cy="2857500"/>
          </a:xfrm>
          <a:custGeom>
            <a:avLst/>
            <a:gdLst>
              <a:gd name="connsiteX0" fmla="*/ 891041 w 2319791"/>
              <a:gd name="connsiteY0" fmla="*/ 0 h 2857500"/>
              <a:gd name="connsiteX1" fmla="*/ 2319791 w 2319791"/>
              <a:gd name="connsiteY1" fmla="*/ 1428750 h 2857500"/>
              <a:gd name="connsiteX2" fmla="*/ 891041 w 2319791"/>
              <a:gd name="connsiteY2" fmla="*/ 2857500 h 2857500"/>
              <a:gd name="connsiteX3" fmla="*/ 92213 w 2319791"/>
              <a:gd name="connsiteY3" fmla="*/ 2613492 h 2857500"/>
              <a:gd name="connsiteX4" fmla="*/ 0 w 2319791"/>
              <a:gd name="connsiteY4" fmla="*/ 2544536 h 2857500"/>
              <a:gd name="connsiteX5" fmla="*/ 0 w 2319791"/>
              <a:gd name="connsiteY5" fmla="*/ 312964 h 2857500"/>
              <a:gd name="connsiteX6" fmla="*/ 92213 w 2319791"/>
              <a:gd name="connsiteY6" fmla="*/ 244008 h 2857500"/>
              <a:gd name="connsiteX7" fmla="*/ 891041 w 2319791"/>
              <a:gd name="connsiteY7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9791" h="2857500">
                <a:moveTo>
                  <a:pt x="891041" y="0"/>
                </a:moveTo>
                <a:cubicBezTo>
                  <a:pt x="1680118" y="0"/>
                  <a:pt x="2319791" y="639673"/>
                  <a:pt x="2319791" y="1428750"/>
                </a:cubicBezTo>
                <a:cubicBezTo>
                  <a:pt x="2319791" y="2217827"/>
                  <a:pt x="1680118" y="2857500"/>
                  <a:pt x="891041" y="2857500"/>
                </a:cubicBezTo>
                <a:cubicBezTo>
                  <a:pt x="595137" y="2857500"/>
                  <a:pt x="320243" y="2767546"/>
                  <a:pt x="92213" y="2613492"/>
                </a:cubicBezTo>
                <a:lnTo>
                  <a:pt x="0" y="2544536"/>
                </a:lnTo>
                <a:lnTo>
                  <a:pt x="0" y="312964"/>
                </a:lnTo>
                <a:lnTo>
                  <a:pt x="92213" y="244008"/>
                </a:lnTo>
                <a:cubicBezTo>
                  <a:pt x="320243" y="89954"/>
                  <a:pt x="595137" y="0"/>
                  <a:pt x="891041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E7F6A7C-BF52-42E0-8303-480D95CC6CBC}"/>
              </a:ext>
            </a:extLst>
          </p:cNvPr>
          <p:cNvSpPr/>
          <p:nvPr userDrawn="1"/>
        </p:nvSpPr>
        <p:spPr>
          <a:xfrm>
            <a:off x="1403722" y="5917162"/>
            <a:ext cx="2682884" cy="940839"/>
          </a:xfrm>
          <a:custGeom>
            <a:avLst/>
            <a:gdLst>
              <a:gd name="connsiteX0" fmla="*/ 1341442 w 2682884"/>
              <a:gd name="connsiteY0" fmla="*/ 0 h 940839"/>
              <a:gd name="connsiteX1" fmla="*/ 2657914 w 2682884"/>
              <a:gd name="connsiteY1" fmla="*/ 872616 h 940839"/>
              <a:gd name="connsiteX2" fmla="*/ 2682884 w 2682884"/>
              <a:gd name="connsiteY2" fmla="*/ 940839 h 940839"/>
              <a:gd name="connsiteX3" fmla="*/ 0 w 2682884"/>
              <a:gd name="connsiteY3" fmla="*/ 940839 h 940839"/>
              <a:gd name="connsiteX4" fmla="*/ 24970 w 2682884"/>
              <a:gd name="connsiteY4" fmla="*/ 872616 h 940839"/>
              <a:gd name="connsiteX5" fmla="*/ 1341442 w 2682884"/>
              <a:gd name="connsiteY5" fmla="*/ 0 h 94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884" h="940839">
                <a:moveTo>
                  <a:pt x="1341442" y="0"/>
                </a:moveTo>
                <a:cubicBezTo>
                  <a:pt x="1933250" y="0"/>
                  <a:pt x="2441018" y="359816"/>
                  <a:pt x="2657914" y="872616"/>
                </a:cubicBezTo>
                <a:lnTo>
                  <a:pt x="2682884" y="940839"/>
                </a:lnTo>
                <a:lnTo>
                  <a:pt x="0" y="940839"/>
                </a:lnTo>
                <a:lnTo>
                  <a:pt x="24970" y="872616"/>
                </a:lnTo>
                <a:cubicBezTo>
                  <a:pt x="241866" y="359816"/>
                  <a:pt x="749634" y="0"/>
                  <a:pt x="1341442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C6DD07-FEDE-4EE8-A07F-2A4C6153CD2F}"/>
              </a:ext>
            </a:extLst>
          </p:cNvPr>
          <p:cNvSpPr/>
          <p:nvPr userDrawn="1"/>
        </p:nvSpPr>
        <p:spPr>
          <a:xfrm>
            <a:off x="9326876" y="398756"/>
            <a:ext cx="940839" cy="94083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6463ADB-E850-4DBE-9C53-54F8BF70CED1}"/>
              </a:ext>
            </a:extLst>
          </p:cNvPr>
          <p:cNvSpPr/>
          <p:nvPr userDrawn="1"/>
        </p:nvSpPr>
        <p:spPr>
          <a:xfrm>
            <a:off x="9326876" y="1"/>
            <a:ext cx="1499346" cy="799003"/>
          </a:xfrm>
          <a:custGeom>
            <a:avLst/>
            <a:gdLst>
              <a:gd name="connsiteX0" fmla="*/ 4973 w 1499346"/>
              <a:gd name="connsiteY0" fmla="*/ 0 h 799003"/>
              <a:gd name="connsiteX1" fmla="*/ 1494373 w 1499346"/>
              <a:gd name="connsiteY1" fmla="*/ 0 h 799003"/>
              <a:gd name="connsiteX2" fmla="*/ 1499346 w 1499346"/>
              <a:gd name="connsiteY2" fmla="*/ 49330 h 799003"/>
              <a:gd name="connsiteX3" fmla="*/ 749673 w 1499346"/>
              <a:gd name="connsiteY3" fmla="*/ 799003 h 799003"/>
              <a:gd name="connsiteX4" fmla="*/ 0 w 1499346"/>
              <a:gd name="connsiteY4" fmla="*/ 49330 h 79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9346" h="799003">
                <a:moveTo>
                  <a:pt x="4973" y="0"/>
                </a:moveTo>
                <a:lnTo>
                  <a:pt x="1494373" y="0"/>
                </a:lnTo>
                <a:lnTo>
                  <a:pt x="1499346" y="49330"/>
                </a:lnTo>
                <a:cubicBezTo>
                  <a:pt x="1499346" y="463363"/>
                  <a:pt x="1163706" y="799003"/>
                  <a:pt x="749673" y="799003"/>
                </a:cubicBezTo>
                <a:cubicBezTo>
                  <a:pt x="335640" y="799003"/>
                  <a:pt x="0" y="463363"/>
                  <a:pt x="0" y="4933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19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AE132-604C-4122-BCAB-43F6F3D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00" y="333375"/>
            <a:ext cx="6553200" cy="7418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719039-C96C-43BB-B6BE-FE07297E9B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2336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6066A-E6AA-42F3-B557-B22E6327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45163-611E-4E71-8943-397317751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ABC57-1BFC-48E2-A77E-780EDD36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9D417D-C33C-42E3-9C6E-60824EE862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1798" y="1268413"/>
            <a:ext cx="6553200" cy="4497387"/>
          </a:xfrm>
          <a:custGeom>
            <a:avLst/>
            <a:gdLst>
              <a:gd name="connsiteX0" fmla="*/ 0 w 6553200"/>
              <a:gd name="connsiteY0" fmla="*/ 0 h 4497387"/>
              <a:gd name="connsiteX1" fmla="*/ 6553200 w 6553200"/>
              <a:gd name="connsiteY1" fmla="*/ 0 h 4497387"/>
              <a:gd name="connsiteX2" fmla="*/ 6553200 w 6553200"/>
              <a:gd name="connsiteY2" fmla="*/ 4497387 h 4497387"/>
              <a:gd name="connsiteX3" fmla="*/ 0 w 6553200"/>
              <a:gd name="connsiteY3" fmla="*/ 4497387 h 44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200" h="4497387">
                <a:moveTo>
                  <a:pt x="0" y="0"/>
                </a:moveTo>
                <a:lnTo>
                  <a:pt x="6553200" y="0"/>
                </a:lnTo>
                <a:lnTo>
                  <a:pt x="6553200" y="4497387"/>
                </a:lnTo>
                <a:lnTo>
                  <a:pt x="0" y="44973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919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36A346-4AB2-47B5-90C3-A82544E29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333375"/>
            <a:ext cx="5011738" cy="7418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C29D13-7644-406C-A9A0-858D2743B6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9438" y="1268412"/>
            <a:ext cx="5073650" cy="489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D93D54B-E238-4EBA-B1E1-1F396B7E6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2"/>
            <a:ext cx="6096000" cy="6857999"/>
          </a:xfrm>
          <a:custGeom>
            <a:avLst/>
            <a:gdLst>
              <a:gd name="connsiteX0" fmla="*/ 5095780 w 6096000"/>
              <a:gd name="connsiteY0" fmla="*/ 275975 h 6857999"/>
              <a:gd name="connsiteX1" fmla="*/ 5108065 w 6096000"/>
              <a:gd name="connsiteY1" fmla="*/ 277578 h 6857999"/>
              <a:gd name="connsiteX2" fmla="*/ 5117655 w 6096000"/>
              <a:gd name="connsiteY2" fmla="*/ 283735 h 6857999"/>
              <a:gd name="connsiteX3" fmla="*/ 5123812 w 6096000"/>
              <a:gd name="connsiteY3" fmla="*/ 295254 h 6857999"/>
              <a:gd name="connsiteX4" fmla="*/ 5125968 w 6096000"/>
              <a:gd name="connsiteY4" fmla="*/ 313257 h 6857999"/>
              <a:gd name="connsiteX5" fmla="*/ 5125968 w 6096000"/>
              <a:gd name="connsiteY5" fmla="*/ 313682 h 6857999"/>
              <a:gd name="connsiteX6" fmla="*/ 5117655 w 6096000"/>
              <a:gd name="connsiteY6" fmla="*/ 346878 h 6857999"/>
              <a:gd name="connsiteX7" fmla="*/ 5095780 w 6096000"/>
              <a:gd name="connsiteY7" fmla="*/ 358085 h 6857999"/>
              <a:gd name="connsiteX8" fmla="*/ 5083494 w 6096000"/>
              <a:gd name="connsiteY8" fmla="*/ 356582 h 6857999"/>
              <a:gd name="connsiteX9" fmla="*/ 5073904 w 6096000"/>
              <a:gd name="connsiteY9" fmla="*/ 350538 h 6857999"/>
              <a:gd name="connsiteX10" fmla="*/ 5067762 w 6096000"/>
              <a:gd name="connsiteY10" fmla="*/ 338905 h 6857999"/>
              <a:gd name="connsiteX11" fmla="*/ 5065605 w 6096000"/>
              <a:gd name="connsiteY11" fmla="*/ 320804 h 6857999"/>
              <a:gd name="connsiteX12" fmla="*/ 5065605 w 6096000"/>
              <a:gd name="connsiteY12" fmla="*/ 313257 h 6857999"/>
              <a:gd name="connsiteX13" fmla="*/ 5067762 w 6096000"/>
              <a:gd name="connsiteY13" fmla="*/ 295155 h 6857999"/>
              <a:gd name="connsiteX14" fmla="*/ 5073904 w 6096000"/>
              <a:gd name="connsiteY14" fmla="*/ 283508 h 6857999"/>
              <a:gd name="connsiteX15" fmla="*/ 5083494 w 6096000"/>
              <a:gd name="connsiteY15" fmla="*/ 277479 h 6857999"/>
              <a:gd name="connsiteX16" fmla="*/ 5095780 w 6096000"/>
              <a:gd name="connsiteY16" fmla="*/ 275975 h 6857999"/>
              <a:gd name="connsiteX17" fmla="*/ 5498615 w 6096000"/>
              <a:gd name="connsiteY17" fmla="*/ 275974 h 6857999"/>
              <a:gd name="connsiteX18" fmla="*/ 5510986 w 6096000"/>
              <a:gd name="connsiteY18" fmla="*/ 277491 h 6857999"/>
              <a:gd name="connsiteX19" fmla="*/ 5520661 w 6096000"/>
              <a:gd name="connsiteY19" fmla="*/ 283536 h 6857999"/>
              <a:gd name="connsiteX20" fmla="*/ 5526846 w 6096000"/>
              <a:gd name="connsiteY20" fmla="*/ 295182 h 6857999"/>
              <a:gd name="connsiteX21" fmla="*/ 5529031 w 6096000"/>
              <a:gd name="connsiteY21" fmla="*/ 313298 h 6857999"/>
              <a:gd name="connsiteX22" fmla="*/ 5529031 w 6096000"/>
              <a:gd name="connsiteY22" fmla="*/ 320845 h 6857999"/>
              <a:gd name="connsiteX23" fmla="*/ 5526860 w 6096000"/>
              <a:gd name="connsiteY23" fmla="*/ 338975 h 6857999"/>
              <a:gd name="connsiteX24" fmla="*/ 5520675 w 6096000"/>
              <a:gd name="connsiteY24" fmla="*/ 350623 h 6857999"/>
              <a:gd name="connsiteX25" fmla="*/ 5510943 w 6096000"/>
              <a:gd name="connsiteY25" fmla="*/ 356665 h 6857999"/>
              <a:gd name="connsiteX26" fmla="*/ 5498573 w 6096000"/>
              <a:gd name="connsiteY26" fmla="*/ 358170 h 6857999"/>
              <a:gd name="connsiteX27" fmla="*/ 5486188 w 6096000"/>
              <a:gd name="connsiteY27" fmla="*/ 356553 h 6857999"/>
              <a:gd name="connsiteX28" fmla="*/ 5476527 w 6096000"/>
              <a:gd name="connsiteY28" fmla="*/ 350409 h 6857999"/>
              <a:gd name="connsiteX29" fmla="*/ 5470342 w 6096000"/>
              <a:gd name="connsiteY29" fmla="*/ 338862 h 6857999"/>
              <a:gd name="connsiteX30" fmla="*/ 5470384 w 6096000"/>
              <a:gd name="connsiteY30" fmla="*/ 338862 h 6857999"/>
              <a:gd name="connsiteX31" fmla="*/ 5468200 w 6096000"/>
              <a:gd name="connsiteY31" fmla="*/ 320845 h 6857999"/>
              <a:gd name="connsiteX32" fmla="*/ 5468200 w 6096000"/>
              <a:gd name="connsiteY32" fmla="*/ 313298 h 6857999"/>
              <a:gd name="connsiteX33" fmla="*/ 5470370 w 6096000"/>
              <a:gd name="connsiteY33" fmla="*/ 295281 h 6857999"/>
              <a:gd name="connsiteX34" fmla="*/ 5476569 w 6096000"/>
              <a:gd name="connsiteY34" fmla="*/ 283747 h 6857999"/>
              <a:gd name="connsiteX35" fmla="*/ 5486230 w 6096000"/>
              <a:gd name="connsiteY35" fmla="*/ 277592 h 6857999"/>
              <a:gd name="connsiteX36" fmla="*/ 5498615 w 6096000"/>
              <a:gd name="connsiteY36" fmla="*/ 275974 h 6857999"/>
              <a:gd name="connsiteX37" fmla="*/ 5374173 w 6096000"/>
              <a:gd name="connsiteY37" fmla="*/ 275961 h 6857999"/>
              <a:gd name="connsiteX38" fmla="*/ 5386458 w 6096000"/>
              <a:gd name="connsiteY38" fmla="*/ 277479 h 6857999"/>
              <a:gd name="connsiteX39" fmla="*/ 5396048 w 6096000"/>
              <a:gd name="connsiteY39" fmla="*/ 283508 h 6857999"/>
              <a:gd name="connsiteX40" fmla="*/ 5402191 w 6096000"/>
              <a:gd name="connsiteY40" fmla="*/ 295155 h 6857999"/>
              <a:gd name="connsiteX41" fmla="*/ 5404347 w 6096000"/>
              <a:gd name="connsiteY41" fmla="*/ 313257 h 6857999"/>
              <a:gd name="connsiteX42" fmla="*/ 5404347 w 6096000"/>
              <a:gd name="connsiteY42" fmla="*/ 320804 h 6857999"/>
              <a:gd name="connsiteX43" fmla="*/ 5402234 w 6096000"/>
              <a:gd name="connsiteY43" fmla="*/ 338906 h 6857999"/>
              <a:gd name="connsiteX44" fmla="*/ 5396091 w 6096000"/>
              <a:gd name="connsiteY44" fmla="*/ 350553 h 6857999"/>
              <a:gd name="connsiteX45" fmla="*/ 5386501 w 6096000"/>
              <a:gd name="connsiteY45" fmla="*/ 356582 h 6857999"/>
              <a:gd name="connsiteX46" fmla="*/ 5374216 w 6096000"/>
              <a:gd name="connsiteY46" fmla="*/ 358086 h 6857999"/>
              <a:gd name="connsiteX47" fmla="*/ 5361916 w 6096000"/>
              <a:gd name="connsiteY47" fmla="*/ 356468 h 6857999"/>
              <a:gd name="connsiteX48" fmla="*/ 5352326 w 6096000"/>
              <a:gd name="connsiteY48" fmla="*/ 350326 h 6857999"/>
              <a:gd name="connsiteX49" fmla="*/ 5346183 w 6096000"/>
              <a:gd name="connsiteY49" fmla="*/ 338806 h 6857999"/>
              <a:gd name="connsiteX50" fmla="*/ 5343984 w 6096000"/>
              <a:gd name="connsiteY50" fmla="*/ 320804 h 6857999"/>
              <a:gd name="connsiteX51" fmla="*/ 5343984 w 6096000"/>
              <a:gd name="connsiteY51" fmla="*/ 313257 h 6857999"/>
              <a:gd name="connsiteX52" fmla="*/ 5346141 w 6096000"/>
              <a:gd name="connsiteY52" fmla="*/ 295254 h 6857999"/>
              <a:gd name="connsiteX53" fmla="*/ 5352283 w 6096000"/>
              <a:gd name="connsiteY53" fmla="*/ 283735 h 6857999"/>
              <a:gd name="connsiteX54" fmla="*/ 5361873 w 6096000"/>
              <a:gd name="connsiteY54" fmla="*/ 277578 h 6857999"/>
              <a:gd name="connsiteX55" fmla="*/ 5374173 w 6096000"/>
              <a:gd name="connsiteY55" fmla="*/ 275961 h 6857999"/>
              <a:gd name="connsiteX56" fmla="*/ 5720703 w 6096000"/>
              <a:gd name="connsiteY56" fmla="*/ 264327 h 6857999"/>
              <a:gd name="connsiteX57" fmla="*/ 5698005 w 6096000"/>
              <a:gd name="connsiteY57" fmla="*/ 274442 h 6857999"/>
              <a:gd name="connsiteX58" fmla="*/ 5683067 w 6096000"/>
              <a:gd name="connsiteY58" fmla="*/ 293097 h 6857999"/>
              <a:gd name="connsiteX59" fmla="*/ 5677633 w 6096000"/>
              <a:gd name="connsiteY59" fmla="*/ 318036 h 6857999"/>
              <a:gd name="connsiteX60" fmla="*/ 5681464 w 6096000"/>
              <a:gd name="connsiteY60" fmla="*/ 339316 h 6857999"/>
              <a:gd name="connsiteX61" fmla="*/ 5692330 w 6096000"/>
              <a:gd name="connsiteY61" fmla="*/ 356155 h 6857999"/>
              <a:gd name="connsiteX62" fmla="*/ 5708914 w 6096000"/>
              <a:gd name="connsiteY62" fmla="*/ 367135 h 6857999"/>
              <a:gd name="connsiteX63" fmla="*/ 5730009 w 6096000"/>
              <a:gd name="connsiteY63" fmla="*/ 370866 h 6857999"/>
              <a:gd name="connsiteX64" fmla="*/ 5746948 w 6096000"/>
              <a:gd name="connsiteY64" fmla="*/ 369689 h 6857999"/>
              <a:gd name="connsiteX65" fmla="*/ 5758992 w 6096000"/>
              <a:gd name="connsiteY65" fmla="*/ 367235 h 6857999"/>
              <a:gd name="connsiteX66" fmla="*/ 5768156 w 6096000"/>
              <a:gd name="connsiteY66" fmla="*/ 363943 h 6857999"/>
              <a:gd name="connsiteX67" fmla="*/ 5776668 w 6096000"/>
              <a:gd name="connsiteY67" fmla="*/ 360212 h 6857999"/>
              <a:gd name="connsiteX68" fmla="*/ 5776257 w 6096000"/>
              <a:gd name="connsiteY68" fmla="*/ 353389 h 6857999"/>
              <a:gd name="connsiteX69" fmla="*/ 5745557 w 6096000"/>
              <a:gd name="connsiteY69" fmla="*/ 357758 h 6857999"/>
              <a:gd name="connsiteX70" fmla="*/ 5722235 w 6096000"/>
              <a:gd name="connsiteY70" fmla="*/ 350934 h 6857999"/>
              <a:gd name="connsiteX71" fmla="*/ 5706885 w 6096000"/>
              <a:gd name="connsiteY71" fmla="*/ 337727 h 6857999"/>
              <a:gd name="connsiteX72" fmla="*/ 5700388 w 6096000"/>
              <a:gd name="connsiteY72" fmla="*/ 322704 h 6857999"/>
              <a:gd name="connsiteX73" fmla="*/ 5701140 w 6096000"/>
              <a:gd name="connsiteY73" fmla="*/ 302460 h 6857999"/>
              <a:gd name="connsiteX74" fmla="*/ 5708063 w 6096000"/>
              <a:gd name="connsiteY74" fmla="*/ 288926 h 6857999"/>
              <a:gd name="connsiteX75" fmla="*/ 5719043 w 6096000"/>
              <a:gd name="connsiteY75" fmla="*/ 280939 h 6857999"/>
              <a:gd name="connsiteX76" fmla="*/ 5732222 w 6096000"/>
              <a:gd name="connsiteY76" fmla="*/ 277279 h 6857999"/>
              <a:gd name="connsiteX77" fmla="*/ 5742663 w 6096000"/>
              <a:gd name="connsiteY77" fmla="*/ 278343 h 6857999"/>
              <a:gd name="connsiteX78" fmla="*/ 5750125 w 6096000"/>
              <a:gd name="connsiteY78" fmla="*/ 281748 h 6857999"/>
              <a:gd name="connsiteX79" fmla="*/ 5755871 w 6096000"/>
              <a:gd name="connsiteY79" fmla="*/ 287720 h 6857999"/>
              <a:gd name="connsiteX80" fmla="*/ 5761418 w 6096000"/>
              <a:gd name="connsiteY80" fmla="*/ 296232 h 6857999"/>
              <a:gd name="connsiteX81" fmla="*/ 5770483 w 6096000"/>
              <a:gd name="connsiteY81" fmla="*/ 289139 h 6857999"/>
              <a:gd name="connsiteX82" fmla="*/ 5774937 w 6096000"/>
              <a:gd name="connsiteY82" fmla="*/ 286585 h 6857999"/>
              <a:gd name="connsiteX83" fmla="*/ 5776228 w 6096000"/>
              <a:gd name="connsiteY83" fmla="*/ 286160 h 6857999"/>
              <a:gd name="connsiteX84" fmla="*/ 5775689 w 6096000"/>
              <a:gd name="connsiteY84" fmla="*/ 285422 h 6857999"/>
              <a:gd name="connsiteX85" fmla="*/ 5767177 w 6096000"/>
              <a:gd name="connsiteY85" fmla="*/ 274754 h 6857999"/>
              <a:gd name="connsiteX86" fmla="*/ 5749076 w 6096000"/>
              <a:gd name="connsiteY86" fmla="*/ 265178 h 6857999"/>
              <a:gd name="connsiteX87" fmla="*/ 5720703 w 6096000"/>
              <a:gd name="connsiteY87" fmla="*/ 264327 h 6857999"/>
              <a:gd name="connsiteX88" fmla="*/ 5831357 w 6096000"/>
              <a:gd name="connsiteY88" fmla="*/ 263376 h 6857999"/>
              <a:gd name="connsiteX89" fmla="*/ 5816972 w 6096000"/>
              <a:gd name="connsiteY89" fmla="*/ 265263 h 6857999"/>
              <a:gd name="connsiteX90" fmla="*/ 5804757 w 6096000"/>
              <a:gd name="connsiteY90" fmla="*/ 270795 h 6857999"/>
              <a:gd name="connsiteX91" fmla="*/ 5796245 w 6096000"/>
              <a:gd name="connsiteY91" fmla="*/ 279676 h 6857999"/>
              <a:gd name="connsiteX92" fmla="*/ 5793110 w 6096000"/>
              <a:gd name="connsiteY92" fmla="*/ 291366 h 6857999"/>
              <a:gd name="connsiteX93" fmla="*/ 5796033 w 6096000"/>
              <a:gd name="connsiteY93" fmla="*/ 304431 h 6857999"/>
              <a:gd name="connsiteX94" fmla="*/ 5803665 w 6096000"/>
              <a:gd name="connsiteY94" fmla="*/ 313411 h 6857999"/>
              <a:gd name="connsiteX95" fmla="*/ 5814248 w 6096000"/>
              <a:gd name="connsiteY95" fmla="*/ 319568 h 6857999"/>
              <a:gd name="connsiteX96" fmla="*/ 5826179 w 6096000"/>
              <a:gd name="connsiteY96" fmla="*/ 324165 h 6857999"/>
              <a:gd name="connsiteX97" fmla="*/ 5834974 w 6096000"/>
              <a:gd name="connsiteY97" fmla="*/ 327513 h 6857999"/>
              <a:gd name="connsiteX98" fmla="*/ 5842394 w 6096000"/>
              <a:gd name="connsiteY98" fmla="*/ 331371 h 6857999"/>
              <a:gd name="connsiteX99" fmla="*/ 5847628 w 6096000"/>
              <a:gd name="connsiteY99" fmla="*/ 336393 h 6857999"/>
              <a:gd name="connsiteX100" fmla="*/ 5849614 w 6096000"/>
              <a:gd name="connsiteY100" fmla="*/ 342976 h 6857999"/>
              <a:gd name="connsiteX101" fmla="*/ 5847742 w 6096000"/>
              <a:gd name="connsiteY101" fmla="*/ 350282 h 6857999"/>
              <a:gd name="connsiteX102" fmla="*/ 5842507 w 6096000"/>
              <a:gd name="connsiteY102" fmla="*/ 355602 h 6857999"/>
              <a:gd name="connsiteX103" fmla="*/ 5834861 w 6096000"/>
              <a:gd name="connsiteY103" fmla="*/ 358950 h 6857999"/>
              <a:gd name="connsiteX104" fmla="*/ 5825767 w 6096000"/>
              <a:gd name="connsiteY104" fmla="*/ 360212 h 6857999"/>
              <a:gd name="connsiteX105" fmla="*/ 5808275 w 6096000"/>
              <a:gd name="connsiteY105" fmla="*/ 358964 h 6857999"/>
              <a:gd name="connsiteX106" fmla="*/ 5793110 w 6096000"/>
              <a:gd name="connsiteY106" fmla="*/ 351871 h 6857999"/>
              <a:gd name="connsiteX107" fmla="*/ 5794983 w 6096000"/>
              <a:gd name="connsiteY107" fmla="*/ 366057 h 6857999"/>
              <a:gd name="connsiteX108" fmla="*/ 5811794 w 6096000"/>
              <a:gd name="connsiteY108" fmla="*/ 369646 h 6857999"/>
              <a:gd name="connsiteX109" fmla="*/ 5827995 w 6096000"/>
              <a:gd name="connsiteY109" fmla="*/ 370909 h 6857999"/>
              <a:gd name="connsiteX110" fmla="*/ 5842351 w 6096000"/>
              <a:gd name="connsiteY110" fmla="*/ 369121 h 6857999"/>
              <a:gd name="connsiteX111" fmla="*/ 5855516 w 6096000"/>
              <a:gd name="connsiteY111" fmla="*/ 363574 h 6857999"/>
              <a:gd name="connsiteX112" fmla="*/ 5865021 w 6096000"/>
              <a:gd name="connsiteY112" fmla="*/ 353842 h 6857999"/>
              <a:gd name="connsiteX113" fmla="*/ 5868695 w 6096000"/>
              <a:gd name="connsiteY113" fmla="*/ 339656 h 6857999"/>
              <a:gd name="connsiteX114" fmla="*/ 5865759 w 6096000"/>
              <a:gd name="connsiteY114" fmla="*/ 327200 h 6857999"/>
              <a:gd name="connsiteX115" fmla="*/ 5858155 w 6096000"/>
              <a:gd name="connsiteY115" fmla="*/ 318405 h 6857999"/>
              <a:gd name="connsiteX116" fmla="*/ 5847614 w 6096000"/>
              <a:gd name="connsiteY116" fmla="*/ 312135 h 6857999"/>
              <a:gd name="connsiteX117" fmla="*/ 5835939 w 6096000"/>
              <a:gd name="connsiteY117" fmla="*/ 307212 h 6857999"/>
              <a:gd name="connsiteX118" fmla="*/ 5827072 w 6096000"/>
              <a:gd name="connsiteY118" fmla="*/ 303552 h 6857999"/>
              <a:gd name="connsiteX119" fmla="*/ 5819468 w 6096000"/>
              <a:gd name="connsiteY119" fmla="*/ 299466 h 6857999"/>
              <a:gd name="connsiteX120" fmla="*/ 5814149 w 6096000"/>
              <a:gd name="connsiteY120" fmla="*/ 294444 h 6857999"/>
              <a:gd name="connsiteX121" fmla="*/ 5812162 w 6096000"/>
              <a:gd name="connsiteY121" fmla="*/ 287961 h 6857999"/>
              <a:gd name="connsiteX122" fmla="*/ 5814049 w 6096000"/>
              <a:gd name="connsiteY122" fmla="*/ 281790 h 6857999"/>
              <a:gd name="connsiteX123" fmla="*/ 5818844 w 6096000"/>
              <a:gd name="connsiteY123" fmla="*/ 277392 h 6857999"/>
              <a:gd name="connsiteX124" fmla="*/ 5825625 w 6096000"/>
              <a:gd name="connsiteY124" fmla="*/ 274668 h 6857999"/>
              <a:gd name="connsiteX125" fmla="*/ 5833442 w 6096000"/>
              <a:gd name="connsiteY125" fmla="*/ 273718 h 6857999"/>
              <a:gd name="connsiteX126" fmla="*/ 5845330 w 6096000"/>
              <a:gd name="connsiteY126" fmla="*/ 275505 h 6857999"/>
              <a:gd name="connsiteX127" fmla="*/ 5854097 w 6096000"/>
              <a:gd name="connsiteY127" fmla="*/ 278343 h 6857999"/>
              <a:gd name="connsiteX128" fmla="*/ 5860666 w 6096000"/>
              <a:gd name="connsiteY128" fmla="*/ 281903 h 6857999"/>
              <a:gd name="connsiteX129" fmla="*/ 5865986 w 6096000"/>
              <a:gd name="connsiteY129" fmla="*/ 285663 h 6857999"/>
              <a:gd name="connsiteX130" fmla="*/ 5866099 w 6096000"/>
              <a:gd name="connsiteY130" fmla="*/ 279506 h 6857999"/>
              <a:gd name="connsiteX131" fmla="*/ 5865574 w 6096000"/>
              <a:gd name="connsiteY131" fmla="*/ 272299 h 6857999"/>
              <a:gd name="connsiteX132" fmla="*/ 5857828 w 6096000"/>
              <a:gd name="connsiteY132" fmla="*/ 268043 h 6857999"/>
              <a:gd name="connsiteX133" fmla="*/ 5850310 w 6096000"/>
              <a:gd name="connsiteY133" fmla="*/ 265206 h 6857999"/>
              <a:gd name="connsiteX134" fmla="*/ 5841798 w 6096000"/>
              <a:gd name="connsiteY134" fmla="*/ 263787 h 6857999"/>
              <a:gd name="connsiteX135" fmla="*/ 5831357 w 6096000"/>
              <a:gd name="connsiteY135" fmla="*/ 263376 h 6857999"/>
              <a:gd name="connsiteX136" fmla="*/ 4971124 w 6096000"/>
              <a:gd name="connsiteY136" fmla="*/ 263249 h 6857999"/>
              <a:gd name="connsiteX137" fmla="*/ 4947802 w 6096000"/>
              <a:gd name="connsiteY137" fmla="*/ 267349 h 6857999"/>
              <a:gd name="connsiteX138" fmla="*/ 4930977 w 6096000"/>
              <a:gd name="connsiteY138" fmla="*/ 279294 h 6857999"/>
              <a:gd name="connsiteX139" fmla="*/ 4914946 w 6096000"/>
              <a:gd name="connsiteY139" fmla="*/ 267945 h 6857999"/>
              <a:gd name="connsiteX140" fmla="*/ 4890673 w 6096000"/>
              <a:gd name="connsiteY140" fmla="*/ 264044 h 6857999"/>
              <a:gd name="connsiteX141" fmla="*/ 4851533 w 6096000"/>
              <a:gd name="connsiteY141" fmla="*/ 278869 h 6857999"/>
              <a:gd name="connsiteX142" fmla="*/ 4837929 w 6096000"/>
              <a:gd name="connsiteY142" fmla="*/ 319342 h 6857999"/>
              <a:gd name="connsiteX143" fmla="*/ 4837929 w 6096000"/>
              <a:gd name="connsiteY143" fmla="*/ 368768 h 6857999"/>
              <a:gd name="connsiteX144" fmla="*/ 4862045 w 6096000"/>
              <a:gd name="connsiteY144" fmla="*/ 368768 h 6857999"/>
              <a:gd name="connsiteX145" fmla="*/ 4862045 w 6096000"/>
              <a:gd name="connsiteY145" fmla="*/ 312802 h 6857999"/>
              <a:gd name="connsiteX146" fmla="*/ 4864173 w 6096000"/>
              <a:gd name="connsiteY146" fmla="*/ 295155 h 6857999"/>
              <a:gd name="connsiteX147" fmla="*/ 4870217 w 6096000"/>
              <a:gd name="connsiteY147" fmla="*/ 283805 h 6857999"/>
              <a:gd name="connsiteX148" fmla="*/ 4879665 w 6096000"/>
              <a:gd name="connsiteY148" fmla="*/ 277918 h 6857999"/>
              <a:gd name="connsiteX149" fmla="*/ 4891766 w 6096000"/>
              <a:gd name="connsiteY149" fmla="*/ 276499 h 6857999"/>
              <a:gd name="connsiteX150" fmla="*/ 4903328 w 6096000"/>
              <a:gd name="connsiteY150" fmla="*/ 278074 h 6857999"/>
              <a:gd name="connsiteX151" fmla="*/ 4911712 w 6096000"/>
              <a:gd name="connsiteY151" fmla="*/ 284075 h 6857999"/>
              <a:gd name="connsiteX152" fmla="*/ 4916904 w 6096000"/>
              <a:gd name="connsiteY152" fmla="*/ 295211 h 6857999"/>
              <a:gd name="connsiteX153" fmla="*/ 4918720 w 6096000"/>
              <a:gd name="connsiteY153" fmla="*/ 312434 h 6857999"/>
              <a:gd name="connsiteX154" fmla="*/ 4918720 w 6096000"/>
              <a:gd name="connsiteY154" fmla="*/ 368711 h 6857999"/>
              <a:gd name="connsiteX155" fmla="*/ 4942837 w 6096000"/>
              <a:gd name="connsiteY155" fmla="*/ 368711 h 6857999"/>
              <a:gd name="connsiteX156" fmla="*/ 4942837 w 6096000"/>
              <a:gd name="connsiteY156" fmla="*/ 321598 h 6857999"/>
              <a:gd name="connsiteX157" fmla="*/ 4942638 w 6096000"/>
              <a:gd name="connsiteY157" fmla="*/ 314505 h 6857999"/>
              <a:gd name="connsiteX158" fmla="*/ 4942425 w 6096000"/>
              <a:gd name="connsiteY158" fmla="*/ 311994 h 6857999"/>
              <a:gd name="connsiteX159" fmla="*/ 4944553 w 6096000"/>
              <a:gd name="connsiteY159" fmla="*/ 294346 h 6857999"/>
              <a:gd name="connsiteX160" fmla="*/ 4950597 w 6096000"/>
              <a:gd name="connsiteY160" fmla="*/ 282997 h 6857999"/>
              <a:gd name="connsiteX161" fmla="*/ 4960045 w 6096000"/>
              <a:gd name="connsiteY161" fmla="*/ 277124 h 6857999"/>
              <a:gd name="connsiteX162" fmla="*/ 4972146 w 6096000"/>
              <a:gd name="connsiteY162" fmla="*/ 275705 h 6857999"/>
              <a:gd name="connsiteX163" fmla="*/ 4983821 w 6096000"/>
              <a:gd name="connsiteY163" fmla="*/ 277280 h 6857999"/>
              <a:gd name="connsiteX164" fmla="*/ 4992333 w 6096000"/>
              <a:gd name="connsiteY164" fmla="*/ 283266 h 6857999"/>
              <a:gd name="connsiteX165" fmla="*/ 4997426 w 6096000"/>
              <a:gd name="connsiteY165" fmla="*/ 294502 h 6857999"/>
              <a:gd name="connsiteX166" fmla="*/ 4999185 w 6096000"/>
              <a:gd name="connsiteY166" fmla="*/ 312079 h 6857999"/>
              <a:gd name="connsiteX167" fmla="*/ 4999185 w 6096000"/>
              <a:gd name="connsiteY167" fmla="*/ 368824 h 6857999"/>
              <a:gd name="connsiteX168" fmla="*/ 5023302 w 6096000"/>
              <a:gd name="connsiteY168" fmla="*/ 368824 h 6857999"/>
              <a:gd name="connsiteX169" fmla="*/ 5023302 w 6096000"/>
              <a:gd name="connsiteY169" fmla="*/ 318519 h 6857999"/>
              <a:gd name="connsiteX170" fmla="*/ 5020464 w 6096000"/>
              <a:gd name="connsiteY170" fmla="*/ 295509 h 6857999"/>
              <a:gd name="connsiteX171" fmla="*/ 5011385 w 6096000"/>
              <a:gd name="connsiteY171" fmla="*/ 278173 h 6857999"/>
              <a:gd name="connsiteX172" fmla="*/ 4995170 w 6096000"/>
              <a:gd name="connsiteY172" fmla="*/ 267151 h 6857999"/>
              <a:gd name="connsiteX173" fmla="*/ 4971124 w 6096000"/>
              <a:gd name="connsiteY173" fmla="*/ 263249 h 6857999"/>
              <a:gd name="connsiteX174" fmla="*/ 5375379 w 6096000"/>
              <a:gd name="connsiteY174" fmla="*/ 263236 h 6857999"/>
              <a:gd name="connsiteX175" fmla="*/ 5350014 w 6096000"/>
              <a:gd name="connsiteY175" fmla="*/ 267775 h 6857999"/>
              <a:gd name="connsiteX176" fmla="*/ 5322918 w 6096000"/>
              <a:gd name="connsiteY176" fmla="*/ 296871 h 6857999"/>
              <a:gd name="connsiteX177" fmla="*/ 5319485 w 6096000"/>
              <a:gd name="connsiteY177" fmla="*/ 317144 h 6857999"/>
              <a:gd name="connsiteX178" fmla="*/ 5323130 w 6096000"/>
              <a:gd name="connsiteY178" fmla="*/ 337615 h 6857999"/>
              <a:gd name="connsiteX179" fmla="*/ 5333061 w 6096000"/>
              <a:gd name="connsiteY179" fmla="*/ 354766 h 6857999"/>
              <a:gd name="connsiteX180" fmla="*/ 5350085 w 6096000"/>
              <a:gd name="connsiteY180" fmla="*/ 366512 h 6857999"/>
              <a:gd name="connsiteX181" fmla="*/ 5375350 w 6096000"/>
              <a:gd name="connsiteY181" fmla="*/ 370768 h 6857999"/>
              <a:gd name="connsiteX182" fmla="*/ 5399467 w 6096000"/>
              <a:gd name="connsiteY182" fmla="*/ 366512 h 6857999"/>
              <a:gd name="connsiteX183" fmla="*/ 5425485 w 6096000"/>
              <a:gd name="connsiteY183" fmla="*/ 337941 h 6857999"/>
              <a:gd name="connsiteX184" fmla="*/ 5429032 w 6096000"/>
              <a:gd name="connsiteY184" fmla="*/ 317144 h 6857999"/>
              <a:gd name="connsiteX185" fmla="*/ 5425372 w 6096000"/>
              <a:gd name="connsiteY185" fmla="*/ 296871 h 6857999"/>
              <a:gd name="connsiteX186" fmla="*/ 5415696 w 6096000"/>
              <a:gd name="connsiteY186" fmla="*/ 279734 h 6857999"/>
              <a:gd name="connsiteX187" fmla="*/ 5399368 w 6096000"/>
              <a:gd name="connsiteY187" fmla="*/ 267775 h 6857999"/>
              <a:gd name="connsiteX188" fmla="*/ 5399354 w 6096000"/>
              <a:gd name="connsiteY188" fmla="*/ 267775 h 6857999"/>
              <a:gd name="connsiteX189" fmla="*/ 5375379 w 6096000"/>
              <a:gd name="connsiteY189" fmla="*/ 263236 h 6857999"/>
              <a:gd name="connsiteX190" fmla="*/ 5094744 w 6096000"/>
              <a:gd name="connsiteY190" fmla="*/ 263235 h 6857999"/>
              <a:gd name="connsiteX191" fmla="*/ 5070627 w 6096000"/>
              <a:gd name="connsiteY191" fmla="*/ 267009 h 6857999"/>
              <a:gd name="connsiteX192" fmla="*/ 5054285 w 6096000"/>
              <a:gd name="connsiteY192" fmla="*/ 277791 h 6857999"/>
              <a:gd name="connsiteX193" fmla="*/ 5044610 w 6096000"/>
              <a:gd name="connsiteY193" fmla="*/ 294715 h 6857999"/>
              <a:gd name="connsiteX194" fmla="*/ 5040950 w 6096000"/>
              <a:gd name="connsiteY194" fmla="*/ 317144 h 6857999"/>
              <a:gd name="connsiteX195" fmla="*/ 5044610 w 6096000"/>
              <a:gd name="connsiteY195" fmla="*/ 339558 h 6857999"/>
              <a:gd name="connsiteX196" fmla="*/ 5054299 w 6096000"/>
              <a:gd name="connsiteY196" fmla="*/ 356482 h 6857999"/>
              <a:gd name="connsiteX197" fmla="*/ 5070642 w 6096000"/>
              <a:gd name="connsiteY197" fmla="*/ 367151 h 6857999"/>
              <a:gd name="connsiteX198" fmla="*/ 5094758 w 6096000"/>
              <a:gd name="connsiteY198" fmla="*/ 370811 h 6857999"/>
              <a:gd name="connsiteX199" fmla="*/ 5103696 w 6096000"/>
              <a:gd name="connsiteY199" fmla="*/ 369761 h 6857999"/>
              <a:gd name="connsiteX200" fmla="*/ 5111541 w 6096000"/>
              <a:gd name="connsiteY200" fmla="*/ 366228 h 6857999"/>
              <a:gd name="connsiteX201" fmla="*/ 5118748 w 6096000"/>
              <a:gd name="connsiteY201" fmla="*/ 359433 h 6857999"/>
              <a:gd name="connsiteX202" fmla="*/ 5125968 w 6096000"/>
              <a:gd name="connsiteY202" fmla="*/ 348439 h 6857999"/>
              <a:gd name="connsiteX203" fmla="*/ 5125557 w 6096000"/>
              <a:gd name="connsiteY203" fmla="*/ 369988 h 6857999"/>
              <a:gd name="connsiteX204" fmla="*/ 5125557 w 6096000"/>
              <a:gd name="connsiteY204" fmla="*/ 370640 h 6857999"/>
              <a:gd name="connsiteX205" fmla="*/ 5150596 w 6096000"/>
              <a:gd name="connsiteY205" fmla="*/ 370640 h 6857999"/>
              <a:gd name="connsiteX206" fmla="*/ 5150596 w 6096000"/>
              <a:gd name="connsiteY206" fmla="*/ 370598 h 6857999"/>
              <a:gd name="connsiteX207" fmla="*/ 5150596 w 6096000"/>
              <a:gd name="connsiteY207" fmla="*/ 317002 h 6857999"/>
              <a:gd name="connsiteX208" fmla="*/ 5146964 w 6096000"/>
              <a:gd name="connsiteY208" fmla="*/ 294658 h 6857999"/>
              <a:gd name="connsiteX209" fmla="*/ 5120010 w 6096000"/>
              <a:gd name="connsiteY209" fmla="*/ 267009 h 6857999"/>
              <a:gd name="connsiteX210" fmla="*/ 5094744 w 6096000"/>
              <a:gd name="connsiteY210" fmla="*/ 263235 h 6857999"/>
              <a:gd name="connsiteX211" fmla="*/ 5499750 w 6096000"/>
              <a:gd name="connsiteY211" fmla="*/ 263235 h 6857999"/>
              <a:gd name="connsiteX212" fmla="*/ 5474413 w 6096000"/>
              <a:gd name="connsiteY212" fmla="*/ 267009 h 6857999"/>
              <a:gd name="connsiteX213" fmla="*/ 5457390 w 6096000"/>
              <a:gd name="connsiteY213" fmla="*/ 277803 h 6857999"/>
              <a:gd name="connsiteX214" fmla="*/ 5447573 w 6096000"/>
              <a:gd name="connsiteY214" fmla="*/ 294743 h 6857999"/>
              <a:gd name="connsiteX215" fmla="*/ 5443913 w 6096000"/>
              <a:gd name="connsiteY215" fmla="*/ 317171 h 6857999"/>
              <a:gd name="connsiteX216" fmla="*/ 5443913 w 6096000"/>
              <a:gd name="connsiteY216" fmla="*/ 414461 h 6857999"/>
              <a:gd name="connsiteX217" fmla="*/ 5468583 w 6096000"/>
              <a:gd name="connsiteY217" fmla="*/ 414461 h 6857999"/>
              <a:gd name="connsiteX218" fmla="*/ 5468838 w 6096000"/>
              <a:gd name="connsiteY218" fmla="*/ 364936 h 6857999"/>
              <a:gd name="connsiteX219" fmla="*/ 5482556 w 6096000"/>
              <a:gd name="connsiteY219" fmla="*/ 369462 h 6857999"/>
              <a:gd name="connsiteX220" fmla="*/ 5499722 w 6096000"/>
              <a:gd name="connsiteY220" fmla="*/ 370980 h 6857999"/>
              <a:gd name="connsiteX221" fmla="*/ 5523838 w 6096000"/>
              <a:gd name="connsiteY221" fmla="*/ 367320 h 6857999"/>
              <a:gd name="connsiteX222" fmla="*/ 5540252 w 6096000"/>
              <a:gd name="connsiteY222" fmla="*/ 356623 h 6857999"/>
              <a:gd name="connsiteX223" fmla="*/ 5549970 w 6096000"/>
              <a:gd name="connsiteY223" fmla="*/ 339698 h 6857999"/>
              <a:gd name="connsiteX224" fmla="*/ 5553616 w 6096000"/>
              <a:gd name="connsiteY224" fmla="*/ 317185 h 6857999"/>
              <a:gd name="connsiteX225" fmla="*/ 5549941 w 6096000"/>
              <a:gd name="connsiteY225" fmla="*/ 294743 h 6857999"/>
              <a:gd name="connsiteX226" fmla="*/ 5540238 w 6096000"/>
              <a:gd name="connsiteY226" fmla="*/ 277803 h 6857999"/>
              <a:gd name="connsiteX227" fmla="*/ 5523867 w 6096000"/>
              <a:gd name="connsiteY227" fmla="*/ 267009 h 6857999"/>
              <a:gd name="connsiteX228" fmla="*/ 5499750 w 6096000"/>
              <a:gd name="connsiteY228" fmla="*/ 263235 h 6857999"/>
              <a:gd name="connsiteX229" fmla="*/ 4785170 w 6096000"/>
              <a:gd name="connsiteY229" fmla="*/ 263178 h 6857999"/>
              <a:gd name="connsiteX230" fmla="*/ 4770714 w 6096000"/>
              <a:gd name="connsiteY230" fmla="*/ 265065 h 6857999"/>
              <a:gd name="connsiteX231" fmla="*/ 4758471 w 6096000"/>
              <a:gd name="connsiteY231" fmla="*/ 270612 h 6857999"/>
              <a:gd name="connsiteX232" fmla="*/ 4749959 w 6096000"/>
              <a:gd name="connsiteY232" fmla="*/ 279507 h 6857999"/>
              <a:gd name="connsiteX233" fmla="*/ 4746824 w 6096000"/>
              <a:gd name="connsiteY233" fmla="*/ 291210 h 6857999"/>
              <a:gd name="connsiteX234" fmla="*/ 4749761 w 6096000"/>
              <a:gd name="connsiteY234" fmla="*/ 304304 h 6857999"/>
              <a:gd name="connsiteX235" fmla="*/ 4757407 w 6096000"/>
              <a:gd name="connsiteY235" fmla="*/ 313299 h 6857999"/>
              <a:gd name="connsiteX236" fmla="*/ 4768004 w 6096000"/>
              <a:gd name="connsiteY236" fmla="*/ 319470 h 6857999"/>
              <a:gd name="connsiteX237" fmla="*/ 4779963 w 6096000"/>
              <a:gd name="connsiteY237" fmla="*/ 324080 h 6857999"/>
              <a:gd name="connsiteX238" fmla="*/ 4788773 w 6096000"/>
              <a:gd name="connsiteY238" fmla="*/ 327428 h 6857999"/>
              <a:gd name="connsiteX239" fmla="*/ 4796207 w 6096000"/>
              <a:gd name="connsiteY239" fmla="*/ 331301 h 6857999"/>
              <a:gd name="connsiteX240" fmla="*/ 4801456 w 6096000"/>
              <a:gd name="connsiteY240" fmla="*/ 336323 h 6857999"/>
              <a:gd name="connsiteX241" fmla="*/ 4803456 w 6096000"/>
              <a:gd name="connsiteY241" fmla="*/ 342920 h 6857999"/>
              <a:gd name="connsiteX242" fmla="*/ 4801569 w 6096000"/>
              <a:gd name="connsiteY242" fmla="*/ 350240 h 6857999"/>
              <a:gd name="connsiteX243" fmla="*/ 4796320 w 6096000"/>
              <a:gd name="connsiteY243" fmla="*/ 355588 h 6857999"/>
              <a:gd name="connsiteX244" fmla="*/ 4788660 w 6096000"/>
              <a:gd name="connsiteY244" fmla="*/ 358936 h 6857999"/>
              <a:gd name="connsiteX245" fmla="*/ 4779495 w 6096000"/>
              <a:gd name="connsiteY245" fmla="*/ 360099 h 6857999"/>
              <a:gd name="connsiteX246" fmla="*/ 4761989 w 6096000"/>
              <a:gd name="connsiteY246" fmla="*/ 358851 h 6857999"/>
              <a:gd name="connsiteX247" fmla="*/ 4746782 w 6096000"/>
              <a:gd name="connsiteY247" fmla="*/ 351758 h 6857999"/>
              <a:gd name="connsiteX248" fmla="*/ 4748668 w 6096000"/>
              <a:gd name="connsiteY248" fmla="*/ 366044 h 6857999"/>
              <a:gd name="connsiteX249" fmla="*/ 4765508 w 6096000"/>
              <a:gd name="connsiteY249" fmla="*/ 369633 h 6857999"/>
              <a:gd name="connsiteX250" fmla="*/ 4781737 w 6096000"/>
              <a:gd name="connsiteY250" fmla="*/ 370909 h 6857999"/>
              <a:gd name="connsiteX251" fmla="*/ 4796178 w 6096000"/>
              <a:gd name="connsiteY251" fmla="*/ 369065 h 6857999"/>
              <a:gd name="connsiteX252" fmla="*/ 4809358 w 6096000"/>
              <a:gd name="connsiteY252" fmla="*/ 363504 h 6857999"/>
              <a:gd name="connsiteX253" fmla="*/ 4818891 w 6096000"/>
              <a:gd name="connsiteY253" fmla="*/ 353758 h 6857999"/>
              <a:gd name="connsiteX254" fmla="*/ 4822551 w 6096000"/>
              <a:gd name="connsiteY254" fmla="*/ 339572 h 6857999"/>
              <a:gd name="connsiteX255" fmla="*/ 4819628 w 6096000"/>
              <a:gd name="connsiteY255" fmla="*/ 327088 h 6857999"/>
              <a:gd name="connsiteX256" fmla="*/ 4811996 w 6096000"/>
              <a:gd name="connsiteY256" fmla="*/ 318278 h 6857999"/>
              <a:gd name="connsiteX257" fmla="*/ 4801456 w 6096000"/>
              <a:gd name="connsiteY257" fmla="*/ 311993 h 6857999"/>
              <a:gd name="connsiteX258" fmla="*/ 4789752 w 6096000"/>
              <a:gd name="connsiteY258" fmla="*/ 307071 h 6857999"/>
              <a:gd name="connsiteX259" fmla="*/ 4780900 w 6096000"/>
              <a:gd name="connsiteY259" fmla="*/ 303425 h 6857999"/>
              <a:gd name="connsiteX260" fmla="*/ 4773282 w 6096000"/>
              <a:gd name="connsiteY260" fmla="*/ 299339 h 6857999"/>
              <a:gd name="connsiteX261" fmla="*/ 4767948 w 6096000"/>
              <a:gd name="connsiteY261" fmla="*/ 294303 h 6857999"/>
              <a:gd name="connsiteX262" fmla="*/ 4765961 w 6096000"/>
              <a:gd name="connsiteY262" fmla="*/ 287806 h 6857999"/>
              <a:gd name="connsiteX263" fmla="*/ 4767806 w 6096000"/>
              <a:gd name="connsiteY263" fmla="*/ 281691 h 6857999"/>
              <a:gd name="connsiteX264" fmla="*/ 4772615 w 6096000"/>
              <a:gd name="connsiteY264" fmla="*/ 277279 h 6857999"/>
              <a:gd name="connsiteX265" fmla="*/ 4779467 w 6096000"/>
              <a:gd name="connsiteY265" fmla="*/ 274485 h 6857999"/>
              <a:gd name="connsiteX266" fmla="*/ 4787312 w 6096000"/>
              <a:gd name="connsiteY266" fmla="*/ 273548 h 6857999"/>
              <a:gd name="connsiteX267" fmla="*/ 4799228 w 6096000"/>
              <a:gd name="connsiteY267" fmla="*/ 275322 h 6857999"/>
              <a:gd name="connsiteX268" fmla="*/ 4808010 w 6096000"/>
              <a:gd name="connsiteY268" fmla="*/ 278159 h 6857999"/>
              <a:gd name="connsiteX269" fmla="*/ 4814592 w 6096000"/>
              <a:gd name="connsiteY269" fmla="*/ 281720 h 6857999"/>
              <a:gd name="connsiteX270" fmla="*/ 4819926 w 6096000"/>
              <a:gd name="connsiteY270" fmla="*/ 285493 h 6857999"/>
              <a:gd name="connsiteX271" fmla="*/ 4820026 w 6096000"/>
              <a:gd name="connsiteY271" fmla="*/ 279308 h 6857999"/>
              <a:gd name="connsiteX272" fmla="*/ 4819501 w 6096000"/>
              <a:gd name="connsiteY272" fmla="*/ 272101 h 6857999"/>
              <a:gd name="connsiteX273" fmla="*/ 4811755 w 6096000"/>
              <a:gd name="connsiteY273" fmla="*/ 267846 h 6857999"/>
              <a:gd name="connsiteX274" fmla="*/ 4804222 w 6096000"/>
              <a:gd name="connsiteY274" fmla="*/ 265008 h 6857999"/>
              <a:gd name="connsiteX275" fmla="*/ 4795625 w 6096000"/>
              <a:gd name="connsiteY275" fmla="*/ 263590 h 6857999"/>
              <a:gd name="connsiteX276" fmla="*/ 4785170 w 6096000"/>
              <a:gd name="connsiteY276" fmla="*/ 263178 h 6857999"/>
              <a:gd name="connsiteX277" fmla="*/ 5638223 w 6096000"/>
              <a:gd name="connsiteY277" fmla="*/ 263092 h 6857999"/>
              <a:gd name="connsiteX278" fmla="*/ 5638223 w 6096000"/>
              <a:gd name="connsiteY278" fmla="*/ 368880 h 6857999"/>
              <a:gd name="connsiteX279" fmla="*/ 5662198 w 6096000"/>
              <a:gd name="connsiteY279" fmla="*/ 368880 h 6857999"/>
              <a:gd name="connsiteX280" fmla="*/ 5662198 w 6096000"/>
              <a:gd name="connsiteY280" fmla="*/ 263092 h 6857999"/>
              <a:gd name="connsiteX281" fmla="*/ 5649771 w 6096000"/>
              <a:gd name="connsiteY281" fmla="*/ 211539 h 6857999"/>
              <a:gd name="connsiteX282" fmla="*/ 5638734 w 6096000"/>
              <a:gd name="connsiteY282" fmla="*/ 216178 h 6857999"/>
              <a:gd name="connsiteX283" fmla="*/ 5638720 w 6096000"/>
              <a:gd name="connsiteY283" fmla="*/ 216150 h 6857999"/>
              <a:gd name="connsiteX284" fmla="*/ 5638720 w 6096000"/>
              <a:gd name="connsiteY284" fmla="*/ 238451 h 6857999"/>
              <a:gd name="connsiteX285" fmla="*/ 5649714 w 6096000"/>
              <a:gd name="connsiteY285" fmla="*/ 243075 h 6857999"/>
              <a:gd name="connsiteX286" fmla="*/ 5655247 w 6096000"/>
              <a:gd name="connsiteY286" fmla="*/ 241813 h 6857999"/>
              <a:gd name="connsiteX287" fmla="*/ 5660297 w 6096000"/>
              <a:gd name="connsiteY287" fmla="*/ 238365 h 6857999"/>
              <a:gd name="connsiteX288" fmla="*/ 5663957 w 6096000"/>
              <a:gd name="connsiteY288" fmla="*/ 233315 h 6857999"/>
              <a:gd name="connsiteX289" fmla="*/ 5665376 w 6096000"/>
              <a:gd name="connsiteY289" fmla="*/ 227328 h 6857999"/>
              <a:gd name="connsiteX290" fmla="*/ 5660850 w 6096000"/>
              <a:gd name="connsiteY290" fmla="*/ 216178 h 6857999"/>
              <a:gd name="connsiteX291" fmla="*/ 5649771 w 6096000"/>
              <a:gd name="connsiteY291" fmla="*/ 211539 h 6857999"/>
              <a:gd name="connsiteX292" fmla="*/ 5267038 w 6096000"/>
              <a:gd name="connsiteY292" fmla="*/ 211328 h 6857999"/>
              <a:gd name="connsiteX293" fmla="*/ 5267038 w 6096000"/>
              <a:gd name="connsiteY293" fmla="*/ 263207 h 6857999"/>
              <a:gd name="connsiteX294" fmla="*/ 5242538 w 6096000"/>
              <a:gd name="connsiteY294" fmla="*/ 263207 h 6857999"/>
              <a:gd name="connsiteX295" fmla="*/ 5237133 w 6096000"/>
              <a:gd name="connsiteY295" fmla="*/ 263207 h 6857999"/>
              <a:gd name="connsiteX296" fmla="*/ 5232522 w 6096000"/>
              <a:gd name="connsiteY296" fmla="*/ 263207 h 6857999"/>
              <a:gd name="connsiteX297" fmla="*/ 5185565 w 6096000"/>
              <a:gd name="connsiteY297" fmla="*/ 278812 h 6857999"/>
              <a:gd name="connsiteX298" fmla="*/ 5169819 w 6096000"/>
              <a:gd name="connsiteY298" fmla="*/ 319059 h 6857999"/>
              <a:gd name="connsiteX299" fmla="*/ 5169819 w 6096000"/>
              <a:gd name="connsiteY299" fmla="*/ 369009 h 6857999"/>
              <a:gd name="connsiteX300" fmla="*/ 5193765 w 6096000"/>
              <a:gd name="connsiteY300" fmla="*/ 369009 h 6857999"/>
              <a:gd name="connsiteX301" fmla="*/ 5193765 w 6096000"/>
              <a:gd name="connsiteY301" fmla="*/ 310575 h 6857999"/>
              <a:gd name="connsiteX302" fmla="*/ 5197014 w 6096000"/>
              <a:gd name="connsiteY302" fmla="*/ 293112 h 6857999"/>
              <a:gd name="connsiteX303" fmla="*/ 5207029 w 6096000"/>
              <a:gd name="connsiteY303" fmla="*/ 281479 h 6857999"/>
              <a:gd name="connsiteX304" fmla="*/ 5218903 w 6096000"/>
              <a:gd name="connsiteY304" fmla="*/ 276372 h 6857999"/>
              <a:gd name="connsiteX305" fmla="*/ 5231884 w 6096000"/>
              <a:gd name="connsiteY305" fmla="*/ 274797 h 6857999"/>
              <a:gd name="connsiteX306" fmla="*/ 5237119 w 6096000"/>
              <a:gd name="connsiteY306" fmla="*/ 274939 h 6857999"/>
              <a:gd name="connsiteX307" fmla="*/ 5244510 w 6096000"/>
              <a:gd name="connsiteY307" fmla="*/ 275563 h 6857999"/>
              <a:gd name="connsiteX308" fmla="*/ 5251333 w 6096000"/>
              <a:gd name="connsiteY308" fmla="*/ 275748 h 6857999"/>
              <a:gd name="connsiteX309" fmla="*/ 5267038 w 6096000"/>
              <a:gd name="connsiteY309" fmla="*/ 275578 h 6857999"/>
              <a:gd name="connsiteX310" fmla="*/ 5267038 w 6096000"/>
              <a:gd name="connsiteY310" fmla="*/ 368938 h 6857999"/>
              <a:gd name="connsiteX311" fmla="*/ 5290190 w 6096000"/>
              <a:gd name="connsiteY311" fmla="*/ 368938 h 6857999"/>
              <a:gd name="connsiteX312" fmla="*/ 5290190 w 6096000"/>
              <a:gd name="connsiteY312" fmla="*/ 275578 h 6857999"/>
              <a:gd name="connsiteX313" fmla="*/ 5314491 w 6096000"/>
              <a:gd name="connsiteY313" fmla="*/ 275578 h 6857999"/>
              <a:gd name="connsiteX314" fmla="*/ 5314491 w 6096000"/>
              <a:gd name="connsiteY314" fmla="*/ 263207 h 6857999"/>
              <a:gd name="connsiteX315" fmla="*/ 5290190 w 6096000"/>
              <a:gd name="connsiteY315" fmla="*/ 263207 h 6857999"/>
              <a:gd name="connsiteX316" fmla="*/ 5290190 w 6096000"/>
              <a:gd name="connsiteY316" fmla="*/ 211328 h 6857999"/>
              <a:gd name="connsiteX317" fmla="*/ 5577486 w 6096000"/>
              <a:gd name="connsiteY317" fmla="*/ 211217 h 6857999"/>
              <a:gd name="connsiteX318" fmla="*/ 5577486 w 6096000"/>
              <a:gd name="connsiteY318" fmla="*/ 263153 h 6857999"/>
              <a:gd name="connsiteX319" fmla="*/ 5552944 w 6096000"/>
              <a:gd name="connsiteY319" fmla="*/ 263153 h 6857999"/>
              <a:gd name="connsiteX320" fmla="*/ 5552944 w 6096000"/>
              <a:gd name="connsiteY320" fmla="*/ 275538 h 6857999"/>
              <a:gd name="connsiteX321" fmla="*/ 5577486 w 6096000"/>
              <a:gd name="connsiteY321" fmla="*/ 275538 h 6857999"/>
              <a:gd name="connsiteX322" fmla="*/ 5577486 w 6096000"/>
              <a:gd name="connsiteY322" fmla="*/ 369012 h 6857999"/>
              <a:gd name="connsiteX323" fmla="*/ 5600653 w 6096000"/>
              <a:gd name="connsiteY323" fmla="*/ 369012 h 6857999"/>
              <a:gd name="connsiteX324" fmla="*/ 5600653 w 6096000"/>
              <a:gd name="connsiteY324" fmla="*/ 275538 h 6857999"/>
              <a:gd name="connsiteX325" fmla="*/ 5624997 w 6096000"/>
              <a:gd name="connsiteY325" fmla="*/ 275538 h 6857999"/>
              <a:gd name="connsiteX326" fmla="*/ 5624997 w 6096000"/>
              <a:gd name="connsiteY326" fmla="*/ 263153 h 6857999"/>
              <a:gd name="connsiteX327" fmla="*/ 5600653 w 6096000"/>
              <a:gd name="connsiteY327" fmla="*/ 263153 h 6857999"/>
              <a:gd name="connsiteX328" fmla="*/ 5600653 w 6096000"/>
              <a:gd name="connsiteY328" fmla="*/ 211217 h 6857999"/>
              <a:gd name="connsiteX329" fmla="*/ 0 w 6096000"/>
              <a:gd name="connsiteY329" fmla="*/ 0 h 6857999"/>
              <a:gd name="connsiteX330" fmla="*/ 6096000 w 6096000"/>
              <a:gd name="connsiteY330" fmla="*/ 0 h 6857999"/>
              <a:gd name="connsiteX331" fmla="*/ 6096000 w 6096000"/>
              <a:gd name="connsiteY331" fmla="*/ 6857999 h 6857999"/>
              <a:gd name="connsiteX332" fmla="*/ 0 w 6096000"/>
              <a:gd name="connsiteY33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6096000" h="6857999">
                <a:moveTo>
                  <a:pt x="5095780" y="275975"/>
                </a:moveTo>
                <a:cubicBezTo>
                  <a:pt x="5099936" y="275795"/>
                  <a:pt x="5104093" y="276338"/>
                  <a:pt x="5108065" y="277578"/>
                </a:cubicBezTo>
                <a:cubicBezTo>
                  <a:pt x="5111739" y="278768"/>
                  <a:pt x="5115043" y="280889"/>
                  <a:pt x="5117655" y="283735"/>
                </a:cubicBezTo>
                <a:cubicBezTo>
                  <a:pt x="5120562" y="287053"/>
                  <a:pt x="5122669" y="290994"/>
                  <a:pt x="5123812" y="295254"/>
                </a:cubicBezTo>
                <a:cubicBezTo>
                  <a:pt x="5125380" y="301123"/>
                  <a:pt x="5126106" y="307183"/>
                  <a:pt x="5125968" y="313257"/>
                </a:cubicBezTo>
                <a:lnTo>
                  <a:pt x="5125968" y="313682"/>
                </a:lnTo>
                <a:cubicBezTo>
                  <a:pt x="5125958" y="328057"/>
                  <a:pt x="5123188" y="339123"/>
                  <a:pt x="5117655" y="346878"/>
                </a:cubicBezTo>
                <a:cubicBezTo>
                  <a:pt x="5112123" y="354634"/>
                  <a:pt x="5104831" y="358369"/>
                  <a:pt x="5095780" y="358085"/>
                </a:cubicBezTo>
                <a:cubicBezTo>
                  <a:pt x="5091630" y="358268"/>
                  <a:pt x="5087478" y="357759"/>
                  <a:pt x="5083494" y="356582"/>
                </a:cubicBezTo>
                <a:cubicBezTo>
                  <a:pt x="5079813" y="355467"/>
                  <a:pt x="5076499" y="353378"/>
                  <a:pt x="5073904" y="350538"/>
                </a:cubicBezTo>
                <a:cubicBezTo>
                  <a:pt x="5070979" y="347192"/>
                  <a:pt x="5068875" y="343208"/>
                  <a:pt x="5067762" y="338905"/>
                </a:cubicBezTo>
                <a:cubicBezTo>
                  <a:pt x="5066200" y="333003"/>
                  <a:pt x="5065474" y="326908"/>
                  <a:pt x="5065605" y="320804"/>
                </a:cubicBezTo>
                <a:lnTo>
                  <a:pt x="5065605" y="313257"/>
                </a:lnTo>
                <a:cubicBezTo>
                  <a:pt x="5065472" y="307151"/>
                  <a:pt x="5066198" y="301058"/>
                  <a:pt x="5067762" y="295155"/>
                </a:cubicBezTo>
                <a:cubicBezTo>
                  <a:pt x="5068882" y="290851"/>
                  <a:pt x="5070985" y="286864"/>
                  <a:pt x="5073904" y="283508"/>
                </a:cubicBezTo>
                <a:cubicBezTo>
                  <a:pt x="5076503" y="280676"/>
                  <a:pt x="5079816" y="278594"/>
                  <a:pt x="5083494" y="277479"/>
                </a:cubicBezTo>
                <a:cubicBezTo>
                  <a:pt x="5087478" y="276301"/>
                  <a:pt x="5091630" y="275792"/>
                  <a:pt x="5095780" y="275975"/>
                </a:cubicBezTo>
                <a:close/>
                <a:moveTo>
                  <a:pt x="5498615" y="275974"/>
                </a:moveTo>
                <a:cubicBezTo>
                  <a:pt x="5502794" y="275795"/>
                  <a:pt x="5506974" y="276309"/>
                  <a:pt x="5510986" y="277491"/>
                </a:cubicBezTo>
                <a:cubicBezTo>
                  <a:pt x="5514694" y="278601"/>
                  <a:pt x="5518036" y="280689"/>
                  <a:pt x="5520661" y="283536"/>
                </a:cubicBezTo>
                <a:cubicBezTo>
                  <a:pt x="5523596" y="286888"/>
                  <a:pt x="5525713" y="290874"/>
                  <a:pt x="5526846" y="295182"/>
                </a:cubicBezTo>
                <a:cubicBezTo>
                  <a:pt x="5528426" y="301088"/>
                  <a:pt x="5529163" y="307186"/>
                  <a:pt x="5529031" y="313298"/>
                </a:cubicBezTo>
                <a:lnTo>
                  <a:pt x="5529031" y="320845"/>
                </a:lnTo>
                <a:cubicBezTo>
                  <a:pt x="5529173" y="326961"/>
                  <a:pt x="5528442" y="333066"/>
                  <a:pt x="5526860" y="338975"/>
                </a:cubicBezTo>
                <a:cubicBezTo>
                  <a:pt x="5525722" y="343282"/>
                  <a:pt x="5523606" y="347268"/>
                  <a:pt x="5520675" y="350623"/>
                </a:cubicBezTo>
                <a:cubicBezTo>
                  <a:pt x="5518031" y="353472"/>
                  <a:pt x="5514670" y="355560"/>
                  <a:pt x="5510943" y="356665"/>
                </a:cubicBezTo>
                <a:cubicBezTo>
                  <a:pt x="5506931" y="357846"/>
                  <a:pt x="5502750" y="358354"/>
                  <a:pt x="5498573" y="358170"/>
                </a:cubicBezTo>
                <a:cubicBezTo>
                  <a:pt x="5494382" y="358353"/>
                  <a:pt x="5490191" y="357806"/>
                  <a:pt x="5486188" y="356553"/>
                </a:cubicBezTo>
                <a:cubicBezTo>
                  <a:pt x="5482489" y="355374"/>
                  <a:pt x="5479161" y="353258"/>
                  <a:pt x="5476527" y="350409"/>
                </a:cubicBezTo>
                <a:cubicBezTo>
                  <a:pt x="5473605" y="347087"/>
                  <a:pt x="5471488" y="343135"/>
                  <a:pt x="5470342" y="338862"/>
                </a:cubicBezTo>
                <a:lnTo>
                  <a:pt x="5470384" y="338862"/>
                </a:lnTo>
                <a:cubicBezTo>
                  <a:pt x="5468790" y="332993"/>
                  <a:pt x="5468055" y="326924"/>
                  <a:pt x="5468200" y="320845"/>
                </a:cubicBezTo>
                <a:lnTo>
                  <a:pt x="5468200" y="313298"/>
                </a:lnTo>
                <a:cubicBezTo>
                  <a:pt x="5468059" y="307219"/>
                  <a:pt x="5468790" y="301152"/>
                  <a:pt x="5470370" y="295281"/>
                </a:cubicBezTo>
                <a:cubicBezTo>
                  <a:pt x="5471530" y="291014"/>
                  <a:pt x="5473651" y="287071"/>
                  <a:pt x="5476569" y="283747"/>
                </a:cubicBezTo>
                <a:cubicBezTo>
                  <a:pt x="5479205" y="280898"/>
                  <a:pt x="5482533" y="278777"/>
                  <a:pt x="5486230" y="277592"/>
                </a:cubicBezTo>
                <a:cubicBezTo>
                  <a:pt x="5490234" y="276339"/>
                  <a:pt x="5494424" y="275790"/>
                  <a:pt x="5498615" y="275974"/>
                </a:cubicBezTo>
                <a:close/>
                <a:moveTo>
                  <a:pt x="5374173" y="275961"/>
                </a:moveTo>
                <a:cubicBezTo>
                  <a:pt x="5378324" y="275789"/>
                  <a:pt x="5382473" y="276303"/>
                  <a:pt x="5386458" y="277479"/>
                </a:cubicBezTo>
                <a:cubicBezTo>
                  <a:pt x="5390137" y="278594"/>
                  <a:pt x="5393449" y="280676"/>
                  <a:pt x="5396048" y="283508"/>
                </a:cubicBezTo>
                <a:cubicBezTo>
                  <a:pt x="5398962" y="286867"/>
                  <a:pt x="5401065" y="290852"/>
                  <a:pt x="5402191" y="295155"/>
                </a:cubicBezTo>
                <a:cubicBezTo>
                  <a:pt x="5403754" y="301058"/>
                  <a:pt x="5404481" y="307151"/>
                  <a:pt x="5404347" y="313257"/>
                </a:cubicBezTo>
                <a:lnTo>
                  <a:pt x="5404347" y="320804"/>
                </a:lnTo>
                <a:cubicBezTo>
                  <a:pt x="5404493" y="326907"/>
                  <a:pt x="5403781" y="333000"/>
                  <a:pt x="5402234" y="338906"/>
                </a:cubicBezTo>
                <a:cubicBezTo>
                  <a:pt x="5401110" y="343210"/>
                  <a:pt x="5399009" y="347195"/>
                  <a:pt x="5396091" y="350553"/>
                </a:cubicBezTo>
                <a:cubicBezTo>
                  <a:pt x="5393492" y="353384"/>
                  <a:pt x="5390179" y="355467"/>
                  <a:pt x="5386501" y="356582"/>
                </a:cubicBezTo>
                <a:cubicBezTo>
                  <a:pt x="5382517" y="357759"/>
                  <a:pt x="5378365" y="358269"/>
                  <a:pt x="5374216" y="358086"/>
                </a:cubicBezTo>
                <a:cubicBezTo>
                  <a:pt x="5370053" y="358267"/>
                  <a:pt x="5365890" y="357720"/>
                  <a:pt x="5361916" y="356468"/>
                </a:cubicBezTo>
                <a:cubicBezTo>
                  <a:pt x="5358240" y="355290"/>
                  <a:pt x="5354935" y="353172"/>
                  <a:pt x="5352326" y="350326"/>
                </a:cubicBezTo>
                <a:cubicBezTo>
                  <a:pt x="5349429" y="347003"/>
                  <a:pt x="5347328" y="343064"/>
                  <a:pt x="5346183" y="338806"/>
                </a:cubicBezTo>
                <a:cubicBezTo>
                  <a:pt x="5344601" y="332940"/>
                  <a:pt x="5343861" y="326878"/>
                  <a:pt x="5343984" y="320804"/>
                </a:cubicBezTo>
                <a:lnTo>
                  <a:pt x="5343984" y="313257"/>
                </a:lnTo>
                <a:cubicBezTo>
                  <a:pt x="5343845" y="307184"/>
                  <a:pt x="5344572" y="301122"/>
                  <a:pt x="5346141" y="295254"/>
                </a:cubicBezTo>
                <a:cubicBezTo>
                  <a:pt x="5347286" y="290997"/>
                  <a:pt x="5349387" y="287057"/>
                  <a:pt x="5352283" y="283735"/>
                </a:cubicBezTo>
                <a:cubicBezTo>
                  <a:pt x="5354895" y="280889"/>
                  <a:pt x="5358199" y="278768"/>
                  <a:pt x="5361873" y="277578"/>
                </a:cubicBezTo>
                <a:cubicBezTo>
                  <a:pt x="5365848" y="276332"/>
                  <a:pt x="5370011" y="275786"/>
                  <a:pt x="5374173" y="275961"/>
                </a:cubicBezTo>
                <a:close/>
                <a:moveTo>
                  <a:pt x="5720703" y="264327"/>
                </a:moveTo>
                <a:cubicBezTo>
                  <a:pt x="5712472" y="265945"/>
                  <a:pt x="5704712" y="269403"/>
                  <a:pt x="5698005" y="274442"/>
                </a:cubicBezTo>
                <a:cubicBezTo>
                  <a:pt x="5691620" y="279391"/>
                  <a:pt x="5686501" y="285785"/>
                  <a:pt x="5683067" y="293097"/>
                </a:cubicBezTo>
                <a:cubicBezTo>
                  <a:pt x="5679381" y="300888"/>
                  <a:pt x="5677523" y="309418"/>
                  <a:pt x="5677633" y="318036"/>
                </a:cubicBezTo>
                <a:cubicBezTo>
                  <a:pt x="5677564" y="325307"/>
                  <a:pt x="5678863" y="332526"/>
                  <a:pt x="5681464" y="339316"/>
                </a:cubicBezTo>
                <a:cubicBezTo>
                  <a:pt x="5683877" y="345623"/>
                  <a:pt x="5687578" y="351357"/>
                  <a:pt x="5692330" y="356155"/>
                </a:cubicBezTo>
                <a:cubicBezTo>
                  <a:pt x="5697070" y="360885"/>
                  <a:pt x="5702709" y="364619"/>
                  <a:pt x="5708914" y="367135"/>
                </a:cubicBezTo>
                <a:cubicBezTo>
                  <a:pt x="5715619" y="369804"/>
                  <a:pt x="5722797" y="371073"/>
                  <a:pt x="5730009" y="370866"/>
                </a:cubicBezTo>
                <a:cubicBezTo>
                  <a:pt x="5735672" y="370788"/>
                  <a:pt x="5741327" y="370395"/>
                  <a:pt x="5746948" y="369689"/>
                </a:cubicBezTo>
                <a:cubicBezTo>
                  <a:pt x="5751016" y="369160"/>
                  <a:pt x="5755041" y="368340"/>
                  <a:pt x="5758992" y="367235"/>
                </a:cubicBezTo>
                <a:cubicBezTo>
                  <a:pt x="5762114" y="366338"/>
                  <a:pt x="5765176" y="365239"/>
                  <a:pt x="5768156" y="363943"/>
                </a:cubicBezTo>
                <a:cubicBezTo>
                  <a:pt x="5770838" y="362738"/>
                  <a:pt x="5773689" y="361489"/>
                  <a:pt x="5776668" y="360212"/>
                </a:cubicBezTo>
                <a:lnTo>
                  <a:pt x="5776257" y="353389"/>
                </a:lnTo>
                <a:cubicBezTo>
                  <a:pt x="5764889" y="357247"/>
                  <a:pt x="5754655" y="358704"/>
                  <a:pt x="5745557" y="357758"/>
                </a:cubicBezTo>
                <a:cubicBezTo>
                  <a:pt x="5737396" y="357117"/>
                  <a:pt x="5729456" y="354793"/>
                  <a:pt x="5722235" y="350934"/>
                </a:cubicBezTo>
                <a:cubicBezTo>
                  <a:pt x="5716216" y="347704"/>
                  <a:pt x="5710977" y="343197"/>
                  <a:pt x="5706885" y="337727"/>
                </a:cubicBezTo>
                <a:cubicBezTo>
                  <a:pt x="5703475" y="333355"/>
                  <a:pt x="5701238" y="328184"/>
                  <a:pt x="5700388" y="322704"/>
                </a:cubicBezTo>
                <a:cubicBezTo>
                  <a:pt x="5699343" y="315969"/>
                  <a:pt x="5699598" y="309097"/>
                  <a:pt x="5701140" y="302460"/>
                </a:cubicBezTo>
                <a:cubicBezTo>
                  <a:pt x="5702350" y="297466"/>
                  <a:pt x="5704722" y="292829"/>
                  <a:pt x="5708063" y="288926"/>
                </a:cubicBezTo>
                <a:cubicBezTo>
                  <a:pt x="5711106" y="285504"/>
                  <a:pt x="5714851" y="282780"/>
                  <a:pt x="5719043" y="280939"/>
                </a:cubicBezTo>
                <a:cubicBezTo>
                  <a:pt x="5723231" y="279075"/>
                  <a:pt x="5727673" y="277841"/>
                  <a:pt x="5732222" y="277279"/>
                </a:cubicBezTo>
                <a:cubicBezTo>
                  <a:pt x="5735733" y="277206"/>
                  <a:pt x="5739239" y="277564"/>
                  <a:pt x="5742663" y="278343"/>
                </a:cubicBezTo>
                <a:cubicBezTo>
                  <a:pt x="5745349" y="278980"/>
                  <a:pt x="5747884" y="280137"/>
                  <a:pt x="5750125" y="281748"/>
                </a:cubicBezTo>
                <a:cubicBezTo>
                  <a:pt x="5752354" y="283410"/>
                  <a:pt x="5754296" y="285428"/>
                  <a:pt x="5755871" y="287720"/>
                </a:cubicBezTo>
                <a:cubicBezTo>
                  <a:pt x="5757573" y="290118"/>
                  <a:pt x="5759432" y="292955"/>
                  <a:pt x="5761418" y="296232"/>
                </a:cubicBezTo>
                <a:cubicBezTo>
                  <a:pt x="5764295" y="293688"/>
                  <a:pt x="5767322" y="291319"/>
                  <a:pt x="5770483" y="289139"/>
                </a:cubicBezTo>
                <a:cubicBezTo>
                  <a:pt x="5771885" y="288151"/>
                  <a:pt x="5773377" y="287296"/>
                  <a:pt x="5774937" y="286585"/>
                </a:cubicBezTo>
                <a:cubicBezTo>
                  <a:pt x="5775874" y="286160"/>
                  <a:pt x="5776314" y="286089"/>
                  <a:pt x="5776228" y="286160"/>
                </a:cubicBezTo>
                <a:cubicBezTo>
                  <a:pt x="5776143" y="286230"/>
                  <a:pt x="5775973" y="285989"/>
                  <a:pt x="5775689" y="285422"/>
                </a:cubicBezTo>
                <a:cubicBezTo>
                  <a:pt x="5773529" y="281374"/>
                  <a:pt x="5770643" y="277758"/>
                  <a:pt x="5767177" y="274754"/>
                </a:cubicBezTo>
                <a:cubicBezTo>
                  <a:pt x="5763073" y="270923"/>
                  <a:pt x="5757038" y="267731"/>
                  <a:pt x="5749076" y="265178"/>
                </a:cubicBezTo>
                <a:cubicBezTo>
                  <a:pt x="5739799" y="262786"/>
                  <a:pt x="5730106" y="262495"/>
                  <a:pt x="5720703" y="264327"/>
                </a:cubicBezTo>
                <a:close/>
                <a:moveTo>
                  <a:pt x="5831357" y="263376"/>
                </a:moveTo>
                <a:cubicBezTo>
                  <a:pt x="5826499" y="263359"/>
                  <a:pt x="5821660" y="263993"/>
                  <a:pt x="5816972" y="265263"/>
                </a:cubicBezTo>
                <a:cubicBezTo>
                  <a:pt x="5812616" y="266405"/>
                  <a:pt x="5808487" y="268275"/>
                  <a:pt x="5804757" y="270795"/>
                </a:cubicBezTo>
                <a:cubicBezTo>
                  <a:pt x="5801303" y="273095"/>
                  <a:pt x="5798398" y="276127"/>
                  <a:pt x="5796245" y="279676"/>
                </a:cubicBezTo>
                <a:cubicBezTo>
                  <a:pt x="5794136" y="283207"/>
                  <a:pt x="5793051" y="287254"/>
                  <a:pt x="5793110" y="291366"/>
                </a:cubicBezTo>
                <a:cubicBezTo>
                  <a:pt x="5792960" y="295898"/>
                  <a:pt x="5793966" y="300395"/>
                  <a:pt x="5796033" y="304431"/>
                </a:cubicBezTo>
                <a:cubicBezTo>
                  <a:pt x="5797935" y="307915"/>
                  <a:pt x="5800532" y="310973"/>
                  <a:pt x="5803665" y="313411"/>
                </a:cubicBezTo>
                <a:cubicBezTo>
                  <a:pt x="5806911" y="315912"/>
                  <a:pt x="5810469" y="317982"/>
                  <a:pt x="5814248" y="319568"/>
                </a:cubicBezTo>
                <a:cubicBezTo>
                  <a:pt x="5818149" y="321242"/>
                  <a:pt x="5822136" y="322746"/>
                  <a:pt x="5826179" y="324165"/>
                </a:cubicBezTo>
                <a:cubicBezTo>
                  <a:pt x="5829300" y="325285"/>
                  <a:pt x="5832137" y="326392"/>
                  <a:pt x="5834974" y="327513"/>
                </a:cubicBezTo>
                <a:cubicBezTo>
                  <a:pt x="5837577" y="328533"/>
                  <a:pt x="5840064" y="329826"/>
                  <a:pt x="5842394" y="331371"/>
                </a:cubicBezTo>
                <a:cubicBezTo>
                  <a:pt x="5844431" y="332710"/>
                  <a:pt x="5846205" y="334413"/>
                  <a:pt x="5847628" y="336393"/>
                </a:cubicBezTo>
                <a:cubicBezTo>
                  <a:pt x="5848980" y="338317"/>
                  <a:pt x="5849677" y="340625"/>
                  <a:pt x="5849614" y="342976"/>
                </a:cubicBezTo>
                <a:cubicBezTo>
                  <a:pt x="5849670" y="345536"/>
                  <a:pt x="5849023" y="348063"/>
                  <a:pt x="5847742" y="350282"/>
                </a:cubicBezTo>
                <a:cubicBezTo>
                  <a:pt x="5846424" y="352431"/>
                  <a:pt x="5844634" y="354250"/>
                  <a:pt x="5842507" y="355602"/>
                </a:cubicBezTo>
                <a:cubicBezTo>
                  <a:pt x="5840155" y="357122"/>
                  <a:pt x="5837573" y="358253"/>
                  <a:pt x="5834861" y="358950"/>
                </a:cubicBezTo>
                <a:cubicBezTo>
                  <a:pt x="5831899" y="359768"/>
                  <a:pt x="5828841" y="360194"/>
                  <a:pt x="5825767" y="360212"/>
                </a:cubicBezTo>
                <a:cubicBezTo>
                  <a:pt x="5819907" y="360562"/>
                  <a:pt x="5814027" y="360143"/>
                  <a:pt x="5808275" y="358964"/>
                </a:cubicBezTo>
                <a:cubicBezTo>
                  <a:pt x="5802808" y="357607"/>
                  <a:pt x="5797657" y="355197"/>
                  <a:pt x="5793110" y="351871"/>
                </a:cubicBezTo>
                <a:lnTo>
                  <a:pt x="5794983" y="366057"/>
                </a:lnTo>
                <a:cubicBezTo>
                  <a:pt x="5800483" y="367698"/>
                  <a:pt x="5806103" y="368898"/>
                  <a:pt x="5811794" y="369646"/>
                </a:cubicBezTo>
                <a:cubicBezTo>
                  <a:pt x="5817288" y="370327"/>
                  <a:pt x="5822689" y="370748"/>
                  <a:pt x="5827995" y="370909"/>
                </a:cubicBezTo>
                <a:cubicBezTo>
                  <a:pt x="5832835" y="370890"/>
                  <a:pt x="5837654" y="370290"/>
                  <a:pt x="5842351" y="369121"/>
                </a:cubicBezTo>
                <a:cubicBezTo>
                  <a:pt x="5847021" y="368027"/>
                  <a:pt x="5851472" y="366152"/>
                  <a:pt x="5855516" y="363574"/>
                </a:cubicBezTo>
                <a:cubicBezTo>
                  <a:pt x="5859386" y="361099"/>
                  <a:pt x="5862638" y="357769"/>
                  <a:pt x="5865021" y="353842"/>
                </a:cubicBezTo>
                <a:cubicBezTo>
                  <a:pt x="5867556" y="349554"/>
                  <a:pt x="5868830" y="344637"/>
                  <a:pt x="5868695" y="339656"/>
                </a:cubicBezTo>
                <a:cubicBezTo>
                  <a:pt x="5868827" y="335318"/>
                  <a:pt x="5867814" y="331022"/>
                  <a:pt x="5865759" y="327200"/>
                </a:cubicBezTo>
                <a:cubicBezTo>
                  <a:pt x="5863826" y="323797"/>
                  <a:pt x="5861243" y="320809"/>
                  <a:pt x="5858155" y="318405"/>
                </a:cubicBezTo>
                <a:cubicBezTo>
                  <a:pt x="5854907" y="315897"/>
                  <a:pt x="5851368" y="313791"/>
                  <a:pt x="5847614" y="312135"/>
                </a:cubicBezTo>
                <a:cubicBezTo>
                  <a:pt x="5843727" y="310390"/>
                  <a:pt x="5839840" y="308758"/>
                  <a:pt x="5835939" y="307212"/>
                </a:cubicBezTo>
                <a:cubicBezTo>
                  <a:pt x="5832889" y="305963"/>
                  <a:pt x="5829910" y="304743"/>
                  <a:pt x="5827072" y="303552"/>
                </a:cubicBezTo>
                <a:cubicBezTo>
                  <a:pt x="5824398" y="302468"/>
                  <a:pt x="5821849" y="301097"/>
                  <a:pt x="5819468" y="299466"/>
                </a:cubicBezTo>
                <a:cubicBezTo>
                  <a:pt x="5817420" y="298110"/>
                  <a:pt x="5815620" y="296412"/>
                  <a:pt x="5814149" y="294444"/>
                </a:cubicBezTo>
                <a:cubicBezTo>
                  <a:pt x="5812802" y="292554"/>
                  <a:pt x="5812106" y="290280"/>
                  <a:pt x="5812162" y="287961"/>
                </a:cubicBezTo>
                <a:cubicBezTo>
                  <a:pt x="5812109" y="285754"/>
                  <a:pt x="5812770" y="283589"/>
                  <a:pt x="5814049" y="281790"/>
                </a:cubicBezTo>
                <a:cubicBezTo>
                  <a:pt x="5815327" y="280009"/>
                  <a:pt x="5816960" y="278511"/>
                  <a:pt x="5818844" y="277392"/>
                </a:cubicBezTo>
                <a:cubicBezTo>
                  <a:pt x="5820948" y="276135"/>
                  <a:pt x="5823236" y="275216"/>
                  <a:pt x="5825625" y="274668"/>
                </a:cubicBezTo>
                <a:cubicBezTo>
                  <a:pt x="5828183" y="274041"/>
                  <a:pt x="5830808" y="273722"/>
                  <a:pt x="5833442" y="273718"/>
                </a:cubicBezTo>
                <a:cubicBezTo>
                  <a:pt x="5837440" y="274053"/>
                  <a:pt x="5841410" y="274650"/>
                  <a:pt x="5845330" y="275505"/>
                </a:cubicBezTo>
                <a:cubicBezTo>
                  <a:pt x="5848335" y="276173"/>
                  <a:pt x="5851270" y="277124"/>
                  <a:pt x="5854097" y="278343"/>
                </a:cubicBezTo>
                <a:cubicBezTo>
                  <a:pt x="5856381" y="279347"/>
                  <a:pt x="5858577" y="280539"/>
                  <a:pt x="5860666" y="281903"/>
                </a:cubicBezTo>
                <a:cubicBezTo>
                  <a:pt x="5862538" y="283162"/>
                  <a:pt x="5864312" y="284414"/>
                  <a:pt x="5865986" y="285663"/>
                </a:cubicBezTo>
                <a:cubicBezTo>
                  <a:pt x="5865986" y="283577"/>
                  <a:pt x="5866099" y="281520"/>
                  <a:pt x="5866099" y="279506"/>
                </a:cubicBezTo>
                <a:cubicBezTo>
                  <a:pt x="5866137" y="277093"/>
                  <a:pt x="5865963" y="274681"/>
                  <a:pt x="5865574" y="272299"/>
                </a:cubicBezTo>
                <a:cubicBezTo>
                  <a:pt x="5862794" y="270635"/>
                  <a:pt x="5860212" y="269216"/>
                  <a:pt x="5857828" y="268043"/>
                </a:cubicBezTo>
                <a:cubicBezTo>
                  <a:pt x="5855427" y="266842"/>
                  <a:pt x="5852907" y="265890"/>
                  <a:pt x="5850310" y="265206"/>
                </a:cubicBezTo>
                <a:cubicBezTo>
                  <a:pt x="5847516" y="264502"/>
                  <a:pt x="5844669" y="264027"/>
                  <a:pt x="5841798" y="263787"/>
                </a:cubicBezTo>
                <a:cubicBezTo>
                  <a:pt x="5838743" y="263514"/>
                  <a:pt x="5835262" y="263376"/>
                  <a:pt x="5831357" y="263376"/>
                </a:cubicBezTo>
                <a:close/>
                <a:moveTo>
                  <a:pt x="4971124" y="263249"/>
                </a:moveTo>
                <a:cubicBezTo>
                  <a:pt x="4963159" y="263092"/>
                  <a:pt x="4955237" y="264484"/>
                  <a:pt x="4947802" y="267349"/>
                </a:cubicBezTo>
                <a:cubicBezTo>
                  <a:pt x="4941319" y="269928"/>
                  <a:pt x="4935549" y="274024"/>
                  <a:pt x="4930977" y="279294"/>
                </a:cubicBezTo>
                <a:cubicBezTo>
                  <a:pt x="4926694" y="274200"/>
                  <a:pt x="4921174" y="270292"/>
                  <a:pt x="4914946" y="267945"/>
                </a:cubicBezTo>
                <a:cubicBezTo>
                  <a:pt x="4907168" y="265149"/>
                  <a:pt x="4898937" y="263827"/>
                  <a:pt x="4890673" y="264044"/>
                </a:cubicBezTo>
                <a:cubicBezTo>
                  <a:pt x="4873650" y="264044"/>
                  <a:pt x="4860603" y="268985"/>
                  <a:pt x="4851533" y="278869"/>
                </a:cubicBezTo>
                <a:cubicBezTo>
                  <a:pt x="4842464" y="288752"/>
                  <a:pt x="4837929" y="302243"/>
                  <a:pt x="4837929" y="319342"/>
                </a:cubicBezTo>
                <a:lnTo>
                  <a:pt x="4837929" y="368768"/>
                </a:lnTo>
                <a:lnTo>
                  <a:pt x="4862045" y="368768"/>
                </a:lnTo>
                <a:lnTo>
                  <a:pt x="4862045" y="312802"/>
                </a:lnTo>
                <a:cubicBezTo>
                  <a:pt x="4861913" y="306848"/>
                  <a:pt x="4862630" y="300906"/>
                  <a:pt x="4864173" y="295155"/>
                </a:cubicBezTo>
                <a:cubicBezTo>
                  <a:pt x="4865283" y="290955"/>
                  <a:pt x="4867352" y="287070"/>
                  <a:pt x="4870217" y="283805"/>
                </a:cubicBezTo>
                <a:cubicBezTo>
                  <a:pt x="4872786" y="281036"/>
                  <a:pt x="4876047" y="279003"/>
                  <a:pt x="4879665" y="277918"/>
                </a:cubicBezTo>
                <a:cubicBezTo>
                  <a:pt x="4883594" y="276790"/>
                  <a:pt x="4887682" y="276311"/>
                  <a:pt x="4891766" y="276499"/>
                </a:cubicBezTo>
                <a:cubicBezTo>
                  <a:pt x="4895684" y="276299"/>
                  <a:pt x="4899605" y="276834"/>
                  <a:pt x="4903328" y="278074"/>
                </a:cubicBezTo>
                <a:cubicBezTo>
                  <a:pt x="4906632" y="279245"/>
                  <a:pt x="4909538" y="281324"/>
                  <a:pt x="4911712" y="284075"/>
                </a:cubicBezTo>
                <a:cubicBezTo>
                  <a:pt x="4914209" y="287379"/>
                  <a:pt x="4915979" y="291174"/>
                  <a:pt x="4916904" y="295211"/>
                </a:cubicBezTo>
                <a:cubicBezTo>
                  <a:pt x="4918225" y="300853"/>
                  <a:pt x="4918835" y="306640"/>
                  <a:pt x="4918720" y="312434"/>
                </a:cubicBezTo>
                <a:lnTo>
                  <a:pt x="4918720" y="368711"/>
                </a:lnTo>
                <a:lnTo>
                  <a:pt x="4942837" y="368711"/>
                </a:lnTo>
                <a:lnTo>
                  <a:pt x="4942837" y="321598"/>
                </a:lnTo>
                <a:cubicBezTo>
                  <a:pt x="4942837" y="318009"/>
                  <a:pt x="4942766" y="315625"/>
                  <a:pt x="4942638" y="314505"/>
                </a:cubicBezTo>
                <a:cubicBezTo>
                  <a:pt x="4942519" y="313672"/>
                  <a:pt x="4942448" y="312834"/>
                  <a:pt x="4942425" y="311994"/>
                </a:cubicBezTo>
                <a:cubicBezTo>
                  <a:pt x="4942292" y="306040"/>
                  <a:pt x="4943008" y="300097"/>
                  <a:pt x="4944553" y="294346"/>
                </a:cubicBezTo>
                <a:cubicBezTo>
                  <a:pt x="4945663" y="290147"/>
                  <a:pt x="4947732" y="286261"/>
                  <a:pt x="4950597" y="282997"/>
                </a:cubicBezTo>
                <a:cubicBezTo>
                  <a:pt x="4953159" y="280222"/>
                  <a:pt x="4956423" y="278193"/>
                  <a:pt x="4960045" y="277124"/>
                </a:cubicBezTo>
                <a:cubicBezTo>
                  <a:pt x="4963973" y="275989"/>
                  <a:pt x="4968061" y="275509"/>
                  <a:pt x="4972146" y="275705"/>
                </a:cubicBezTo>
                <a:cubicBezTo>
                  <a:pt x="4976101" y="275504"/>
                  <a:pt x="4980060" y="276038"/>
                  <a:pt x="4983821" y="277280"/>
                </a:cubicBezTo>
                <a:cubicBezTo>
                  <a:pt x="4987172" y="278423"/>
                  <a:pt x="4990124" y="280500"/>
                  <a:pt x="4992333" y="283266"/>
                </a:cubicBezTo>
                <a:cubicBezTo>
                  <a:pt x="4994837" y="286592"/>
                  <a:pt x="4996576" y="290428"/>
                  <a:pt x="4997426" y="294502"/>
                </a:cubicBezTo>
                <a:cubicBezTo>
                  <a:pt x="4998693" y="300273"/>
                  <a:pt x="4999283" y="306172"/>
                  <a:pt x="4999185" y="312079"/>
                </a:cubicBezTo>
                <a:lnTo>
                  <a:pt x="4999185" y="368824"/>
                </a:lnTo>
                <a:lnTo>
                  <a:pt x="5023302" y="368824"/>
                </a:lnTo>
                <a:lnTo>
                  <a:pt x="5023302" y="318519"/>
                </a:lnTo>
                <a:cubicBezTo>
                  <a:pt x="5023405" y="310757"/>
                  <a:pt x="5022450" y="303015"/>
                  <a:pt x="5020464" y="295509"/>
                </a:cubicBezTo>
                <a:cubicBezTo>
                  <a:pt x="5018779" y="289122"/>
                  <a:pt x="5015675" y="283197"/>
                  <a:pt x="5011385" y="278173"/>
                </a:cubicBezTo>
                <a:cubicBezTo>
                  <a:pt x="5006959" y="273232"/>
                  <a:pt x="5001392" y="269449"/>
                  <a:pt x="4995170" y="267151"/>
                </a:cubicBezTo>
                <a:cubicBezTo>
                  <a:pt x="4987467" y="264367"/>
                  <a:pt x="4979313" y="263044"/>
                  <a:pt x="4971124" y="263249"/>
                </a:cubicBezTo>
                <a:close/>
                <a:moveTo>
                  <a:pt x="5375379" y="263236"/>
                </a:moveTo>
                <a:cubicBezTo>
                  <a:pt x="5365477" y="263246"/>
                  <a:pt x="5357022" y="264758"/>
                  <a:pt x="5350014" y="267775"/>
                </a:cubicBezTo>
                <a:cubicBezTo>
                  <a:pt x="5337094" y="272948"/>
                  <a:pt x="5327159" y="283617"/>
                  <a:pt x="5322918" y="296871"/>
                </a:cubicBezTo>
                <a:cubicBezTo>
                  <a:pt x="5320760" y="303417"/>
                  <a:pt x="5319602" y="310252"/>
                  <a:pt x="5319485" y="317144"/>
                </a:cubicBezTo>
                <a:cubicBezTo>
                  <a:pt x="5319731" y="324105"/>
                  <a:pt x="5320958" y="330997"/>
                  <a:pt x="5323130" y="337615"/>
                </a:cubicBezTo>
                <a:cubicBezTo>
                  <a:pt x="5325217" y="343957"/>
                  <a:pt x="5328599" y="349798"/>
                  <a:pt x="5333061" y="354766"/>
                </a:cubicBezTo>
                <a:cubicBezTo>
                  <a:pt x="5337778" y="359914"/>
                  <a:pt x="5343597" y="363930"/>
                  <a:pt x="5350085" y="366512"/>
                </a:cubicBezTo>
                <a:cubicBezTo>
                  <a:pt x="5357026" y="369350"/>
                  <a:pt x="5365448" y="370768"/>
                  <a:pt x="5375350" y="370768"/>
                </a:cubicBezTo>
                <a:cubicBezTo>
                  <a:pt x="5383594" y="370992"/>
                  <a:pt x="5391798" y="369544"/>
                  <a:pt x="5399467" y="366512"/>
                </a:cubicBezTo>
                <a:cubicBezTo>
                  <a:pt x="5412014" y="361412"/>
                  <a:pt x="5421578" y="350909"/>
                  <a:pt x="5425485" y="337941"/>
                </a:cubicBezTo>
                <a:cubicBezTo>
                  <a:pt x="5427589" y="331198"/>
                  <a:pt x="5428781" y="324203"/>
                  <a:pt x="5429032" y="317144"/>
                </a:cubicBezTo>
                <a:cubicBezTo>
                  <a:pt x="5428768" y="310248"/>
                  <a:pt x="5427536" y="303424"/>
                  <a:pt x="5425372" y="296871"/>
                </a:cubicBezTo>
                <a:cubicBezTo>
                  <a:pt x="5423313" y="290576"/>
                  <a:pt x="5420023" y="284751"/>
                  <a:pt x="5415696" y="279734"/>
                </a:cubicBezTo>
                <a:cubicBezTo>
                  <a:pt x="5411179" y="274617"/>
                  <a:pt x="5405610" y="270537"/>
                  <a:pt x="5399368" y="267775"/>
                </a:cubicBezTo>
                <a:lnTo>
                  <a:pt x="5399354" y="267775"/>
                </a:lnTo>
                <a:cubicBezTo>
                  <a:pt x="5392753" y="264749"/>
                  <a:pt x="5384760" y="263236"/>
                  <a:pt x="5375379" y="263236"/>
                </a:cubicBezTo>
                <a:close/>
                <a:moveTo>
                  <a:pt x="5094744" y="263235"/>
                </a:moveTo>
                <a:cubicBezTo>
                  <a:pt x="5086543" y="263023"/>
                  <a:pt x="5078372" y="264302"/>
                  <a:pt x="5070627" y="267009"/>
                </a:cubicBezTo>
                <a:cubicBezTo>
                  <a:pt x="5064411" y="269275"/>
                  <a:pt x="5058813" y="272967"/>
                  <a:pt x="5054285" y="277791"/>
                </a:cubicBezTo>
                <a:cubicBezTo>
                  <a:pt x="5049866" y="282661"/>
                  <a:pt x="5046564" y="288436"/>
                  <a:pt x="5044610" y="294715"/>
                </a:cubicBezTo>
                <a:cubicBezTo>
                  <a:pt x="5042344" y="301983"/>
                  <a:pt x="5041111" y="309533"/>
                  <a:pt x="5040950" y="317144"/>
                </a:cubicBezTo>
                <a:cubicBezTo>
                  <a:pt x="5041113" y="324750"/>
                  <a:pt x="5042345" y="332295"/>
                  <a:pt x="5044610" y="339558"/>
                </a:cubicBezTo>
                <a:cubicBezTo>
                  <a:pt x="5046572" y="345836"/>
                  <a:pt x="5049878" y="351611"/>
                  <a:pt x="5054299" y="356482"/>
                </a:cubicBezTo>
                <a:cubicBezTo>
                  <a:pt x="5058814" y="361294"/>
                  <a:pt x="5064419" y="364953"/>
                  <a:pt x="5070642" y="367151"/>
                </a:cubicBezTo>
                <a:cubicBezTo>
                  <a:pt x="5078402" y="369782"/>
                  <a:pt x="5086567" y="371022"/>
                  <a:pt x="5094758" y="370811"/>
                </a:cubicBezTo>
                <a:cubicBezTo>
                  <a:pt x="5097770" y="370833"/>
                  <a:pt x="5100772" y="370481"/>
                  <a:pt x="5103696" y="369761"/>
                </a:cubicBezTo>
                <a:cubicBezTo>
                  <a:pt x="5106499" y="369054"/>
                  <a:pt x="5109155" y="367858"/>
                  <a:pt x="5111541" y="366228"/>
                </a:cubicBezTo>
                <a:cubicBezTo>
                  <a:pt x="5114250" y="364313"/>
                  <a:pt x="5116676" y="362025"/>
                  <a:pt x="5118748" y="359433"/>
                </a:cubicBezTo>
                <a:cubicBezTo>
                  <a:pt x="5121491" y="356001"/>
                  <a:pt x="5123909" y="352320"/>
                  <a:pt x="5125968" y="348439"/>
                </a:cubicBezTo>
                <a:lnTo>
                  <a:pt x="5125557" y="369988"/>
                </a:lnTo>
                <a:lnTo>
                  <a:pt x="5125557" y="370640"/>
                </a:lnTo>
                <a:lnTo>
                  <a:pt x="5150596" y="370640"/>
                </a:lnTo>
                <a:lnTo>
                  <a:pt x="5150596" y="370598"/>
                </a:lnTo>
                <a:lnTo>
                  <a:pt x="5150596" y="317002"/>
                </a:lnTo>
                <a:cubicBezTo>
                  <a:pt x="5150437" y="309421"/>
                  <a:pt x="5149214" y="301899"/>
                  <a:pt x="5146964" y="294658"/>
                </a:cubicBezTo>
                <a:cubicBezTo>
                  <a:pt x="5143008" y="281608"/>
                  <a:pt x="5132955" y="271296"/>
                  <a:pt x="5120010" y="267009"/>
                </a:cubicBezTo>
                <a:cubicBezTo>
                  <a:pt x="5111867" y="264309"/>
                  <a:pt x="5103320" y="263034"/>
                  <a:pt x="5094744" y="263235"/>
                </a:cubicBezTo>
                <a:close/>
                <a:moveTo>
                  <a:pt x="5499750" y="263235"/>
                </a:moveTo>
                <a:cubicBezTo>
                  <a:pt x="5491150" y="263035"/>
                  <a:pt x="5482580" y="264310"/>
                  <a:pt x="5474413" y="267009"/>
                </a:cubicBezTo>
                <a:cubicBezTo>
                  <a:pt x="5467960" y="269200"/>
                  <a:pt x="5462124" y="272902"/>
                  <a:pt x="5457390" y="277803"/>
                </a:cubicBezTo>
                <a:cubicBezTo>
                  <a:pt x="5452907" y="282656"/>
                  <a:pt x="5449554" y="288441"/>
                  <a:pt x="5447573" y="294743"/>
                </a:cubicBezTo>
                <a:cubicBezTo>
                  <a:pt x="5445314" y="302011"/>
                  <a:pt x="5444081" y="309562"/>
                  <a:pt x="5443913" y="317171"/>
                </a:cubicBezTo>
                <a:lnTo>
                  <a:pt x="5443913" y="414461"/>
                </a:lnTo>
                <a:lnTo>
                  <a:pt x="5468583" y="414461"/>
                </a:lnTo>
                <a:lnTo>
                  <a:pt x="5468838" y="364936"/>
                </a:lnTo>
                <a:cubicBezTo>
                  <a:pt x="5473202" y="367017"/>
                  <a:pt x="5477811" y="368538"/>
                  <a:pt x="5482556" y="369462"/>
                </a:cubicBezTo>
                <a:cubicBezTo>
                  <a:pt x="5488212" y="370542"/>
                  <a:pt x="5493963" y="371051"/>
                  <a:pt x="5499722" y="370980"/>
                </a:cubicBezTo>
                <a:cubicBezTo>
                  <a:pt x="5507913" y="371176"/>
                  <a:pt x="5516074" y="369937"/>
                  <a:pt x="5523838" y="367320"/>
                </a:cubicBezTo>
                <a:cubicBezTo>
                  <a:pt x="5530086" y="365117"/>
                  <a:pt x="5535714" y="361449"/>
                  <a:pt x="5540252" y="356623"/>
                </a:cubicBezTo>
                <a:cubicBezTo>
                  <a:pt x="5544680" y="351753"/>
                  <a:pt x="5547996" y="345977"/>
                  <a:pt x="5549970" y="339698"/>
                </a:cubicBezTo>
                <a:cubicBezTo>
                  <a:pt x="5552231" y="332401"/>
                  <a:pt x="5553458" y="324824"/>
                  <a:pt x="5553616" y="317185"/>
                </a:cubicBezTo>
                <a:cubicBezTo>
                  <a:pt x="5553448" y="309568"/>
                  <a:pt x="5552211" y="302015"/>
                  <a:pt x="5549941" y="294743"/>
                </a:cubicBezTo>
                <a:cubicBezTo>
                  <a:pt x="5547977" y="288458"/>
                  <a:pt x="5544665" y="282677"/>
                  <a:pt x="5540238" y="277803"/>
                </a:cubicBezTo>
                <a:cubicBezTo>
                  <a:pt x="5535701" y="272974"/>
                  <a:pt x="5530093" y="269277"/>
                  <a:pt x="5523867" y="267009"/>
                </a:cubicBezTo>
                <a:cubicBezTo>
                  <a:pt x="5516120" y="264312"/>
                  <a:pt x="5507950" y="263035"/>
                  <a:pt x="5499750" y="263235"/>
                </a:cubicBezTo>
                <a:close/>
                <a:moveTo>
                  <a:pt x="4785170" y="263178"/>
                </a:moveTo>
                <a:cubicBezTo>
                  <a:pt x="4780288" y="263156"/>
                  <a:pt x="4775426" y="263791"/>
                  <a:pt x="4770714" y="265065"/>
                </a:cubicBezTo>
                <a:cubicBezTo>
                  <a:pt x="4766347" y="266206"/>
                  <a:pt x="4762207" y="268081"/>
                  <a:pt x="4758471" y="270612"/>
                </a:cubicBezTo>
                <a:cubicBezTo>
                  <a:pt x="4755017" y="272919"/>
                  <a:pt x="4752111" y="275954"/>
                  <a:pt x="4749959" y="279507"/>
                </a:cubicBezTo>
                <a:cubicBezTo>
                  <a:pt x="4747856" y="283045"/>
                  <a:pt x="4746771" y="287095"/>
                  <a:pt x="4746824" y="291210"/>
                </a:cubicBezTo>
                <a:cubicBezTo>
                  <a:pt x="4746678" y="295753"/>
                  <a:pt x="4747688" y="300259"/>
                  <a:pt x="4749761" y="304304"/>
                </a:cubicBezTo>
                <a:cubicBezTo>
                  <a:pt x="4751660" y="307800"/>
                  <a:pt x="4754263" y="310861"/>
                  <a:pt x="4757407" y="313299"/>
                </a:cubicBezTo>
                <a:cubicBezTo>
                  <a:pt x="4760658" y="315805"/>
                  <a:pt x="4764220" y="317879"/>
                  <a:pt x="4768004" y="319470"/>
                </a:cubicBezTo>
                <a:cubicBezTo>
                  <a:pt x="4771920" y="321154"/>
                  <a:pt x="4775906" y="322690"/>
                  <a:pt x="4779963" y="324080"/>
                </a:cubicBezTo>
                <a:cubicBezTo>
                  <a:pt x="4783099" y="325201"/>
                  <a:pt x="4785936" y="326308"/>
                  <a:pt x="4788773" y="327428"/>
                </a:cubicBezTo>
                <a:cubicBezTo>
                  <a:pt x="4791382" y="328451"/>
                  <a:pt x="4793874" y="329749"/>
                  <a:pt x="4796207" y="331301"/>
                </a:cubicBezTo>
                <a:cubicBezTo>
                  <a:pt x="4798245" y="332645"/>
                  <a:pt x="4800023" y="334346"/>
                  <a:pt x="4801456" y="336323"/>
                </a:cubicBezTo>
                <a:cubicBezTo>
                  <a:pt x="4802803" y="338255"/>
                  <a:pt x="4803504" y="340565"/>
                  <a:pt x="4803456" y="342920"/>
                </a:cubicBezTo>
                <a:cubicBezTo>
                  <a:pt x="4803510" y="345486"/>
                  <a:pt x="4802857" y="348018"/>
                  <a:pt x="4801569" y="350240"/>
                </a:cubicBezTo>
                <a:cubicBezTo>
                  <a:pt x="4800248" y="352398"/>
                  <a:pt x="4798452" y="354226"/>
                  <a:pt x="4796320" y="355588"/>
                </a:cubicBezTo>
                <a:cubicBezTo>
                  <a:pt x="4793962" y="357106"/>
                  <a:pt x="4791376" y="358237"/>
                  <a:pt x="4788660" y="358936"/>
                </a:cubicBezTo>
                <a:cubicBezTo>
                  <a:pt x="4785669" y="359726"/>
                  <a:pt x="4782588" y="360118"/>
                  <a:pt x="4779495" y="360099"/>
                </a:cubicBezTo>
                <a:cubicBezTo>
                  <a:pt x="4773630" y="360457"/>
                  <a:pt x="4767744" y="360037"/>
                  <a:pt x="4761989" y="358851"/>
                </a:cubicBezTo>
                <a:cubicBezTo>
                  <a:pt x="4756506" y="357501"/>
                  <a:pt x="4751340" y="355090"/>
                  <a:pt x="4746782" y="351758"/>
                </a:cubicBezTo>
                <a:lnTo>
                  <a:pt x="4748668" y="366044"/>
                </a:lnTo>
                <a:cubicBezTo>
                  <a:pt x="4754174" y="367698"/>
                  <a:pt x="4759806" y="368898"/>
                  <a:pt x="4765508" y="369633"/>
                </a:cubicBezTo>
                <a:cubicBezTo>
                  <a:pt x="4771026" y="370342"/>
                  <a:pt x="4776431" y="370753"/>
                  <a:pt x="4781737" y="370909"/>
                </a:cubicBezTo>
                <a:cubicBezTo>
                  <a:pt x="4786607" y="370875"/>
                  <a:pt x="4791456" y="370257"/>
                  <a:pt x="4796178" y="369065"/>
                </a:cubicBezTo>
                <a:cubicBezTo>
                  <a:pt x="4800856" y="367973"/>
                  <a:pt x="4805312" y="366092"/>
                  <a:pt x="4809358" y="363504"/>
                </a:cubicBezTo>
                <a:cubicBezTo>
                  <a:pt x="4813239" y="361027"/>
                  <a:pt x="4816500" y="357693"/>
                  <a:pt x="4818891" y="353758"/>
                </a:cubicBezTo>
                <a:cubicBezTo>
                  <a:pt x="4821415" y="349465"/>
                  <a:pt x="4822683" y="344550"/>
                  <a:pt x="4822551" y="339572"/>
                </a:cubicBezTo>
                <a:cubicBezTo>
                  <a:pt x="4822680" y="335226"/>
                  <a:pt x="4821673" y="330924"/>
                  <a:pt x="4819628" y="327088"/>
                </a:cubicBezTo>
                <a:cubicBezTo>
                  <a:pt x="4817684" y="323682"/>
                  <a:pt x="4815090" y="320688"/>
                  <a:pt x="4811996" y="318278"/>
                </a:cubicBezTo>
                <a:cubicBezTo>
                  <a:pt x="4808749" y="315766"/>
                  <a:pt x="4805209" y="313656"/>
                  <a:pt x="4801456" y="311993"/>
                </a:cubicBezTo>
                <a:cubicBezTo>
                  <a:pt x="4797540" y="310244"/>
                  <a:pt x="4793639" y="308603"/>
                  <a:pt x="4789752" y="307071"/>
                </a:cubicBezTo>
                <a:lnTo>
                  <a:pt x="4780900" y="303425"/>
                </a:lnTo>
                <a:cubicBezTo>
                  <a:pt x="4778224" y="302334"/>
                  <a:pt x="4775670" y="300965"/>
                  <a:pt x="4773282" y="299339"/>
                </a:cubicBezTo>
                <a:cubicBezTo>
                  <a:pt x="4771231" y="297975"/>
                  <a:pt x="4769428" y="296272"/>
                  <a:pt x="4767948" y="294303"/>
                </a:cubicBezTo>
                <a:cubicBezTo>
                  <a:pt x="4766602" y="292408"/>
                  <a:pt x="4765905" y="290129"/>
                  <a:pt x="4765961" y="287806"/>
                </a:cubicBezTo>
                <a:cubicBezTo>
                  <a:pt x="4765910" y="285624"/>
                  <a:pt x="4766556" y="283482"/>
                  <a:pt x="4767806" y="281691"/>
                </a:cubicBezTo>
                <a:cubicBezTo>
                  <a:pt x="4769092" y="279910"/>
                  <a:pt x="4770728" y="278407"/>
                  <a:pt x="4772615" y="277279"/>
                </a:cubicBezTo>
                <a:cubicBezTo>
                  <a:pt x="4774743" y="276004"/>
                  <a:pt x="4777054" y="275062"/>
                  <a:pt x="4779467" y="274485"/>
                </a:cubicBezTo>
                <a:cubicBezTo>
                  <a:pt x="4782034" y="273855"/>
                  <a:pt x="4784669" y="273540"/>
                  <a:pt x="4787312" y="273548"/>
                </a:cubicBezTo>
                <a:cubicBezTo>
                  <a:pt x="4791319" y="273873"/>
                  <a:pt x="4795300" y="274465"/>
                  <a:pt x="4799228" y="275322"/>
                </a:cubicBezTo>
                <a:cubicBezTo>
                  <a:pt x="4802240" y="275984"/>
                  <a:pt x="4805181" y="276933"/>
                  <a:pt x="4808010" y="278159"/>
                </a:cubicBezTo>
                <a:cubicBezTo>
                  <a:pt x="4810297" y="279166"/>
                  <a:pt x="4812498" y="280358"/>
                  <a:pt x="4814592" y="281720"/>
                </a:cubicBezTo>
                <a:cubicBezTo>
                  <a:pt x="4816465" y="282982"/>
                  <a:pt x="4818238" y="284231"/>
                  <a:pt x="4819926" y="285493"/>
                </a:cubicBezTo>
                <a:cubicBezTo>
                  <a:pt x="4819926" y="283394"/>
                  <a:pt x="4820026" y="281337"/>
                  <a:pt x="4820026" y="279308"/>
                </a:cubicBezTo>
                <a:cubicBezTo>
                  <a:pt x="4820071" y="276895"/>
                  <a:pt x="4819897" y="274482"/>
                  <a:pt x="4819501" y="272101"/>
                </a:cubicBezTo>
                <a:cubicBezTo>
                  <a:pt x="4816710" y="270446"/>
                  <a:pt x="4814128" y="269027"/>
                  <a:pt x="4811755" y="267846"/>
                </a:cubicBezTo>
                <a:cubicBezTo>
                  <a:pt x="4809343" y="266654"/>
                  <a:pt x="4806820" y="265703"/>
                  <a:pt x="4804222" y="265008"/>
                </a:cubicBezTo>
                <a:cubicBezTo>
                  <a:pt x="4801400" y="264302"/>
                  <a:pt x="4798525" y="263827"/>
                  <a:pt x="4795625" y="263590"/>
                </a:cubicBezTo>
                <a:cubicBezTo>
                  <a:pt x="4792561" y="263316"/>
                  <a:pt x="4789076" y="263178"/>
                  <a:pt x="4785170" y="263178"/>
                </a:cubicBezTo>
                <a:close/>
                <a:moveTo>
                  <a:pt x="5638223" y="263092"/>
                </a:moveTo>
                <a:lnTo>
                  <a:pt x="5638223" y="368880"/>
                </a:lnTo>
                <a:lnTo>
                  <a:pt x="5662198" y="368880"/>
                </a:lnTo>
                <a:lnTo>
                  <a:pt x="5662198" y="263092"/>
                </a:lnTo>
                <a:close/>
                <a:moveTo>
                  <a:pt x="5649771" y="211539"/>
                </a:moveTo>
                <a:cubicBezTo>
                  <a:pt x="5645600" y="211449"/>
                  <a:pt x="5641588" y="213135"/>
                  <a:pt x="5638734" y="216178"/>
                </a:cubicBezTo>
                <a:lnTo>
                  <a:pt x="5638720" y="216150"/>
                </a:lnTo>
                <a:cubicBezTo>
                  <a:pt x="5632732" y="222377"/>
                  <a:pt x="5632732" y="232223"/>
                  <a:pt x="5638720" y="238451"/>
                </a:cubicBezTo>
                <a:cubicBezTo>
                  <a:pt x="5641572" y="241468"/>
                  <a:pt x="5645562" y="243146"/>
                  <a:pt x="5649714" y="243075"/>
                </a:cubicBezTo>
                <a:cubicBezTo>
                  <a:pt x="5651626" y="243048"/>
                  <a:pt x="5653512" y="242618"/>
                  <a:pt x="5655247" y="241813"/>
                </a:cubicBezTo>
                <a:cubicBezTo>
                  <a:pt x="5657118" y="240966"/>
                  <a:pt x="5658826" y="239799"/>
                  <a:pt x="5660297" y="238365"/>
                </a:cubicBezTo>
                <a:cubicBezTo>
                  <a:pt x="5661816" y="236920"/>
                  <a:pt x="5663056" y="235208"/>
                  <a:pt x="5663957" y="233315"/>
                </a:cubicBezTo>
                <a:cubicBezTo>
                  <a:pt x="5664879" y="231454"/>
                  <a:pt x="5665364" y="229406"/>
                  <a:pt x="5665376" y="227328"/>
                </a:cubicBezTo>
                <a:cubicBezTo>
                  <a:pt x="5665462" y="223148"/>
                  <a:pt x="5663827" y="219115"/>
                  <a:pt x="5660850" y="216178"/>
                </a:cubicBezTo>
                <a:cubicBezTo>
                  <a:pt x="5657961" y="213163"/>
                  <a:pt x="5653947" y="211483"/>
                  <a:pt x="5649771" y="211539"/>
                </a:cubicBezTo>
                <a:close/>
                <a:moveTo>
                  <a:pt x="5267038" y="211328"/>
                </a:moveTo>
                <a:lnTo>
                  <a:pt x="5267038" y="263207"/>
                </a:lnTo>
                <a:lnTo>
                  <a:pt x="5242538" y="263207"/>
                </a:lnTo>
                <a:cubicBezTo>
                  <a:pt x="5240992" y="263079"/>
                  <a:pt x="5238793" y="263207"/>
                  <a:pt x="5237133" y="263207"/>
                </a:cubicBezTo>
                <a:lnTo>
                  <a:pt x="5232522" y="263207"/>
                </a:lnTo>
                <a:cubicBezTo>
                  <a:pt x="5212548" y="263207"/>
                  <a:pt x="5196063" y="268967"/>
                  <a:pt x="5185565" y="278812"/>
                </a:cubicBezTo>
                <a:cubicBezTo>
                  <a:pt x="5175067" y="288657"/>
                  <a:pt x="5169819" y="302064"/>
                  <a:pt x="5169819" y="319059"/>
                </a:cubicBezTo>
                <a:lnTo>
                  <a:pt x="5169819" y="369009"/>
                </a:lnTo>
                <a:lnTo>
                  <a:pt x="5193765" y="369009"/>
                </a:lnTo>
                <a:lnTo>
                  <a:pt x="5193765" y="310575"/>
                </a:lnTo>
                <a:cubicBezTo>
                  <a:pt x="5193571" y="304587"/>
                  <a:pt x="5194679" y="298629"/>
                  <a:pt x="5197014" y="293112"/>
                </a:cubicBezTo>
                <a:cubicBezTo>
                  <a:pt x="5199170" y="288431"/>
                  <a:pt x="5203540" y="284274"/>
                  <a:pt x="5207029" y="281479"/>
                </a:cubicBezTo>
                <a:cubicBezTo>
                  <a:pt x="5210519" y="278684"/>
                  <a:pt x="5214577" y="277550"/>
                  <a:pt x="5218903" y="276372"/>
                </a:cubicBezTo>
                <a:cubicBezTo>
                  <a:pt x="5223125" y="275193"/>
                  <a:pt x="5227502" y="274663"/>
                  <a:pt x="5231884" y="274797"/>
                </a:cubicBezTo>
                <a:cubicBezTo>
                  <a:pt x="5233558" y="274797"/>
                  <a:pt x="5235303" y="274797"/>
                  <a:pt x="5237119" y="274939"/>
                </a:cubicBezTo>
                <a:cubicBezTo>
                  <a:pt x="5238934" y="275081"/>
                  <a:pt x="5242013" y="275336"/>
                  <a:pt x="5244510" y="275563"/>
                </a:cubicBezTo>
                <a:cubicBezTo>
                  <a:pt x="5246425" y="275748"/>
                  <a:pt x="5251333" y="275748"/>
                  <a:pt x="5251333" y="275748"/>
                </a:cubicBezTo>
                <a:lnTo>
                  <a:pt x="5267038" y="275578"/>
                </a:lnTo>
                <a:lnTo>
                  <a:pt x="5267038" y="368938"/>
                </a:lnTo>
                <a:lnTo>
                  <a:pt x="5290190" y="368938"/>
                </a:lnTo>
                <a:lnTo>
                  <a:pt x="5290190" y="275578"/>
                </a:lnTo>
                <a:lnTo>
                  <a:pt x="5314491" y="275578"/>
                </a:lnTo>
                <a:lnTo>
                  <a:pt x="5314491" y="263207"/>
                </a:lnTo>
                <a:lnTo>
                  <a:pt x="5290190" y="263207"/>
                </a:lnTo>
                <a:lnTo>
                  <a:pt x="5290190" y="211328"/>
                </a:lnTo>
                <a:close/>
                <a:moveTo>
                  <a:pt x="5577486" y="211217"/>
                </a:moveTo>
                <a:lnTo>
                  <a:pt x="5577486" y="263153"/>
                </a:lnTo>
                <a:lnTo>
                  <a:pt x="5552944" y="263153"/>
                </a:lnTo>
                <a:lnTo>
                  <a:pt x="5552944" y="275538"/>
                </a:lnTo>
                <a:lnTo>
                  <a:pt x="5577486" y="275538"/>
                </a:lnTo>
                <a:lnTo>
                  <a:pt x="5577486" y="369012"/>
                </a:lnTo>
                <a:lnTo>
                  <a:pt x="5600653" y="369012"/>
                </a:lnTo>
                <a:lnTo>
                  <a:pt x="5600653" y="275538"/>
                </a:lnTo>
                <a:lnTo>
                  <a:pt x="5624997" y="275538"/>
                </a:lnTo>
                <a:lnTo>
                  <a:pt x="5624997" y="263153"/>
                </a:lnTo>
                <a:lnTo>
                  <a:pt x="5600653" y="263153"/>
                </a:lnTo>
                <a:lnTo>
                  <a:pt x="5600653" y="211217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685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35689" y="3244333"/>
            <a:ext cx="5517991" cy="369332"/>
          </a:xfrm>
          <a:custGeom>
            <a:avLst/>
            <a:gdLst>
              <a:gd name="connsiteX0" fmla="*/ 0 w 5516562"/>
              <a:gd name="connsiteY0" fmla="*/ 0 h 2762250"/>
              <a:gd name="connsiteX1" fmla="*/ 5516562 w 5516562"/>
              <a:gd name="connsiteY1" fmla="*/ 0 h 2762250"/>
              <a:gd name="connsiteX2" fmla="*/ 5516562 w 5516562"/>
              <a:gd name="connsiteY2" fmla="*/ 2762250 h 2762250"/>
              <a:gd name="connsiteX3" fmla="*/ 0 w 5516562"/>
              <a:gd name="connsiteY3" fmla="*/ 2762250 h 2762250"/>
              <a:gd name="connsiteX4" fmla="*/ 0 w 5516562"/>
              <a:gd name="connsiteY4" fmla="*/ 0 h 2762250"/>
              <a:gd name="connsiteX0" fmla="*/ -459695 w 5516562"/>
              <a:gd name="connsiteY0" fmla="*/ 517922 h 2762250"/>
              <a:gd name="connsiteX1" fmla="*/ -919445 w 5516562"/>
              <a:gd name="connsiteY1" fmla="*/ 517922 h 2762250"/>
              <a:gd name="connsiteX2" fmla="*/ -2574414 w 5516562"/>
              <a:gd name="connsiteY2" fmla="*/ 3107531 h 2762250"/>
              <a:gd name="connsiteX0" fmla="*/ 2574414 w 8090976"/>
              <a:gd name="connsiteY0" fmla="*/ 0 h 3107531"/>
              <a:gd name="connsiteX1" fmla="*/ 8090976 w 8090976"/>
              <a:gd name="connsiteY1" fmla="*/ 0 h 3107531"/>
              <a:gd name="connsiteX2" fmla="*/ 8090976 w 8090976"/>
              <a:gd name="connsiteY2" fmla="*/ 2762250 h 3107531"/>
              <a:gd name="connsiteX3" fmla="*/ 2574414 w 8090976"/>
              <a:gd name="connsiteY3" fmla="*/ 2762250 h 3107531"/>
              <a:gd name="connsiteX4" fmla="*/ 2574414 w 8090976"/>
              <a:gd name="connsiteY4" fmla="*/ 0 h 3107531"/>
              <a:gd name="connsiteX0" fmla="*/ 1654969 w 8090976"/>
              <a:gd name="connsiteY0" fmla="*/ 517922 h 3107531"/>
              <a:gd name="connsiteX1" fmla="*/ 0 w 8090976"/>
              <a:gd name="connsiteY1" fmla="*/ 3107531 h 3107531"/>
              <a:gd name="connsiteX0" fmla="*/ 2574414 w 8090976"/>
              <a:gd name="connsiteY0" fmla="*/ 0 h 3107531"/>
              <a:gd name="connsiteX1" fmla="*/ 8090976 w 8090976"/>
              <a:gd name="connsiteY1" fmla="*/ 0 h 3107531"/>
              <a:gd name="connsiteX2" fmla="*/ 8090976 w 8090976"/>
              <a:gd name="connsiteY2" fmla="*/ 2762250 h 3107531"/>
              <a:gd name="connsiteX3" fmla="*/ 2574414 w 8090976"/>
              <a:gd name="connsiteY3" fmla="*/ 2762250 h 3107531"/>
              <a:gd name="connsiteX4" fmla="*/ 2574414 w 8090976"/>
              <a:gd name="connsiteY4" fmla="*/ 0 h 3107531"/>
              <a:gd name="connsiteX0" fmla="*/ 2559844 w 8090976"/>
              <a:gd name="connsiteY0" fmla="*/ 13097 h 3107531"/>
              <a:gd name="connsiteX1" fmla="*/ 0 w 8090976"/>
              <a:gd name="connsiteY1" fmla="*/ 3107531 h 3107531"/>
              <a:gd name="connsiteX0" fmla="*/ 14570 w 5531132"/>
              <a:gd name="connsiteY0" fmla="*/ 0 h 2762250"/>
              <a:gd name="connsiteX1" fmla="*/ 5531132 w 5531132"/>
              <a:gd name="connsiteY1" fmla="*/ 0 h 2762250"/>
              <a:gd name="connsiteX2" fmla="*/ 5531132 w 5531132"/>
              <a:gd name="connsiteY2" fmla="*/ 2762250 h 2762250"/>
              <a:gd name="connsiteX3" fmla="*/ 14570 w 5531132"/>
              <a:gd name="connsiteY3" fmla="*/ 2762250 h 2762250"/>
              <a:gd name="connsiteX4" fmla="*/ 14570 w 5531132"/>
              <a:gd name="connsiteY4" fmla="*/ 0 h 2762250"/>
              <a:gd name="connsiteX0" fmla="*/ 0 w 5531132"/>
              <a:gd name="connsiteY0" fmla="*/ 13097 h 2762250"/>
              <a:gd name="connsiteX1" fmla="*/ 21431 w 5531132"/>
              <a:gd name="connsiteY1" fmla="*/ 2745581 h 2762250"/>
              <a:gd name="connsiteX0" fmla="*/ 14570 w 5531132"/>
              <a:gd name="connsiteY0" fmla="*/ 0 h 2762250"/>
              <a:gd name="connsiteX1" fmla="*/ 5531132 w 5531132"/>
              <a:gd name="connsiteY1" fmla="*/ 0 h 2762250"/>
              <a:gd name="connsiteX2" fmla="*/ 5531132 w 5531132"/>
              <a:gd name="connsiteY2" fmla="*/ 2762250 h 2762250"/>
              <a:gd name="connsiteX3" fmla="*/ 14570 w 5531132"/>
              <a:gd name="connsiteY3" fmla="*/ 2762250 h 2762250"/>
              <a:gd name="connsiteX4" fmla="*/ 14570 w 5531132"/>
              <a:gd name="connsiteY4" fmla="*/ 0 h 2762250"/>
              <a:gd name="connsiteX0" fmla="*/ 0 w 5531132"/>
              <a:gd name="connsiteY0" fmla="*/ 13097 h 2762250"/>
              <a:gd name="connsiteX1" fmla="*/ 21431 w 5531132"/>
              <a:gd name="connsiteY1" fmla="*/ 2759868 h 2762250"/>
              <a:gd name="connsiteX0" fmla="*/ 5045 w 5521607"/>
              <a:gd name="connsiteY0" fmla="*/ 10716 h 2772966"/>
              <a:gd name="connsiteX1" fmla="*/ 5521607 w 5521607"/>
              <a:gd name="connsiteY1" fmla="*/ 10716 h 2772966"/>
              <a:gd name="connsiteX2" fmla="*/ 5521607 w 5521607"/>
              <a:gd name="connsiteY2" fmla="*/ 2772966 h 2772966"/>
              <a:gd name="connsiteX3" fmla="*/ 5045 w 5521607"/>
              <a:gd name="connsiteY3" fmla="*/ 2772966 h 2772966"/>
              <a:gd name="connsiteX4" fmla="*/ 5045 w 5521607"/>
              <a:gd name="connsiteY4" fmla="*/ 10716 h 2772966"/>
              <a:gd name="connsiteX0" fmla="*/ 0 w 5521607"/>
              <a:gd name="connsiteY0" fmla="*/ 0 h 2772966"/>
              <a:gd name="connsiteX1" fmla="*/ 11906 w 5521607"/>
              <a:gd name="connsiteY1" fmla="*/ 2770584 h 2772966"/>
              <a:gd name="connsiteX0" fmla="*/ 5045 w 5521607"/>
              <a:gd name="connsiteY0" fmla="*/ 10716 h 2794396"/>
              <a:gd name="connsiteX1" fmla="*/ 5521607 w 5521607"/>
              <a:gd name="connsiteY1" fmla="*/ 10716 h 2794396"/>
              <a:gd name="connsiteX2" fmla="*/ 5521607 w 5521607"/>
              <a:gd name="connsiteY2" fmla="*/ 2772966 h 2794396"/>
              <a:gd name="connsiteX3" fmla="*/ 5045 w 5521607"/>
              <a:gd name="connsiteY3" fmla="*/ 2772966 h 2794396"/>
              <a:gd name="connsiteX4" fmla="*/ 5045 w 5521607"/>
              <a:gd name="connsiteY4" fmla="*/ 10716 h 2794396"/>
              <a:gd name="connsiteX0" fmla="*/ 0 w 5521607"/>
              <a:gd name="connsiteY0" fmla="*/ 0 h 2794396"/>
              <a:gd name="connsiteX1" fmla="*/ 2381 w 5521607"/>
              <a:gd name="connsiteY1" fmla="*/ 2794396 h 2794396"/>
              <a:gd name="connsiteX0" fmla="*/ 5045 w 5521607"/>
              <a:gd name="connsiteY0" fmla="*/ 10716 h 2772966"/>
              <a:gd name="connsiteX1" fmla="*/ 5521607 w 5521607"/>
              <a:gd name="connsiteY1" fmla="*/ 10716 h 2772966"/>
              <a:gd name="connsiteX2" fmla="*/ 5521607 w 5521607"/>
              <a:gd name="connsiteY2" fmla="*/ 2772966 h 2772966"/>
              <a:gd name="connsiteX3" fmla="*/ 5045 w 5521607"/>
              <a:gd name="connsiteY3" fmla="*/ 2772966 h 2772966"/>
              <a:gd name="connsiteX4" fmla="*/ 5045 w 5521607"/>
              <a:gd name="connsiteY4" fmla="*/ 10716 h 2772966"/>
              <a:gd name="connsiteX0" fmla="*/ 0 w 5521607"/>
              <a:gd name="connsiteY0" fmla="*/ 0 h 2772966"/>
              <a:gd name="connsiteX1" fmla="*/ 4762 w 5521607"/>
              <a:gd name="connsiteY1" fmla="*/ 2768202 h 2772966"/>
              <a:gd name="connsiteX0" fmla="*/ 1429 w 5517991"/>
              <a:gd name="connsiteY0" fmla="*/ 1191 h 2763441"/>
              <a:gd name="connsiteX1" fmla="*/ 5517991 w 5517991"/>
              <a:gd name="connsiteY1" fmla="*/ 1191 h 2763441"/>
              <a:gd name="connsiteX2" fmla="*/ 5517991 w 5517991"/>
              <a:gd name="connsiteY2" fmla="*/ 2763441 h 2763441"/>
              <a:gd name="connsiteX3" fmla="*/ 1429 w 5517991"/>
              <a:gd name="connsiteY3" fmla="*/ 2763441 h 2763441"/>
              <a:gd name="connsiteX4" fmla="*/ 1429 w 5517991"/>
              <a:gd name="connsiteY4" fmla="*/ 1191 h 2763441"/>
              <a:gd name="connsiteX0" fmla="*/ 1147 w 5517991"/>
              <a:gd name="connsiteY0" fmla="*/ 0 h 2763441"/>
              <a:gd name="connsiteX1" fmla="*/ 1146 w 5517991"/>
              <a:gd name="connsiteY1" fmla="*/ 2758677 h 276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7991" h="2763441" stroke="0" extrusionOk="0">
                <a:moveTo>
                  <a:pt x="1429" y="1191"/>
                </a:moveTo>
                <a:lnTo>
                  <a:pt x="5517991" y="1191"/>
                </a:lnTo>
                <a:lnTo>
                  <a:pt x="5517991" y="2763441"/>
                </a:lnTo>
                <a:lnTo>
                  <a:pt x="1429" y="2763441"/>
                </a:lnTo>
                <a:lnTo>
                  <a:pt x="1429" y="1191"/>
                </a:lnTo>
                <a:close/>
              </a:path>
              <a:path w="5517991" h="2763441" fill="none" extrusionOk="0">
                <a:moveTo>
                  <a:pt x="1147" y="0"/>
                </a:moveTo>
                <a:cubicBezTo>
                  <a:pt x="5116" y="923528"/>
                  <a:pt x="-2823" y="1835149"/>
                  <a:pt x="1146" y="2758677"/>
                </a:cubicBezTo>
              </a:path>
            </a:pathLst>
          </a:custGeom>
          <a:ln w="53975">
            <a:solidFill>
              <a:schemeClr val="accent3"/>
            </a:solidFill>
            <a:miter lim="800000"/>
          </a:ln>
        </p:spPr>
        <p:txBody>
          <a:bodyPr lIns="216000" anchor="ctr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Quote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AB1D9A-8CD3-4D77-A3EA-72BDD52C9B5A}"/>
              </a:ext>
            </a:extLst>
          </p:cNvPr>
          <p:cNvSpPr/>
          <p:nvPr userDrawn="1"/>
        </p:nvSpPr>
        <p:spPr>
          <a:xfrm>
            <a:off x="5719111" y="1031537"/>
            <a:ext cx="1512269" cy="151226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D84FA2-ECC9-45CF-AD28-4F53AC44586E}"/>
              </a:ext>
            </a:extLst>
          </p:cNvPr>
          <p:cNvSpPr/>
          <p:nvPr userDrawn="1"/>
        </p:nvSpPr>
        <p:spPr>
          <a:xfrm>
            <a:off x="180163" y="3244332"/>
            <a:ext cx="2036327" cy="203632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6EE5B3-9B44-464B-9700-964AB79DE802}"/>
              </a:ext>
            </a:extLst>
          </p:cNvPr>
          <p:cNvSpPr/>
          <p:nvPr userDrawn="1"/>
        </p:nvSpPr>
        <p:spPr>
          <a:xfrm>
            <a:off x="10510170" y="3304747"/>
            <a:ext cx="1519906" cy="149109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4D4317-0982-4CEA-9239-4CEE40DFD05C}"/>
              </a:ext>
            </a:extLst>
          </p:cNvPr>
          <p:cNvSpPr/>
          <p:nvPr userDrawn="1"/>
        </p:nvSpPr>
        <p:spPr>
          <a:xfrm>
            <a:off x="10043445" y="4318945"/>
            <a:ext cx="1519906" cy="149109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91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2D24BF3-8EF2-4C5D-8022-D1BEF4473514}"/>
              </a:ext>
            </a:extLst>
          </p:cNvPr>
          <p:cNvGrpSpPr/>
          <p:nvPr userDrawn="1"/>
        </p:nvGrpSpPr>
        <p:grpSpPr>
          <a:xfrm>
            <a:off x="9873052" y="206375"/>
            <a:ext cx="2093120" cy="379322"/>
            <a:chOff x="9873052" y="206375"/>
            <a:chExt cx="2093120" cy="37932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0353CE-3A08-4343-AA29-88951131CA82}"/>
                </a:ext>
              </a:extLst>
            </p:cNvPr>
            <p:cNvSpPr/>
            <p:nvPr userDrawn="1"/>
          </p:nvSpPr>
          <p:spPr>
            <a:xfrm>
              <a:off x="9873052" y="303454"/>
              <a:ext cx="141379" cy="200990"/>
            </a:xfrm>
            <a:custGeom>
              <a:avLst/>
              <a:gdLst>
                <a:gd name="connsiteX0" fmla="*/ 78064 w 141379"/>
                <a:gd name="connsiteY0" fmla="*/ 178578 h 200990"/>
                <a:gd name="connsiteX1" fmla="*/ 92357 w 141379"/>
                <a:gd name="connsiteY1" fmla="*/ 172332 h 200990"/>
                <a:gd name="connsiteX2" fmla="*/ 102149 w 141379"/>
                <a:gd name="connsiteY2" fmla="*/ 162354 h 200990"/>
                <a:gd name="connsiteX3" fmla="*/ 105669 w 141379"/>
                <a:gd name="connsiteY3" fmla="*/ 148697 h 200990"/>
                <a:gd name="connsiteX4" fmla="*/ 101938 w 141379"/>
                <a:gd name="connsiteY4" fmla="*/ 136390 h 200990"/>
                <a:gd name="connsiteX5" fmla="*/ 92145 w 141379"/>
                <a:gd name="connsiteY5" fmla="*/ 127021 h 200990"/>
                <a:gd name="connsiteX6" fmla="*/ 78276 w 141379"/>
                <a:gd name="connsiteY6" fmla="*/ 119795 h 200990"/>
                <a:gd name="connsiteX7" fmla="*/ 61840 w 141379"/>
                <a:gd name="connsiteY7" fmla="*/ 113549 h 200990"/>
                <a:gd name="connsiteX8" fmla="*/ 39529 w 141379"/>
                <a:gd name="connsiteY8" fmla="*/ 104947 h 200990"/>
                <a:gd name="connsiteX9" fmla="*/ 19758 w 141379"/>
                <a:gd name="connsiteY9" fmla="*/ 93434 h 200990"/>
                <a:gd name="connsiteX10" fmla="*/ 5493 w 141379"/>
                <a:gd name="connsiteY10" fmla="*/ 76654 h 200990"/>
                <a:gd name="connsiteX11" fmla="*/ 14 w 141379"/>
                <a:gd name="connsiteY11" fmla="*/ 52225 h 200990"/>
                <a:gd name="connsiteX12" fmla="*/ 5863 w 141379"/>
                <a:gd name="connsiteY12" fmla="*/ 30390 h 200990"/>
                <a:gd name="connsiteX13" fmla="*/ 21743 w 141379"/>
                <a:gd name="connsiteY13" fmla="*/ 13795 h 200990"/>
                <a:gd name="connsiteX14" fmla="*/ 44584 w 141379"/>
                <a:gd name="connsiteY14" fmla="*/ 3447 h 200990"/>
                <a:gd name="connsiteX15" fmla="*/ 71554 w 141379"/>
                <a:gd name="connsiteY15" fmla="*/ -73 h 200990"/>
                <a:gd name="connsiteX16" fmla="*/ 91060 w 141379"/>
                <a:gd name="connsiteY16" fmla="*/ 694 h 200990"/>
                <a:gd name="connsiteX17" fmla="*/ 107099 w 141379"/>
                <a:gd name="connsiteY17" fmla="*/ 3341 h 200990"/>
                <a:gd name="connsiteX18" fmla="*/ 121152 w 141379"/>
                <a:gd name="connsiteY18" fmla="*/ 8634 h 200990"/>
                <a:gd name="connsiteX19" fmla="*/ 135603 w 141379"/>
                <a:gd name="connsiteY19" fmla="*/ 16574 h 200990"/>
                <a:gd name="connsiteX20" fmla="*/ 136583 w 141379"/>
                <a:gd name="connsiteY20" fmla="*/ 30020 h 200990"/>
                <a:gd name="connsiteX21" fmla="*/ 136397 w 141379"/>
                <a:gd name="connsiteY21" fmla="*/ 41559 h 200990"/>
                <a:gd name="connsiteX22" fmla="*/ 126446 w 141379"/>
                <a:gd name="connsiteY22" fmla="*/ 34519 h 200990"/>
                <a:gd name="connsiteX23" fmla="*/ 114165 w 141379"/>
                <a:gd name="connsiteY23" fmla="*/ 27876 h 200990"/>
                <a:gd name="connsiteX24" fmla="*/ 97782 w 141379"/>
                <a:gd name="connsiteY24" fmla="*/ 22582 h 200990"/>
                <a:gd name="connsiteX25" fmla="*/ 75550 w 141379"/>
                <a:gd name="connsiteY25" fmla="*/ 19274 h 200990"/>
                <a:gd name="connsiteX26" fmla="*/ 60914 w 141379"/>
                <a:gd name="connsiteY26" fmla="*/ 21021 h 200990"/>
                <a:gd name="connsiteX27" fmla="*/ 48131 w 141379"/>
                <a:gd name="connsiteY27" fmla="*/ 26235 h 200990"/>
                <a:gd name="connsiteX28" fmla="*/ 39158 w 141379"/>
                <a:gd name="connsiteY28" fmla="*/ 34466 h 200990"/>
                <a:gd name="connsiteX29" fmla="*/ 35718 w 141379"/>
                <a:gd name="connsiteY29" fmla="*/ 45873 h 200990"/>
                <a:gd name="connsiteX30" fmla="*/ 39423 w 141379"/>
                <a:gd name="connsiteY30" fmla="*/ 57995 h 200990"/>
                <a:gd name="connsiteX31" fmla="*/ 49374 w 141379"/>
                <a:gd name="connsiteY31" fmla="*/ 67391 h 200990"/>
                <a:gd name="connsiteX32" fmla="*/ 63587 w 141379"/>
                <a:gd name="connsiteY32" fmla="*/ 75013 h 200990"/>
                <a:gd name="connsiteX33" fmla="*/ 80102 w 141379"/>
                <a:gd name="connsiteY33" fmla="*/ 81815 h 200990"/>
                <a:gd name="connsiteX34" fmla="*/ 101938 w 141379"/>
                <a:gd name="connsiteY34" fmla="*/ 90999 h 200990"/>
                <a:gd name="connsiteX35" fmla="*/ 121602 w 141379"/>
                <a:gd name="connsiteY35" fmla="*/ 102724 h 200990"/>
                <a:gd name="connsiteX36" fmla="*/ 135841 w 141379"/>
                <a:gd name="connsiteY36" fmla="*/ 119160 h 200990"/>
                <a:gd name="connsiteX37" fmla="*/ 141294 w 141379"/>
                <a:gd name="connsiteY37" fmla="*/ 142451 h 200990"/>
                <a:gd name="connsiteX38" fmla="*/ 134465 w 141379"/>
                <a:gd name="connsiteY38" fmla="*/ 168918 h 200990"/>
                <a:gd name="connsiteX39" fmla="*/ 116680 w 141379"/>
                <a:gd name="connsiteY39" fmla="*/ 187100 h 200990"/>
                <a:gd name="connsiteX40" fmla="*/ 92092 w 141379"/>
                <a:gd name="connsiteY40" fmla="*/ 197475 h 200990"/>
                <a:gd name="connsiteX41" fmla="*/ 65149 w 141379"/>
                <a:gd name="connsiteY41" fmla="*/ 200916 h 200990"/>
                <a:gd name="connsiteX42" fmla="*/ 34871 w 141379"/>
                <a:gd name="connsiteY42" fmla="*/ 198534 h 200990"/>
                <a:gd name="connsiteX43" fmla="*/ 3455 w 141379"/>
                <a:gd name="connsiteY43" fmla="*/ 191838 h 200990"/>
                <a:gd name="connsiteX44" fmla="*/ -65 w 141379"/>
                <a:gd name="connsiteY44" fmla="*/ 165186 h 200990"/>
                <a:gd name="connsiteX45" fmla="*/ 28307 w 141379"/>
                <a:gd name="connsiteY45" fmla="*/ 178419 h 200990"/>
                <a:gd name="connsiteX46" fmla="*/ 60967 w 141379"/>
                <a:gd name="connsiteY46" fmla="*/ 180748 h 200990"/>
                <a:gd name="connsiteX47" fmla="*/ 78064 w 141379"/>
                <a:gd name="connsiteY47" fmla="*/ 178578 h 2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379" h="200990">
                  <a:moveTo>
                    <a:pt x="78064" y="178578"/>
                  </a:moveTo>
                  <a:cubicBezTo>
                    <a:pt x="83132" y="177273"/>
                    <a:pt x="87957" y="175164"/>
                    <a:pt x="92357" y="172332"/>
                  </a:cubicBezTo>
                  <a:cubicBezTo>
                    <a:pt x="96334" y="169791"/>
                    <a:pt x="99685" y="166379"/>
                    <a:pt x="102149" y="162354"/>
                  </a:cubicBezTo>
                  <a:cubicBezTo>
                    <a:pt x="104552" y="158209"/>
                    <a:pt x="105770" y="153485"/>
                    <a:pt x="105669" y="148697"/>
                  </a:cubicBezTo>
                  <a:cubicBezTo>
                    <a:pt x="105759" y="144303"/>
                    <a:pt x="104452" y="139995"/>
                    <a:pt x="101938" y="136390"/>
                  </a:cubicBezTo>
                  <a:cubicBezTo>
                    <a:pt x="99264" y="132700"/>
                    <a:pt x="95948" y="129527"/>
                    <a:pt x="92145" y="127021"/>
                  </a:cubicBezTo>
                  <a:cubicBezTo>
                    <a:pt x="87793" y="124125"/>
                    <a:pt x="83143" y="121703"/>
                    <a:pt x="78276" y="119795"/>
                  </a:cubicBezTo>
                  <a:cubicBezTo>
                    <a:pt x="72983" y="117704"/>
                    <a:pt x="67689" y="115640"/>
                    <a:pt x="61840" y="113549"/>
                  </a:cubicBezTo>
                  <a:cubicBezTo>
                    <a:pt x="54271" y="110955"/>
                    <a:pt x="46834" y="108089"/>
                    <a:pt x="39529" y="104947"/>
                  </a:cubicBezTo>
                  <a:cubicBezTo>
                    <a:pt x="32469" y="101980"/>
                    <a:pt x="25823" y="98111"/>
                    <a:pt x="19758" y="93434"/>
                  </a:cubicBezTo>
                  <a:cubicBezTo>
                    <a:pt x="13893" y="88887"/>
                    <a:pt x="9035" y="83176"/>
                    <a:pt x="5493" y="76654"/>
                  </a:cubicBezTo>
                  <a:cubicBezTo>
                    <a:pt x="1626" y="69106"/>
                    <a:pt x="-259" y="60700"/>
                    <a:pt x="14" y="52225"/>
                  </a:cubicBezTo>
                  <a:cubicBezTo>
                    <a:pt x="-85" y="44547"/>
                    <a:pt x="1939" y="36991"/>
                    <a:pt x="5863" y="30390"/>
                  </a:cubicBezTo>
                  <a:cubicBezTo>
                    <a:pt x="9878" y="23763"/>
                    <a:pt x="15299" y="18099"/>
                    <a:pt x="21743" y="13795"/>
                  </a:cubicBezTo>
                  <a:cubicBezTo>
                    <a:pt x="28714" y="9074"/>
                    <a:pt x="36438" y="5575"/>
                    <a:pt x="44584" y="3447"/>
                  </a:cubicBezTo>
                  <a:cubicBezTo>
                    <a:pt x="53375" y="1070"/>
                    <a:pt x="62447" y="-116"/>
                    <a:pt x="71554" y="-73"/>
                  </a:cubicBezTo>
                  <a:cubicBezTo>
                    <a:pt x="78841" y="-73"/>
                    <a:pt x="85343" y="183"/>
                    <a:pt x="91060" y="694"/>
                  </a:cubicBezTo>
                  <a:cubicBezTo>
                    <a:pt x="96469" y="1136"/>
                    <a:pt x="101834" y="2023"/>
                    <a:pt x="107099" y="3341"/>
                  </a:cubicBezTo>
                  <a:cubicBezTo>
                    <a:pt x="111945" y="4638"/>
                    <a:pt x="116653" y="6411"/>
                    <a:pt x="121152" y="8634"/>
                  </a:cubicBezTo>
                  <a:cubicBezTo>
                    <a:pt x="125580" y="10839"/>
                    <a:pt x="130397" y="13486"/>
                    <a:pt x="135603" y="16574"/>
                  </a:cubicBezTo>
                  <a:cubicBezTo>
                    <a:pt x="136342" y="21016"/>
                    <a:pt x="136667" y="25518"/>
                    <a:pt x="136583" y="30020"/>
                  </a:cubicBezTo>
                  <a:cubicBezTo>
                    <a:pt x="136583" y="33804"/>
                    <a:pt x="136397" y="37642"/>
                    <a:pt x="136397" y="41559"/>
                  </a:cubicBezTo>
                  <a:cubicBezTo>
                    <a:pt x="133248" y="39204"/>
                    <a:pt x="129939" y="36874"/>
                    <a:pt x="126446" y="34519"/>
                  </a:cubicBezTo>
                  <a:cubicBezTo>
                    <a:pt x="122539" y="31978"/>
                    <a:pt x="118432" y="29755"/>
                    <a:pt x="114165" y="27876"/>
                  </a:cubicBezTo>
                  <a:cubicBezTo>
                    <a:pt x="108888" y="25589"/>
                    <a:pt x="103401" y="23818"/>
                    <a:pt x="97782" y="22582"/>
                  </a:cubicBezTo>
                  <a:cubicBezTo>
                    <a:pt x="90454" y="20984"/>
                    <a:pt x="83026" y="19880"/>
                    <a:pt x="75550" y="19274"/>
                  </a:cubicBezTo>
                  <a:cubicBezTo>
                    <a:pt x="70619" y="19258"/>
                    <a:pt x="65704" y="19846"/>
                    <a:pt x="60914" y="21021"/>
                  </a:cubicBezTo>
                  <a:cubicBezTo>
                    <a:pt x="56413" y="22098"/>
                    <a:pt x="52102" y="23855"/>
                    <a:pt x="48131" y="26235"/>
                  </a:cubicBezTo>
                  <a:cubicBezTo>
                    <a:pt x="44611" y="28339"/>
                    <a:pt x="41558" y="31142"/>
                    <a:pt x="39158" y="34466"/>
                  </a:cubicBezTo>
                  <a:cubicBezTo>
                    <a:pt x="36827" y="37806"/>
                    <a:pt x="35621" y="41803"/>
                    <a:pt x="35718" y="45873"/>
                  </a:cubicBezTo>
                  <a:cubicBezTo>
                    <a:pt x="35612" y="50208"/>
                    <a:pt x="36912" y="54459"/>
                    <a:pt x="39423" y="57995"/>
                  </a:cubicBezTo>
                  <a:cubicBezTo>
                    <a:pt x="42184" y="61669"/>
                    <a:pt x="45549" y="64845"/>
                    <a:pt x="49374" y="67391"/>
                  </a:cubicBezTo>
                  <a:cubicBezTo>
                    <a:pt x="53831" y="70424"/>
                    <a:pt x="58595" y="72978"/>
                    <a:pt x="63587" y="75013"/>
                  </a:cubicBezTo>
                  <a:lnTo>
                    <a:pt x="80102" y="81815"/>
                  </a:lnTo>
                  <a:cubicBezTo>
                    <a:pt x="87354" y="84674"/>
                    <a:pt x="94633" y="87736"/>
                    <a:pt x="101938" y="90999"/>
                  </a:cubicBezTo>
                  <a:cubicBezTo>
                    <a:pt x="108941" y="94101"/>
                    <a:pt x="115544" y="98037"/>
                    <a:pt x="121602" y="102724"/>
                  </a:cubicBezTo>
                  <a:cubicBezTo>
                    <a:pt x="127375" y="107221"/>
                    <a:pt x="132213" y="112805"/>
                    <a:pt x="135841" y="119160"/>
                  </a:cubicBezTo>
                  <a:cubicBezTo>
                    <a:pt x="139655" y="126317"/>
                    <a:pt x="141534" y="134344"/>
                    <a:pt x="141294" y="142451"/>
                  </a:cubicBezTo>
                  <a:cubicBezTo>
                    <a:pt x="141540" y="151738"/>
                    <a:pt x="139174" y="160909"/>
                    <a:pt x="134465" y="168918"/>
                  </a:cubicBezTo>
                  <a:cubicBezTo>
                    <a:pt x="130006" y="176260"/>
                    <a:pt x="123921" y="182479"/>
                    <a:pt x="116680" y="187100"/>
                  </a:cubicBezTo>
                  <a:cubicBezTo>
                    <a:pt x="109131" y="191928"/>
                    <a:pt x="100818" y="195437"/>
                    <a:pt x="92092" y="197475"/>
                  </a:cubicBezTo>
                  <a:cubicBezTo>
                    <a:pt x="83281" y="199699"/>
                    <a:pt x="74235" y="200852"/>
                    <a:pt x="65149" y="200916"/>
                  </a:cubicBezTo>
                  <a:cubicBezTo>
                    <a:pt x="55250" y="200625"/>
                    <a:pt x="45166" y="199857"/>
                    <a:pt x="34871" y="198534"/>
                  </a:cubicBezTo>
                  <a:cubicBezTo>
                    <a:pt x="24233" y="197163"/>
                    <a:pt x="13726" y="194924"/>
                    <a:pt x="3455" y="191838"/>
                  </a:cubicBezTo>
                  <a:lnTo>
                    <a:pt x="-65" y="165186"/>
                  </a:lnTo>
                  <a:cubicBezTo>
                    <a:pt x="8439" y="171403"/>
                    <a:pt x="18077" y="175900"/>
                    <a:pt x="28307" y="178419"/>
                  </a:cubicBezTo>
                  <a:cubicBezTo>
                    <a:pt x="39043" y="180632"/>
                    <a:pt x="50025" y="181415"/>
                    <a:pt x="60967" y="180748"/>
                  </a:cubicBezTo>
                  <a:cubicBezTo>
                    <a:pt x="66737" y="180783"/>
                    <a:pt x="72486" y="180052"/>
                    <a:pt x="78064" y="178578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DAE052-6C8B-40AA-814B-B1743503BBA1}"/>
                </a:ext>
              </a:extLst>
            </p:cNvPr>
            <p:cNvSpPr/>
            <p:nvPr userDrawn="1"/>
          </p:nvSpPr>
          <p:spPr>
            <a:xfrm>
              <a:off x="10043101" y="303548"/>
              <a:ext cx="345855" cy="197005"/>
            </a:xfrm>
            <a:custGeom>
              <a:avLst/>
              <a:gdLst>
                <a:gd name="connsiteX0" fmla="*/ 297501 w 345855"/>
                <a:gd name="connsiteY0" fmla="*/ 58271 h 197005"/>
                <a:gd name="connsiteX1" fmla="*/ 287999 w 345855"/>
                <a:gd name="connsiteY1" fmla="*/ 37309 h 197005"/>
                <a:gd name="connsiteX2" fmla="*/ 272119 w 345855"/>
                <a:gd name="connsiteY2" fmla="*/ 26140 h 197005"/>
                <a:gd name="connsiteX3" fmla="*/ 250337 w 345855"/>
                <a:gd name="connsiteY3" fmla="*/ 23202 h 197005"/>
                <a:gd name="connsiteX4" fmla="*/ 227761 w 345855"/>
                <a:gd name="connsiteY4" fmla="*/ 25849 h 197005"/>
                <a:gd name="connsiteX5" fmla="*/ 210134 w 345855"/>
                <a:gd name="connsiteY5" fmla="*/ 36806 h 197005"/>
                <a:gd name="connsiteX6" fmla="*/ 198859 w 345855"/>
                <a:gd name="connsiteY6" fmla="*/ 57980 h 197005"/>
                <a:gd name="connsiteX7" fmla="*/ 194889 w 345855"/>
                <a:gd name="connsiteY7" fmla="*/ 90904 h 197005"/>
                <a:gd name="connsiteX8" fmla="*/ 195286 w 345855"/>
                <a:gd name="connsiteY8" fmla="*/ 95589 h 197005"/>
                <a:gd name="connsiteX9" fmla="*/ 195656 w 345855"/>
                <a:gd name="connsiteY9" fmla="*/ 108823 h 197005"/>
                <a:gd name="connsiteX10" fmla="*/ 195656 w 345855"/>
                <a:gd name="connsiteY10" fmla="*/ 196719 h 197005"/>
                <a:gd name="connsiteX11" fmla="*/ 150663 w 345855"/>
                <a:gd name="connsiteY11" fmla="*/ 196719 h 197005"/>
                <a:gd name="connsiteX12" fmla="*/ 150663 w 345855"/>
                <a:gd name="connsiteY12" fmla="*/ 91725 h 197005"/>
                <a:gd name="connsiteX13" fmla="*/ 147275 w 345855"/>
                <a:gd name="connsiteY13" fmla="*/ 59594 h 197005"/>
                <a:gd name="connsiteX14" fmla="*/ 137588 w 345855"/>
                <a:gd name="connsiteY14" fmla="*/ 38818 h 197005"/>
                <a:gd name="connsiteX15" fmla="*/ 121946 w 345855"/>
                <a:gd name="connsiteY15" fmla="*/ 27622 h 197005"/>
                <a:gd name="connsiteX16" fmla="*/ 100376 w 345855"/>
                <a:gd name="connsiteY16" fmla="*/ 24684 h 197005"/>
                <a:gd name="connsiteX17" fmla="*/ 77800 w 345855"/>
                <a:gd name="connsiteY17" fmla="*/ 27331 h 197005"/>
                <a:gd name="connsiteX18" fmla="*/ 60173 w 345855"/>
                <a:gd name="connsiteY18" fmla="*/ 38315 h 197005"/>
                <a:gd name="connsiteX19" fmla="*/ 48898 w 345855"/>
                <a:gd name="connsiteY19" fmla="*/ 59488 h 197005"/>
                <a:gd name="connsiteX20" fmla="*/ 44928 w 345855"/>
                <a:gd name="connsiteY20" fmla="*/ 92413 h 197005"/>
                <a:gd name="connsiteX21" fmla="*/ 44928 w 345855"/>
                <a:gd name="connsiteY21" fmla="*/ 196825 h 197005"/>
                <a:gd name="connsiteX22" fmla="*/ -65 w 345855"/>
                <a:gd name="connsiteY22" fmla="*/ 196825 h 197005"/>
                <a:gd name="connsiteX23" fmla="*/ -65 w 345855"/>
                <a:gd name="connsiteY23" fmla="*/ 104614 h 197005"/>
                <a:gd name="connsiteX24" fmla="*/ 25316 w 345855"/>
                <a:gd name="connsiteY24" fmla="*/ 29104 h 197005"/>
                <a:gd name="connsiteX25" fmla="*/ 98338 w 345855"/>
                <a:gd name="connsiteY25" fmla="*/ 1447 h 197005"/>
                <a:gd name="connsiteX26" fmla="*/ 143623 w 345855"/>
                <a:gd name="connsiteY26" fmla="*/ 8725 h 197005"/>
                <a:gd name="connsiteX27" fmla="*/ 173530 w 345855"/>
                <a:gd name="connsiteY27" fmla="*/ 29898 h 197005"/>
                <a:gd name="connsiteX28" fmla="*/ 204920 w 345855"/>
                <a:gd name="connsiteY28" fmla="*/ 7613 h 197005"/>
                <a:gd name="connsiteX29" fmla="*/ 248431 w 345855"/>
                <a:gd name="connsiteY29" fmla="*/ -36 h 197005"/>
                <a:gd name="connsiteX30" fmla="*/ 293292 w 345855"/>
                <a:gd name="connsiteY30" fmla="*/ 7243 h 197005"/>
                <a:gd name="connsiteX31" fmla="*/ 323544 w 345855"/>
                <a:gd name="connsiteY31" fmla="*/ 27807 h 197005"/>
                <a:gd name="connsiteX32" fmla="*/ 340483 w 345855"/>
                <a:gd name="connsiteY32" fmla="*/ 60150 h 197005"/>
                <a:gd name="connsiteX33" fmla="*/ 345776 w 345855"/>
                <a:gd name="connsiteY33" fmla="*/ 103079 h 197005"/>
                <a:gd name="connsiteX34" fmla="*/ 345776 w 345855"/>
                <a:gd name="connsiteY34" fmla="*/ 196931 h 197005"/>
                <a:gd name="connsiteX35" fmla="*/ 300783 w 345855"/>
                <a:gd name="connsiteY35" fmla="*/ 196931 h 197005"/>
                <a:gd name="connsiteX36" fmla="*/ 300783 w 345855"/>
                <a:gd name="connsiteY36" fmla="*/ 91063 h 197005"/>
                <a:gd name="connsiteX37" fmla="*/ 297501 w 345855"/>
                <a:gd name="connsiteY37" fmla="*/ 58271 h 1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5855" h="197005">
                  <a:moveTo>
                    <a:pt x="297501" y="58271"/>
                  </a:moveTo>
                  <a:cubicBezTo>
                    <a:pt x="295915" y="50670"/>
                    <a:pt x="292670" y="43513"/>
                    <a:pt x="287999" y="37309"/>
                  </a:cubicBezTo>
                  <a:cubicBezTo>
                    <a:pt x="283878" y="32148"/>
                    <a:pt x="278370" y="28273"/>
                    <a:pt x="272119" y="26140"/>
                  </a:cubicBezTo>
                  <a:cubicBezTo>
                    <a:pt x="265103" y="23824"/>
                    <a:pt x="257716" y="22826"/>
                    <a:pt x="250337" y="23202"/>
                  </a:cubicBezTo>
                  <a:cubicBezTo>
                    <a:pt x="242717" y="22837"/>
                    <a:pt x="235089" y="23732"/>
                    <a:pt x="227761" y="25849"/>
                  </a:cubicBezTo>
                  <a:cubicBezTo>
                    <a:pt x="221004" y="27845"/>
                    <a:pt x="214914" y="31629"/>
                    <a:pt x="210134" y="36806"/>
                  </a:cubicBezTo>
                  <a:cubicBezTo>
                    <a:pt x="204790" y="42896"/>
                    <a:pt x="200929" y="50146"/>
                    <a:pt x="198859" y="57980"/>
                  </a:cubicBezTo>
                  <a:cubicBezTo>
                    <a:pt x="195977" y="68709"/>
                    <a:pt x="194640" y="79796"/>
                    <a:pt x="194889" y="90904"/>
                  </a:cubicBezTo>
                  <a:cubicBezTo>
                    <a:pt x="194931" y="92471"/>
                    <a:pt x="195064" y="94036"/>
                    <a:pt x="195286" y="95589"/>
                  </a:cubicBezTo>
                  <a:cubicBezTo>
                    <a:pt x="195524" y="97680"/>
                    <a:pt x="195656" y="102126"/>
                    <a:pt x="195656" y="108823"/>
                  </a:cubicBezTo>
                  <a:lnTo>
                    <a:pt x="195656" y="196719"/>
                  </a:lnTo>
                  <a:lnTo>
                    <a:pt x="150663" y="196719"/>
                  </a:lnTo>
                  <a:lnTo>
                    <a:pt x="150663" y="91725"/>
                  </a:lnTo>
                  <a:cubicBezTo>
                    <a:pt x="150877" y="80916"/>
                    <a:pt x="149739" y="70120"/>
                    <a:pt x="147275" y="59594"/>
                  </a:cubicBezTo>
                  <a:cubicBezTo>
                    <a:pt x="145550" y="52062"/>
                    <a:pt x="142246" y="44982"/>
                    <a:pt x="137588" y="38818"/>
                  </a:cubicBezTo>
                  <a:cubicBezTo>
                    <a:pt x="133534" y="33686"/>
                    <a:pt x="128111" y="29806"/>
                    <a:pt x="121946" y="27622"/>
                  </a:cubicBezTo>
                  <a:cubicBezTo>
                    <a:pt x="115002" y="25309"/>
                    <a:pt x="107686" y="24311"/>
                    <a:pt x="100376" y="24684"/>
                  </a:cubicBezTo>
                  <a:cubicBezTo>
                    <a:pt x="92756" y="24332"/>
                    <a:pt x="85131" y="25227"/>
                    <a:pt x="77800" y="27331"/>
                  </a:cubicBezTo>
                  <a:cubicBezTo>
                    <a:pt x="71051" y="29356"/>
                    <a:pt x="64966" y="33149"/>
                    <a:pt x="60173" y="38315"/>
                  </a:cubicBezTo>
                  <a:cubicBezTo>
                    <a:pt x="54829" y="44405"/>
                    <a:pt x="50968" y="51654"/>
                    <a:pt x="48898" y="59488"/>
                  </a:cubicBezTo>
                  <a:cubicBezTo>
                    <a:pt x="46019" y="70218"/>
                    <a:pt x="44682" y="81305"/>
                    <a:pt x="44928" y="92413"/>
                  </a:cubicBezTo>
                  <a:lnTo>
                    <a:pt x="44928" y="196825"/>
                  </a:lnTo>
                  <a:lnTo>
                    <a:pt x="-65" y="196825"/>
                  </a:lnTo>
                  <a:lnTo>
                    <a:pt x="-65" y="104614"/>
                  </a:lnTo>
                  <a:cubicBezTo>
                    <a:pt x="-65" y="72714"/>
                    <a:pt x="8396" y="47544"/>
                    <a:pt x="25316" y="29104"/>
                  </a:cubicBezTo>
                  <a:cubicBezTo>
                    <a:pt x="42236" y="10665"/>
                    <a:pt x="66578" y="1447"/>
                    <a:pt x="98338" y="1447"/>
                  </a:cubicBezTo>
                  <a:cubicBezTo>
                    <a:pt x="113755" y="1042"/>
                    <a:pt x="129111" y="3508"/>
                    <a:pt x="143623" y="8725"/>
                  </a:cubicBezTo>
                  <a:cubicBezTo>
                    <a:pt x="155242" y="13103"/>
                    <a:pt x="165540" y="20394"/>
                    <a:pt x="173530" y="29898"/>
                  </a:cubicBezTo>
                  <a:cubicBezTo>
                    <a:pt x="182060" y="20066"/>
                    <a:pt x="192824" y="12425"/>
                    <a:pt x="204920" y="7613"/>
                  </a:cubicBezTo>
                  <a:cubicBezTo>
                    <a:pt x="218791" y="2267"/>
                    <a:pt x="233570" y="-329"/>
                    <a:pt x="248431" y="-36"/>
                  </a:cubicBezTo>
                  <a:cubicBezTo>
                    <a:pt x="263708" y="-419"/>
                    <a:pt x="278921" y="2050"/>
                    <a:pt x="293292" y="7243"/>
                  </a:cubicBezTo>
                  <a:cubicBezTo>
                    <a:pt x="304901" y="11530"/>
                    <a:pt x="315286" y="18589"/>
                    <a:pt x="323544" y="27807"/>
                  </a:cubicBezTo>
                  <a:cubicBezTo>
                    <a:pt x="331548" y="37179"/>
                    <a:pt x="337338" y="48235"/>
                    <a:pt x="340483" y="60150"/>
                  </a:cubicBezTo>
                  <a:cubicBezTo>
                    <a:pt x="344188" y="74154"/>
                    <a:pt x="345969" y="88597"/>
                    <a:pt x="345776" y="103079"/>
                  </a:cubicBezTo>
                  <a:lnTo>
                    <a:pt x="345776" y="196931"/>
                  </a:lnTo>
                  <a:lnTo>
                    <a:pt x="300783" y="196931"/>
                  </a:lnTo>
                  <a:lnTo>
                    <a:pt x="300783" y="91063"/>
                  </a:lnTo>
                  <a:cubicBezTo>
                    <a:pt x="300965" y="80042"/>
                    <a:pt x="299864" y="69038"/>
                    <a:pt x="297501" y="58271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C7B067-7A0E-4152-891B-E5CDBE4D4E8E}"/>
                </a:ext>
              </a:extLst>
            </p:cNvPr>
            <p:cNvSpPr/>
            <p:nvPr userDrawn="1"/>
          </p:nvSpPr>
          <p:spPr>
            <a:xfrm>
              <a:off x="10421867" y="303518"/>
              <a:ext cx="204561" cy="200783"/>
            </a:xfrm>
            <a:custGeom>
              <a:avLst/>
              <a:gdLst>
                <a:gd name="connsiteX0" fmla="*/ 158550 w 204561"/>
                <a:gd name="connsiteY0" fmla="*/ 93290 h 200783"/>
                <a:gd name="connsiteX1" fmla="*/ 154527 w 204561"/>
                <a:gd name="connsiteY1" fmla="*/ 59704 h 200783"/>
                <a:gd name="connsiteX2" fmla="*/ 143040 w 204561"/>
                <a:gd name="connsiteY2" fmla="*/ 38213 h 200783"/>
                <a:gd name="connsiteX3" fmla="*/ 125149 w 204561"/>
                <a:gd name="connsiteY3" fmla="*/ 26726 h 200783"/>
                <a:gd name="connsiteX4" fmla="*/ 102229 w 204561"/>
                <a:gd name="connsiteY4" fmla="*/ 23735 h 200783"/>
                <a:gd name="connsiteX5" fmla="*/ 79308 w 204561"/>
                <a:gd name="connsiteY5" fmla="*/ 26541 h 200783"/>
                <a:gd name="connsiteX6" fmla="*/ 61417 w 204561"/>
                <a:gd name="connsiteY6" fmla="*/ 37789 h 200783"/>
                <a:gd name="connsiteX7" fmla="*/ 49957 w 204561"/>
                <a:gd name="connsiteY7" fmla="*/ 59519 h 200783"/>
                <a:gd name="connsiteX8" fmla="*/ 45934 w 204561"/>
                <a:gd name="connsiteY8" fmla="*/ 93290 h 200783"/>
                <a:gd name="connsiteX9" fmla="*/ 45934 w 204561"/>
                <a:gd name="connsiteY9" fmla="*/ 107371 h 200783"/>
                <a:gd name="connsiteX10" fmla="*/ 49957 w 204561"/>
                <a:gd name="connsiteY10" fmla="*/ 141142 h 200783"/>
                <a:gd name="connsiteX11" fmla="*/ 61417 w 204561"/>
                <a:gd name="connsiteY11" fmla="*/ 162845 h 200783"/>
                <a:gd name="connsiteX12" fmla="*/ 79308 w 204561"/>
                <a:gd name="connsiteY12" fmla="*/ 174120 h 200783"/>
                <a:gd name="connsiteX13" fmla="*/ 102229 w 204561"/>
                <a:gd name="connsiteY13" fmla="*/ 176926 h 200783"/>
                <a:gd name="connsiteX14" fmla="*/ 143040 w 204561"/>
                <a:gd name="connsiteY14" fmla="*/ 156017 h 200783"/>
                <a:gd name="connsiteX15" fmla="*/ 158550 w 204561"/>
                <a:gd name="connsiteY15" fmla="*/ 94084 h 200783"/>
                <a:gd name="connsiteX16" fmla="*/ 158550 w 204561"/>
                <a:gd name="connsiteY16" fmla="*/ 93290 h 200783"/>
                <a:gd name="connsiteX17" fmla="*/ 204496 w 204561"/>
                <a:gd name="connsiteY17" fmla="*/ 200349 h 200783"/>
                <a:gd name="connsiteX18" fmla="*/ 157782 w 204561"/>
                <a:gd name="connsiteY18" fmla="*/ 200349 h 200783"/>
                <a:gd name="connsiteX19" fmla="*/ 157782 w 204561"/>
                <a:gd name="connsiteY19" fmla="*/ 199131 h 200783"/>
                <a:gd name="connsiteX20" fmla="*/ 158550 w 204561"/>
                <a:gd name="connsiteY20" fmla="*/ 158928 h 200783"/>
                <a:gd name="connsiteX21" fmla="*/ 145078 w 204561"/>
                <a:gd name="connsiteY21" fmla="*/ 179440 h 200783"/>
                <a:gd name="connsiteX22" fmla="*/ 131633 w 204561"/>
                <a:gd name="connsiteY22" fmla="*/ 192117 h 200783"/>
                <a:gd name="connsiteX23" fmla="*/ 116997 w 204561"/>
                <a:gd name="connsiteY23" fmla="*/ 198708 h 200783"/>
                <a:gd name="connsiteX24" fmla="*/ 100323 w 204561"/>
                <a:gd name="connsiteY24" fmla="*/ 200666 h 200783"/>
                <a:gd name="connsiteX25" fmla="*/ 55329 w 204561"/>
                <a:gd name="connsiteY25" fmla="*/ 193838 h 200783"/>
                <a:gd name="connsiteX26" fmla="*/ 24840 w 204561"/>
                <a:gd name="connsiteY26" fmla="*/ 173935 h 200783"/>
                <a:gd name="connsiteX27" fmla="*/ 6763 w 204561"/>
                <a:gd name="connsiteY27" fmla="*/ 142360 h 200783"/>
                <a:gd name="connsiteX28" fmla="*/ -65 w 204561"/>
                <a:gd name="connsiteY28" fmla="*/ 100542 h 200783"/>
                <a:gd name="connsiteX29" fmla="*/ 6763 w 204561"/>
                <a:gd name="connsiteY29" fmla="*/ 58698 h 200783"/>
                <a:gd name="connsiteX30" fmla="*/ 24813 w 204561"/>
                <a:gd name="connsiteY30" fmla="*/ 27123 h 200783"/>
                <a:gd name="connsiteX31" fmla="*/ 55303 w 204561"/>
                <a:gd name="connsiteY31" fmla="*/ 7008 h 200783"/>
                <a:gd name="connsiteX32" fmla="*/ 100297 w 204561"/>
                <a:gd name="connsiteY32" fmla="*/ -32 h 200783"/>
                <a:gd name="connsiteX33" fmla="*/ 147434 w 204561"/>
                <a:gd name="connsiteY33" fmla="*/ 7008 h 200783"/>
                <a:gd name="connsiteX34" fmla="*/ 197721 w 204561"/>
                <a:gd name="connsiteY34" fmla="*/ 58592 h 200783"/>
                <a:gd name="connsiteX35" fmla="*/ 204496 w 204561"/>
                <a:gd name="connsiteY35" fmla="*/ 100278 h 200783"/>
                <a:gd name="connsiteX36" fmla="*/ 204496 w 204561"/>
                <a:gd name="connsiteY36" fmla="*/ 200269 h 2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4561" h="200783">
                  <a:moveTo>
                    <a:pt x="158550" y="93290"/>
                  </a:moveTo>
                  <a:cubicBezTo>
                    <a:pt x="158807" y="81960"/>
                    <a:pt x="157452" y="70653"/>
                    <a:pt x="154527" y="59704"/>
                  </a:cubicBezTo>
                  <a:cubicBezTo>
                    <a:pt x="152394" y="51756"/>
                    <a:pt x="148464" y="44403"/>
                    <a:pt x="143040" y="38213"/>
                  </a:cubicBezTo>
                  <a:cubicBezTo>
                    <a:pt x="138168" y="32903"/>
                    <a:pt x="132004" y="28947"/>
                    <a:pt x="125149" y="26726"/>
                  </a:cubicBezTo>
                  <a:cubicBezTo>
                    <a:pt x="117738" y="24413"/>
                    <a:pt x="109983" y="23399"/>
                    <a:pt x="102229" y="23735"/>
                  </a:cubicBezTo>
                  <a:cubicBezTo>
                    <a:pt x="94487" y="23394"/>
                    <a:pt x="86740" y="24344"/>
                    <a:pt x="79308" y="26541"/>
                  </a:cubicBezTo>
                  <a:cubicBezTo>
                    <a:pt x="72446" y="28621"/>
                    <a:pt x="66266" y="32506"/>
                    <a:pt x="61417" y="37789"/>
                  </a:cubicBezTo>
                  <a:cubicBezTo>
                    <a:pt x="55970" y="44051"/>
                    <a:pt x="52048" y="51488"/>
                    <a:pt x="49957" y="59519"/>
                  </a:cubicBezTo>
                  <a:cubicBezTo>
                    <a:pt x="47040" y="70531"/>
                    <a:pt x="45685" y="81899"/>
                    <a:pt x="45934" y="93290"/>
                  </a:cubicBezTo>
                  <a:lnTo>
                    <a:pt x="45934" y="107371"/>
                  </a:lnTo>
                  <a:cubicBezTo>
                    <a:pt x="45688" y="118759"/>
                    <a:pt x="47043" y="130129"/>
                    <a:pt x="49957" y="141142"/>
                  </a:cubicBezTo>
                  <a:cubicBezTo>
                    <a:pt x="52034" y="149170"/>
                    <a:pt x="55959" y="156602"/>
                    <a:pt x="61417" y="162845"/>
                  </a:cubicBezTo>
                  <a:cubicBezTo>
                    <a:pt x="66258" y="168144"/>
                    <a:pt x="72440" y="172040"/>
                    <a:pt x="79308" y="174120"/>
                  </a:cubicBezTo>
                  <a:cubicBezTo>
                    <a:pt x="86740" y="176317"/>
                    <a:pt x="94487" y="177267"/>
                    <a:pt x="102229" y="176926"/>
                  </a:cubicBezTo>
                  <a:cubicBezTo>
                    <a:pt x="119114" y="177455"/>
                    <a:pt x="132718" y="170486"/>
                    <a:pt x="143040" y="156017"/>
                  </a:cubicBezTo>
                  <a:cubicBezTo>
                    <a:pt x="153363" y="141547"/>
                    <a:pt x="158531" y="120903"/>
                    <a:pt x="158550" y="94084"/>
                  </a:cubicBezTo>
                  <a:lnTo>
                    <a:pt x="158550" y="93290"/>
                  </a:lnTo>
                  <a:close/>
                  <a:moveTo>
                    <a:pt x="204496" y="200349"/>
                  </a:moveTo>
                  <a:lnTo>
                    <a:pt x="157782" y="200349"/>
                  </a:lnTo>
                  <a:lnTo>
                    <a:pt x="157782" y="199131"/>
                  </a:lnTo>
                  <a:lnTo>
                    <a:pt x="158550" y="158928"/>
                  </a:lnTo>
                  <a:cubicBezTo>
                    <a:pt x="154707" y="166169"/>
                    <a:pt x="150197" y="173038"/>
                    <a:pt x="145078" y="179440"/>
                  </a:cubicBezTo>
                  <a:cubicBezTo>
                    <a:pt x="141214" y="184275"/>
                    <a:pt x="136688" y="188544"/>
                    <a:pt x="131633" y="192117"/>
                  </a:cubicBezTo>
                  <a:cubicBezTo>
                    <a:pt x="127182" y="195159"/>
                    <a:pt x="122227" y="197390"/>
                    <a:pt x="116997" y="198708"/>
                  </a:cubicBezTo>
                  <a:cubicBezTo>
                    <a:pt x="111542" y="200052"/>
                    <a:pt x="105942" y="200709"/>
                    <a:pt x="100323" y="200666"/>
                  </a:cubicBezTo>
                  <a:cubicBezTo>
                    <a:pt x="85041" y="201061"/>
                    <a:pt x="69807" y="198747"/>
                    <a:pt x="55329" y="193838"/>
                  </a:cubicBezTo>
                  <a:cubicBezTo>
                    <a:pt x="43721" y="189738"/>
                    <a:pt x="33264" y="182912"/>
                    <a:pt x="24840" y="173935"/>
                  </a:cubicBezTo>
                  <a:cubicBezTo>
                    <a:pt x="16593" y="164846"/>
                    <a:pt x="10423" y="154071"/>
                    <a:pt x="6763" y="142360"/>
                  </a:cubicBezTo>
                  <a:cubicBezTo>
                    <a:pt x="2539" y="128809"/>
                    <a:pt x="239" y="114734"/>
                    <a:pt x="-65" y="100542"/>
                  </a:cubicBezTo>
                  <a:cubicBezTo>
                    <a:pt x="236" y="86343"/>
                    <a:pt x="2536" y="72257"/>
                    <a:pt x="6763" y="58698"/>
                  </a:cubicBezTo>
                  <a:cubicBezTo>
                    <a:pt x="10410" y="46984"/>
                    <a:pt x="16569" y="36209"/>
                    <a:pt x="24813" y="27123"/>
                  </a:cubicBezTo>
                  <a:cubicBezTo>
                    <a:pt x="33262" y="18124"/>
                    <a:pt x="43705" y="11235"/>
                    <a:pt x="55303" y="7008"/>
                  </a:cubicBezTo>
                  <a:cubicBezTo>
                    <a:pt x="69751" y="1958"/>
                    <a:pt x="84996" y="-429"/>
                    <a:pt x="100297" y="-32"/>
                  </a:cubicBezTo>
                  <a:cubicBezTo>
                    <a:pt x="116296" y="-408"/>
                    <a:pt x="132242" y="1972"/>
                    <a:pt x="147434" y="7008"/>
                  </a:cubicBezTo>
                  <a:cubicBezTo>
                    <a:pt x="171585" y="15007"/>
                    <a:pt x="190339" y="34245"/>
                    <a:pt x="197721" y="58592"/>
                  </a:cubicBezTo>
                  <a:cubicBezTo>
                    <a:pt x="201918" y="72101"/>
                    <a:pt x="204200" y="86134"/>
                    <a:pt x="204496" y="100278"/>
                  </a:cubicBezTo>
                  <a:lnTo>
                    <a:pt x="204496" y="200269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2391AF-63BB-4AEB-AF14-39F5F5B9441F}"/>
                </a:ext>
              </a:extLst>
            </p:cNvPr>
            <p:cNvSpPr/>
            <p:nvPr userDrawn="1"/>
          </p:nvSpPr>
          <p:spPr>
            <a:xfrm>
              <a:off x="10662291" y="206719"/>
              <a:ext cx="269908" cy="294179"/>
            </a:xfrm>
            <a:custGeom>
              <a:avLst/>
              <a:gdLst>
                <a:gd name="connsiteX0" fmla="*/ 224505 w 269908"/>
                <a:gd name="connsiteY0" fmla="*/ 96715 h 294179"/>
                <a:gd name="connsiteX1" fmla="*/ 224505 w 269908"/>
                <a:gd name="connsiteY1" fmla="*/ -74 h 294179"/>
                <a:gd name="connsiteX2" fmla="*/ 181311 w 269908"/>
                <a:gd name="connsiteY2" fmla="*/ -74 h 294179"/>
                <a:gd name="connsiteX3" fmla="*/ 181311 w 269908"/>
                <a:gd name="connsiteY3" fmla="*/ 96715 h 294179"/>
                <a:gd name="connsiteX4" fmla="*/ 135603 w 269908"/>
                <a:gd name="connsiteY4" fmla="*/ 96715 h 294179"/>
                <a:gd name="connsiteX5" fmla="*/ 125519 w 269908"/>
                <a:gd name="connsiteY5" fmla="*/ 96715 h 294179"/>
                <a:gd name="connsiteX6" fmla="*/ 116918 w 269908"/>
                <a:gd name="connsiteY6" fmla="*/ 96715 h 294179"/>
                <a:gd name="connsiteX7" fmla="*/ 29313 w 269908"/>
                <a:gd name="connsiteY7" fmla="*/ 125828 h 294179"/>
                <a:gd name="connsiteX8" fmla="*/ -65 w 269908"/>
                <a:gd name="connsiteY8" fmla="*/ 200915 h 294179"/>
                <a:gd name="connsiteX9" fmla="*/ -65 w 269908"/>
                <a:gd name="connsiteY9" fmla="*/ 294105 h 294179"/>
                <a:gd name="connsiteX10" fmla="*/ 44610 w 269908"/>
                <a:gd name="connsiteY10" fmla="*/ 294105 h 294179"/>
                <a:gd name="connsiteX11" fmla="*/ 44610 w 269908"/>
                <a:gd name="connsiteY11" fmla="*/ 185088 h 294179"/>
                <a:gd name="connsiteX12" fmla="*/ 50671 w 269908"/>
                <a:gd name="connsiteY12" fmla="*/ 152507 h 294179"/>
                <a:gd name="connsiteX13" fmla="*/ 69357 w 269908"/>
                <a:gd name="connsiteY13" fmla="*/ 130804 h 294179"/>
                <a:gd name="connsiteX14" fmla="*/ 91510 w 269908"/>
                <a:gd name="connsiteY14" fmla="*/ 121276 h 294179"/>
                <a:gd name="connsiteX15" fmla="*/ 115727 w 269908"/>
                <a:gd name="connsiteY15" fmla="*/ 118338 h 294179"/>
                <a:gd name="connsiteX16" fmla="*/ 125493 w 269908"/>
                <a:gd name="connsiteY16" fmla="*/ 118603 h 294179"/>
                <a:gd name="connsiteX17" fmla="*/ 139282 w 269908"/>
                <a:gd name="connsiteY17" fmla="*/ 119768 h 294179"/>
                <a:gd name="connsiteX18" fmla="*/ 152013 w 269908"/>
                <a:gd name="connsiteY18" fmla="*/ 120112 h 294179"/>
                <a:gd name="connsiteX19" fmla="*/ 181311 w 269908"/>
                <a:gd name="connsiteY19" fmla="*/ 119794 h 294179"/>
                <a:gd name="connsiteX20" fmla="*/ 181311 w 269908"/>
                <a:gd name="connsiteY20" fmla="*/ 293972 h 294179"/>
                <a:gd name="connsiteX21" fmla="*/ 224505 w 269908"/>
                <a:gd name="connsiteY21" fmla="*/ 293972 h 294179"/>
                <a:gd name="connsiteX22" fmla="*/ 224505 w 269908"/>
                <a:gd name="connsiteY22" fmla="*/ 119794 h 294179"/>
                <a:gd name="connsiteX23" fmla="*/ 269843 w 269908"/>
                <a:gd name="connsiteY23" fmla="*/ 119794 h 294179"/>
                <a:gd name="connsiteX24" fmla="*/ 269843 w 269908"/>
                <a:gd name="connsiteY24" fmla="*/ 96715 h 2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908" h="294179">
                  <a:moveTo>
                    <a:pt x="224505" y="96715"/>
                  </a:moveTo>
                  <a:lnTo>
                    <a:pt x="224505" y="-74"/>
                  </a:lnTo>
                  <a:lnTo>
                    <a:pt x="181311" y="-74"/>
                  </a:lnTo>
                  <a:lnTo>
                    <a:pt x="181311" y="96715"/>
                  </a:lnTo>
                  <a:lnTo>
                    <a:pt x="135603" y="96715"/>
                  </a:lnTo>
                  <a:cubicBezTo>
                    <a:pt x="132718" y="96477"/>
                    <a:pt x="128616" y="96715"/>
                    <a:pt x="125519" y="96715"/>
                  </a:cubicBezTo>
                  <a:lnTo>
                    <a:pt x="116918" y="96715"/>
                  </a:lnTo>
                  <a:cubicBezTo>
                    <a:pt x="79652" y="96715"/>
                    <a:pt x="48898" y="107460"/>
                    <a:pt x="29313" y="125828"/>
                  </a:cubicBezTo>
                  <a:cubicBezTo>
                    <a:pt x="9727" y="144196"/>
                    <a:pt x="-65" y="169208"/>
                    <a:pt x="-65" y="200915"/>
                  </a:cubicBezTo>
                  <a:lnTo>
                    <a:pt x="-65" y="294105"/>
                  </a:lnTo>
                  <a:lnTo>
                    <a:pt x="44610" y="294105"/>
                  </a:lnTo>
                  <a:lnTo>
                    <a:pt x="44610" y="185088"/>
                  </a:lnTo>
                  <a:cubicBezTo>
                    <a:pt x="44248" y="173916"/>
                    <a:pt x="46315" y="162800"/>
                    <a:pt x="50671" y="152507"/>
                  </a:cubicBezTo>
                  <a:cubicBezTo>
                    <a:pt x="54694" y="143773"/>
                    <a:pt x="62846" y="136018"/>
                    <a:pt x="69357" y="130804"/>
                  </a:cubicBezTo>
                  <a:cubicBezTo>
                    <a:pt x="75868" y="125590"/>
                    <a:pt x="83437" y="123473"/>
                    <a:pt x="91510" y="121276"/>
                  </a:cubicBezTo>
                  <a:cubicBezTo>
                    <a:pt x="99386" y="119077"/>
                    <a:pt x="107551" y="118087"/>
                    <a:pt x="115727" y="118338"/>
                  </a:cubicBezTo>
                  <a:cubicBezTo>
                    <a:pt x="118850" y="118338"/>
                    <a:pt x="122105" y="118338"/>
                    <a:pt x="125493" y="118603"/>
                  </a:cubicBezTo>
                  <a:cubicBezTo>
                    <a:pt x="128881" y="118868"/>
                    <a:pt x="134624" y="119344"/>
                    <a:pt x="139282" y="119768"/>
                  </a:cubicBezTo>
                  <a:cubicBezTo>
                    <a:pt x="142855" y="120112"/>
                    <a:pt x="152013" y="120112"/>
                    <a:pt x="152013" y="120112"/>
                  </a:cubicBezTo>
                  <a:lnTo>
                    <a:pt x="181311" y="119794"/>
                  </a:lnTo>
                  <a:lnTo>
                    <a:pt x="181311" y="293972"/>
                  </a:lnTo>
                  <a:lnTo>
                    <a:pt x="224505" y="293972"/>
                  </a:lnTo>
                  <a:lnTo>
                    <a:pt x="224505" y="119794"/>
                  </a:lnTo>
                  <a:lnTo>
                    <a:pt x="269843" y="119794"/>
                  </a:lnTo>
                  <a:lnTo>
                    <a:pt x="269843" y="96715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C36CBB-B513-4051-B03B-1D5E46648565}"/>
                </a:ext>
              </a:extLst>
            </p:cNvPr>
            <p:cNvSpPr/>
            <p:nvPr userDrawn="1"/>
          </p:nvSpPr>
          <p:spPr>
            <a:xfrm>
              <a:off x="10941516" y="303561"/>
              <a:ext cx="204376" cy="200660"/>
            </a:xfrm>
            <a:custGeom>
              <a:avLst/>
              <a:gdLst>
                <a:gd name="connsiteX0" fmla="*/ 49745 w 204376"/>
                <a:gd name="connsiteY0" fmla="*/ 140915 h 200660"/>
                <a:gd name="connsiteX1" fmla="*/ 61205 w 204376"/>
                <a:gd name="connsiteY1" fmla="*/ 162406 h 200660"/>
                <a:gd name="connsiteX2" fmla="*/ 79097 w 204376"/>
                <a:gd name="connsiteY2" fmla="*/ 173866 h 200660"/>
                <a:gd name="connsiteX3" fmla="*/ 102043 w 204376"/>
                <a:gd name="connsiteY3" fmla="*/ 176883 h 200660"/>
                <a:gd name="connsiteX4" fmla="*/ 124964 w 204376"/>
                <a:gd name="connsiteY4" fmla="*/ 174078 h 200660"/>
                <a:gd name="connsiteX5" fmla="*/ 142855 w 204376"/>
                <a:gd name="connsiteY5" fmla="*/ 162829 h 200660"/>
                <a:gd name="connsiteX6" fmla="*/ 154315 w 204376"/>
                <a:gd name="connsiteY6" fmla="*/ 141100 h 200660"/>
                <a:gd name="connsiteX7" fmla="*/ 158259 w 204376"/>
                <a:gd name="connsiteY7" fmla="*/ 107328 h 200660"/>
                <a:gd name="connsiteX8" fmla="*/ 158259 w 204376"/>
                <a:gd name="connsiteY8" fmla="*/ 93248 h 200660"/>
                <a:gd name="connsiteX9" fmla="*/ 154236 w 204376"/>
                <a:gd name="connsiteY9" fmla="*/ 59476 h 200660"/>
                <a:gd name="connsiteX10" fmla="*/ 142776 w 204376"/>
                <a:gd name="connsiteY10" fmla="*/ 37747 h 200660"/>
                <a:gd name="connsiteX11" fmla="*/ 124884 w 204376"/>
                <a:gd name="connsiteY11" fmla="*/ 26498 h 200660"/>
                <a:gd name="connsiteX12" fmla="*/ 101964 w 204376"/>
                <a:gd name="connsiteY12" fmla="*/ 23666 h 200660"/>
                <a:gd name="connsiteX13" fmla="*/ 79017 w 204376"/>
                <a:gd name="connsiteY13" fmla="*/ 26684 h 200660"/>
                <a:gd name="connsiteX14" fmla="*/ 61126 w 204376"/>
                <a:gd name="connsiteY14" fmla="*/ 38170 h 200660"/>
                <a:gd name="connsiteX15" fmla="*/ 49666 w 204376"/>
                <a:gd name="connsiteY15" fmla="*/ 59661 h 200660"/>
                <a:gd name="connsiteX16" fmla="*/ 45643 w 204376"/>
                <a:gd name="connsiteY16" fmla="*/ 93248 h 200660"/>
                <a:gd name="connsiteX17" fmla="*/ 45643 w 204376"/>
                <a:gd name="connsiteY17" fmla="*/ 107328 h 200660"/>
                <a:gd name="connsiteX18" fmla="*/ 49745 w 204376"/>
                <a:gd name="connsiteY18" fmla="*/ 140915 h 200660"/>
                <a:gd name="connsiteX19" fmla="*/ 148969 w 204376"/>
                <a:gd name="connsiteY19" fmla="*/ 8395 h 200660"/>
                <a:gd name="connsiteX20" fmla="*/ 179432 w 204376"/>
                <a:gd name="connsiteY20" fmla="*/ 30707 h 200660"/>
                <a:gd name="connsiteX21" fmla="*/ 197483 w 204376"/>
                <a:gd name="connsiteY21" fmla="*/ 62679 h 200660"/>
                <a:gd name="connsiteX22" fmla="*/ 204311 w 204376"/>
                <a:gd name="connsiteY22" fmla="*/ 100500 h 200660"/>
                <a:gd name="connsiteX23" fmla="*/ 197694 w 204376"/>
                <a:gd name="connsiteY23" fmla="*/ 139300 h 200660"/>
                <a:gd name="connsiteX24" fmla="*/ 149154 w 204376"/>
                <a:gd name="connsiteY24" fmla="*/ 192604 h 200660"/>
                <a:gd name="connsiteX25" fmla="*/ 104161 w 204376"/>
                <a:gd name="connsiteY25" fmla="*/ 200544 h 200660"/>
                <a:gd name="connsiteX26" fmla="*/ 57023 w 204376"/>
                <a:gd name="connsiteY26" fmla="*/ 192604 h 200660"/>
                <a:gd name="connsiteX27" fmla="*/ 25263 w 204376"/>
                <a:gd name="connsiteY27" fmla="*/ 170690 h 200660"/>
                <a:gd name="connsiteX28" fmla="*/ 6737 w 204376"/>
                <a:gd name="connsiteY28" fmla="*/ 138691 h 200660"/>
                <a:gd name="connsiteX29" fmla="*/ -65 w 204376"/>
                <a:gd name="connsiteY29" fmla="*/ 100500 h 200660"/>
                <a:gd name="connsiteX30" fmla="*/ 6340 w 204376"/>
                <a:gd name="connsiteY30" fmla="*/ 62679 h 200660"/>
                <a:gd name="connsiteX31" fmla="*/ 56891 w 204376"/>
                <a:gd name="connsiteY31" fmla="*/ 8395 h 200660"/>
                <a:gd name="connsiteX32" fmla="*/ 104214 w 204376"/>
                <a:gd name="connsiteY32" fmla="*/ -74 h 200660"/>
                <a:gd name="connsiteX33" fmla="*/ 148943 w 204376"/>
                <a:gd name="connsiteY33" fmla="*/ 8395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376" h="200660">
                  <a:moveTo>
                    <a:pt x="49745" y="140915"/>
                  </a:moveTo>
                  <a:cubicBezTo>
                    <a:pt x="51881" y="148857"/>
                    <a:pt x="55801" y="156207"/>
                    <a:pt x="61205" y="162406"/>
                  </a:cubicBezTo>
                  <a:cubicBezTo>
                    <a:pt x="66072" y="167715"/>
                    <a:pt x="72239" y="171666"/>
                    <a:pt x="79097" y="173866"/>
                  </a:cubicBezTo>
                  <a:cubicBezTo>
                    <a:pt x="86510" y="176200"/>
                    <a:pt x="94278" y="177222"/>
                    <a:pt x="102043" y="176883"/>
                  </a:cubicBezTo>
                  <a:cubicBezTo>
                    <a:pt x="109785" y="177224"/>
                    <a:pt x="117532" y="176274"/>
                    <a:pt x="124964" y="174078"/>
                  </a:cubicBezTo>
                  <a:cubicBezTo>
                    <a:pt x="131826" y="171997"/>
                    <a:pt x="138007" y="168112"/>
                    <a:pt x="142855" y="162829"/>
                  </a:cubicBezTo>
                  <a:cubicBezTo>
                    <a:pt x="148299" y="156564"/>
                    <a:pt x="152219" y="149130"/>
                    <a:pt x="154315" y="141100"/>
                  </a:cubicBezTo>
                  <a:cubicBezTo>
                    <a:pt x="157203" y="130082"/>
                    <a:pt x="158532" y="118714"/>
                    <a:pt x="158259" y="107328"/>
                  </a:cubicBezTo>
                  <a:lnTo>
                    <a:pt x="158259" y="93248"/>
                  </a:lnTo>
                  <a:cubicBezTo>
                    <a:pt x="158508" y="81856"/>
                    <a:pt x="157152" y="70489"/>
                    <a:pt x="154236" y="59476"/>
                  </a:cubicBezTo>
                  <a:cubicBezTo>
                    <a:pt x="152134" y="51449"/>
                    <a:pt x="148212" y="44014"/>
                    <a:pt x="142776" y="37747"/>
                  </a:cubicBezTo>
                  <a:cubicBezTo>
                    <a:pt x="137927" y="32464"/>
                    <a:pt x="131747" y="28579"/>
                    <a:pt x="124884" y="26498"/>
                  </a:cubicBezTo>
                  <a:cubicBezTo>
                    <a:pt x="117450" y="24304"/>
                    <a:pt x="109708" y="23346"/>
                    <a:pt x="101964" y="23666"/>
                  </a:cubicBezTo>
                  <a:cubicBezTo>
                    <a:pt x="94199" y="23341"/>
                    <a:pt x="86433" y="24360"/>
                    <a:pt x="79017" y="26684"/>
                  </a:cubicBezTo>
                  <a:cubicBezTo>
                    <a:pt x="72162" y="28904"/>
                    <a:pt x="65998" y="32861"/>
                    <a:pt x="61126" y="38170"/>
                  </a:cubicBezTo>
                  <a:cubicBezTo>
                    <a:pt x="55721" y="44369"/>
                    <a:pt x="51802" y="51719"/>
                    <a:pt x="49666" y="59661"/>
                  </a:cubicBezTo>
                  <a:cubicBezTo>
                    <a:pt x="46738" y="70608"/>
                    <a:pt x="45383" y="81917"/>
                    <a:pt x="45643" y="93248"/>
                  </a:cubicBezTo>
                  <a:lnTo>
                    <a:pt x="45643" y="107328"/>
                  </a:lnTo>
                  <a:cubicBezTo>
                    <a:pt x="45412" y="118661"/>
                    <a:pt x="46794" y="129971"/>
                    <a:pt x="49745" y="140915"/>
                  </a:cubicBezTo>
                  <a:close/>
                  <a:moveTo>
                    <a:pt x="148969" y="8395"/>
                  </a:moveTo>
                  <a:cubicBezTo>
                    <a:pt x="160614" y="13548"/>
                    <a:pt x="171005" y="21160"/>
                    <a:pt x="179432" y="30707"/>
                  </a:cubicBezTo>
                  <a:cubicBezTo>
                    <a:pt x="187505" y="40065"/>
                    <a:pt x="193642" y="50933"/>
                    <a:pt x="197483" y="62679"/>
                  </a:cubicBezTo>
                  <a:cubicBezTo>
                    <a:pt x="201522" y="74904"/>
                    <a:pt x="203819" y="87634"/>
                    <a:pt x="204311" y="100500"/>
                  </a:cubicBezTo>
                  <a:cubicBezTo>
                    <a:pt x="203843" y="113670"/>
                    <a:pt x="201619" y="126720"/>
                    <a:pt x="197694" y="139300"/>
                  </a:cubicBezTo>
                  <a:cubicBezTo>
                    <a:pt x="190405" y="163493"/>
                    <a:pt x="172562" y="183089"/>
                    <a:pt x="149154" y="192604"/>
                  </a:cubicBezTo>
                  <a:cubicBezTo>
                    <a:pt x="134846" y="198260"/>
                    <a:pt x="119541" y="200963"/>
                    <a:pt x="104161" y="200544"/>
                  </a:cubicBezTo>
                  <a:cubicBezTo>
                    <a:pt x="85687" y="200544"/>
                    <a:pt x="69974" y="197898"/>
                    <a:pt x="57023" y="192604"/>
                  </a:cubicBezTo>
                  <a:cubicBezTo>
                    <a:pt x="44920" y="187787"/>
                    <a:pt x="34063" y="180295"/>
                    <a:pt x="25263" y="170690"/>
                  </a:cubicBezTo>
                  <a:cubicBezTo>
                    <a:pt x="16939" y="161421"/>
                    <a:pt x="10630" y="150525"/>
                    <a:pt x="6737" y="138691"/>
                  </a:cubicBezTo>
                  <a:cubicBezTo>
                    <a:pt x="2684" y="126345"/>
                    <a:pt x="395" y="113487"/>
                    <a:pt x="-65" y="100500"/>
                  </a:cubicBezTo>
                  <a:cubicBezTo>
                    <a:pt x="154" y="87642"/>
                    <a:pt x="2314" y="74890"/>
                    <a:pt x="6340" y="62679"/>
                  </a:cubicBezTo>
                  <a:cubicBezTo>
                    <a:pt x="14253" y="37951"/>
                    <a:pt x="32788" y="18045"/>
                    <a:pt x="56891" y="8395"/>
                  </a:cubicBezTo>
                  <a:cubicBezTo>
                    <a:pt x="69966" y="2766"/>
                    <a:pt x="85740" y="-56"/>
                    <a:pt x="104214" y="-74"/>
                  </a:cubicBezTo>
                  <a:cubicBezTo>
                    <a:pt x="121716" y="-74"/>
                    <a:pt x="136628" y="2750"/>
                    <a:pt x="148943" y="8395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B7E105-F1D6-44FE-B495-230ED95DD40B}"/>
                </a:ext>
              </a:extLst>
            </p:cNvPr>
            <p:cNvSpPr/>
            <p:nvPr userDrawn="1"/>
          </p:nvSpPr>
          <p:spPr>
            <a:xfrm>
              <a:off x="11173656" y="303523"/>
              <a:ext cx="204667" cy="282174"/>
            </a:xfrm>
            <a:custGeom>
              <a:avLst/>
              <a:gdLst>
                <a:gd name="connsiteX0" fmla="*/ 49242 w 204667"/>
                <a:gd name="connsiteY0" fmla="*/ 141058 h 282174"/>
                <a:gd name="connsiteX1" fmla="*/ 60782 w 204667"/>
                <a:gd name="connsiteY1" fmla="*/ 162602 h 282174"/>
                <a:gd name="connsiteX2" fmla="*/ 78806 w 204667"/>
                <a:gd name="connsiteY2" fmla="*/ 174063 h 282174"/>
                <a:gd name="connsiteX3" fmla="*/ 101911 w 204667"/>
                <a:gd name="connsiteY3" fmla="*/ 177080 h 282174"/>
                <a:gd name="connsiteX4" fmla="*/ 124990 w 204667"/>
                <a:gd name="connsiteY4" fmla="*/ 174274 h 282174"/>
                <a:gd name="connsiteX5" fmla="*/ 143146 w 204667"/>
                <a:gd name="connsiteY5" fmla="*/ 162999 h 282174"/>
                <a:gd name="connsiteX6" fmla="*/ 154686 w 204667"/>
                <a:gd name="connsiteY6" fmla="*/ 141270 h 282174"/>
                <a:gd name="connsiteX7" fmla="*/ 158735 w 204667"/>
                <a:gd name="connsiteY7" fmla="*/ 107446 h 282174"/>
                <a:gd name="connsiteX8" fmla="*/ 158735 w 204667"/>
                <a:gd name="connsiteY8" fmla="*/ 93365 h 282174"/>
                <a:gd name="connsiteX9" fmla="*/ 154659 w 204667"/>
                <a:gd name="connsiteY9" fmla="*/ 59567 h 282174"/>
                <a:gd name="connsiteX10" fmla="*/ 143120 w 204667"/>
                <a:gd name="connsiteY10" fmla="*/ 37838 h 282174"/>
                <a:gd name="connsiteX11" fmla="*/ 125069 w 204667"/>
                <a:gd name="connsiteY11" fmla="*/ 26563 h 282174"/>
                <a:gd name="connsiteX12" fmla="*/ 101990 w 204667"/>
                <a:gd name="connsiteY12" fmla="*/ 23731 h 282174"/>
                <a:gd name="connsiteX13" fmla="*/ 78885 w 204667"/>
                <a:gd name="connsiteY13" fmla="*/ 26748 h 282174"/>
                <a:gd name="connsiteX14" fmla="*/ 60861 w 204667"/>
                <a:gd name="connsiteY14" fmla="*/ 38235 h 282174"/>
                <a:gd name="connsiteX15" fmla="*/ 49295 w 204667"/>
                <a:gd name="connsiteY15" fmla="*/ 59752 h 282174"/>
                <a:gd name="connsiteX16" fmla="*/ 45246 w 204667"/>
                <a:gd name="connsiteY16" fmla="*/ 93365 h 282174"/>
                <a:gd name="connsiteX17" fmla="*/ 45246 w 204667"/>
                <a:gd name="connsiteY17" fmla="*/ 107446 h 282174"/>
                <a:gd name="connsiteX18" fmla="*/ 49321 w 204667"/>
                <a:gd name="connsiteY18" fmla="*/ 141058 h 282174"/>
                <a:gd name="connsiteX19" fmla="*/ 45960 w 204667"/>
                <a:gd name="connsiteY19" fmla="*/ 282100 h 282174"/>
                <a:gd name="connsiteX20" fmla="*/ -65 w 204667"/>
                <a:gd name="connsiteY20" fmla="*/ 282100 h 282174"/>
                <a:gd name="connsiteX21" fmla="*/ -65 w 204667"/>
                <a:gd name="connsiteY21" fmla="*/ 100591 h 282174"/>
                <a:gd name="connsiteX22" fmla="*/ 6763 w 204667"/>
                <a:gd name="connsiteY22" fmla="*/ 58746 h 282174"/>
                <a:gd name="connsiteX23" fmla="*/ 25078 w 204667"/>
                <a:gd name="connsiteY23" fmla="*/ 27145 h 282174"/>
                <a:gd name="connsiteX24" fmla="*/ 56838 w 204667"/>
                <a:gd name="connsiteY24" fmla="*/ 7004 h 282174"/>
                <a:gd name="connsiteX25" fmla="*/ 104108 w 204667"/>
                <a:gd name="connsiteY25" fmla="*/ -36 h 282174"/>
                <a:gd name="connsiteX26" fmla="*/ 149101 w 204667"/>
                <a:gd name="connsiteY26" fmla="*/ 7004 h 282174"/>
                <a:gd name="connsiteX27" fmla="*/ 179644 w 204667"/>
                <a:gd name="connsiteY27" fmla="*/ 27145 h 282174"/>
                <a:gd name="connsiteX28" fmla="*/ 197747 w 204667"/>
                <a:gd name="connsiteY28" fmla="*/ 58746 h 282174"/>
                <a:gd name="connsiteX29" fmla="*/ 204602 w 204667"/>
                <a:gd name="connsiteY29" fmla="*/ 100617 h 282174"/>
                <a:gd name="connsiteX30" fmla="*/ 197800 w 204667"/>
                <a:gd name="connsiteY30" fmla="*/ 142620 h 282174"/>
                <a:gd name="connsiteX31" fmla="*/ 179670 w 204667"/>
                <a:gd name="connsiteY31" fmla="*/ 174195 h 282174"/>
                <a:gd name="connsiteX32" fmla="*/ 149048 w 204667"/>
                <a:gd name="connsiteY32" fmla="*/ 194151 h 282174"/>
                <a:gd name="connsiteX33" fmla="*/ 104055 w 204667"/>
                <a:gd name="connsiteY33" fmla="*/ 200979 h 282174"/>
                <a:gd name="connsiteX34" fmla="*/ 72030 w 204667"/>
                <a:gd name="connsiteY34" fmla="*/ 198147 h 282174"/>
                <a:gd name="connsiteX35" fmla="*/ 46437 w 204667"/>
                <a:gd name="connsiteY35" fmla="*/ 189704 h 28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4667" h="282174">
                  <a:moveTo>
                    <a:pt x="49242" y="141058"/>
                  </a:moveTo>
                  <a:cubicBezTo>
                    <a:pt x="51381" y="149030"/>
                    <a:pt x="55329" y="156404"/>
                    <a:pt x="60782" y="162602"/>
                  </a:cubicBezTo>
                  <a:cubicBezTo>
                    <a:pt x="65697" y="167917"/>
                    <a:pt x="71906" y="171866"/>
                    <a:pt x="78806" y="174063"/>
                  </a:cubicBezTo>
                  <a:cubicBezTo>
                    <a:pt x="86275" y="176400"/>
                    <a:pt x="94093" y="177421"/>
                    <a:pt x="101911" y="177080"/>
                  </a:cubicBezTo>
                  <a:cubicBezTo>
                    <a:pt x="109705" y="177424"/>
                    <a:pt x="117505" y="176476"/>
                    <a:pt x="124990" y="174274"/>
                  </a:cubicBezTo>
                  <a:cubicBezTo>
                    <a:pt x="131943" y="172210"/>
                    <a:pt x="138213" y="168317"/>
                    <a:pt x="143146" y="162999"/>
                  </a:cubicBezTo>
                  <a:cubicBezTo>
                    <a:pt x="148614" y="156743"/>
                    <a:pt x="152563" y="149305"/>
                    <a:pt x="154686" y="141270"/>
                  </a:cubicBezTo>
                  <a:cubicBezTo>
                    <a:pt x="157637" y="130244"/>
                    <a:pt x="159000" y="118855"/>
                    <a:pt x="158735" y="107446"/>
                  </a:cubicBezTo>
                  <a:lnTo>
                    <a:pt x="158735" y="93365"/>
                  </a:lnTo>
                  <a:cubicBezTo>
                    <a:pt x="158981" y="81963"/>
                    <a:pt x="157608" y="70585"/>
                    <a:pt x="154659" y="59567"/>
                  </a:cubicBezTo>
                  <a:cubicBezTo>
                    <a:pt x="152545" y="51529"/>
                    <a:pt x="148596" y="44092"/>
                    <a:pt x="143120" y="37838"/>
                  </a:cubicBezTo>
                  <a:cubicBezTo>
                    <a:pt x="138223" y="32528"/>
                    <a:pt x="131988" y="28632"/>
                    <a:pt x="125069" y="26563"/>
                  </a:cubicBezTo>
                  <a:cubicBezTo>
                    <a:pt x="117585" y="24355"/>
                    <a:pt x="109788" y="23397"/>
                    <a:pt x="101990" y="23731"/>
                  </a:cubicBezTo>
                  <a:cubicBezTo>
                    <a:pt x="94172" y="23389"/>
                    <a:pt x="86354" y="24411"/>
                    <a:pt x="78885" y="26748"/>
                  </a:cubicBezTo>
                  <a:cubicBezTo>
                    <a:pt x="71988" y="28961"/>
                    <a:pt x="65779" y="32917"/>
                    <a:pt x="60861" y="38235"/>
                  </a:cubicBezTo>
                  <a:cubicBezTo>
                    <a:pt x="55417" y="44433"/>
                    <a:pt x="51460" y="51791"/>
                    <a:pt x="49295" y="59752"/>
                  </a:cubicBezTo>
                  <a:cubicBezTo>
                    <a:pt x="46347" y="70704"/>
                    <a:pt x="44984" y="82024"/>
                    <a:pt x="45246" y="93365"/>
                  </a:cubicBezTo>
                  <a:lnTo>
                    <a:pt x="45246" y="107446"/>
                  </a:lnTo>
                  <a:cubicBezTo>
                    <a:pt x="44976" y="118787"/>
                    <a:pt x="46347" y="130109"/>
                    <a:pt x="49321" y="141058"/>
                  </a:cubicBezTo>
                  <a:close/>
                  <a:moveTo>
                    <a:pt x="45960" y="282100"/>
                  </a:moveTo>
                  <a:lnTo>
                    <a:pt x="-65" y="282100"/>
                  </a:lnTo>
                  <a:lnTo>
                    <a:pt x="-65" y="100591"/>
                  </a:lnTo>
                  <a:cubicBezTo>
                    <a:pt x="249" y="86394"/>
                    <a:pt x="2549" y="72308"/>
                    <a:pt x="6763" y="58746"/>
                  </a:cubicBezTo>
                  <a:cubicBezTo>
                    <a:pt x="10460" y="46990"/>
                    <a:pt x="16714" y="36197"/>
                    <a:pt x="25078" y="27145"/>
                  </a:cubicBezTo>
                  <a:cubicBezTo>
                    <a:pt x="33910" y="17998"/>
                    <a:pt x="44798" y="11093"/>
                    <a:pt x="56838" y="7004"/>
                  </a:cubicBezTo>
                  <a:cubicBezTo>
                    <a:pt x="72075" y="1970"/>
                    <a:pt x="88064" y="-410"/>
                    <a:pt x="104108" y="-36"/>
                  </a:cubicBezTo>
                  <a:cubicBezTo>
                    <a:pt x="119406" y="-410"/>
                    <a:pt x="134648" y="1975"/>
                    <a:pt x="149101" y="7004"/>
                  </a:cubicBezTo>
                  <a:cubicBezTo>
                    <a:pt x="160718" y="11236"/>
                    <a:pt x="171180" y="18136"/>
                    <a:pt x="179644" y="27145"/>
                  </a:cubicBezTo>
                  <a:cubicBezTo>
                    <a:pt x="187904" y="36236"/>
                    <a:pt x="194082" y="47022"/>
                    <a:pt x="197747" y="58746"/>
                  </a:cubicBezTo>
                  <a:cubicBezTo>
                    <a:pt x="201982" y="72313"/>
                    <a:pt x="204290" y="86407"/>
                    <a:pt x="204602" y="100617"/>
                  </a:cubicBezTo>
                  <a:cubicBezTo>
                    <a:pt x="204308" y="114867"/>
                    <a:pt x="202019" y="129005"/>
                    <a:pt x="197800" y="142620"/>
                  </a:cubicBezTo>
                  <a:cubicBezTo>
                    <a:pt x="194119" y="154334"/>
                    <a:pt x="187931" y="165109"/>
                    <a:pt x="179670" y="174195"/>
                  </a:cubicBezTo>
                  <a:cubicBezTo>
                    <a:pt x="171204" y="183199"/>
                    <a:pt x="160704" y="190041"/>
                    <a:pt x="149048" y="194151"/>
                  </a:cubicBezTo>
                  <a:cubicBezTo>
                    <a:pt x="134563" y="199034"/>
                    <a:pt x="119337" y="201345"/>
                    <a:pt x="104055" y="200979"/>
                  </a:cubicBezTo>
                  <a:cubicBezTo>
                    <a:pt x="93312" y="201112"/>
                    <a:pt x="82582" y="200162"/>
                    <a:pt x="72030" y="198147"/>
                  </a:cubicBezTo>
                  <a:cubicBezTo>
                    <a:pt x="63177" y="196422"/>
                    <a:pt x="54578" y="193585"/>
                    <a:pt x="46437" y="18970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28930B-491E-448C-886B-74D785D1BACC}"/>
                </a:ext>
              </a:extLst>
            </p:cNvPr>
            <p:cNvSpPr/>
            <p:nvPr userDrawn="1"/>
          </p:nvSpPr>
          <p:spPr>
            <a:xfrm>
              <a:off x="11376947" y="206375"/>
              <a:ext cx="134424" cy="294390"/>
            </a:xfrm>
            <a:custGeom>
              <a:avLst/>
              <a:gdLst>
                <a:gd name="connsiteX0" fmla="*/ 134425 w 134424"/>
                <a:gd name="connsiteY0" fmla="*/ 120001 h 294390"/>
                <a:gd name="connsiteX1" fmla="*/ 89008 w 134424"/>
                <a:gd name="connsiteY1" fmla="*/ 120001 h 294390"/>
                <a:gd name="connsiteX2" fmla="*/ 89008 w 134424"/>
                <a:gd name="connsiteY2" fmla="*/ 294391 h 294390"/>
                <a:gd name="connsiteX3" fmla="*/ 45788 w 134424"/>
                <a:gd name="connsiteY3" fmla="*/ 294391 h 294390"/>
                <a:gd name="connsiteX4" fmla="*/ 45788 w 134424"/>
                <a:gd name="connsiteY4" fmla="*/ 120001 h 294390"/>
                <a:gd name="connsiteX5" fmla="*/ 0 w 134424"/>
                <a:gd name="connsiteY5" fmla="*/ 120001 h 294390"/>
                <a:gd name="connsiteX6" fmla="*/ 0 w 134424"/>
                <a:gd name="connsiteY6" fmla="*/ 96895 h 294390"/>
                <a:gd name="connsiteX7" fmla="*/ 45788 w 134424"/>
                <a:gd name="connsiteY7" fmla="*/ 96895 h 294390"/>
                <a:gd name="connsiteX8" fmla="*/ 45788 w 134424"/>
                <a:gd name="connsiteY8" fmla="*/ 0 h 294390"/>
                <a:gd name="connsiteX9" fmla="*/ 89008 w 134424"/>
                <a:gd name="connsiteY9" fmla="*/ 0 h 294390"/>
                <a:gd name="connsiteX10" fmla="*/ 89008 w 134424"/>
                <a:gd name="connsiteY10" fmla="*/ 96895 h 294390"/>
                <a:gd name="connsiteX11" fmla="*/ 134425 w 134424"/>
                <a:gd name="connsiteY11" fmla="*/ 96895 h 294390"/>
                <a:gd name="connsiteX12" fmla="*/ 134425 w 134424"/>
                <a:gd name="connsiteY12" fmla="*/ 120001 h 29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4" h="294390">
                  <a:moveTo>
                    <a:pt x="134425" y="120001"/>
                  </a:moveTo>
                  <a:lnTo>
                    <a:pt x="89008" y="120001"/>
                  </a:lnTo>
                  <a:lnTo>
                    <a:pt x="89008" y="294391"/>
                  </a:lnTo>
                  <a:lnTo>
                    <a:pt x="45788" y="294391"/>
                  </a:lnTo>
                  <a:lnTo>
                    <a:pt x="45788" y="120001"/>
                  </a:lnTo>
                  <a:lnTo>
                    <a:pt x="0" y="120001"/>
                  </a:lnTo>
                  <a:lnTo>
                    <a:pt x="0" y="96895"/>
                  </a:lnTo>
                  <a:lnTo>
                    <a:pt x="45788" y="96895"/>
                  </a:lnTo>
                  <a:lnTo>
                    <a:pt x="45788" y="0"/>
                  </a:lnTo>
                  <a:lnTo>
                    <a:pt x="89008" y="0"/>
                  </a:lnTo>
                  <a:lnTo>
                    <a:pt x="89008" y="96895"/>
                  </a:lnTo>
                  <a:lnTo>
                    <a:pt x="134425" y="96895"/>
                  </a:lnTo>
                  <a:lnTo>
                    <a:pt x="134425" y="120001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17929C-5169-46E2-8C55-E42AF4FC598D}"/>
                </a:ext>
              </a:extLst>
            </p:cNvPr>
            <p:cNvSpPr/>
            <p:nvPr userDrawn="1"/>
          </p:nvSpPr>
          <p:spPr>
            <a:xfrm>
              <a:off x="11528719" y="207109"/>
              <a:ext cx="58115" cy="293576"/>
            </a:xfrm>
            <a:custGeom>
              <a:avLst/>
              <a:gdLst>
                <a:gd name="connsiteX0" fmla="*/ 52116 w 58115"/>
                <a:gd name="connsiteY0" fmla="*/ 293476 h 293576"/>
                <a:gd name="connsiteX1" fmla="*/ 7387 w 58115"/>
                <a:gd name="connsiteY1" fmla="*/ 293476 h 293576"/>
                <a:gd name="connsiteX2" fmla="*/ 7387 w 58115"/>
                <a:gd name="connsiteY2" fmla="*/ 96113 h 293576"/>
                <a:gd name="connsiteX3" fmla="*/ 52116 w 58115"/>
                <a:gd name="connsiteY3" fmla="*/ 96113 h 293576"/>
                <a:gd name="connsiteX4" fmla="*/ 52116 w 58115"/>
                <a:gd name="connsiteY4" fmla="*/ 293502 h 293576"/>
                <a:gd name="connsiteX5" fmla="*/ 8340 w 58115"/>
                <a:gd name="connsiteY5" fmla="*/ 8587 h 293576"/>
                <a:gd name="connsiteX6" fmla="*/ 28931 w 58115"/>
                <a:gd name="connsiteY6" fmla="*/ -68 h 293576"/>
                <a:gd name="connsiteX7" fmla="*/ 49601 w 58115"/>
                <a:gd name="connsiteY7" fmla="*/ 8587 h 293576"/>
                <a:gd name="connsiteX8" fmla="*/ 58044 w 58115"/>
                <a:gd name="connsiteY8" fmla="*/ 29390 h 293576"/>
                <a:gd name="connsiteX9" fmla="*/ 55398 w 58115"/>
                <a:gd name="connsiteY9" fmla="*/ 40559 h 293576"/>
                <a:gd name="connsiteX10" fmla="*/ 48569 w 58115"/>
                <a:gd name="connsiteY10" fmla="*/ 49981 h 293576"/>
                <a:gd name="connsiteX11" fmla="*/ 39147 w 58115"/>
                <a:gd name="connsiteY11" fmla="*/ 56412 h 293576"/>
                <a:gd name="connsiteX12" fmla="*/ 28825 w 58115"/>
                <a:gd name="connsiteY12" fmla="*/ 58768 h 293576"/>
                <a:gd name="connsiteX13" fmla="*/ 8313 w 58115"/>
                <a:gd name="connsiteY13" fmla="*/ 50140 h 293576"/>
                <a:gd name="connsiteX14" fmla="*/ 8313 w 58115"/>
                <a:gd name="connsiteY14" fmla="*/ 8534 h 29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15" h="293576">
                  <a:moveTo>
                    <a:pt x="52116" y="293476"/>
                  </a:moveTo>
                  <a:lnTo>
                    <a:pt x="7387" y="293476"/>
                  </a:lnTo>
                  <a:lnTo>
                    <a:pt x="7387" y="96113"/>
                  </a:lnTo>
                  <a:lnTo>
                    <a:pt x="52116" y="96113"/>
                  </a:lnTo>
                  <a:lnTo>
                    <a:pt x="52116" y="293502"/>
                  </a:lnTo>
                  <a:close/>
                  <a:moveTo>
                    <a:pt x="8340" y="8587"/>
                  </a:moveTo>
                  <a:cubicBezTo>
                    <a:pt x="13665" y="2910"/>
                    <a:pt x="21150" y="-236"/>
                    <a:pt x="28931" y="-68"/>
                  </a:cubicBezTo>
                  <a:cubicBezTo>
                    <a:pt x="36723" y="-173"/>
                    <a:pt x="44210" y="2961"/>
                    <a:pt x="49601" y="8587"/>
                  </a:cubicBezTo>
                  <a:cubicBezTo>
                    <a:pt x="55154" y="14067"/>
                    <a:pt x="58206" y="21590"/>
                    <a:pt x="58044" y="29390"/>
                  </a:cubicBezTo>
                  <a:cubicBezTo>
                    <a:pt x="58023" y="33265"/>
                    <a:pt x="57118" y="37086"/>
                    <a:pt x="55398" y="40559"/>
                  </a:cubicBezTo>
                  <a:cubicBezTo>
                    <a:pt x="53717" y="44091"/>
                    <a:pt x="51404" y="47285"/>
                    <a:pt x="48569" y="49981"/>
                  </a:cubicBezTo>
                  <a:cubicBezTo>
                    <a:pt x="45825" y="52655"/>
                    <a:pt x="42638" y="54832"/>
                    <a:pt x="39147" y="56412"/>
                  </a:cubicBezTo>
                  <a:cubicBezTo>
                    <a:pt x="35910" y="57914"/>
                    <a:pt x="32393" y="58717"/>
                    <a:pt x="28825" y="58768"/>
                  </a:cubicBezTo>
                  <a:cubicBezTo>
                    <a:pt x="21078" y="58900"/>
                    <a:pt x="13636" y="55769"/>
                    <a:pt x="8313" y="50140"/>
                  </a:cubicBezTo>
                  <a:cubicBezTo>
                    <a:pt x="-2858" y="38521"/>
                    <a:pt x="-2858" y="20152"/>
                    <a:pt x="8313" y="853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FBD1A6-7E4A-4254-86F9-DF14F1FC37B9}"/>
                </a:ext>
              </a:extLst>
            </p:cNvPr>
            <p:cNvSpPr/>
            <p:nvPr userDrawn="1"/>
          </p:nvSpPr>
          <p:spPr>
            <a:xfrm>
              <a:off x="11609688" y="303384"/>
              <a:ext cx="184773" cy="201021"/>
            </a:xfrm>
            <a:custGeom>
              <a:avLst/>
              <a:gdLst>
                <a:gd name="connsiteX0" fmla="*/ 77200 w 184773"/>
                <a:gd name="connsiteY0" fmla="*/ 33133 h 201021"/>
                <a:gd name="connsiteX1" fmla="*/ 56715 w 184773"/>
                <a:gd name="connsiteY1" fmla="*/ 48034 h 201021"/>
                <a:gd name="connsiteX2" fmla="*/ 43799 w 184773"/>
                <a:gd name="connsiteY2" fmla="*/ 73283 h 201021"/>
                <a:gd name="connsiteX3" fmla="*/ 42396 w 184773"/>
                <a:gd name="connsiteY3" fmla="*/ 111051 h 201021"/>
                <a:gd name="connsiteX4" fmla="*/ 54518 w 184773"/>
                <a:gd name="connsiteY4" fmla="*/ 139080 h 201021"/>
                <a:gd name="connsiteX5" fmla="*/ 83155 w 184773"/>
                <a:gd name="connsiteY5" fmla="*/ 163720 h 201021"/>
                <a:gd name="connsiteX6" fmla="*/ 126666 w 184773"/>
                <a:gd name="connsiteY6" fmla="*/ 176451 h 201021"/>
                <a:gd name="connsiteX7" fmla="*/ 183940 w 184773"/>
                <a:gd name="connsiteY7" fmla="*/ 168299 h 201021"/>
                <a:gd name="connsiteX8" fmla="*/ 184708 w 184773"/>
                <a:gd name="connsiteY8" fmla="*/ 181030 h 201021"/>
                <a:gd name="connsiteX9" fmla="*/ 168828 w 184773"/>
                <a:gd name="connsiteY9" fmla="*/ 187991 h 201021"/>
                <a:gd name="connsiteX10" fmla="*/ 151730 w 184773"/>
                <a:gd name="connsiteY10" fmla="*/ 194131 h 201021"/>
                <a:gd name="connsiteX11" fmla="*/ 129260 w 184773"/>
                <a:gd name="connsiteY11" fmla="*/ 198710 h 201021"/>
                <a:gd name="connsiteX12" fmla="*/ 97659 w 184773"/>
                <a:gd name="connsiteY12" fmla="*/ 200906 h 201021"/>
                <a:gd name="connsiteX13" fmla="*/ 58302 w 184773"/>
                <a:gd name="connsiteY13" fmla="*/ 193946 h 201021"/>
                <a:gd name="connsiteX14" fmla="*/ 27363 w 184773"/>
                <a:gd name="connsiteY14" fmla="*/ 173460 h 201021"/>
                <a:gd name="connsiteX15" fmla="*/ 7089 w 184773"/>
                <a:gd name="connsiteY15" fmla="*/ 142044 h 201021"/>
                <a:gd name="connsiteX16" fmla="*/ -57 w 184773"/>
                <a:gd name="connsiteY16" fmla="*/ 102344 h 201021"/>
                <a:gd name="connsiteX17" fmla="*/ 10080 w 184773"/>
                <a:gd name="connsiteY17" fmla="*/ 55815 h 201021"/>
                <a:gd name="connsiteX18" fmla="*/ 37949 w 184773"/>
                <a:gd name="connsiteY18" fmla="*/ 21011 h 201021"/>
                <a:gd name="connsiteX19" fmla="*/ 80296 w 184773"/>
                <a:gd name="connsiteY19" fmla="*/ 2140 h 201021"/>
                <a:gd name="connsiteX20" fmla="*/ 133230 w 184773"/>
                <a:gd name="connsiteY20" fmla="*/ 3728 h 201021"/>
                <a:gd name="connsiteX21" fmla="*/ 167002 w 184773"/>
                <a:gd name="connsiteY21" fmla="*/ 21593 h 201021"/>
                <a:gd name="connsiteX22" fmla="*/ 182882 w 184773"/>
                <a:gd name="connsiteY22" fmla="*/ 41497 h 201021"/>
                <a:gd name="connsiteX23" fmla="*/ 183887 w 184773"/>
                <a:gd name="connsiteY23" fmla="*/ 42873 h 201021"/>
                <a:gd name="connsiteX24" fmla="*/ 181479 w 184773"/>
                <a:gd name="connsiteY24" fmla="*/ 43667 h 201021"/>
                <a:gd name="connsiteX25" fmla="*/ 173168 w 184773"/>
                <a:gd name="connsiteY25" fmla="*/ 48431 h 201021"/>
                <a:gd name="connsiteX26" fmla="*/ 156256 w 184773"/>
                <a:gd name="connsiteY26" fmla="*/ 61664 h 201021"/>
                <a:gd name="connsiteX27" fmla="*/ 145907 w 184773"/>
                <a:gd name="connsiteY27" fmla="*/ 45784 h 201021"/>
                <a:gd name="connsiteX28" fmla="*/ 135188 w 184773"/>
                <a:gd name="connsiteY28" fmla="*/ 34642 h 201021"/>
                <a:gd name="connsiteX29" fmla="*/ 121267 w 184773"/>
                <a:gd name="connsiteY29" fmla="*/ 28290 h 201021"/>
                <a:gd name="connsiteX30" fmla="*/ 101787 w 184773"/>
                <a:gd name="connsiteY30" fmla="*/ 26305 h 201021"/>
                <a:gd name="connsiteX31" fmla="*/ 77200 w 184773"/>
                <a:gd name="connsiteY31" fmla="*/ 33133 h 20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73" h="201021">
                  <a:moveTo>
                    <a:pt x="77200" y="33133"/>
                  </a:moveTo>
                  <a:cubicBezTo>
                    <a:pt x="69379" y="36568"/>
                    <a:pt x="62392" y="41650"/>
                    <a:pt x="56715" y="48034"/>
                  </a:cubicBezTo>
                  <a:cubicBezTo>
                    <a:pt x="50481" y="55315"/>
                    <a:pt x="46056" y="63967"/>
                    <a:pt x="43799" y="73283"/>
                  </a:cubicBezTo>
                  <a:cubicBezTo>
                    <a:pt x="40922" y="85667"/>
                    <a:pt x="40445" y="98488"/>
                    <a:pt x="42396" y="111051"/>
                  </a:cubicBezTo>
                  <a:cubicBezTo>
                    <a:pt x="43981" y="121276"/>
                    <a:pt x="48155" y="130923"/>
                    <a:pt x="54518" y="139080"/>
                  </a:cubicBezTo>
                  <a:cubicBezTo>
                    <a:pt x="62151" y="149285"/>
                    <a:pt x="71925" y="157694"/>
                    <a:pt x="83155" y="163720"/>
                  </a:cubicBezTo>
                  <a:cubicBezTo>
                    <a:pt x="96626" y="170919"/>
                    <a:pt x="111440" y="175255"/>
                    <a:pt x="126666" y="176451"/>
                  </a:cubicBezTo>
                  <a:cubicBezTo>
                    <a:pt x="143639" y="178216"/>
                    <a:pt x="162732" y="175498"/>
                    <a:pt x="183940" y="168299"/>
                  </a:cubicBezTo>
                  <a:lnTo>
                    <a:pt x="184708" y="181030"/>
                  </a:lnTo>
                  <a:cubicBezTo>
                    <a:pt x="179150" y="183412"/>
                    <a:pt x="173830" y="185741"/>
                    <a:pt x="168828" y="187991"/>
                  </a:cubicBezTo>
                  <a:cubicBezTo>
                    <a:pt x="163267" y="190407"/>
                    <a:pt x="157556" y="192458"/>
                    <a:pt x="151730" y="194131"/>
                  </a:cubicBezTo>
                  <a:cubicBezTo>
                    <a:pt x="144359" y="196193"/>
                    <a:pt x="136851" y="197722"/>
                    <a:pt x="129260" y="198710"/>
                  </a:cubicBezTo>
                  <a:cubicBezTo>
                    <a:pt x="118774" y="200028"/>
                    <a:pt x="108224" y="200761"/>
                    <a:pt x="97659" y="200906"/>
                  </a:cubicBezTo>
                  <a:cubicBezTo>
                    <a:pt x="84203" y="201293"/>
                    <a:pt x="70811" y="198924"/>
                    <a:pt x="58302" y="193946"/>
                  </a:cubicBezTo>
                  <a:cubicBezTo>
                    <a:pt x="46726" y="189250"/>
                    <a:pt x="36205" y="182284"/>
                    <a:pt x="27363" y="173460"/>
                  </a:cubicBezTo>
                  <a:cubicBezTo>
                    <a:pt x="18496" y="164509"/>
                    <a:pt x="11591" y="153811"/>
                    <a:pt x="7089" y="142044"/>
                  </a:cubicBezTo>
                  <a:cubicBezTo>
                    <a:pt x="2238" y="129377"/>
                    <a:pt x="-186" y="115908"/>
                    <a:pt x="-57" y="102344"/>
                  </a:cubicBezTo>
                  <a:cubicBezTo>
                    <a:pt x="-263" y="86265"/>
                    <a:pt x="3204" y="70351"/>
                    <a:pt x="10080" y="55815"/>
                  </a:cubicBezTo>
                  <a:cubicBezTo>
                    <a:pt x="16488" y="42174"/>
                    <a:pt x="26037" y="30245"/>
                    <a:pt x="37949" y="21011"/>
                  </a:cubicBezTo>
                  <a:cubicBezTo>
                    <a:pt x="50463" y="11610"/>
                    <a:pt x="64940" y="5160"/>
                    <a:pt x="80296" y="2140"/>
                  </a:cubicBezTo>
                  <a:cubicBezTo>
                    <a:pt x="97839" y="-1277"/>
                    <a:pt x="115923" y="-734"/>
                    <a:pt x="133230" y="3728"/>
                  </a:cubicBezTo>
                  <a:cubicBezTo>
                    <a:pt x="148086" y="8492"/>
                    <a:pt x="159345" y="14447"/>
                    <a:pt x="167002" y="21593"/>
                  </a:cubicBezTo>
                  <a:cubicBezTo>
                    <a:pt x="173467" y="27199"/>
                    <a:pt x="178851" y="33946"/>
                    <a:pt x="182882" y="41497"/>
                  </a:cubicBezTo>
                  <a:cubicBezTo>
                    <a:pt x="183411" y="42555"/>
                    <a:pt x="183729" y="43005"/>
                    <a:pt x="183887" y="42873"/>
                  </a:cubicBezTo>
                  <a:cubicBezTo>
                    <a:pt x="184046" y="42740"/>
                    <a:pt x="183226" y="42873"/>
                    <a:pt x="181479" y="43667"/>
                  </a:cubicBezTo>
                  <a:cubicBezTo>
                    <a:pt x="178568" y="44993"/>
                    <a:pt x="175783" y="46589"/>
                    <a:pt x="173168" y="48431"/>
                  </a:cubicBezTo>
                  <a:cubicBezTo>
                    <a:pt x="167272" y="52499"/>
                    <a:pt x="161624" y="56919"/>
                    <a:pt x="156256" y="61664"/>
                  </a:cubicBezTo>
                  <a:cubicBezTo>
                    <a:pt x="152551" y="55550"/>
                    <a:pt x="149084" y="50257"/>
                    <a:pt x="145907" y="45784"/>
                  </a:cubicBezTo>
                  <a:cubicBezTo>
                    <a:pt x="142970" y="41507"/>
                    <a:pt x="139346" y="37744"/>
                    <a:pt x="135188" y="34642"/>
                  </a:cubicBezTo>
                  <a:cubicBezTo>
                    <a:pt x="131007" y="31638"/>
                    <a:pt x="126277" y="29478"/>
                    <a:pt x="121267" y="28290"/>
                  </a:cubicBezTo>
                  <a:cubicBezTo>
                    <a:pt x="114878" y="26837"/>
                    <a:pt x="108338" y="26170"/>
                    <a:pt x="101787" y="26305"/>
                  </a:cubicBezTo>
                  <a:cubicBezTo>
                    <a:pt x="93300" y="27353"/>
                    <a:pt x="85013" y="29655"/>
                    <a:pt x="77200" y="331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83606D-5A08-47B3-A80B-D2F5204DEE8F}"/>
                </a:ext>
              </a:extLst>
            </p:cNvPr>
            <p:cNvSpPr/>
            <p:nvPr userDrawn="1"/>
          </p:nvSpPr>
          <p:spPr>
            <a:xfrm>
              <a:off x="11825109" y="303825"/>
              <a:ext cx="141063" cy="200619"/>
            </a:xfrm>
            <a:custGeom>
              <a:avLst/>
              <a:gdLst>
                <a:gd name="connsiteX0" fmla="*/ 77854 w 141063"/>
                <a:gd name="connsiteY0" fmla="*/ 178233 h 200619"/>
                <a:gd name="connsiteX1" fmla="*/ 92119 w 141063"/>
                <a:gd name="connsiteY1" fmla="*/ 171987 h 200619"/>
                <a:gd name="connsiteX2" fmla="*/ 101886 w 141063"/>
                <a:gd name="connsiteY2" fmla="*/ 162062 h 200619"/>
                <a:gd name="connsiteX3" fmla="*/ 105379 w 141063"/>
                <a:gd name="connsiteY3" fmla="*/ 148432 h 200619"/>
                <a:gd name="connsiteX4" fmla="*/ 101674 w 141063"/>
                <a:gd name="connsiteY4" fmla="*/ 136151 h 200619"/>
                <a:gd name="connsiteX5" fmla="*/ 91908 w 141063"/>
                <a:gd name="connsiteY5" fmla="*/ 126782 h 200619"/>
                <a:gd name="connsiteX6" fmla="*/ 78065 w 141063"/>
                <a:gd name="connsiteY6" fmla="*/ 119583 h 200619"/>
                <a:gd name="connsiteX7" fmla="*/ 61656 w 141063"/>
                <a:gd name="connsiteY7" fmla="*/ 113337 h 200619"/>
                <a:gd name="connsiteX8" fmla="*/ 39397 w 141063"/>
                <a:gd name="connsiteY8" fmla="*/ 104761 h 200619"/>
                <a:gd name="connsiteX9" fmla="*/ 19653 w 141063"/>
                <a:gd name="connsiteY9" fmla="*/ 93275 h 200619"/>
                <a:gd name="connsiteX10" fmla="*/ 5414 w 141063"/>
                <a:gd name="connsiteY10" fmla="*/ 76521 h 200619"/>
                <a:gd name="connsiteX11" fmla="*/ -38 w 141063"/>
                <a:gd name="connsiteY11" fmla="*/ 52145 h 200619"/>
                <a:gd name="connsiteX12" fmla="*/ 5811 w 141063"/>
                <a:gd name="connsiteY12" fmla="*/ 30337 h 200619"/>
                <a:gd name="connsiteX13" fmla="*/ 21691 w 141063"/>
                <a:gd name="connsiteY13" fmla="*/ 13768 h 200619"/>
                <a:gd name="connsiteX14" fmla="*/ 44479 w 141063"/>
                <a:gd name="connsiteY14" fmla="*/ 3446 h 200619"/>
                <a:gd name="connsiteX15" fmla="*/ 71316 w 141063"/>
                <a:gd name="connsiteY15" fmla="*/ -74 h 200619"/>
                <a:gd name="connsiteX16" fmla="*/ 90796 w 141063"/>
                <a:gd name="connsiteY16" fmla="*/ 694 h 200619"/>
                <a:gd name="connsiteX17" fmla="*/ 106676 w 141063"/>
                <a:gd name="connsiteY17" fmla="*/ 3340 h 200619"/>
                <a:gd name="connsiteX18" fmla="*/ 120703 w 141063"/>
                <a:gd name="connsiteY18" fmla="*/ 8634 h 200619"/>
                <a:gd name="connsiteX19" fmla="*/ 135154 w 141063"/>
                <a:gd name="connsiteY19" fmla="*/ 16574 h 200619"/>
                <a:gd name="connsiteX20" fmla="*/ 136134 w 141063"/>
                <a:gd name="connsiteY20" fmla="*/ 30019 h 200619"/>
                <a:gd name="connsiteX21" fmla="*/ 135922 w 141063"/>
                <a:gd name="connsiteY21" fmla="*/ 41506 h 200619"/>
                <a:gd name="connsiteX22" fmla="*/ 125997 w 141063"/>
                <a:gd name="connsiteY22" fmla="*/ 34492 h 200619"/>
                <a:gd name="connsiteX23" fmla="*/ 113743 w 141063"/>
                <a:gd name="connsiteY23" fmla="*/ 27849 h 200619"/>
                <a:gd name="connsiteX24" fmla="*/ 97386 w 141063"/>
                <a:gd name="connsiteY24" fmla="*/ 22555 h 200619"/>
                <a:gd name="connsiteX25" fmla="*/ 75207 w 141063"/>
                <a:gd name="connsiteY25" fmla="*/ 19221 h 200619"/>
                <a:gd name="connsiteX26" fmla="*/ 60624 w 141063"/>
                <a:gd name="connsiteY26" fmla="*/ 20994 h 200619"/>
                <a:gd name="connsiteX27" fmla="*/ 47973 w 141063"/>
                <a:gd name="connsiteY27" fmla="*/ 26076 h 200619"/>
                <a:gd name="connsiteX28" fmla="*/ 39027 w 141063"/>
                <a:gd name="connsiteY28" fmla="*/ 34280 h 200619"/>
                <a:gd name="connsiteX29" fmla="*/ 35507 w 141063"/>
                <a:gd name="connsiteY29" fmla="*/ 45793 h 200619"/>
                <a:gd name="connsiteX30" fmla="*/ 39212 w 141063"/>
                <a:gd name="connsiteY30" fmla="*/ 57889 h 200619"/>
                <a:gd name="connsiteX31" fmla="*/ 49137 w 141063"/>
                <a:gd name="connsiteY31" fmla="*/ 67258 h 200619"/>
                <a:gd name="connsiteX32" fmla="*/ 63323 w 141063"/>
                <a:gd name="connsiteY32" fmla="*/ 74880 h 200619"/>
                <a:gd name="connsiteX33" fmla="*/ 79865 w 141063"/>
                <a:gd name="connsiteY33" fmla="*/ 81709 h 200619"/>
                <a:gd name="connsiteX34" fmla="*/ 101647 w 141063"/>
                <a:gd name="connsiteY34" fmla="*/ 90893 h 200619"/>
                <a:gd name="connsiteX35" fmla="*/ 121312 w 141063"/>
                <a:gd name="connsiteY35" fmla="*/ 102591 h 200619"/>
                <a:gd name="connsiteX36" fmla="*/ 135498 w 141063"/>
                <a:gd name="connsiteY36" fmla="*/ 119001 h 200619"/>
                <a:gd name="connsiteX37" fmla="*/ 140977 w 141063"/>
                <a:gd name="connsiteY37" fmla="*/ 142239 h 200619"/>
                <a:gd name="connsiteX38" fmla="*/ 134122 w 141063"/>
                <a:gd name="connsiteY38" fmla="*/ 168705 h 200619"/>
                <a:gd name="connsiteX39" fmla="*/ 116389 w 141063"/>
                <a:gd name="connsiteY39" fmla="*/ 186862 h 200619"/>
                <a:gd name="connsiteX40" fmla="*/ 91828 w 141063"/>
                <a:gd name="connsiteY40" fmla="*/ 197210 h 200619"/>
                <a:gd name="connsiteX41" fmla="*/ 65044 w 141063"/>
                <a:gd name="connsiteY41" fmla="*/ 200545 h 200619"/>
                <a:gd name="connsiteX42" fmla="*/ 34819 w 141063"/>
                <a:gd name="connsiteY42" fmla="*/ 198189 h 200619"/>
                <a:gd name="connsiteX43" fmla="*/ 3456 w 141063"/>
                <a:gd name="connsiteY43" fmla="*/ 191493 h 200619"/>
                <a:gd name="connsiteX44" fmla="*/ -38 w 141063"/>
                <a:gd name="connsiteY44" fmla="*/ 165026 h 200619"/>
                <a:gd name="connsiteX45" fmla="*/ 28255 w 141063"/>
                <a:gd name="connsiteY45" fmla="*/ 178260 h 200619"/>
                <a:gd name="connsiteX46" fmla="*/ 60889 w 141063"/>
                <a:gd name="connsiteY46" fmla="*/ 180589 h 200619"/>
                <a:gd name="connsiteX47" fmla="*/ 77854 w 141063"/>
                <a:gd name="connsiteY47" fmla="*/ 178233 h 20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063" h="200619">
                  <a:moveTo>
                    <a:pt x="77854" y="178233"/>
                  </a:moveTo>
                  <a:cubicBezTo>
                    <a:pt x="82914" y="176934"/>
                    <a:pt x="87731" y="174825"/>
                    <a:pt x="92119" y="171987"/>
                  </a:cubicBezTo>
                  <a:cubicBezTo>
                    <a:pt x="96087" y="169465"/>
                    <a:pt x="99427" y="166072"/>
                    <a:pt x="101886" y="162062"/>
                  </a:cubicBezTo>
                  <a:cubicBezTo>
                    <a:pt x="104276" y="157923"/>
                    <a:pt x="105482" y="153209"/>
                    <a:pt x="105379" y="148432"/>
                  </a:cubicBezTo>
                  <a:cubicBezTo>
                    <a:pt x="105496" y="144046"/>
                    <a:pt x="104196" y="139740"/>
                    <a:pt x="101674" y="136151"/>
                  </a:cubicBezTo>
                  <a:cubicBezTo>
                    <a:pt x="99019" y="132456"/>
                    <a:pt x="95708" y="129280"/>
                    <a:pt x="91908" y="126782"/>
                  </a:cubicBezTo>
                  <a:cubicBezTo>
                    <a:pt x="87562" y="123900"/>
                    <a:pt x="82922" y="121486"/>
                    <a:pt x="78065" y="119583"/>
                  </a:cubicBezTo>
                  <a:cubicBezTo>
                    <a:pt x="72772" y="117492"/>
                    <a:pt x="67479" y="115428"/>
                    <a:pt x="61656" y="113337"/>
                  </a:cubicBezTo>
                  <a:cubicBezTo>
                    <a:pt x="54113" y="110690"/>
                    <a:pt x="46676" y="107885"/>
                    <a:pt x="39397" y="104761"/>
                  </a:cubicBezTo>
                  <a:cubicBezTo>
                    <a:pt x="32347" y="101802"/>
                    <a:pt x="25709" y="97941"/>
                    <a:pt x="19653" y="93275"/>
                  </a:cubicBezTo>
                  <a:cubicBezTo>
                    <a:pt x="13809" y="88725"/>
                    <a:pt x="8963" y="83022"/>
                    <a:pt x="5414" y="76521"/>
                  </a:cubicBezTo>
                  <a:cubicBezTo>
                    <a:pt x="1558" y="68992"/>
                    <a:pt x="-319" y="60602"/>
                    <a:pt x="-38" y="52145"/>
                  </a:cubicBezTo>
                  <a:cubicBezTo>
                    <a:pt x="-149" y="44475"/>
                    <a:pt x="1876" y="36924"/>
                    <a:pt x="5811" y="30337"/>
                  </a:cubicBezTo>
                  <a:cubicBezTo>
                    <a:pt x="9826" y="23715"/>
                    <a:pt x="15247" y="18059"/>
                    <a:pt x="21691" y="13768"/>
                  </a:cubicBezTo>
                  <a:cubicBezTo>
                    <a:pt x="28649" y="9065"/>
                    <a:pt x="36354" y="5577"/>
                    <a:pt x="44479" y="3446"/>
                  </a:cubicBezTo>
                  <a:cubicBezTo>
                    <a:pt x="53226" y="1078"/>
                    <a:pt x="62254" y="-106"/>
                    <a:pt x="71316" y="-74"/>
                  </a:cubicBezTo>
                  <a:cubicBezTo>
                    <a:pt x="78603" y="-74"/>
                    <a:pt x="85098" y="183"/>
                    <a:pt x="90796" y="694"/>
                  </a:cubicBezTo>
                  <a:cubicBezTo>
                    <a:pt x="96153" y="1141"/>
                    <a:pt x="101465" y="2028"/>
                    <a:pt x="106676" y="3340"/>
                  </a:cubicBezTo>
                  <a:cubicBezTo>
                    <a:pt x="111522" y="4616"/>
                    <a:pt x="116223" y="6392"/>
                    <a:pt x="120703" y="8634"/>
                  </a:cubicBezTo>
                  <a:cubicBezTo>
                    <a:pt x="125150" y="10823"/>
                    <a:pt x="129967" y="13469"/>
                    <a:pt x="135154" y="16574"/>
                  </a:cubicBezTo>
                  <a:cubicBezTo>
                    <a:pt x="135879" y="21018"/>
                    <a:pt x="136205" y="25517"/>
                    <a:pt x="136134" y="30019"/>
                  </a:cubicBezTo>
                  <a:cubicBezTo>
                    <a:pt x="136134" y="33777"/>
                    <a:pt x="135922" y="37615"/>
                    <a:pt x="135922" y="41506"/>
                  </a:cubicBezTo>
                  <a:cubicBezTo>
                    <a:pt x="132799" y="39177"/>
                    <a:pt x="129490" y="36840"/>
                    <a:pt x="125997" y="34492"/>
                  </a:cubicBezTo>
                  <a:cubicBezTo>
                    <a:pt x="122101" y="31946"/>
                    <a:pt x="118004" y="29723"/>
                    <a:pt x="113743" y="27849"/>
                  </a:cubicBezTo>
                  <a:cubicBezTo>
                    <a:pt x="108468" y="25575"/>
                    <a:pt x="102992" y="23802"/>
                    <a:pt x="97386" y="22555"/>
                  </a:cubicBezTo>
                  <a:cubicBezTo>
                    <a:pt x="90073" y="20959"/>
                    <a:pt x="82665" y="19845"/>
                    <a:pt x="75207" y="19221"/>
                  </a:cubicBezTo>
                  <a:cubicBezTo>
                    <a:pt x="70292" y="19229"/>
                    <a:pt x="65396" y="19824"/>
                    <a:pt x="60624" y="20994"/>
                  </a:cubicBezTo>
                  <a:cubicBezTo>
                    <a:pt x="56167" y="22015"/>
                    <a:pt x="51898" y="23731"/>
                    <a:pt x="47973" y="26076"/>
                  </a:cubicBezTo>
                  <a:cubicBezTo>
                    <a:pt x="44458" y="28164"/>
                    <a:pt x="41412" y="30959"/>
                    <a:pt x="39027" y="34280"/>
                  </a:cubicBezTo>
                  <a:cubicBezTo>
                    <a:pt x="36640" y="37636"/>
                    <a:pt x="35406" y="41675"/>
                    <a:pt x="35507" y="45793"/>
                  </a:cubicBezTo>
                  <a:cubicBezTo>
                    <a:pt x="35401" y="50121"/>
                    <a:pt x="36701" y="54363"/>
                    <a:pt x="39212" y="57889"/>
                  </a:cubicBezTo>
                  <a:cubicBezTo>
                    <a:pt x="41957" y="61560"/>
                    <a:pt x="45316" y="64728"/>
                    <a:pt x="49137" y="67258"/>
                  </a:cubicBezTo>
                  <a:cubicBezTo>
                    <a:pt x="53578" y="70302"/>
                    <a:pt x="58334" y="72858"/>
                    <a:pt x="63323" y="74880"/>
                  </a:cubicBezTo>
                  <a:cubicBezTo>
                    <a:pt x="68617" y="77104"/>
                    <a:pt x="74175" y="79380"/>
                    <a:pt x="79865" y="81709"/>
                  </a:cubicBezTo>
                  <a:cubicBezTo>
                    <a:pt x="87144" y="84594"/>
                    <a:pt x="94395" y="87637"/>
                    <a:pt x="101647" y="90893"/>
                  </a:cubicBezTo>
                  <a:cubicBezTo>
                    <a:pt x="108651" y="93984"/>
                    <a:pt x="115254" y="97912"/>
                    <a:pt x="121312" y="102591"/>
                  </a:cubicBezTo>
                  <a:cubicBezTo>
                    <a:pt x="127074" y="107077"/>
                    <a:pt x="131894" y="112651"/>
                    <a:pt x="135498" y="119001"/>
                  </a:cubicBezTo>
                  <a:cubicBezTo>
                    <a:pt x="139333" y="126131"/>
                    <a:pt x="141223" y="134145"/>
                    <a:pt x="140977" y="142239"/>
                  </a:cubicBezTo>
                  <a:cubicBezTo>
                    <a:pt x="141228" y="151531"/>
                    <a:pt x="138852" y="160704"/>
                    <a:pt x="134122" y="168705"/>
                  </a:cubicBezTo>
                  <a:cubicBezTo>
                    <a:pt x="129676" y="176031"/>
                    <a:pt x="123610" y="182243"/>
                    <a:pt x="116389" y="186862"/>
                  </a:cubicBezTo>
                  <a:cubicBezTo>
                    <a:pt x="108844" y="191671"/>
                    <a:pt x="100541" y="195170"/>
                    <a:pt x="91828" y="197210"/>
                  </a:cubicBezTo>
                  <a:cubicBezTo>
                    <a:pt x="83065" y="199391"/>
                    <a:pt x="74074" y="200511"/>
                    <a:pt x="65044" y="200545"/>
                  </a:cubicBezTo>
                  <a:cubicBezTo>
                    <a:pt x="55145" y="200246"/>
                    <a:pt x="45069" y="199460"/>
                    <a:pt x="34819" y="198189"/>
                  </a:cubicBezTo>
                  <a:cubicBezTo>
                    <a:pt x="24203" y="196795"/>
                    <a:pt x="13717" y="194556"/>
                    <a:pt x="3456" y="191493"/>
                  </a:cubicBezTo>
                  <a:lnTo>
                    <a:pt x="-38" y="165026"/>
                  </a:lnTo>
                  <a:cubicBezTo>
                    <a:pt x="8445" y="171233"/>
                    <a:pt x="18055" y="175730"/>
                    <a:pt x="28255" y="178260"/>
                  </a:cubicBezTo>
                  <a:cubicBezTo>
                    <a:pt x="38985" y="180459"/>
                    <a:pt x="49955" y="181243"/>
                    <a:pt x="60889" y="180589"/>
                  </a:cubicBezTo>
                  <a:cubicBezTo>
                    <a:pt x="66624" y="180555"/>
                    <a:pt x="72328" y="179761"/>
                    <a:pt x="77854" y="1782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653F2C8-6292-41D6-A1AC-08405D2F26B4}"/>
              </a:ext>
            </a:extLst>
          </p:cNvPr>
          <p:cNvSpPr txBox="1"/>
          <p:nvPr userDrawn="1"/>
        </p:nvSpPr>
        <p:spPr>
          <a:xfrm>
            <a:off x="5104383" y="316739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17C8D-CBA7-417E-BF9A-3FAC8C543C6E}"/>
              </a:ext>
            </a:extLst>
          </p:cNvPr>
          <p:cNvSpPr/>
          <p:nvPr userDrawn="1"/>
        </p:nvSpPr>
        <p:spPr>
          <a:xfrm>
            <a:off x="5199724" y="3672610"/>
            <a:ext cx="1751145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16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B02C34D-4BD4-4A4B-B433-082DE6AD3C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12191998" cy="6857999"/>
          </a:xfrm>
          <a:custGeom>
            <a:avLst/>
            <a:gdLst>
              <a:gd name="connsiteX0" fmla="*/ 11275644 w 12191998"/>
              <a:gd name="connsiteY0" fmla="*/ 327254 h 6857999"/>
              <a:gd name="connsiteX1" fmla="*/ 11298723 w 12191998"/>
              <a:gd name="connsiteY1" fmla="*/ 330085 h 6857999"/>
              <a:gd name="connsiteX2" fmla="*/ 11316774 w 12191998"/>
              <a:gd name="connsiteY2" fmla="*/ 341361 h 6857999"/>
              <a:gd name="connsiteX3" fmla="*/ 11328313 w 12191998"/>
              <a:gd name="connsiteY3" fmla="*/ 363089 h 6857999"/>
              <a:gd name="connsiteX4" fmla="*/ 11332389 w 12191998"/>
              <a:gd name="connsiteY4" fmla="*/ 396887 h 6857999"/>
              <a:gd name="connsiteX5" fmla="*/ 11332389 w 12191998"/>
              <a:gd name="connsiteY5" fmla="*/ 410969 h 6857999"/>
              <a:gd name="connsiteX6" fmla="*/ 11328340 w 12191998"/>
              <a:gd name="connsiteY6" fmla="*/ 444792 h 6857999"/>
              <a:gd name="connsiteX7" fmla="*/ 11316800 w 12191998"/>
              <a:gd name="connsiteY7" fmla="*/ 466522 h 6857999"/>
              <a:gd name="connsiteX8" fmla="*/ 11298644 w 12191998"/>
              <a:gd name="connsiteY8" fmla="*/ 477796 h 6857999"/>
              <a:gd name="connsiteX9" fmla="*/ 11275565 w 12191998"/>
              <a:gd name="connsiteY9" fmla="*/ 480602 h 6857999"/>
              <a:gd name="connsiteX10" fmla="*/ 11252460 w 12191998"/>
              <a:gd name="connsiteY10" fmla="*/ 477586 h 6857999"/>
              <a:gd name="connsiteX11" fmla="*/ 11234436 w 12191998"/>
              <a:gd name="connsiteY11" fmla="*/ 466124 h 6857999"/>
              <a:gd name="connsiteX12" fmla="*/ 11222896 w 12191998"/>
              <a:gd name="connsiteY12" fmla="*/ 444581 h 6857999"/>
              <a:gd name="connsiteX13" fmla="*/ 11222975 w 12191998"/>
              <a:gd name="connsiteY13" fmla="*/ 444581 h 6857999"/>
              <a:gd name="connsiteX14" fmla="*/ 11218900 w 12191998"/>
              <a:gd name="connsiteY14" fmla="*/ 410969 h 6857999"/>
              <a:gd name="connsiteX15" fmla="*/ 11218900 w 12191998"/>
              <a:gd name="connsiteY15" fmla="*/ 396887 h 6857999"/>
              <a:gd name="connsiteX16" fmla="*/ 11222949 w 12191998"/>
              <a:gd name="connsiteY16" fmla="*/ 363275 h 6857999"/>
              <a:gd name="connsiteX17" fmla="*/ 11234515 w 12191998"/>
              <a:gd name="connsiteY17" fmla="*/ 341757 h 6857999"/>
              <a:gd name="connsiteX18" fmla="*/ 11252539 w 12191998"/>
              <a:gd name="connsiteY18" fmla="*/ 330271 h 6857999"/>
              <a:gd name="connsiteX19" fmla="*/ 11275644 w 12191998"/>
              <a:gd name="connsiteY19" fmla="*/ 327254 h 6857999"/>
              <a:gd name="connsiteX20" fmla="*/ 10524094 w 12191998"/>
              <a:gd name="connsiteY20" fmla="*/ 327253 h 6857999"/>
              <a:gd name="connsiteX21" fmla="*/ 10547014 w 12191998"/>
              <a:gd name="connsiteY21" fmla="*/ 330244 h 6857999"/>
              <a:gd name="connsiteX22" fmla="*/ 10564905 w 12191998"/>
              <a:gd name="connsiteY22" fmla="*/ 341731 h 6857999"/>
              <a:gd name="connsiteX23" fmla="*/ 10576392 w 12191998"/>
              <a:gd name="connsiteY23" fmla="*/ 363222 h 6857999"/>
              <a:gd name="connsiteX24" fmla="*/ 10580415 w 12191998"/>
              <a:gd name="connsiteY24" fmla="*/ 396808 h 6857999"/>
              <a:gd name="connsiteX25" fmla="*/ 10580415 w 12191998"/>
              <a:gd name="connsiteY25" fmla="*/ 397602 h 6857999"/>
              <a:gd name="connsiteX26" fmla="*/ 10564905 w 12191998"/>
              <a:gd name="connsiteY26" fmla="*/ 459535 h 6857999"/>
              <a:gd name="connsiteX27" fmla="*/ 10524094 w 12191998"/>
              <a:gd name="connsiteY27" fmla="*/ 480444 h 6857999"/>
              <a:gd name="connsiteX28" fmla="*/ 10501173 w 12191998"/>
              <a:gd name="connsiteY28" fmla="*/ 477638 h 6857999"/>
              <a:gd name="connsiteX29" fmla="*/ 10483282 w 12191998"/>
              <a:gd name="connsiteY29" fmla="*/ 466363 h 6857999"/>
              <a:gd name="connsiteX30" fmla="*/ 10471822 w 12191998"/>
              <a:gd name="connsiteY30" fmla="*/ 444660 h 6857999"/>
              <a:gd name="connsiteX31" fmla="*/ 10467799 w 12191998"/>
              <a:gd name="connsiteY31" fmla="*/ 410889 h 6857999"/>
              <a:gd name="connsiteX32" fmla="*/ 10467799 w 12191998"/>
              <a:gd name="connsiteY32" fmla="*/ 396808 h 6857999"/>
              <a:gd name="connsiteX33" fmla="*/ 10471822 w 12191998"/>
              <a:gd name="connsiteY33" fmla="*/ 363037 h 6857999"/>
              <a:gd name="connsiteX34" fmla="*/ 10483282 w 12191998"/>
              <a:gd name="connsiteY34" fmla="*/ 341307 h 6857999"/>
              <a:gd name="connsiteX35" fmla="*/ 10501173 w 12191998"/>
              <a:gd name="connsiteY35" fmla="*/ 330059 h 6857999"/>
              <a:gd name="connsiteX36" fmla="*/ 10524094 w 12191998"/>
              <a:gd name="connsiteY36" fmla="*/ 327253 h 6857999"/>
              <a:gd name="connsiteX37" fmla="*/ 11043478 w 12191998"/>
              <a:gd name="connsiteY37" fmla="*/ 327227 h 6857999"/>
              <a:gd name="connsiteX38" fmla="*/ 11066398 w 12191998"/>
              <a:gd name="connsiteY38" fmla="*/ 330059 h 6857999"/>
              <a:gd name="connsiteX39" fmla="*/ 11084290 w 12191998"/>
              <a:gd name="connsiteY39" fmla="*/ 341308 h 6857999"/>
              <a:gd name="connsiteX40" fmla="*/ 11095750 w 12191998"/>
              <a:gd name="connsiteY40" fmla="*/ 363037 h 6857999"/>
              <a:gd name="connsiteX41" fmla="*/ 11099773 w 12191998"/>
              <a:gd name="connsiteY41" fmla="*/ 396809 h 6857999"/>
              <a:gd name="connsiteX42" fmla="*/ 11099773 w 12191998"/>
              <a:gd name="connsiteY42" fmla="*/ 410889 h 6857999"/>
              <a:gd name="connsiteX43" fmla="*/ 11095829 w 12191998"/>
              <a:gd name="connsiteY43" fmla="*/ 444661 h 6857999"/>
              <a:gd name="connsiteX44" fmla="*/ 11084369 w 12191998"/>
              <a:gd name="connsiteY44" fmla="*/ 466390 h 6857999"/>
              <a:gd name="connsiteX45" fmla="*/ 11066478 w 12191998"/>
              <a:gd name="connsiteY45" fmla="*/ 477639 h 6857999"/>
              <a:gd name="connsiteX46" fmla="*/ 11043557 w 12191998"/>
              <a:gd name="connsiteY46" fmla="*/ 480444 h 6857999"/>
              <a:gd name="connsiteX47" fmla="*/ 11020611 w 12191998"/>
              <a:gd name="connsiteY47" fmla="*/ 477427 h 6857999"/>
              <a:gd name="connsiteX48" fmla="*/ 11002719 w 12191998"/>
              <a:gd name="connsiteY48" fmla="*/ 465967 h 6857999"/>
              <a:gd name="connsiteX49" fmla="*/ 10991259 w 12191998"/>
              <a:gd name="connsiteY49" fmla="*/ 444476 h 6857999"/>
              <a:gd name="connsiteX50" fmla="*/ 10987157 w 12191998"/>
              <a:gd name="connsiteY50" fmla="*/ 410889 h 6857999"/>
              <a:gd name="connsiteX51" fmla="*/ 10987157 w 12191998"/>
              <a:gd name="connsiteY51" fmla="*/ 396809 h 6857999"/>
              <a:gd name="connsiteX52" fmla="*/ 10991180 w 12191998"/>
              <a:gd name="connsiteY52" fmla="*/ 363222 h 6857999"/>
              <a:gd name="connsiteX53" fmla="*/ 11002640 w 12191998"/>
              <a:gd name="connsiteY53" fmla="*/ 341731 h 6857999"/>
              <a:gd name="connsiteX54" fmla="*/ 11020531 w 12191998"/>
              <a:gd name="connsiteY54" fmla="*/ 330245 h 6857999"/>
              <a:gd name="connsiteX55" fmla="*/ 11043478 w 12191998"/>
              <a:gd name="connsiteY55" fmla="*/ 327227 h 6857999"/>
              <a:gd name="connsiteX56" fmla="*/ 11689982 w 12191998"/>
              <a:gd name="connsiteY56" fmla="*/ 305523 h 6857999"/>
              <a:gd name="connsiteX57" fmla="*/ 11647635 w 12191998"/>
              <a:gd name="connsiteY57" fmla="*/ 324394 h 6857999"/>
              <a:gd name="connsiteX58" fmla="*/ 11619766 w 12191998"/>
              <a:gd name="connsiteY58" fmla="*/ 359198 h 6857999"/>
              <a:gd name="connsiteX59" fmla="*/ 11609629 w 12191998"/>
              <a:gd name="connsiteY59" fmla="*/ 405727 h 6857999"/>
              <a:gd name="connsiteX60" fmla="*/ 11616775 w 12191998"/>
              <a:gd name="connsiteY60" fmla="*/ 445427 h 6857999"/>
              <a:gd name="connsiteX61" fmla="*/ 11637049 w 12191998"/>
              <a:gd name="connsiteY61" fmla="*/ 476843 h 6857999"/>
              <a:gd name="connsiteX62" fmla="*/ 11667988 w 12191998"/>
              <a:gd name="connsiteY62" fmla="*/ 497329 h 6857999"/>
              <a:gd name="connsiteX63" fmla="*/ 11707345 w 12191998"/>
              <a:gd name="connsiteY63" fmla="*/ 504289 h 6857999"/>
              <a:gd name="connsiteX64" fmla="*/ 11738946 w 12191998"/>
              <a:gd name="connsiteY64" fmla="*/ 502093 h 6857999"/>
              <a:gd name="connsiteX65" fmla="*/ 11761416 w 12191998"/>
              <a:gd name="connsiteY65" fmla="*/ 497514 h 6857999"/>
              <a:gd name="connsiteX66" fmla="*/ 11778514 w 12191998"/>
              <a:gd name="connsiteY66" fmla="*/ 491374 h 6857999"/>
              <a:gd name="connsiteX67" fmla="*/ 11794394 w 12191998"/>
              <a:gd name="connsiteY67" fmla="*/ 484413 h 6857999"/>
              <a:gd name="connsiteX68" fmla="*/ 11793626 w 12191998"/>
              <a:gd name="connsiteY68" fmla="*/ 471682 h 6857999"/>
              <a:gd name="connsiteX69" fmla="*/ 11736352 w 12191998"/>
              <a:gd name="connsiteY69" fmla="*/ 479834 h 6857999"/>
              <a:gd name="connsiteX70" fmla="*/ 11692841 w 12191998"/>
              <a:gd name="connsiteY70" fmla="*/ 467103 h 6857999"/>
              <a:gd name="connsiteX71" fmla="*/ 11664204 w 12191998"/>
              <a:gd name="connsiteY71" fmla="*/ 442463 h 6857999"/>
              <a:gd name="connsiteX72" fmla="*/ 11652082 w 12191998"/>
              <a:gd name="connsiteY72" fmla="*/ 414434 h 6857999"/>
              <a:gd name="connsiteX73" fmla="*/ 11653485 w 12191998"/>
              <a:gd name="connsiteY73" fmla="*/ 376666 h 6857999"/>
              <a:gd name="connsiteX74" fmla="*/ 11666401 w 12191998"/>
              <a:gd name="connsiteY74" fmla="*/ 351417 h 6857999"/>
              <a:gd name="connsiteX75" fmla="*/ 11686886 w 12191998"/>
              <a:gd name="connsiteY75" fmla="*/ 336516 h 6857999"/>
              <a:gd name="connsiteX76" fmla="*/ 11711473 w 12191998"/>
              <a:gd name="connsiteY76" fmla="*/ 329688 h 6857999"/>
              <a:gd name="connsiteX77" fmla="*/ 11730953 w 12191998"/>
              <a:gd name="connsiteY77" fmla="*/ 331673 h 6857999"/>
              <a:gd name="connsiteX78" fmla="*/ 11744874 w 12191998"/>
              <a:gd name="connsiteY78" fmla="*/ 338025 h 6857999"/>
              <a:gd name="connsiteX79" fmla="*/ 11755593 w 12191998"/>
              <a:gd name="connsiteY79" fmla="*/ 349167 h 6857999"/>
              <a:gd name="connsiteX80" fmla="*/ 11765942 w 12191998"/>
              <a:gd name="connsiteY80" fmla="*/ 365047 h 6857999"/>
              <a:gd name="connsiteX81" fmla="*/ 11782854 w 12191998"/>
              <a:gd name="connsiteY81" fmla="*/ 351814 h 6857999"/>
              <a:gd name="connsiteX82" fmla="*/ 11791165 w 12191998"/>
              <a:gd name="connsiteY82" fmla="*/ 347050 h 6857999"/>
              <a:gd name="connsiteX83" fmla="*/ 11793573 w 12191998"/>
              <a:gd name="connsiteY83" fmla="*/ 346256 h 6857999"/>
              <a:gd name="connsiteX84" fmla="*/ 11792568 w 12191998"/>
              <a:gd name="connsiteY84" fmla="*/ 344880 h 6857999"/>
              <a:gd name="connsiteX85" fmla="*/ 11776688 w 12191998"/>
              <a:gd name="connsiteY85" fmla="*/ 324976 h 6857999"/>
              <a:gd name="connsiteX86" fmla="*/ 11742916 w 12191998"/>
              <a:gd name="connsiteY86" fmla="*/ 307111 h 6857999"/>
              <a:gd name="connsiteX87" fmla="*/ 11689982 w 12191998"/>
              <a:gd name="connsiteY87" fmla="*/ 305523 h 6857999"/>
              <a:gd name="connsiteX88" fmla="*/ 11896423 w 12191998"/>
              <a:gd name="connsiteY88" fmla="*/ 303750 h 6857999"/>
              <a:gd name="connsiteX89" fmla="*/ 11869586 w 12191998"/>
              <a:gd name="connsiteY89" fmla="*/ 307270 h 6857999"/>
              <a:gd name="connsiteX90" fmla="*/ 11846798 w 12191998"/>
              <a:gd name="connsiteY90" fmla="*/ 317592 h 6857999"/>
              <a:gd name="connsiteX91" fmla="*/ 11830918 w 12191998"/>
              <a:gd name="connsiteY91" fmla="*/ 334161 h 6857999"/>
              <a:gd name="connsiteX92" fmla="*/ 11825069 w 12191998"/>
              <a:gd name="connsiteY92" fmla="*/ 355969 h 6857999"/>
              <a:gd name="connsiteX93" fmla="*/ 11830521 w 12191998"/>
              <a:gd name="connsiteY93" fmla="*/ 380345 h 6857999"/>
              <a:gd name="connsiteX94" fmla="*/ 11844760 w 12191998"/>
              <a:gd name="connsiteY94" fmla="*/ 397099 h 6857999"/>
              <a:gd name="connsiteX95" fmla="*/ 11864504 w 12191998"/>
              <a:gd name="connsiteY95" fmla="*/ 408585 h 6857999"/>
              <a:gd name="connsiteX96" fmla="*/ 11886763 w 12191998"/>
              <a:gd name="connsiteY96" fmla="*/ 417161 h 6857999"/>
              <a:gd name="connsiteX97" fmla="*/ 11903172 w 12191998"/>
              <a:gd name="connsiteY97" fmla="*/ 423407 h 6857999"/>
              <a:gd name="connsiteX98" fmla="*/ 11917015 w 12191998"/>
              <a:gd name="connsiteY98" fmla="*/ 430606 h 6857999"/>
              <a:gd name="connsiteX99" fmla="*/ 11926781 w 12191998"/>
              <a:gd name="connsiteY99" fmla="*/ 439975 h 6857999"/>
              <a:gd name="connsiteX100" fmla="*/ 11930486 w 12191998"/>
              <a:gd name="connsiteY100" fmla="*/ 452256 h 6857999"/>
              <a:gd name="connsiteX101" fmla="*/ 11926993 w 12191998"/>
              <a:gd name="connsiteY101" fmla="*/ 465886 h 6857999"/>
              <a:gd name="connsiteX102" fmla="*/ 11917226 w 12191998"/>
              <a:gd name="connsiteY102" fmla="*/ 475811 h 6857999"/>
              <a:gd name="connsiteX103" fmla="*/ 11902961 w 12191998"/>
              <a:gd name="connsiteY103" fmla="*/ 482057 h 6857999"/>
              <a:gd name="connsiteX104" fmla="*/ 11885996 w 12191998"/>
              <a:gd name="connsiteY104" fmla="*/ 484413 h 6857999"/>
              <a:gd name="connsiteX105" fmla="*/ 11853362 w 12191998"/>
              <a:gd name="connsiteY105" fmla="*/ 482084 h 6857999"/>
              <a:gd name="connsiteX106" fmla="*/ 11825069 w 12191998"/>
              <a:gd name="connsiteY106" fmla="*/ 468850 h 6857999"/>
              <a:gd name="connsiteX107" fmla="*/ 11828563 w 12191998"/>
              <a:gd name="connsiteY107" fmla="*/ 495317 h 6857999"/>
              <a:gd name="connsiteX108" fmla="*/ 11859926 w 12191998"/>
              <a:gd name="connsiteY108" fmla="*/ 502013 h 6857999"/>
              <a:gd name="connsiteX109" fmla="*/ 11890151 w 12191998"/>
              <a:gd name="connsiteY109" fmla="*/ 504369 h 6857999"/>
              <a:gd name="connsiteX110" fmla="*/ 11916935 w 12191998"/>
              <a:gd name="connsiteY110" fmla="*/ 501034 h 6857999"/>
              <a:gd name="connsiteX111" fmla="*/ 11941496 w 12191998"/>
              <a:gd name="connsiteY111" fmla="*/ 490686 h 6857999"/>
              <a:gd name="connsiteX112" fmla="*/ 11959229 w 12191998"/>
              <a:gd name="connsiteY112" fmla="*/ 472529 h 6857999"/>
              <a:gd name="connsiteX113" fmla="*/ 11966084 w 12191998"/>
              <a:gd name="connsiteY113" fmla="*/ 446063 h 6857999"/>
              <a:gd name="connsiteX114" fmla="*/ 11960605 w 12191998"/>
              <a:gd name="connsiteY114" fmla="*/ 422825 h 6857999"/>
              <a:gd name="connsiteX115" fmla="*/ 11946419 w 12191998"/>
              <a:gd name="connsiteY115" fmla="*/ 406415 h 6857999"/>
              <a:gd name="connsiteX116" fmla="*/ 11926754 w 12191998"/>
              <a:gd name="connsiteY116" fmla="*/ 394717 h 6857999"/>
              <a:gd name="connsiteX117" fmla="*/ 11904972 w 12191998"/>
              <a:gd name="connsiteY117" fmla="*/ 385533 h 6857999"/>
              <a:gd name="connsiteX118" fmla="*/ 11888430 w 12191998"/>
              <a:gd name="connsiteY118" fmla="*/ 378704 h 6857999"/>
              <a:gd name="connsiteX119" fmla="*/ 11874244 w 12191998"/>
              <a:gd name="connsiteY119" fmla="*/ 371082 h 6857999"/>
              <a:gd name="connsiteX120" fmla="*/ 11864319 w 12191998"/>
              <a:gd name="connsiteY120" fmla="*/ 361713 h 6857999"/>
              <a:gd name="connsiteX121" fmla="*/ 11860614 w 12191998"/>
              <a:gd name="connsiteY121" fmla="*/ 349617 h 6857999"/>
              <a:gd name="connsiteX122" fmla="*/ 11864134 w 12191998"/>
              <a:gd name="connsiteY122" fmla="*/ 338104 h 6857999"/>
              <a:gd name="connsiteX123" fmla="*/ 11873080 w 12191998"/>
              <a:gd name="connsiteY123" fmla="*/ 329900 h 6857999"/>
              <a:gd name="connsiteX124" fmla="*/ 11885731 w 12191998"/>
              <a:gd name="connsiteY124" fmla="*/ 324818 h 6857999"/>
              <a:gd name="connsiteX125" fmla="*/ 11900314 w 12191998"/>
              <a:gd name="connsiteY125" fmla="*/ 323045 h 6857999"/>
              <a:gd name="connsiteX126" fmla="*/ 11922493 w 12191998"/>
              <a:gd name="connsiteY126" fmla="*/ 326379 h 6857999"/>
              <a:gd name="connsiteX127" fmla="*/ 11938850 w 12191998"/>
              <a:gd name="connsiteY127" fmla="*/ 331673 h 6857999"/>
              <a:gd name="connsiteX128" fmla="*/ 11951104 w 12191998"/>
              <a:gd name="connsiteY128" fmla="*/ 338316 h 6857999"/>
              <a:gd name="connsiteX129" fmla="*/ 11961029 w 12191998"/>
              <a:gd name="connsiteY129" fmla="*/ 345330 h 6857999"/>
              <a:gd name="connsiteX130" fmla="*/ 11961241 w 12191998"/>
              <a:gd name="connsiteY130" fmla="*/ 333843 h 6857999"/>
              <a:gd name="connsiteX131" fmla="*/ 11960261 w 12191998"/>
              <a:gd name="connsiteY131" fmla="*/ 320398 h 6857999"/>
              <a:gd name="connsiteX132" fmla="*/ 11945810 w 12191998"/>
              <a:gd name="connsiteY132" fmla="*/ 312458 h 6857999"/>
              <a:gd name="connsiteX133" fmla="*/ 11931783 w 12191998"/>
              <a:gd name="connsiteY133" fmla="*/ 307164 h 6857999"/>
              <a:gd name="connsiteX134" fmla="*/ 11915903 w 12191998"/>
              <a:gd name="connsiteY134" fmla="*/ 304518 h 6857999"/>
              <a:gd name="connsiteX135" fmla="*/ 11896423 w 12191998"/>
              <a:gd name="connsiteY135" fmla="*/ 303750 h 6857999"/>
              <a:gd name="connsiteX136" fmla="*/ 10291530 w 12191998"/>
              <a:gd name="connsiteY136" fmla="*/ 303512 h 6857999"/>
              <a:gd name="connsiteX137" fmla="*/ 10248019 w 12191998"/>
              <a:gd name="connsiteY137" fmla="*/ 311161 h 6857999"/>
              <a:gd name="connsiteX138" fmla="*/ 10216629 w 12191998"/>
              <a:gd name="connsiteY138" fmla="*/ 333446 h 6857999"/>
              <a:gd name="connsiteX139" fmla="*/ 10186722 w 12191998"/>
              <a:gd name="connsiteY139" fmla="*/ 312273 h 6857999"/>
              <a:gd name="connsiteX140" fmla="*/ 10141437 w 12191998"/>
              <a:gd name="connsiteY140" fmla="*/ 304995 h 6857999"/>
              <a:gd name="connsiteX141" fmla="*/ 10068415 w 12191998"/>
              <a:gd name="connsiteY141" fmla="*/ 332652 h 6857999"/>
              <a:gd name="connsiteX142" fmla="*/ 10043034 w 12191998"/>
              <a:gd name="connsiteY142" fmla="*/ 408162 h 6857999"/>
              <a:gd name="connsiteX143" fmla="*/ 10043034 w 12191998"/>
              <a:gd name="connsiteY143" fmla="*/ 500373 h 6857999"/>
              <a:gd name="connsiteX144" fmla="*/ 10088027 w 12191998"/>
              <a:gd name="connsiteY144" fmla="*/ 500373 h 6857999"/>
              <a:gd name="connsiteX145" fmla="*/ 10088027 w 12191998"/>
              <a:gd name="connsiteY145" fmla="*/ 395961 h 6857999"/>
              <a:gd name="connsiteX146" fmla="*/ 10091997 w 12191998"/>
              <a:gd name="connsiteY146" fmla="*/ 363036 h 6857999"/>
              <a:gd name="connsiteX147" fmla="*/ 10103272 w 12191998"/>
              <a:gd name="connsiteY147" fmla="*/ 341863 h 6857999"/>
              <a:gd name="connsiteX148" fmla="*/ 10120899 w 12191998"/>
              <a:gd name="connsiteY148" fmla="*/ 330879 h 6857999"/>
              <a:gd name="connsiteX149" fmla="*/ 10143475 w 12191998"/>
              <a:gd name="connsiteY149" fmla="*/ 328232 h 6857999"/>
              <a:gd name="connsiteX150" fmla="*/ 10165045 w 12191998"/>
              <a:gd name="connsiteY150" fmla="*/ 331170 h 6857999"/>
              <a:gd name="connsiteX151" fmla="*/ 10180687 w 12191998"/>
              <a:gd name="connsiteY151" fmla="*/ 342366 h 6857999"/>
              <a:gd name="connsiteX152" fmla="*/ 10190374 w 12191998"/>
              <a:gd name="connsiteY152" fmla="*/ 363142 h 6857999"/>
              <a:gd name="connsiteX153" fmla="*/ 10193762 w 12191998"/>
              <a:gd name="connsiteY153" fmla="*/ 395273 h 6857999"/>
              <a:gd name="connsiteX154" fmla="*/ 10193762 w 12191998"/>
              <a:gd name="connsiteY154" fmla="*/ 500267 h 6857999"/>
              <a:gd name="connsiteX155" fmla="*/ 10238755 w 12191998"/>
              <a:gd name="connsiteY155" fmla="*/ 500267 h 6857999"/>
              <a:gd name="connsiteX156" fmla="*/ 10238755 w 12191998"/>
              <a:gd name="connsiteY156" fmla="*/ 412371 h 6857999"/>
              <a:gd name="connsiteX157" fmla="*/ 10238385 w 12191998"/>
              <a:gd name="connsiteY157" fmla="*/ 399137 h 6857999"/>
              <a:gd name="connsiteX158" fmla="*/ 10237988 w 12191998"/>
              <a:gd name="connsiteY158" fmla="*/ 394452 h 6857999"/>
              <a:gd name="connsiteX159" fmla="*/ 10241958 w 12191998"/>
              <a:gd name="connsiteY159" fmla="*/ 361528 h 6857999"/>
              <a:gd name="connsiteX160" fmla="*/ 10253233 w 12191998"/>
              <a:gd name="connsiteY160" fmla="*/ 340354 h 6857999"/>
              <a:gd name="connsiteX161" fmla="*/ 10270860 w 12191998"/>
              <a:gd name="connsiteY161" fmla="*/ 329397 h 6857999"/>
              <a:gd name="connsiteX162" fmla="*/ 10293436 w 12191998"/>
              <a:gd name="connsiteY162" fmla="*/ 326750 h 6857999"/>
              <a:gd name="connsiteX163" fmla="*/ 10315218 w 12191998"/>
              <a:gd name="connsiteY163" fmla="*/ 329688 h 6857999"/>
              <a:gd name="connsiteX164" fmla="*/ 10331098 w 12191998"/>
              <a:gd name="connsiteY164" fmla="*/ 340857 h 6857999"/>
              <a:gd name="connsiteX165" fmla="*/ 10340600 w 12191998"/>
              <a:gd name="connsiteY165" fmla="*/ 361819 h 6857999"/>
              <a:gd name="connsiteX166" fmla="*/ 10343882 w 12191998"/>
              <a:gd name="connsiteY166" fmla="*/ 394611 h 6857999"/>
              <a:gd name="connsiteX167" fmla="*/ 10343882 w 12191998"/>
              <a:gd name="connsiteY167" fmla="*/ 500479 h 6857999"/>
              <a:gd name="connsiteX168" fmla="*/ 10388875 w 12191998"/>
              <a:gd name="connsiteY168" fmla="*/ 500479 h 6857999"/>
              <a:gd name="connsiteX169" fmla="*/ 10388875 w 12191998"/>
              <a:gd name="connsiteY169" fmla="*/ 406627 h 6857999"/>
              <a:gd name="connsiteX170" fmla="*/ 10383582 w 12191998"/>
              <a:gd name="connsiteY170" fmla="*/ 363698 h 6857999"/>
              <a:gd name="connsiteX171" fmla="*/ 10366643 w 12191998"/>
              <a:gd name="connsiteY171" fmla="*/ 331355 h 6857999"/>
              <a:gd name="connsiteX172" fmla="*/ 10336391 w 12191998"/>
              <a:gd name="connsiteY172" fmla="*/ 310791 h 6857999"/>
              <a:gd name="connsiteX173" fmla="*/ 10291530 w 12191998"/>
              <a:gd name="connsiteY173" fmla="*/ 303512 h 6857999"/>
              <a:gd name="connsiteX174" fmla="*/ 11045728 w 12191998"/>
              <a:gd name="connsiteY174" fmla="*/ 303487 h 6857999"/>
              <a:gd name="connsiteX175" fmla="*/ 10998405 w 12191998"/>
              <a:gd name="connsiteY175" fmla="*/ 311956 h 6857999"/>
              <a:gd name="connsiteX176" fmla="*/ 10947854 w 12191998"/>
              <a:gd name="connsiteY176" fmla="*/ 366240 h 6857999"/>
              <a:gd name="connsiteX177" fmla="*/ 10941449 w 12191998"/>
              <a:gd name="connsiteY177" fmla="*/ 404061 h 6857999"/>
              <a:gd name="connsiteX178" fmla="*/ 10948251 w 12191998"/>
              <a:gd name="connsiteY178" fmla="*/ 442252 h 6857999"/>
              <a:gd name="connsiteX179" fmla="*/ 10966777 w 12191998"/>
              <a:gd name="connsiteY179" fmla="*/ 474251 h 6857999"/>
              <a:gd name="connsiteX180" fmla="*/ 10998537 w 12191998"/>
              <a:gd name="connsiteY180" fmla="*/ 496165 h 6857999"/>
              <a:gd name="connsiteX181" fmla="*/ 11045675 w 12191998"/>
              <a:gd name="connsiteY181" fmla="*/ 504105 h 6857999"/>
              <a:gd name="connsiteX182" fmla="*/ 11090668 w 12191998"/>
              <a:gd name="connsiteY182" fmla="*/ 496165 h 6857999"/>
              <a:gd name="connsiteX183" fmla="*/ 11139208 w 12191998"/>
              <a:gd name="connsiteY183" fmla="*/ 442861 h 6857999"/>
              <a:gd name="connsiteX184" fmla="*/ 11145825 w 12191998"/>
              <a:gd name="connsiteY184" fmla="*/ 404061 h 6857999"/>
              <a:gd name="connsiteX185" fmla="*/ 11138997 w 12191998"/>
              <a:gd name="connsiteY185" fmla="*/ 366240 h 6857999"/>
              <a:gd name="connsiteX186" fmla="*/ 11120946 w 12191998"/>
              <a:gd name="connsiteY186" fmla="*/ 334268 h 6857999"/>
              <a:gd name="connsiteX187" fmla="*/ 11090483 w 12191998"/>
              <a:gd name="connsiteY187" fmla="*/ 311956 h 6857999"/>
              <a:gd name="connsiteX188" fmla="*/ 11090457 w 12191998"/>
              <a:gd name="connsiteY188" fmla="*/ 311956 h 6857999"/>
              <a:gd name="connsiteX189" fmla="*/ 11045728 w 12191998"/>
              <a:gd name="connsiteY189" fmla="*/ 303487 h 6857999"/>
              <a:gd name="connsiteX190" fmla="*/ 11277762 w 12191998"/>
              <a:gd name="connsiteY190" fmla="*/ 303487 h 6857999"/>
              <a:gd name="connsiteX191" fmla="*/ 11230492 w 12191998"/>
              <a:gd name="connsiteY191" fmla="*/ 310527 h 6857999"/>
              <a:gd name="connsiteX192" fmla="*/ 11198732 w 12191998"/>
              <a:gd name="connsiteY192" fmla="*/ 330667 h 6857999"/>
              <a:gd name="connsiteX193" fmla="*/ 11180417 w 12191998"/>
              <a:gd name="connsiteY193" fmla="*/ 362269 h 6857999"/>
              <a:gd name="connsiteX194" fmla="*/ 11173589 w 12191998"/>
              <a:gd name="connsiteY194" fmla="*/ 404113 h 6857999"/>
              <a:gd name="connsiteX195" fmla="*/ 11173589 w 12191998"/>
              <a:gd name="connsiteY195" fmla="*/ 585622 h 6857999"/>
              <a:gd name="connsiteX196" fmla="*/ 11219614 w 12191998"/>
              <a:gd name="connsiteY196" fmla="*/ 585622 h 6857999"/>
              <a:gd name="connsiteX197" fmla="*/ 11220091 w 12191998"/>
              <a:gd name="connsiteY197" fmla="*/ 493226 h 6857999"/>
              <a:gd name="connsiteX198" fmla="*/ 11245684 w 12191998"/>
              <a:gd name="connsiteY198" fmla="*/ 501669 h 6857999"/>
              <a:gd name="connsiteX199" fmla="*/ 11277709 w 12191998"/>
              <a:gd name="connsiteY199" fmla="*/ 504502 h 6857999"/>
              <a:gd name="connsiteX200" fmla="*/ 11322702 w 12191998"/>
              <a:gd name="connsiteY200" fmla="*/ 497673 h 6857999"/>
              <a:gd name="connsiteX201" fmla="*/ 11353324 w 12191998"/>
              <a:gd name="connsiteY201" fmla="*/ 477717 h 6857999"/>
              <a:gd name="connsiteX202" fmla="*/ 11371454 w 12191998"/>
              <a:gd name="connsiteY202" fmla="*/ 446142 h 6857999"/>
              <a:gd name="connsiteX203" fmla="*/ 11378256 w 12191998"/>
              <a:gd name="connsiteY203" fmla="*/ 404140 h 6857999"/>
              <a:gd name="connsiteX204" fmla="*/ 11371401 w 12191998"/>
              <a:gd name="connsiteY204" fmla="*/ 362269 h 6857999"/>
              <a:gd name="connsiteX205" fmla="*/ 11353298 w 12191998"/>
              <a:gd name="connsiteY205" fmla="*/ 330667 h 6857999"/>
              <a:gd name="connsiteX206" fmla="*/ 11322755 w 12191998"/>
              <a:gd name="connsiteY206" fmla="*/ 310527 h 6857999"/>
              <a:gd name="connsiteX207" fmla="*/ 11277762 w 12191998"/>
              <a:gd name="connsiteY207" fmla="*/ 303487 h 6857999"/>
              <a:gd name="connsiteX208" fmla="*/ 10522162 w 12191998"/>
              <a:gd name="connsiteY208" fmla="*/ 303486 h 6857999"/>
              <a:gd name="connsiteX209" fmla="*/ 10477168 w 12191998"/>
              <a:gd name="connsiteY209" fmla="*/ 310526 h 6857999"/>
              <a:gd name="connsiteX210" fmla="*/ 10446678 w 12191998"/>
              <a:gd name="connsiteY210" fmla="*/ 330641 h 6857999"/>
              <a:gd name="connsiteX211" fmla="*/ 10428628 w 12191998"/>
              <a:gd name="connsiteY211" fmla="*/ 362216 h 6857999"/>
              <a:gd name="connsiteX212" fmla="*/ 10421800 w 12191998"/>
              <a:gd name="connsiteY212" fmla="*/ 404060 h 6857999"/>
              <a:gd name="connsiteX213" fmla="*/ 10428628 w 12191998"/>
              <a:gd name="connsiteY213" fmla="*/ 445878 h 6857999"/>
              <a:gd name="connsiteX214" fmla="*/ 10446705 w 12191998"/>
              <a:gd name="connsiteY214" fmla="*/ 477453 h 6857999"/>
              <a:gd name="connsiteX215" fmla="*/ 10477194 w 12191998"/>
              <a:gd name="connsiteY215" fmla="*/ 497356 h 6857999"/>
              <a:gd name="connsiteX216" fmla="*/ 10522188 w 12191998"/>
              <a:gd name="connsiteY216" fmla="*/ 504184 h 6857999"/>
              <a:gd name="connsiteX217" fmla="*/ 10538862 w 12191998"/>
              <a:gd name="connsiteY217" fmla="*/ 502226 h 6857999"/>
              <a:gd name="connsiteX218" fmla="*/ 10553498 w 12191998"/>
              <a:gd name="connsiteY218" fmla="*/ 495635 h 6857999"/>
              <a:gd name="connsiteX219" fmla="*/ 10566943 w 12191998"/>
              <a:gd name="connsiteY219" fmla="*/ 482958 h 6857999"/>
              <a:gd name="connsiteX220" fmla="*/ 10580415 w 12191998"/>
              <a:gd name="connsiteY220" fmla="*/ 462446 h 6857999"/>
              <a:gd name="connsiteX221" fmla="*/ 10579647 w 12191998"/>
              <a:gd name="connsiteY221" fmla="*/ 502649 h 6857999"/>
              <a:gd name="connsiteX222" fmla="*/ 10579647 w 12191998"/>
              <a:gd name="connsiteY222" fmla="*/ 503867 h 6857999"/>
              <a:gd name="connsiteX223" fmla="*/ 10626361 w 12191998"/>
              <a:gd name="connsiteY223" fmla="*/ 503867 h 6857999"/>
              <a:gd name="connsiteX224" fmla="*/ 10626361 w 12191998"/>
              <a:gd name="connsiteY224" fmla="*/ 503787 h 6857999"/>
              <a:gd name="connsiteX225" fmla="*/ 10626361 w 12191998"/>
              <a:gd name="connsiteY225" fmla="*/ 403796 h 6857999"/>
              <a:gd name="connsiteX226" fmla="*/ 10619586 w 12191998"/>
              <a:gd name="connsiteY226" fmla="*/ 362110 h 6857999"/>
              <a:gd name="connsiteX227" fmla="*/ 10569299 w 12191998"/>
              <a:gd name="connsiteY227" fmla="*/ 310526 h 6857999"/>
              <a:gd name="connsiteX228" fmla="*/ 10522162 w 12191998"/>
              <a:gd name="connsiteY228" fmla="*/ 303486 h 6857999"/>
              <a:gd name="connsiteX229" fmla="*/ 9944604 w 12191998"/>
              <a:gd name="connsiteY229" fmla="*/ 303381 h 6857999"/>
              <a:gd name="connsiteX230" fmla="*/ 9917634 w 12191998"/>
              <a:gd name="connsiteY230" fmla="*/ 306901 h 6857999"/>
              <a:gd name="connsiteX231" fmla="*/ 9894793 w 12191998"/>
              <a:gd name="connsiteY231" fmla="*/ 317249 h 6857999"/>
              <a:gd name="connsiteX232" fmla="*/ 9878913 w 12191998"/>
              <a:gd name="connsiteY232" fmla="*/ 333844 h 6857999"/>
              <a:gd name="connsiteX233" fmla="*/ 9873064 w 12191998"/>
              <a:gd name="connsiteY233" fmla="*/ 355679 h 6857999"/>
              <a:gd name="connsiteX234" fmla="*/ 9878543 w 12191998"/>
              <a:gd name="connsiteY234" fmla="*/ 380108 h 6857999"/>
              <a:gd name="connsiteX235" fmla="*/ 9892808 w 12191998"/>
              <a:gd name="connsiteY235" fmla="*/ 396888 h 6857999"/>
              <a:gd name="connsiteX236" fmla="*/ 9912579 w 12191998"/>
              <a:gd name="connsiteY236" fmla="*/ 408401 h 6857999"/>
              <a:gd name="connsiteX237" fmla="*/ 9934890 w 12191998"/>
              <a:gd name="connsiteY237" fmla="*/ 417003 h 6857999"/>
              <a:gd name="connsiteX238" fmla="*/ 9951326 w 12191998"/>
              <a:gd name="connsiteY238" fmla="*/ 423249 h 6857999"/>
              <a:gd name="connsiteX239" fmla="*/ 9965195 w 12191998"/>
              <a:gd name="connsiteY239" fmla="*/ 430475 h 6857999"/>
              <a:gd name="connsiteX240" fmla="*/ 9974988 w 12191998"/>
              <a:gd name="connsiteY240" fmla="*/ 439844 h 6857999"/>
              <a:gd name="connsiteX241" fmla="*/ 9978719 w 12191998"/>
              <a:gd name="connsiteY241" fmla="*/ 452151 h 6857999"/>
              <a:gd name="connsiteX242" fmla="*/ 9975199 w 12191998"/>
              <a:gd name="connsiteY242" fmla="*/ 465808 h 6857999"/>
              <a:gd name="connsiteX243" fmla="*/ 9965407 w 12191998"/>
              <a:gd name="connsiteY243" fmla="*/ 475786 h 6857999"/>
              <a:gd name="connsiteX244" fmla="*/ 9951114 w 12191998"/>
              <a:gd name="connsiteY244" fmla="*/ 482032 h 6857999"/>
              <a:gd name="connsiteX245" fmla="*/ 9934017 w 12191998"/>
              <a:gd name="connsiteY245" fmla="*/ 484202 h 6857999"/>
              <a:gd name="connsiteX246" fmla="*/ 9901357 w 12191998"/>
              <a:gd name="connsiteY246" fmla="*/ 481873 h 6857999"/>
              <a:gd name="connsiteX247" fmla="*/ 9872985 w 12191998"/>
              <a:gd name="connsiteY247" fmla="*/ 468640 h 6857999"/>
              <a:gd name="connsiteX248" fmla="*/ 9876505 w 12191998"/>
              <a:gd name="connsiteY248" fmla="*/ 495292 h 6857999"/>
              <a:gd name="connsiteX249" fmla="*/ 9907921 w 12191998"/>
              <a:gd name="connsiteY249" fmla="*/ 501988 h 6857999"/>
              <a:gd name="connsiteX250" fmla="*/ 9938199 w 12191998"/>
              <a:gd name="connsiteY250" fmla="*/ 504370 h 6857999"/>
              <a:gd name="connsiteX251" fmla="*/ 9965142 w 12191998"/>
              <a:gd name="connsiteY251" fmla="*/ 500929 h 6857999"/>
              <a:gd name="connsiteX252" fmla="*/ 9989730 w 12191998"/>
              <a:gd name="connsiteY252" fmla="*/ 490554 h 6857999"/>
              <a:gd name="connsiteX253" fmla="*/ 10007515 w 12191998"/>
              <a:gd name="connsiteY253" fmla="*/ 472372 h 6857999"/>
              <a:gd name="connsiteX254" fmla="*/ 10014344 w 12191998"/>
              <a:gd name="connsiteY254" fmla="*/ 445905 h 6857999"/>
              <a:gd name="connsiteX255" fmla="*/ 10008891 w 12191998"/>
              <a:gd name="connsiteY255" fmla="*/ 422614 h 6857999"/>
              <a:gd name="connsiteX256" fmla="*/ 9994652 w 12191998"/>
              <a:gd name="connsiteY256" fmla="*/ 406178 h 6857999"/>
              <a:gd name="connsiteX257" fmla="*/ 9974988 w 12191998"/>
              <a:gd name="connsiteY257" fmla="*/ 394453 h 6857999"/>
              <a:gd name="connsiteX258" fmla="*/ 9953152 w 12191998"/>
              <a:gd name="connsiteY258" fmla="*/ 385269 h 6857999"/>
              <a:gd name="connsiteX259" fmla="*/ 9936637 w 12191998"/>
              <a:gd name="connsiteY259" fmla="*/ 378467 h 6857999"/>
              <a:gd name="connsiteX260" fmla="*/ 9922424 w 12191998"/>
              <a:gd name="connsiteY260" fmla="*/ 370845 h 6857999"/>
              <a:gd name="connsiteX261" fmla="*/ 9912473 w 12191998"/>
              <a:gd name="connsiteY261" fmla="*/ 361449 h 6857999"/>
              <a:gd name="connsiteX262" fmla="*/ 9908768 w 12191998"/>
              <a:gd name="connsiteY262" fmla="*/ 349327 h 6857999"/>
              <a:gd name="connsiteX263" fmla="*/ 9912208 w 12191998"/>
              <a:gd name="connsiteY263" fmla="*/ 337920 h 6857999"/>
              <a:gd name="connsiteX264" fmla="*/ 9921181 w 12191998"/>
              <a:gd name="connsiteY264" fmla="*/ 329689 h 6857999"/>
              <a:gd name="connsiteX265" fmla="*/ 9933964 w 12191998"/>
              <a:gd name="connsiteY265" fmla="*/ 324475 h 6857999"/>
              <a:gd name="connsiteX266" fmla="*/ 9948600 w 12191998"/>
              <a:gd name="connsiteY266" fmla="*/ 322728 h 6857999"/>
              <a:gd name="connsiteX267" fmla="*/ 9970832 w 12191998"/>
              <a:gd name="connsiteY267" fmla="*/ 326036 h 6857999"/>
              <a:gd name="connsiteX268" fmla="*/ 9987215 w 12191998"/>
              <a:gd name="connsiteY268" fmla="*/ 331330 h 6857999"/>
              <a:gd name="connsiteX269" fmla="*/ 9999496 w 12191998"/>
              <a:gd name="connsiteY269" fmla="*/ 337973 h 6857999"/>
              <a:gd name="connsiteX270" fmla="*/ 10009447 w 12191998"/>
              <a:gd name="connsiteY270" fmla="*/ 345013 h 6857999"/>
              <a:gd name="connsiteX271" fmla="*/ 10009633 w 12191998"/>
              <a:gd name="connsiteY271" fmla="*/ 333474 h 6857999"/>
              <a:gd name="connsiteX272" fmla="*/ 10008653 w 12191998"/>
              <a:gd name="connsiteY272" fmla="*/ 320028 h 6857999"/>
              <a:gd name="connsiteX273" fmla="*/ 9994202 w 12191998"/>
              <a:gd name="connsiteY273" fmla="*/ 312088 h 6857999"/>
              <a:gd name="connsiteX274" fmla="*/ 9980149 w 12191998"/>
              <a:gd name="connsiteY274" fmla="*/ 306795 h 6857999"/>
              <a:gd name="connsiteX275" fmla="*/ 9964110 w 12191998"/>
              <a:gd name="connsiteY275" fmla="*/ 304148 h 6857999"/>
              <a:gd name="connsiteX276" fmla="*/ 9944604 w 12191998"/>
              <a:gd name="connsiteY276" fmla="*/ 303381 h 6857999"/>
              <a:gd name="connsiteX277" fmla="*/ 11536104 w 12191998"/>
              <a:gd name="connsiteY277" fmla="*/ 303221 h 6857999"/>
              <a:gd name="connsiteX278" fmla="*/ 11536104 w 12191998"/>
              <a:gd name="connsiteY278" fmla="*/ 500584 h 6857999"/>
              <a:gd name="connsiteX279" fmla="*/ 11580833 w 12191998"/>
              <a:gd name="connsiteY279" fmla="*/ 500584 h 6857999"/>
              <a:gd name="connsiteX280" fmla="*/ 11580833 w 12191998"/>
              <a:gd name="connsiteY280" fmla="*/ 303221 h 6857999"/>
              <a:gd name="connsiteX281" fmla="*/ 11557648 w 12191998"/>
              <a:gd name="connsiteY281" fmla="*/ 207040 h 6857999"/>
              <a:gd name="connsiteX282" fmla="*/ 11537057 w 12191998"/>
              <a:gd name="connsiteY282" fmla="*/ 215695 h 6857999"/>
              <a:gd name="connsiteX283" fmla="*/ 11537030 w 12191998"/>
              <a:gd name="connsiteY283" fmla="*/ 215642 h 6857999"/>
              <a:gd name="connsiteX284" fmla="*/ 11537030 w 12191998"/>
              <a:gd name="connsiteY284" fmla="*/ 257248 h 6857999"/>
              <a:gd name="connsiteX285" fmla="*/ 11557542 w 12191998"/>
              <a:gd name="connsiteY285" fmla="*/ 265876 h 6857999"/>
              <a:gd name="connsiteX286" fmla="*/ 11567864 w 12191998"/>
              <a:gd name="connsiteY286" fmla="*/ 263520 h 6857999"/>
              <a:gd name="connsiteX287" fmla="*/ 11577286 w 12191998"/>
              <a:gd name="connsiteY287" fmla="*/ 257089 h 6857999"/>
              <a:gd name="connsiteX288" fmla="*/ 11584115 w 12191998"/>
              <a:gd name="connsiteY288" fmla="*/ 247667 h 6857999"/>
              <a:gd name="connsiteX289" fmla="*/ 11586761 w 12191998"/>
              <a:gd name="connsiteY289" fmla="*/ 236498 h 6857999"/>
              <a:gd name="connsiteX290" fmla="*/ 11578318 w 12191998"/>
              <a:gd name="connsiteY290" fmla="*/ 215695 h 6857999"/>
              <a:gd name="connsiteX291" fmla="*/ 11557648 w 12191998"/>
              <a:gd name="connsiteY291" fmla="*/ 207040 h 6857999"/>
              <a:gd name="connsiteX292" fmla="*/ 10843600 w 12191998"/>
              <a:gd name="connsiteY292" fmla="*/ 206645 h 6857999"/>
              <a:gd name="connsiteX293" fmla="*/ 10843600 w 12191998"/>
              <a:gd name="connsiteY293" fmla="*/ 303434 h 6857999"/>
              <a:gd name="connsiteX294" fmla="*/ 10797892 w 12191998"/>
              <a:gd name="connsiteY294" fmla="*/ 303434 h 6857999"/>
              <a:gd name="connsiteX295" fmla="*/ 10787808 w 12191998"/>
              <a:gd name="connsiteY295" fmla="*/ 303434 h 6857999"/>
              <a:gd name="connsiteX296" fmla="*/ 10779207 w 12191998"/>
              <a:gd name="connsiteY296" fmla="*/ 303434 h 6857999"/>
              <a:gd name="connsiteX297" fmla="*/ 10691602 w 12191998"/>
              <a:gd name="connsiteY297" fmla="*/ 332547 h 6857999"/>
              <a:gd name="connsiteX298" fmla="*/ 10662224 w 12191998"/>
              <a:gd name="connsiteY298" fmla="*/ 407634 h 6857999"/>
              <a:gd name="connsiteX299" fmla="*/ 10662224 w 12191998"/>
              <a:gd name="connsiteY299" fmla="*/ 500824 h 6857999"/>
              <a:gd name="connsiteX300" fmla="*/ 10706899 w 12191998"/>
              <a:gd name="connsiteY300" fmla="*/ 500824 h 6857999"/>
              <a:gd name="connsiteX301" fmla="*/ 10706899 w 12191998"/>
              <a:gd name="connsiteY301" fmla="*/ 391807 h 6857999"/>
              <a:gd name="connsiteX302" fmla="*/ 10712960 w 12191998"/>
              <a:gd name="connsiteY302" fmla="*/ 359226 h 6857999"/>
              <a:gd name="connsiteX303" fmla="*/ 10731646 w 12191998"/>
              <a:gd name="connsiteY303" fmla="*/ 337523 h 6857999"/>
              <a:gd name="connsiteX304" fmla="*/ 10753799 w 12191998"/>
              <a:gd name="connsiteY304" fmla="*/ 327995 h 6857999"/>
              <a:gd name="connsiteX305" fmla="*/ 10778016 w 12191998"/>
              <a:gd name="connsiteY305" fmla="*/ 325057 h 6857999"/>
              <a:gd name="connsiteX306" fmla="*/ 10787782 w 12191998"/>
              <a:gd name="connsiteY306" fmla="*/ 325322 h 6857999"/>
              <a:gd name="connsiteX307" fmla="*/ 10801571 w 12191998"/>
              <a:gd name="connsiteY307" fmla="*/ 326487 h 6857999"/>
              <a:gd name="connsiteX308" fmla="*/ 10814302 w 12191998"/>
              <a:gd name="connsiteY308" fmla="*/ 326831 h 6857999"/>
              <a:gd name="connsiteX309" fmla="*/ 10843600 w 12191998"/>
              <a:gd name="connsiteY309" fmla="*/ 326513 h 6857999"/>
              <a:gd name="connsiteX310" fmla="*/ 10843600 w 12191998"/>
              <a:gd name="connsiteY310" fmla="*/ 500691 h 6857999"/>
              <a:gd name="connsiteX311" fmla="*/ 10886794 w 12191998"/>
              <a:gd name="connsiteY311" fmla="*/ 500691 h 6857999"/>
              <a:gd name="connsiteX312" fmla="*/ 10886794 w 12191998"/>
              <a:gd name="connsiteY312" fmla="*/ 326513 h 6857999"/>
              <a:gd name="connsiteX313" fmla="*/ 10932132 w 12191998"/>
              <a:gd name="connsiteY313" fmla="*/ 326513 h 6857999"/>
              <a:gd name="connsiteX314" fmla="*/ 10932132 w 12191998"/>
              <a:gd name="connsiteY314" fmla="*/ 303434 h 6857999"/>
              <a:gd name="connsiteX315" fmla="*/ 10886794 w 12191998"/>
              <a:gd name="connsiteY315" fmla="*/ 303434 h 6857999"/>
              <a:gd name="connsiteX316" fmla="*/ 10886794 w 12191998"/>
              <a:gd name="connsiteY316" fmla="*/ 206645 h 6857999"/>
              <a:gd name="connsiteX317" fmla="*/ 11422733 w 12191998"/>
              <a:gd name="connsiteY317" fmla="*/ 206374 h 6857999"/>
              <a:gd name="connsiteX318" fmla="*/ 11422733 w 12191998"/>
              <a:gd name="connsiteY318" fmla="*/ 303269 h 6857999"/>
              <a:gd name="connsiteX319" fmla="*/ 11376945 w 12191998"/>
              <a:gd name="connsiteY319" fmla="*/ 303269 h 6857999"/>
              <a:gd name="connsiteX320" fmla="*/ 11376945 w 12191998"/>
              <a:gd name="connsiteY320" fmla="*/ 326375 h 6857999"/>
              <a:gd name="connsiteX321" fmla="*/ 11422733 w 12191998"/>
              <a:gd name="connsiteY321" fmla="*/ 326375 h 6857999"/>
              <a:gd name="connsiteX322" fmla="*/ 11422733 w 12191998"/>
              <a:gd name="connsiteY322" fmla="*/ 500765 h 6857999"/>
              <a:gd name="connsiteX323" fmla="*/ 11465953 w 12191998"/>
              <a:gd name="connsiteY323" fmla="*/ 500765 h 6857999"/>
              <a:gd name="connsiteX324" fmla="*/ 11465953 w 12191998"/>
              <a:gd name="connsiteY324" fmla="*/ 326375 h 6857999"/>
              <a:gd name="connsiteX325" fmla="*/ 11511370 w 12191998"/>
              <a:gd name="connsiteY325" fmla="*/ 326375 h 6857999"/>
              <a:gd name="connsiteX326" fmla="*/ 11511370 w 12191998"/>
              <a:gd name="connsiteY326" fmla="*/ 303269 h 6857999"/>
              <a:gd name="connsiteX327" fmla="*/ 11465953 w 12191998"/>
              <a:gd name="connsiteY327" fmla="*/ 303269 h 6857999"/>
              <a:gd name="connsiteX328" fmla="*/ 11465953 w 12191998"/>
              <a:gd name="connsiteY328" fmla="*/ 206374 h 6857999"/>
              <a:gd name="connsiteX329" fmla="*/ 0 w 12191998"/>
              <a:gd name="connsiteY329" fmla="*/ 0 h 6857999"/>
              <a:gd name="connsiteX330" fmla="*/ 12191998 w 12191998"/>
              <a:gd name="connsiteY330" fmla="*/ 0 h 6857999"/>
              <a:gd name="connsiteX331" fmla="*/ 12191998 w 12191998"/>
              <a:gd name="connsiteY331" fmla="*/ 6857999 h 6857999"/>
              <a:gd name="connsiteX332" fmla="*/ 0 w 12191998"/>
              <a:gd name="connsiteY33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12191998" h="6857999">
                <a:moveTo>
                  <a:pt x="11275644" y="327254"/>
                </a:moveTo>
                <a:cubicBezTo>
                  <a:pt x="11283442" y="326919"/>
                  <a:pt x="11291239" y="327878"/>
                  <a:pt x="11298723" y="330085"/>
                </a:cubicBezTo>
                <a:cubicBezTo>
                  <a:pt x="11305642" y="332154"/>
                  <a:pt x="11311877" y="336051"/>
                  <a:pt x="11316774" y="341361"/>
                </a:cubicBezTo>
                <a:cubicBezTo>
                  <a:pt x="11322250" y="347615"/>
                  <a:pt x="11326199" y="355052"/>
                  <a:pt x="11328313" y="363089"/>
                </a:cubicBezTo>
                <a:cubicBezTo>
                  <a:pt x="11331262" y="374108"/>
                  <a:pt x="11332635" y="385485"/>
                  <a:pt x="11332389" y="396887"/>
                </a:cubicBezTo>
                <a:lnTo>
                  <a:pt x="11332389" y="410969"/>
                </a:lnTo>
                <a:cubicBezTo>
                  <a:pt x="11332654" y="422377"/>
                  <a:pt x="11331291" y="433766"/>
                  <a:pt x="11328340" y="444792"/>
                </a:cubicBezTo>
                <a:cubicBezTo>
                  <a:pt x="11326217" y="452827"/>
                  <a:pt x="11322268" y="460266"/>
                  <a:pt x="11316800" y="466522"/>
                </a:cubicBezTo>
                <a:cubicBezTo>
                  <a:pt x="11311867" y="471839"/>
                  <a:pt x="11305597" y="475732"/>
                  <a:pt x="11298644" y="477796"/>
                </a:cubicBezTo>
                <a:cubicBezTo>
                  <a:pt x="11291159" y="479999"/>
                  <a:pt x="11283359" y="480947"/>
                  <a:pt x="11275565" y="480602"/>
                </a:cubicBezTo>
                <a:cubicBezTo>
                  <a:pt x="11267747" y="480943"/>
                  <a:pt x="11259929" y="479922"/>
                  <a:pt x="11252460" y="477586"/>
                </a:cubicBezTo>
                <a:cubicBezTo>
                  <a:pt x="11245560" y="475389"/>
                  <a:pt x="11239351" y="471440"/>
                  <a:pt x="11234436" y="466124"/>
                </a:cubicBezTo>
                <a:cubicBezTo>
                  <a:pt x="11228983" y="459927"/>
                  <a:pt x="11225035" y="452552"/>
                  <a:pt x="11222896" y="444581"/>
                </a:cubicBezTo>
                <a:lnTo>
                  <a:pt x="11222975" y="444581"/>
                </a:lnTo>
                <a:cubicBezTo>
                  <a:pt x="11220001" y="433631"/>
                  <a:pt x="11218630" y="422310"/>
                  <a:pt x="11218900" y="410969"/>
                </a:cubicBezTo>
                <a:lnTo>
                  <a:pt x="11218900" y="396887"/>
                </a:lnTo>
                <a:cubicBezTo>
                  <a:pt x="11218638" y="385546"/>
                  <a:pt x="11220001" y="374226"/>
                  <a:pt x="11222949" y="363275"/>
                </a:cubicBezTo>
                <a:cubicBezTo>
                  <a:pt x="11225114" y="355313"/>
                  <a:pt x="11229071" y="347956"/>
                  <a:pt x="11234515" y="341757"/>
                </a:cubicBezTo>
                <a:cubicBezTo>
                  <a:pt x="11239433" y="336439"/>
                  <a:pt x="11245642" y="332484"/>
                  <a:pt x="11252539" y="330271"/>
                </a:cubicBezTo>
                <a:cubicBezTo>
                  <a:pt x="11260008" y="327934"/>
                  <a:pt x="11267826" y="326911"/>
                  <a:pt x="11275644" y="327254"/>
                </a:cubicBezTo>
                <a:close/>
                <a:moveTo>
                  <a:pt x="10524094" y="327253"/>
                </a:moveTo>
                <a:cubicBezTo>
                  <a:pt x="10531848" y="326917"/>
                  <a:pt x="10539603" y="327931"/>
                  <a:pt x="10547014" y="330244"/>
                </a:cubicBezTo>
                <a:cubicBezTo>
                  <a:pt x="10553869" y="332465"/>
                  <a:pt x="10560033" y="336421"/>
                  <a:pt x="10564905" y="341731"/>
                </a:cubicBezTo>
                <a:cubicBezTo>
                  <a:pt x="10570329" y="347921"/>
                  <a:pt x="10574259" y="355274"/>
                  <a:pt x="10576392" y="363222"/>
                </a:cubicBezTo>
                <a:cubicBezTo>
                  <a:pt x="10579317" y="374171"/>
                  <a:pt x="10580672" y="385478"/>
                  <a:pt x="10580415" y="396808"/>
                </a:cubicBezTo>
                <a:lnTo>
                  <a:pt x="10580415" y="397602"/>
                </a:lnTo>
                <a:cubicBezTo>
                  <a:pt x="10580396" y="424421"/>
                  <a:pt x="10575228" y="445065"/>
                  <a:pt x="10564905" y="459535"/>
                </a:cubicBezTo>
                <a:cubicBezTo>
                  <a:pt x="10554583" y="474004"/>
                  <a:pt x="10540979" y="480973"/>
                  <a:pt x="10524094" y="480444"/>
                </a:cubicBezTo>
                <a:cubicBezTo>
                  <a:pt x="10516352" y="480785"/>
                  <a:pt x="10508605" y="479835"/>
                  <a:pt x="10501173" y="477638"/>
                </a:cubicBezTo>
                <a:cubicBezTo>
                  <a:pt x="10494305" y="475558"/>
                  <a:pt x="10488123" y="471662"/>
                  <a:pt x="10483282" y="466363"/>
                </a:cubicBezTo>
                <a:cubicBezTo>
                  <a:pt x="10477824" y="460120"/>
                  <a:pt x="10473899" y="452688"/>
                  <a:pt x="10471822" y="444660"/>
                </a:cubicBezTo>
                <a:cubicBezTo>
                  <a:pt x="10468908" y="433647"/>
                  <a:pt x="10467553" y="422277"/>
                  <a:pt x="10467799" y="410889"/>
                </a:cubicBezTo>
                <a:lnTo>
                  <a:pt x="10467799" y="396808"/>
                </a:lnTo>
                <a:cubicBezTo>
                  <a:pt x="10467550" y="385417"/>
                  <a:pt x="10468905" y="374049"/>
                  <a:pt x="10471822" y="363037"/>
                </a:cubicBezTo>
                <a:cubicBezTo>
                  <a:pt x="10473913" y="355006"/>
                  <a:pt x="10477835" y="347569"/>
                  <a:pt x="10483282" y="341307"/>
                </a:cubicBezTo>
                <a:cubicBezTo>
                  <a:pt x="10488131" y="336024"/>
                  <a:pt x="10494311" y="332139"/>
                  <a:pt x="10501173" y="330059"/>
                </a:cubicBezTo>
                <a:cubicBezTo>
                  <a:pt x="10508605" y="327862"/>
                  <a:pt x="10516352" y="326912"/>
                  <a:pt x="10524094" y="327253"/>
                </a:cubicBezTo>
                <a:close/>
                <a:moveTo>
                  <a:pt x="11043478" y="327227"/>
                </a:moveTo>
                <a:cubicBezTo>
                  <a:pt x="11051222" y="326907"/>
                  <a:pt x="11058964" y="327865"/>
                  <a:pt x="11066398" y="330059"/>
                </a:cubicBezTo>
                <a:cubicBezTo>
                  <a:pt x="11073261" y="332140"/>
                  <a:pt x="11079441" y="336025"/>
                  <a:pt x="11084290" y="341308"/>
                </a:cubicBezTo>
                <a:cubicBezTo>
                  <a:pt x="11089726" y="347575"/>
                  <a:pt x="11093648" y="355010"/>
                  <a:pt x="11095750" y="363037"/>
                </a:cubicBezTo>
                <a:cubicBezTo>
                  <a:pt x="11098666" y="374050"/>
                  <a:pt x="11100022" y="385417"/>
                  <a:pt x="11099773" y="396809"/>
                </a:cubicBezTo>
                <a:lnTo>
                  <a:pt x="11099773" y="410889"/>
                </a:lnTo>
                <a:cubicBezTo>
                  <a:pt x="11100046" y="422275"/>
                  <a:pt x="11098717" y="433643"/>
                  <a:pt x="11095829" y="444661"/>
                </a:cubicBezTo>
                <a:cubicBezTo>
                  <a:pt x="11093733" y="452691"/>
                  <a:pt x="11089813" y="460125"/>
                  <a:pt x="11084369" y="466390"/>
                </a:cubicBezTo>
                <a:cubicBezTo>
                  <a:pt x="11079521" y="471673"/>
                  <a:pt x="11073340" y="475558"/>
                  <a:pt x="11066478" y="477639"/>
                </a:cubicBezTo>
                <a:cubicBezTo>
                  <a:pt x="11059046" y="479835"/>
                  <a:pt x="11051299" y="480785"/>
                  <a:pt x="11043557" y="480444"/>
                </a:cubicBezTo>
                <a:cubicBezTo>
                  <a:pt x="11035792" y="480783"/>
                  <a:pt x="11028024" y="479761"/>
                  <a:pt x="11020611" y="477427"/>
                </a:cubicBezTo>
                <a:cubicBezTo>
                  <a:pt x="11013753" y="475227"/>
                  <a:pt x="11007586" y="471276"/>
                  <a:pt x="11002719" y="465967"/>
                </a:cubicBezTo>
                <a:cubicBezTo>
                  <a:pt x="10997315" y="459768"/>
                  <a:pt x="10993395" y="452418"/>
                  <a:pt x="10991259" y="444476"/>
                </a:cubicBezTo>
                <a:cubicBezTo>
                  <a:pt x="10988308" y="433532"/>
                  <a:pt x="10986926" y="422222"/>
                  <a:pt x="10987157" y="410889"/>
                </a:cubicBezTo>
                <a:lnTo>
                  <a:pt x="10987157" y="396809"/>
                </a:lnTo>
                <a:cubicBezTo>
                  <a:pt x="10986897" y="385478"/>
                  <a:pt x="10988252" y="374169"/>
                  <a:pt x="10991180" y="363222"/>
                </a:cubicBezTo>
                <a:cubicBezTo>
                  <a:pt x="10993316" y="355280"/>
                  <a:pt x="10997235" y="347930"/>
                  <a:pt x="11002640" y="341731"/>
                </a:cubicBezTo>
                <a:cubicBezTo>
                  <a:pt x="11007512" y="336422"/>
                  <a:pt x="11013676" y="332465"/>
                  <a:pt x="11020531" y="330245"/>
                </a:cubicBezTo>
                <a:cubicBezTo>
                  <a:pt x="11027947" y="327921"/>
                  <a:pt x="11035713" y="326902"/>
                  <a:pt x="11043478" y="327227"/>
                </a:cubicBezTo>
                <a:close/>
                <a:moveTo>
                  <a:pt x="11689982" y="305523"/>
                </a:moveTo>
                <a:cubicBezTo>
                  <a:pt x="11674626" y="308543"/>
                  <a:pt x="11660149" y="314993"/>
                  <a:pt x="11647635" y="324394"/>
                </a:cubicBezTo>
                <a:cubicBezTo>
                  <a:pt x="11635723" y="333628"/>
                  <a:pt x="11626174" y="345557"/>
                  <a:pt x="11619766" y="359198"/>
                </a:cubicBezTo>
                <a:cubicBezTo>
                  <a:pt x="11612890" y="373734"/>
                  <a:pt x="11609423" y="389648"/>
                  <a:pt x="11609629" y="405727"/>
                </a:cubicBezTo>
                <a:cubicBezTo>
                  <a:pt x="11609500" y="419291"/>
                  <a:pt x="11611924" y="432760"/>
                  <a:pt x="11616775" y="445427"/>
                </a:cubicBezTo>
                <a:cubicBezTo>
                  <a:pt x="11621277" y="457194"/>
                  <a:pt x="11628182" y="467892"/>
                  <a:pt x="11637049" y="476843"/>
                </a:cubicBezTo>
                <a:cubicBezTo>
                  <a:pt x="11645891" y="485667"/>
                  <a:pt x="11656412" y="492633"/>
                  <a:pt x="11667988" y="497329"/>
                </a:cubicBezTo>
                <a:cubicBezTo>
                  <a:pt x="11680497" y="502307"/>
                  <a:pt x="11693889" y="504676"/>
                  <a:pt x="11707345" y="504289"/>
                </a:cubicBezTo>
                <a:cubicBezTo>
                  <a:pt x="11717910" y="504144"/>
                  <a:pt x="11728460" y="503411"/>
                  <a:pt x="11738946" y="502093"/>
                </a:cubicBezTo>
                <a:cubicBezTo>
                  <a:pt x="11746537" y="501105"/>
                  <a:pt x="11754045" y="499576"/>
                  <a:pt x="11761416" y="497514"/>
                </a:cubicBezTo>
                <a:cubicBezTo>
                  <a:pt x="11767242" y="495841"/>
                  <a:pt x="11772953" y="493790"/>
                  <a:pt x="11778514" y="491374"/>
                </a:cubicBezTo>
                <a:cubicBezTo>
                  <a:pt x="11783516" y="489124"/>
                  <a:pt x="11788836" y="486795"/>
                  <a:pt x="11794394" y="484413"/>
                </a:cubicBezTo>
                <a:lnTo>
                  <a:pt x="11793626" y="471682"/>
                </a:lnTo>
                <a:cubicBezTo>
                  <a:pt x="11772418" y="478881"/>
                  <a:pt x="11753325" y="481599"/>
                  <a:pt x="11736352" y="479834"/>
                </a:cubicBezTo>
                <a:cubicBezTo>
                  <a:pt x="11721126" y="478638"/>
                  <a:pt x="11706312" y="474302"/>
                  <a:pt x="11692841" y="467103"/>
                </a:cubicBezTo>
                <a:cubicBezTo>
                  <a:pt x="11681611" y="461077"/>
                  <a:pt x="11671837" y="452668"/>
                  <a:pt x="11664204" y="442463"/>
                </a:cubicBezTo>
                <a:cubicBezTo>
                  <a:pt x="11657841" y="434306"/>
                  <a:pt x="11653667" y="424659"/>
                  <a:pt x="11652082" y="414434"/>
                </a:cubicBezTo>
                <a:cubicBezTo>
                  <a:pt x="11650131" y="401871"/>
                  <a:pt x="11650608" y="389050"/>
                  <a:pt x="11653485" y="376666"/>
                </a:cubicBezTo>
                <a:cubicBezTo>
                  <a:pt x="11655742" y="367350"/>
                  <a:pt x="11660167" y="358698"/>
                  <a:pt x="11666401" y="351417"/>
                </a:cubicBezTo>
                <a:cubicBezTo>
                  <a:pt x="11672078" y="345033"/>
                  <a:pt x="11679065" y="339951"/>
                  <a:pt x="11686886" y="336516"/>
                </a:cubicBezTo>
                <a:cubicBezTo>
                  <a:pt x="11694699" y="333038"/>
                  <a:pt x="11702986" y="330736"/>
                  <a:pt x="11711473" y="329688"/>
                </a:cubicBezTo>
                <a:cubicBezTo>
                  <a:pt x="11718024" y="329553"/>
                  <a:pt x="11724564" y="330220"/>
                  <a:pt x="11730953" y="331673"/>
                </a:cubicBezTo>
                <a:cubicBezTo>
                  <a:pt x="11735963" y="332861"/>
                  <a:pt x="11740693" y="335021"/>
                  <a:pt x="11744874" y="338025"/>
                </a:cubicBezTo>
                <a:cubicBezTo>
                  <a:pt x="11749032" y="341127"/>
                  <a:pt x="11752656" y="344890"/>
                  <a:pt x="11755593" y="349167"/>
                </a:cubicBezTo>
                <a:cubicBezTo>
                  <a:pt x="11758770" y="353640"/>
                  <a:pt x="11762237" y="358933"/>
                  <a:pt x="11765942" y="365047"/>
                </a:cubicBezTo>
                <a:cubicBezTo>
                  <a:pt x="11771310" y="360302"/>
                  <a:pt x="11776958" y="355882"/>
                  <a:pt x="11782854" y="351814"/>
                </a:cubicBezTo>
                <a:cubicBezTo>
                  <a:pt x="11785469" y="349972"/>
                  <a:pt x="11788254" y="348376"/>
                  <a:pt x="11791165" y="347050"/>
                </a:cubicBezTo>
                <a:cubicBezTo>
                  <a:pt x="11792912" y="346256"/>
                  <a:pt x="11793732" y="346123"/>
                  <a:pt x="11793573" y="346256"/>
                </a:cubicBezTo>
                <a:cubicBezTo>
                  <a:pt x="11793415" y="346388"/>
                  <a:pt x="11793097" y="345938"/>
                  <a:pt x="11792568" y="344880"/>
                </a:cubicBezTo>
                <a:cubicBezTo>
                  <a:pt x="11788537" y="337329"/>
                  <a:pt x="11783153" y="330582"/>
                  <a:pt x="11776688" y="324976"/>
                </a:cubicBezTo>
                <a:cubicBezTo>
                  <a:pt x="11769031" y="317830"/>
                  <a:pt x="11757772" y="311875"/>
                  <a:pt x="11742916" y="307111"/>
                </a:cubicBezTo>
                <a:cubicBezTo>
                  <a:pt x="11725609" y="302649"/>
                  <a:pt x="11707525" y="302106"/>
                  <a:pt x="11689982" y="305523"/>
                </a:cubicBezTo>
                <a:close/>
                <a:moveTo>
                  <a:pt x="11896423" y="303750"/>
                </a:moveTo>
                <a:cubicBezTo>
                  <a:pt x="11887361" y="303718"/>
                  <a:pt x="11878333" y="304902"/>
                  <a:pt x="11869586" y="307270"/>
                </a:cubicBezTo>
                <a:cubicBezTo>
                  <a:pt x="11861461" y="309401"/>
                  <a:pt x="11853756" y="312889"/>
                  <a:pt x="11846798" y="317592"/>
                </a:cubicBezTo>
                <a:cubicBezTo>
                  <a:pt x="11840354" y="321883"/>
                  <a:pt x="11834933" y="327539"/>
                  <a:pt x="11830918" y="334161"/>
                </a:cubicBezTo>
                <a:cubicBezTo>
                  <a:pt x="11826983" y="340748"/>
                  <a:pt x="11824958" y="348299"/>
                  <a:pt x="11825069" y="355969"/>
                </a:cubicBezTo>
                <a:cubicBezTo>
                  <a:pt x="11824788" y="364426"/>
                  <a:pt x="11826665" y="372816"/>
                  <a:pt x="11830521" y="380345"/>
                </a:cubicBezTo>
                <a:cubicBezTo>
                  <a:pt x="11834070" y="386846"/>
                  <a:pt x="11838916" y="392549"/>
                  <a:pt x="11844760" y="397099"/>
                </a:cubicBezTo>
                <a:cubicBezTo>
                  <a:pt x="11850816" y="401765"/>
                  <a:pt x="11857454" y="405626"/>
                  <a:pt x="11864504" y="408585"/>
                </a:cubicBezTo>
                <a:cubicBezTo>
                  <a:pt x="11871783" y="411709"/>
                  <a:pt x="11879220" y="414514"/>
                  <a:pt x="11886763" y="417161"/>
                </a:cubicBezTo>
                <a:cubicBezTo>
                  <a:pt x="11892586" y="419252"/>
                  <a:pt x="11897879" y="421316"/>
                  <a:pt x="11903172" y="423407"/>
                </a:cubicBezTo>
                <a:cubicBezTo>
                  <a:pt x="11908029" y="425310"/>
                  <a:pt x="11912669" y="427724"/>
                  <a:pt x="11917015" y="430606"/>
                </a:cubicBezTo>
                <a:cubicBezTo>
                  <a:pt x="11920815" y="433104"/>
                  <a:pt x="11924126" y="436280"/>
                  <a:pt x="11926781" y="439975"/>
                </a:cubicBezTo>
                <a:cubicBezTo>
                  <a:pt x="11929303" y="443564"/>
                  <a:pt x="11930603" y="447870"/>
                  <a:pt x="11930486" y="452256"/>
                </a:cubicBezTo>
                <a:cubicBezTo>
                  <a:pt x="11930589" y="457033"/>
                  <a:pt x="11929383" y="461747"/>
                  <a:pt x="11926993" y="465886"/>
                </a:cubicBezTo>
                <a:cubicBezTo>
                  <a:pt x="11924534" y="469896"/>
                  <a:pt x="11921194" y="473289"/>
                  <a:pt x="11917226" y="475811"/>
                </a:cubicBezTo>
                <a:cubicBezTo>
                  <a:pt x="11912838" y="478649"/>
                  <a:pt x="11908021" y="480758"/>
                  <a:pt x="11902961" y="482057"/>
                </a:cubicBezTo>
                <a:cubicBezTo>
                  <a:pt x="11897435" y="483585"/>
                  <a:pt x="11891731" y="484379"/>
                  <a:pt x="11885996" y="484413"/>
                </a:cubicBezTo>
                <a:cubicBezTo>
                  <a:pt x="11875062" y="485067"/>
                  <a:pt x="11864092" y="484283"/>
                  <a:pt x="11853362" y="482084"/>
                </a:cubicBezTo>
                <a:cubicBezTo>
                  <a:pt x="11843162" y="479554"/>
                  <a:pt x="11833552" y="475057"/>
                  <a:pt x="11825069" y="468850"/>
                </a:cubicBezTo>
                <a:lnTo>
                  <a:pt x="11828563" y="495317"/>
                </a:lnTo>
                <a:cubicBezTo>
                  <a:pt x="11838824" y="498380"/>
                  <a:pt x="11849310" y="500619"/>
                  <a:pt x="11859926" y="502013"/>
                </a:cubicBezTo>
                <a:cubicBezTo>
                  <a:pt x="11870176" y="503284"/>
                  <a:pt x="11880252" y="504070"/>
                  <a:pt x="11890151" y="504369"/>
                </a:cubicBezTo>
                <a:cubicBezTo>
                  <a:pt x="11899181" y="504335"/>
                  <a:pt x="11908172" y="503215"/>
                  <a:pt x="11916935" y="501034"/>
                </a:cubicBezTo>
                <a:cubicBezTo>
                  <a:pt x="11925648" y="498994"/>
                  <a:pt x="11933951" y="495495"/>
                  <a:pt x="11941496" y="490686"/>
                </a:cubicBezTo>
                <a:cubicBezTo>
                  <a:pt x="11948717" y="486067"/>
                  <a:pt x="11954783" y="479855"/>
                  <a:pt x="11959229" y="472529"/>
                </a:cubicBezTo>
                <a:cubicBezTo>
                  <a:pt x="11963959" y="464528"/>
                  <a:pt x="11966335" y="455355"/>
                  <a:pt x="11966084" y="446063"/>
                </a:cubicBezTo>
                <a:cubicBezTo>
                  <a:pt x="11966330" y="437969"/>
                  <a:pt x="11964440" y="429955"/>
                  <a:pt x="11960605" y="422825"/>
                </a:cubicBezTo>
                <a:cubicBezTo>
                  <a:pt x="11957001" y="416475"/>
                  <a:pt x="11952181" y="410901"/>
                  <a:pt x="11946419" y="406415"/>
                </a:cubicBezTo>
                <a:cubicBezTo>
                  <a:pt x="11940361" y="401736"/>
                  <a:pt x="11933758" y="397808"/>
                  <a:pt x="11926754" y="394717"/>
                </a:cubicBezTo>
                <a:cubicBezTo>
                  <a:pt x="11919502" y="391461"/>
                  <a:pt x="11912251" y="388418"/>
                  <a:pt x="11904972" y="385533"/>
                </a:cubicBezTo>
                <a:cubicBezTo>
                  <a:pt x="11899282" y="383204"/>
                  <a:pt x="11893724" y="380928"/>
                  <a:pt x="11888430" y="378704"/>
                </a:cubicBezTo>
                <a:cubicBezTo>
                  <a:pt x="11883441" y="376682"/>
                  <a:pt x="11878685" y="374126"/>
                  <a:pt x="11874244" y="371082"/>
                </a:cubicBezTo>
                <a:cubicBezTo>
                  <a:pt x="11870423" y="368552"/>
                  <a:pt x="11867064" y="365384"/>
                  <a:pt x="11864319" y="361713"/>
                </a:cubicBezTo>
                <a:cubicBezTo>
                  <a:pt x="11861808" y="358187"/>
                  <a:pt x="11860508" y="353945"/>
                  <a:pt x="11860614" y="349617"/>
                </a:cubicBezTo>
                <a:cubicBezTo>
                  <a:pt x="11860513" y="345499"/>
                  <a:pt x="11861747" y="341460"/>
                  <a:pt x="11864134" y="338104"/>
                </a:cubicBezTo>
                <a:cubicBezTo>
                  <a:pt x="11866519" y="334783"/>
                  <a:pt x="11869565" y="331988"/>
                  <a:pt x="11873080" y="329900"/>
                </a:cubicBezTo>
                <a:cubicBezTo>
                  <a:pt x="11877005" y="327555"/>
                  <a:pt x="11881274" y="325839"/>
                  <a:pt x="11885731" y="324818"/>
                </a:cubicBezTo>
                <a:cubicBezTo>
                  <a:pt x="11890503" y="323648"/>
                  <a:pt x="11895399" y="323053"/>
                  <a:pt x="11900314" y="323045"/>
                </a:cubicBezTo>
                <a:cubicBezTo>
                  <a:pt x="11907772" y="323669"/>
                  <a:pt x="11915180" y="324783"/>
                  <a:pt x="11922493" y="326379"/>
                </a:cubicBezTo>
                <a:cubicBezTo>
                  <a:pt x="11928099" y="327626"/>
                  <a:pt x="11933575" y="329399"/>
                  <a:pt x="11938850" y="331673"/>
                </a:cubicBezTo>
                <a:cubicBezTo>
                  <a:pt x="11943111" y="333547"/>
                  <a:pt x="11947208" y="335770"/>
                  <a:pt x="11951104" y="338316"/>
                </a:cubicBezTo>
                <a:cubicBezTo>
                  <a:pt x="11954597" y="340664"/>
                  <a:pt x="11957906" y="343001"/>
                  <a:pt x="11961029" y="345330"/>
                </a:cubicBezTo>
                <a:cubicBezTo>
                  <a:pt x="11961029" y="341439"/>
                  <a:pt x="11961241" y="337601"/>
                  <a:pt x="11961241" y="333843"/>
                </a:cubicBezTo>
                <a:cubicBezTo>
                  <a:pt x="11961312" y="329341"/>
                  <a:pt x="11960986" y="324842"/>
                  <a:pt x="11960261" y="320398"/>
                </a:cubicBezTo>
                <a:cubicBezTo>
                  <a:pt x="11955074" y="317293"/>
                  <a:pt x="11950257" y="314647"/>
                  <a:pt x="11945810" y="312458"/>
                </a:cubicBezTo>
                <a:cubicBezTo>
                  <a:pt x="11941330" y="310216"/>
                  <a:pt x="11936629" y="308440"/>
                  <a:pt x="11931783" y="307164"/>
                </a:cubicBezTo>
                <a:cubicBezTo>
                  <a:pt x="11926572" y="305852"/>
                  <a:pt x="11921260" y="304965"/>
                  <a:pt x="11915903" y="304518"/>
                </a:cubicBezTo>
                <a:cubicBezTo>
                  <a:pt x="11910205" y="304007"/>
                  <a:pt x="11903710" y="303750"/>
                  <a:pt x="11896423" y="303750"/>
                </a:cubicBezTo>
                <a:close/>
                <a:moveTo>
                  <a:pt x="10291530" y="303512"/>
                </a:moveTo>
                <a:cubicBezTo>
                  <a:pt x="10276669" y="303219"/>
                  <a:pt x="10261890" y="305815"/>
                  <a:pt x="10248019" y="311161"/>
                </a:cubicBezTo>
                <a:cubicBezTo>
                  <a:pt x="10235923" y="315973"/>
                  <a:pt x="10225159" y="323614"/>
                  <a:pt x="10216629" y="333446"/>
                </a:cubicBezTo>
                <a:cubicBezTo>
                  <a:pt x="10208639" y="323942"/>
                  <a:pt x="10198341" y="316651"/>
                  <a:pt x="10186722" y="312273"/>
                </a:cubicBezTo>
                <a:cubicBezTo>
                  <a:pt x="10172210" y="307056"/>
                  <a:pt x="10156854" y="304590"/>
                  <a:pt x="10141437" y="304995"/>
                </a:cubicBezTo>
                <a:cubicBezTo>
                  <a:pt x="10109677" y="304995"/>
                  <a:pt x="10085335" y="314213"/>
                  <a:pt x="10068415" y="332652"/>
                </a:cubicBezTo>
                <a:cubicBezTo>
                  <a:pt x="10051495" y="351092"/>
                  <a:pt x="10043034" y="376262"/>
                  <a:pt x="10043034" y="408162"/>
                </a:cubicBezTo>
                <a:lnTo>
                  <a:pt x="10043034" y="500373"/>
                </a:lnTo>
                <a:lnTo>
                  <a:pt x="10088027" y="500373"/>
                </a:lnTo>
                <a:lnTo>
                  <a:pt x="10088027" y="395961"/>
                </a:lnTo>
                <a:cubicBezTo>
                  <a:pt x="10087781" y="384853"/>
                  <a:pt x="10089118" y="373766"/>
                  <a:pt x="10091997" y="363036"/>
                </a:cubicBezTo>
                <a:cubicBezTo>
                  <a:pt x="10094067" y="355202"/>
                  <a:pt x="10097928" y="347953"/>
                  <a:pt x="10103272" y="341863"/>
                </a:cubicBezTo>
                <a:cubicBezTo>
                  <a:pt x="10108065" y="336697"/>
                  <a:pt x="10114150" y="332904"/>
                  <a:pt x="10120899" y="330879"/>
                </a:cubicBezTo>
                <a:cubicBezTo>
                  <a:pt x="10128230" y="328775"/>
                  <a:pt x="10135855" y="327880"/>
                  <a:pt x="10143475" y="328232"/>
                </a:cubicBezTo>
                <a:cubicBezTo>
                  <a:pt x="10150785" y="327859"/>
                  <a:pt x="10158101" y="328857"/>
                  <a:pt x="10165045" y="331170"/>
                </a:cubicBezTo>
                <a:cubicBezTo>
                  <a:pt x="10171210" y="333354"/>
                  <a:pt x="10176633" y="337234"/>
                  <a:pt x="10180687" y="342366"/>
                </a:cubicBezTo>
                <a:cubicBezTo>
                  <a:pt x="10185345" y="348530"/>
                  <a:pt x="10188649" y="355610"/>
                  <a:pt x="10190374" y="363142"/>
                </a:cubicBezTo>
                <a:cubicBezTo>
                  <a:pt x="10192838" y="373668"/>
                  <a:pt x="10193976" y="384464"/>
                  <a:pt x="10193762" y="395273"/>
                </a:cubicBezTo>
                <a:lnTo>
                  <a:pt x="10193762" y="500267"/>
                </a:lnTo>
                <a:lnTo>
                  <a:pt x="10238755" y="500267"/>
                </a:lnTo>
                <a:lnTo>
                  <a:pt x="10238755" y="412371"/>
                </a:lnTo>
                <a:cubicBezTo>
                  <a:pt x="10238755" y="405674"/>
                  <a:pt x="10238623" y="401228"/>
                  <a:pt x="10238385" y="399137"/>
                </a:cubicBezTo>
                <a:cubicBezTo>
                  <a:pt x="10238163" y="397584"/>
                  <a:pt x="10238030" y="396019"/>
                  <a:pt x="10237988" y="394452"/>
                </a:cubicBezTo>
                <a:cubicBezTo>
                  <a:pt x="10237739" y="383344"/>
                  <a:pt x="10239076" y="372257"/>
                  <a:pt x="10241958" y="361528"/>
                </a:cubicBezTo>
                <a:cubicBezTo>
                  <a:pt x="10244028" y="353694"/>
                  <a:pt x="10247889" y="346444"/>
                  <a:pt x="10253233" y="340354"/>
                </a:cubicBezTo>
                <a:cubicBezTo>
                  <a:pt x="10258013" y="335177"/>
                  <a:pt x="10264103" y="331393"/>
                  <a:pt x="10270860" y="329397"/>
                </a:cubicBezTo>
                <a:cubicBezTo>
                  <a:pt x="10278188" y="327280"/>
                  <a:pt x="10285816" y="326385"/>
                  <a:pt x="10293436" y="326750"/>
                </a:cubicBezTo>
                <a:cubicBezTo>
                  <a:pt x="10300815" y="326374"/>
                  <a:pt x="10308202" y="327372"/>
                  <a:pt x="10315218" y="329688"/>
                </a:cubicBezTo>
                <a:cubicBezTo>
                  <a:pt x="10321469" y="331821"/>
                  <a:pt x="10326977" y="335696"/>
                  <a:pt x="10331098" y="340857"/>
                </a:cubicBezTo>
                <a:cubicBezTo>
                  <a:pt x="10335769" y="347061"/>
                  <a:pt x="10339014" y="354218"/>
                  <a:pt x="10340600" y="361819"/>
                </a:cubicBezTo>
                <a:cubicBezTo>
                  <a:pt x="10342963" y="372586"/>
                  <a:pt x="10344064" y="383590"/>
                  <a:pt x="10343882" y="394611"/>
                </a:cubicBezTo>
                <a:lnTo>
                  <a:pt x="10343882" y="500479"/>
                </a:lnTo>
                <a:lnTo>
                  <a:pt x="10388875" y="500479"/>
                </a:lnTo>
                <a:lnTo>
                  <a:pt x="10388875" y="406627"/>
                </a:lnTo>
                <a:cubicBezTo>
                  <a:pt x="10389068" y="392145"/>
                  <a:pt x="10387287" y="377702"/>
                  <a:pt x="10383582" y="363698"/>
                </a:cubicBezTo>
                <a:cubicBezTo>
                  <a:pt x="10380437" y="351783"/>
                  <a:pt x="10374647" y="340727"/>
                  <a:pt x="10366643" y="331355"/>
                </a:cubicBezTo>
                <a:cubicBezTo>
                  <a:pt x="10358385" y="322137"/>
                  <a:pt x="10348000" y="315078"/>
                  <a:pt x="10336391" y="310791"/>
                </a:cubicBezTo>
                <a:cubicBezTo>
                  <a:pt x="10322020" y="305598"/>
                  <a:pt x="10306807" y="303129"/>
                  <a:pt x="10291530" y="303512"/>
                </a:cubicBezTo>
                <a:close/>
                <a:moveTo>
                  <a:pt x="11045728" y="303487"/>
                </a:moveTo>
                <a:cubicBezTo>
                  <a:pt x="11027254" y="303505"/>
                  <a:pt x="11011480" y="306327"/>
                  <a:pt x="10998405" y="311956"/>
                </a:cubicBezTo>
                <a:cubicBezTo>
                  <a:pt x="10974302" y="321606"/>
                  <a:pt x="10955767" y="341512"/>
                  <a:pt x="10947854" y="366240"/>
                </a:cubicBezTo>
                <a:cubicBezTo>
                  <a:pt x="10943828" y="378451"/>
                  <a:pt x="10941668" y="391203"/>
                  <a:pt x="10941449" y="404061"/>
                </a:cubicBezTo>
                <a:cubicBezTo>
                  <a:pt x="10941909" y="417048"/>
                  <a:pt x="10944198" y="429906"/>
                  <a:pt x="10948251" y="442252"/>
                </a:cubicBezTo>
                <a:cubicBezTo>
                  <a:pt x="10952144" y="454086"/>
                  <a:pt x="10958453" y="464982"/>
                  <a:pt x="10966777" y="474251"/>
                </a:cubicBezTo>
                <a:cubicBezTo>
                  <a:pt x="10975577" y="483856"/>
                  <a:pt x="10986434" y="491348"/>
                  <a:pt x="10998537" y="496165"/>
                </a:cubicBezTo>
                <a:cubicBezTo>
                  <a:pt x="11011488" y="501459"/>
                  <a:pt x="11027201" y="504105"/>
                  <a:pt x="11045675" y="504105"/>
                </a:cubicBezTo>
                <a:cubicBezTo>
                  <a:pt x="11061055" y="504524"/>
                  <a:pt x="11076360" y="501821"/>
                  <a:pt x="11090668" y="496165"/>
                </a:cubicBezTo>
                <a:cubicBezTo>
                  <a:pt x="11114076" y="486650"/>
                  <a:pt x="11131919" y="467054"/>
                  <a:pt x="11139208" y="442861"/>
                </a:cubicBezTo>
                <a:cubicBezTo>
                  <a:pt x="11143133" y="430281"/>
                  <a:pt x="11145357" y="417231"/>
                  <a:pt x="11145825" y="404061"/>
                </a:cubicBezTo>
                <a:cubicBezTo>
                  <a:pt x="11145333" y="391195"/>
                  <a:pt x="11143036" y="378465"/>
                  <a:pt x="11138997" y="366240"/>
                </a:cubicBezTo>
                <a:cubicBezTo>
                  <a:pt x="11135156" y="354494"/>
                  <a:pt x="11129019" y="343626"/>
                  <a:pt x="11120946" y="334268"/>
                </a:cubicBezTo>
                <a:cubicBezTo>
                  <a:pt x="11112519" y="324721"/>
                  <a:pt x="11102128" y="317109"/>
                  <a:pt x="11090483" y="311956"/>
                </a:cubicBezTo>
                <a:lnTo>
                  <a:pt x="11090457" y="311956"/>
                </a:lnTo>
                <a:cubicBezTo>
                  <a:pt x="11078142" y="306311"/>
                  <a:pt x="11063230" y="303487"/>
                  <a:pt x="11045728" y="303487"/>
                </a:cubicBezTo>
                <a:close/>
                <a:moveTo>
                  <a:pt x="11277762" y="303487"/>
                </a:moveTo>
                <a:cubicBezTo>
                  <a:pt x="11261718" y="303112"/>
                  <a:pt x="11245729" y="305493"/>
                  <a:pt x="11230492" y="310527"/>
                </a:cubicBezTo>
                <a:cubicBezTo>
                  <a:pt x="11218452" y="314616"/>
                  <a:pt x="11207564" y="321521"/>
                  <a:pt x="11198732" y="330667"/>
                </a:cubicBezTo>
                <a:cubicBezTo>
                  <a:pt x="11190368" y="339720"/>
                  <a:pt x="11184114" y="350512"/>
                  <a:pt x="11180417" y="362269"/>
                </a:cubicBezTo>
                <a:cubicBezTo>
                  <a:pt x="11176203" y="375830"/>
                  <a:pt x="11173903" y="389917"/>
                  <a:pt x="11173589" y="404113"/>
                </a:cubicBezTo>
                <a:lnTo>
                  <a:pt x="11173589" y="585622"/>
                </a:lnTo>
                <a:lnTo>
                  <a:pt x="11219614" y="585622"/>
                </a:lnTo>
                <a:lnTo>
                  <a:pt x="11220091" y="493226"/>
                </a:lnTo>
                <a:cubicBezTo>
                  <a:pt x="11228232" y="497108"/>
                  <a:pt x="11236831" y="499944"/>
                  <a:pt x="11245684" y="501669"/>
                </a:cubicBezTo>
                <a:cubicBezTo>
                  <a:pt x="11256236" y="503685"/>
                  <a:pt x="11266966" y="504634"/>
                  <a:pt x="11277709" y="504502"/>
                </a:cubicBezTo>
                <a:cubicBezTo>
                  <a:pt x="11292991" y="504867"/>
                  <a:pt x="11308217" y="502557"/>
                  <a:pt x="11322702" y="497673"/>
                </a:cubicBezTo>
                <a:cubicBezTo>
                  <a:pt x="11334358" y="493563"/>
                  <a:pt x="11344858" y="486722"/>
                  <a:pt x="11353324" y="477717"/>
                </a:cubicBezTo>
                <a:cubicBezTo>
                  <a:pt x="11361585" y="468631"/>
                  <a:pt x="11367773" y="457857"/>
                  <a:pt x="11371454" y="446142"/>
                </a:cubicBezTo>
                <a:cubicBezTo>
                  <a:pt x="11375673" y="432527"/>
                  <a:pt x="11377962" y="418390"/>
                  <a:pt x="11378256" y="404140"/>
                </a:cubicBezTo>
                <a:cubicBezTo>
                  <a:pt x="11377944" y="389930"/>
                  <a:pt x="11375636" y="375835"/>
                  <a:pt x="11371401" y="362269"/>
                </a:cubicBezTo>
                <a:cubicBezTo>
                  <a:pt x="11367736" y="350544"/>
                  <a:pt x="11361558" y="339758"/>
                  <a:pt x="11353298" y="330667"/>
                </a:cubicBezTo>
                <a:cubicBezTo>
                  <a:pt x="11344834" y="321659"/>
                  <a:pt x="11334372" y="314759"/>
                  <a:pt x="11322755" y="310527"/>
                </a:cubicBezTo>
                <a:cubicBezTo>
                  <a:pt x="11308302" y="305498"/>
                  <a:pt x="11293060" y="303112"/>
                  <a:pt x="11277762" y="303487"/>
                </a:cubicBezTo>
                <a:close/>
                <a:moveTo>
                  <a:pt x="10522162" y="303486"/>
                </a:moveTo>
                <a:cubicBezTo>
                  <a:pt x="10506861" y="303089"/>
                  <a:pt x="10491616" y="305476"/>
                  <a:pt x="10477168" y="310526"/>
                </a:cubicBezTo>
                <a:cubicBezTo>
                  <a:pt x="10465570" y="314753"/>
                  <a:pt x="10455127" y="321642"/>
                  <a:pt x="10446678" y="330641"/>
                </a:cubicBezTo>
                <a:cubicBezTo>
                  <a:pt x="10438434" y="339727"/>
                  <a:pt x="10432275" y="350502"/>
                  <a:pt x="10428628" y="362216"/>
                </a:cubicBezTo>
                <a:cubicBezTo>
                  <a:pt x="10424401" y="375775"/>
                  <a:pt x="10422101" y="389861"/>
                  <a:pt x="10421800" y="404060"/>
                </a:cubicBezTo>
                <a:cubicBezTo>
                  <a:pt x="10422104" y="418252"/>
                  <a:pt x="10424404" y="432327"/>
                  <a:pt x="10428628" y="445878"/>
                </a:cubicBezTo>
                <a:cubicBezTo>
                  <a:pt x="10432288" y="457589"/>
                  <a:pt x="10438458" y="468364"/>
                  <a:pt x="10446705" y="477453"/>
                </a:cubicBezTo>
                <a:cubicBezTo>
                  <a:pt x="10455129" y="486430"/>
                  <a:pt x="10465586" y="493256"/>
                  <a:pt x="10477194" y="497356"/>
                </a:cubicBezTo>
                <a:cubicBezTo>
                  <a:pt x="10491672" y="502265"/>
                  <a:pt x="10506906" y="504579"/>
                  <a:pt x="10522188" y="504184"/>
                </a:cubicBezTo>
                <a:cubicBezTo>
                  <a:pt x="10527807" y="504227"/>
                  <a:pt x="10533407" y="503570"/>
                  <a:pt x="10538862" y="502226"/>
                </a:cubicBezTo>
                <a:cubicBezTo>
                  <a:pt x="10544092" y="500908"/>
                  <a:pt x="10549047" y="498677"/>
                  <a:pt x="10553498" y="495635"/>
                </a:cubicBezTo>
                <a:cubicBezTo>
                  <a:pt x="10558553" y="492062"/>
                  <a:pt x="10563079" y="487793"/>
                  <a:pt x="10566943" y="482958"/>
                </a:cubicBezTo>
                <a:cubicBezTo>
                  <a:pt x="10572062" y="476556"/>
                  <a:pt x="10576572" y="469687"/>
                  <a:pt x="10580415" y="462446"/>
                </a:cubicBezTo>
                <a:lnTo>
                  <a:pt x="10579647" y="502649"/>
                </a:lnTo>
                <a:lnTo>
                  <a:pt x="10579647" y="503867"/>
                </a:lnTo>
                <a:lnTo>
                  <a:pt x="10626361" y="503867"/>
                </a:lnTo>
                <a:lnTo>
                  <a:pt x="10626361" y="503787"/>
                </a:lnTo>
                <a:lnTo>
                  <a:pt x="10626361" y="403796"/>
                </a:lnTo>
                <a:cubicBezTo>
                  <a:pt x="10626065" y="389652"/>
                  <a:pt x="10623783" y="375619"/>
                  <a:pt x="10619586" y="362110"/>
                </a:cubicBezTo>
                <a:cubicBezTo>
                  <a:pt x="10612204" y="337763"/>
                  <a:pt x="10593450" y="318525"/>
                  <a:pt x="10569299" y="310526"/>
                </a:cubicBezTo>
                <a:cubicBezTo>
                  <a:pt x="10554107" y="305490"/>
                  <a:pt x="10538161" y="303110"/>
                  <a:pt x="10522162" y="303486"/>
                </a:cubicBezTo>
                <a:close/>
                <a:moveTo>
                  <a:pt x="9944604" y="303381"/>
                </a:moveTo>
                <a:cubicBezTo>
                  <a:pt x="9935497" y="303338"/>
                  <a:pt x="9926425" y="304524"/>
                  <a:pt x="9917634" y="306901"/>
                </a:cubicBezTo>
                <a:cubicBezTo>
                  <a:pt x="9909488" y="309029"/>
                  <a:pt x="9901764" y="312528"/>
                  <a:pt x="9894793" y="317249"/>
                </a:cubicBezTo>
                <a:cubicBezTo>
                  <a:pt x="9888349" y="321553"/>
                  <a:pt x="9882928" y="327217"/>
                  <a:pt x="9878913" y="333844"/>
                </a:cubicBezTo>
                <a:cubicBezTo>
                  <a:pt x="9874989" y="340445"/>
                  <a:pt x="9872965" y="348001"/>
                  <a:pt x="9873064" y="355679"/>
                </a:cubicBezTo>
                <a:cubicBezTo>
                  <a:pt x="9872791" y="364154"/>
                  <a:pt x="9874676" y="372560"/>
                  <a:pt x="9878543" y="380108"/>
                </a:cubicBezTo>
                <a:cubicBezTo>
                  <a:pt x="9882085" y="386630"/>
                  <a:pt x="9886943" y="392341"/>
                  <a:pt x="9892808" y="396888"/>
                </a:cubicBezTo>
                <a:cubicBezTo>
                  <a:pt x="9898873" y="401565"/>
                  <a:pt x="9905519" y="405434"/>
                  <a:pt x="9912579" y="408401"/>
                </a:cubicBezTo>
                <a:cubicBezTo>
                  <a:pt x="9919884" y="411543"/>
                  <a:pt x="9927321" y="414409"/>
                  <a:pt x="9934890" y="417003"/>
                </a:cubicBezTo>
                <a:cubicBezTo>
                  <a:pt x="9940739" y="419094"/>
                  <a:pt x="9946033" y="421158"/>
                  <a:pt x="9951326" y="423249"/>
                </a:cubicBezTo>
                <a:cubicBezTo>
                  <a:pt x="9956193" y="425157"/>
                  <a:pt x="9960843" y="427579"/>
                  <a:pt x="9965195" y="430475"/>
                </a:cubicBezTo>
                <a:cubicBezTo>
                  <a:pt x="9968998" y="432981"/>
                  <a:pt x="9972314" y="436154"/>
                  <a:pt x="9974988" y="439844"/>
                </a:cubicBezTo>
                <a:cubicBezTo>
                  <a:pt x="9977502" y="443449"/>
                  <a:pt x="9978809" y="447757"/>
                  <a:pt x="9978719" y="452151"/>
                </a:cubicBezTo>
                <a:cubicBezTo>
                  <a:pt x="9978820" y="456939"/>
                  <a:pt x="9977602" y="461663"/>
                  <a:pt x="9975199" y="465808"/>
                </a:cubicBezTo>
                <a:cubicBezTo>
                  <a:pt x="9972735" y="469833"/>
                  <a:pt x="9969384" y="473245"/>
                  <a:pt x="9965407" y="475786"/>
                </a:cubicBezTo>
                <a:cubicBezTo>
                  <a:pt x="9961007" y="478618"/>
                  <a:pt x="9956182" y="480727"/>
                  <a:pt x="9951114" y="482032"/>
                </a:cubicBezTo>
                <a:cubicBezTo>
                  <a:pt x="9945536" y="483506"/>
                  <a:pt x="9939787" y="484237"/>
                  <a:pt x="9934017" y="484202"/>
                </a:cubicBezTo>
                <a:cubicBezTo>
                  <a:pt x="9923075" y="484869"/>
                  <a:pt x="9912093" y="484086"/>
                  <a:pt x="9901357" y="481873"/>
                </a:cubicBezTo>
                <a:cubicBezTo>
                  <a:pt x="9891127" y="479354"/>
                  <a:pt x="9881489" y="474857"/>
                  <a:pt x="9872985" y="468640"/>
                </a:cubicBezTo>
                <a:lnTo>
                  <a:pt x="9876505" y="495292"/>
                </a:lnTo>
                <a:cubicBezTo>
                  <a:pt x="9886776" y="498378"/>
                  <a:pt x="9897283" y="500617"/>
                  <a:pt x="9907921" y="501988"/>
                </a:cubicBezTo>
                <a:cubicBezTo>
                  <a:pt x="9918216" y="503311"/>
                  <a:pt x="9928300" y="504079"/>
                  <a:pt x="9938199" y="504370"/>
                </a:cubicBezTo>
                <a:cubicBezTo>
                  <a:pt x="9947285" y="504306"/>
                  <a:pt x="9956331" y="503153"/>
                  <a:pt x="9965142" y="500929"/>
                </a:cubicBezTo>
                <a:cubicBezTo>
                  <a:pt x="9973868" y="498891"/>
                  <a:pt x="9982181" y="495382"/>
                  <a:pt x="9989730" y="490554"/>
                </a:cubicBezTo>
                <a:cubicBezTo>
                  <a:pt x="9996971" y="485933"/>
                  <a:pt x="10003056" y="479714"/>
                  <a:pt x="10007515" y="472372"/>
                </a:cubicBezTo>
                <a:cubicBezTo>
                  <a:pt x="10012224" y="464363"/>
                  <a:pt x="10014590" y="455192"/>
                  <a:pt x="10014344" y="445905"/>
                </a:cubicBezTo>
                <a:cubicBezTo>
                  <a:pt x="10014584" y="437798"/>
                  <a:pt x="10012705" y="429771"/>
                  <a:pt x="10008891" y="422614"/>
                </a:cubicBezTo>
                <a:cubicBezTo>
                  <a:pt x="10005263" y="416259"/>
                  <a:pt x="10000425" y="410675"/>
                  <a:pt x="9994652" y="406178"/>
                </a:cubicBezTo>
                <a:cubicBezTo>
                  <a:pt x="9988594" y="401491"/>
                  <a:pt x="9981991" y="397555"/>
                  <a:pt x="9974988" y="394453"/>
                </a:cubicBezTo>
                <a:cubicBezTo>
                  <a:pt x="9967683" y="391190"/>
                  <a:pt x="9960404" y="388128"/>
                  <a:pt x="9953152" y="385269"/>
                </a:cubicBezTo>
                <a:lnTo>
                  <a:pt x="9936637" y="378467"/>
                </a:lnTo>
                <a:cubicBezTo>
                  <a:pt x="9931645" y="376432"/>
                  <a:pt x="9926881" y="373878"/>
                  <a:pt x="9922424" y="370845"/>
                </a:cubicBezTo>
                <a:cubicBezTo>
                  <a:pt x="9918599" y="368299"/>
                  <a:pt x="9915234" y="365123"/>
                  <a:pt x="9912473" y="361449"/>
                </a:cubicBezTo>
                <a:cubicBezTo>
                  <a:pt x="9909962" y="357913"/>
                  <a:pt x="9908662" y="353662"/>
                  <a:pt x="9908768" y="349327"/>
                </a:cubicBezTo>
                <a:cubicBezTo>
                  <a:pt x="9908671" y="345257"/>
                  <a:pt x="9909877" y="341260"/>
                  <a:pt x="9912208" y="337920"/>
                </a:cubicBezTo>
                <a:cubicBezTo>
                  <a:pt x="9914608" y="334596"/>
                  <a:pt x="9917661" y="331793"/>
                  <a:pt x="9921181" y="329689"/>
                </a:cubicBezTo>
                <a:cubicBezTo>
                  <a:pt x="9925152" y="327309"/>
                  <a:pt x="9929463" y="325552"/>
                  <a:pt x="9933964" y="324475"/>
                </a:cubicBezTo>
                <a:cubicBezTo>
                  <a:pt x="9938754" y="323300"/>
                  <a:pt x="9943669" y="322712"/>
                  <a:pt x="9948600" y="322728"/>
                </a:cubicBezTo>
                <a:cubicBezTo>
                  <a:pt x="9956076" y="323334"/>
                  <a:pt x="9963504" y="324438"/>
                  <a:pt x="9970832" y="326036"/>
                </a:cubicBezTo>
                <a:cubicBezTo>
                  <a:pt x="9976451" y="327272"/>
                  <a:pt x="9981938" y="329043"/>
                  <a:pt x="9987215" y="331330"/>
                </a:cubicBezTo>
                <a:cubicBezTo>
                  <a:pt x="9991482" y="333209"/>
                  <a:pt x="9995589" y="335432"/>
                  <a:pt x="9999496" y="337973"/>
                </a:cubicBezTo>
                <a:cubicBezTo>
                  <a:pt x="10002989" y="340328"/>
                  <a:pt x="10006298" y="342658"/>
                  <a:pt x="10009447" y="345013"/>
                </a:cubicBezTo>
                <a:cubicBezTo>
                  <a:pt x="10009447" y="341096"/>
                  <a:pt x="10009633" y="337258"/>
                  <a:pt x="10009633" y="333474"/>
                </a:cubicBezTo>
                <a:cubicBezTo>
                  <a:pt x="10009717" y="328972"/>
                  <a:pt x="10009392" y="324470"/>
                  <a:pt x="10008653" y="320028"/>
                </a:cubicBezTo>
                <a:cubicBezTo>
                  <a:pt x="10003447" y="316940"/>
                  <a:pt x="9998630" y="314293"/>
                  <a:pt x="9994202" y="312088"/>
                </a:cubicBezTo>
                <a:cubicBezTo>
                  <a:pt x="9989703" y="309865"/>
                  <a:pt x="9984995" y="308092"/>
                  <a:pt x="9980149" y="306795"/>
                </a:cubicBezTo>
                <a:cubicBezTo>
                  <a:pt x="9974884" y="305477"/>
                  <a:pt x="9969519" y="304590"/>
                  <a:pt x="9964110" y="304148"/>
                </a:cubicBezTo>
                <a:cubicBezTo>
                  <a:pt x="9958393" y="303637"/>
                  <a:pt x="9951891" y="303381"/>
                  <a:pt x="9944604" y="303381"/>
                </a:cubicBezTo>
                <a:close/>
                <a:moveTo>
                  <a:pt x="11536104" y="303221"/>
                </a:moveTo>
                <a:lnTo>
                  <a:pt x="11536104" y="500584"/>
                </a:lnTo>
                <a:lnTo>
                  <a:pt x="11580833" y="500584"/>
                </a:lnTo>
                <a:lnTo>
                  <a:pt x="11580833" y="303221"/>
                </a:lnTo>
                <a:close/>
                <a:moveTo>
                  <a:pt x="11557648" y="207040"/>
                </a:moveTo>
                <a:cubicBezTo>
                  <a:pt x="11549867" y="206872"/>
                  <a:pt x="11542382" y="210018"/>
                  <a:pt x="11537057" y="215695"/>
                </a:cubicBezTo>
                <a:lnTo>
                  <a:pt x="11537030" y="215642"/>
                </a:lnTo>
                <a:cubicBezTo>
                  <a:pt x="11525859" y="227260"/>
                  <a:pt x="11525859" y="245629"/>
                  <a:pt x="11537030" y="257248"/>
                </a:cubicBezTo>
                <a:cubicBezTo>
                  <a:pt x="11542353" y="262877"/>
                  <a:pt x="11549795" y="266008"/>
                  <a:pt x="11557542" y="265876"/>
                </a:cubicBezTo>
                <a:cubicBezTo>
                  <a:pt x="11561110" y="265825"/>
                  <a:pt x="11564627" y="265022"/>
                  <a:pt x="11567864" y="263520"/>
                </a:cubicBezTo>
                <a:cubicBezTo>
                  <a:pt x="11571355" y="261940"/>
                  <a:pt x="11574542" y="259763"/>
                  <a:pt x="11577286" y="257089"/>
                </a:cubicBezTo>
                <a:cubicBezTo>
                  <a:pt x="11580121" y="254393"/>
                  <a:pt x="11582434" y="251199"/>
                  <a:pt x="11584115" y="247667"/>
                </a:cubicBezTo>
                <a:cubicBezTo>
                  <a:pt x="11585835" y="244194"/>
                  <a:pt x="11586740" y="240373"/>
                  <a:pt x="11586761" y="236498"/>
                </a:cubicBezTo>
                <a:cubicBezTo>
                  <a:pt x="11586923" y="228698"/>
                  <a:pt x="11583871" y="221175"/>
                  <a:pt x="11578318" y="215695"/>
                </a:cubicBezTo>
                <a:cubicBezTo>
                  <a:pt x="11572927" y="210069"/>
                  <a:pt x="11565440" y="206935"/>
                  <a:pt x="11557648" y="207040"/>
                </a:cubicBezTo>
                <a:close/>
                <a:moveTo>
                  <a:pt x="10843600" y="206645"/>
                </a:moveTo>
                <a:lnTo>
                  <a:pt x="10843600" y="303434"/>
                </a:lnTo>
                <a:lnTo>
                  <a:pt x="10797892" y="303434"/>
                </a:lnTo>
                <a:cubicBezTo>
                  <a:pt x="10795007" y="303196"/>
                  <a:pt x="10790905" y="303434"/>
                  <a:pt x="10787808" y="303434"/>
                </a:cubicBezTo>
                <a:lnTo>
                  <a:pt x="10779207" y="303434"/>
                </a:lnTo>
                <a:cubicBezTo>
                  <a:pt x="10741941" y="303434"/>
                  <a:pt x="10711187" y="314179"/>
                  <a:pt x="10691602" y="332547"/>
                </a:cubicBezTo>
                <a:cubicBezTo>
                  <a:pt x="10672016" y="350915"/>
                  <a:pt x="10662224" y="375927"/>
                  <a:pt x="10662224" y="407634"/>
                </a:cubicBezTo>
                <a:lnTo>
                  <a:pt x="10662224" y="500824"/>
                </a:lnTo>
                <a:lnTo>
                  <a:pt x="10706899" y="500824"/>
                </a:lnTo>
                <a:lnTo>
                  <a:pt x="10706899" y="391807"/>
                </a:lnTo>
                <a:cubicBezTo>
                  <a:pt x="10706537" y="380635"/>
                  <a:pt x="10708604" y="369519"/>
                  <a:pt x="10712960" y="359226"/>
                </a:cubicBezTo>
                <a:cubicBezTo>
                  <a:pt x="10716983" y="350492"/>
                  <a:pt x="10725135" y="342737"/>
                  <a:pt x="10731646" y="337523"/>
                </a:cubicBezTo>
                <a:cubicBezTo>
                  <a:pt x="10738157" y="332309"/>
                  <a:pt x="10745726" y="330192"/>
                  <a:pt x="10753799" y="327995"/>
                </a:cubicBezTo>
                <a:cubicBezTo>
                  <a:pt x="10761675" y="325796"/>
                  <a:pt x="10769840" y="324806"/>
                  <a:pt x="10778016" y="325057"/>
                </a:cubicBezTo>
                <a:cubicBezTo>
                  <a:pt x="10781139" y="325057"/>
                  <a:pt x="10784394" y="325057"/>
                  <a:pt x="10787782" y="325322"/>
                </a:cubicBezTo>
                <a:cubicBezTo>
                  <a:pt x="10791170" y="325587"/>
                  <a:pt x="10796913" y="326063"/>
                  <a:pt x="10801571" y="326487"/>
                </a:cubicBezTo>
                <a:cubicBezTo>
                  <a:pt x="10805144" y="326831"/>
                  <a:pt x="10814302" y="326831"/>
                  <a:pt x="10814302" y="326831"/>
                </a:cubicBezTo>
                <a:lnTo>
                  <a:pt x="10843600" y="326513"/>
                </a:lnTo>
                <a:lnTo>
                  <a:pt x="10843600" y="500691"/>
                </a:lnTo>
                <a:lnTo>
                  <a:pt x="10886794" y="500691"/>
                </a:lnTo>
                <a:lnTo>
                  <a:pt x="10886794" y="326513"/>
                </a:lnTo>
                <a:lnTo>
                  <a:pt x="10932132" y="326513"/>
                </a:lnTo>
                <a:lnTo>
                  <a:pt x="10932132" y="303434"/>
                </a:lnTo>
                <a:lnTo>
                  <a:pt x="10886794" y="303434"/>
                </a:lnTo>
                <a:lnTo>
                  <a:pt x="10886794" y="206645"/>
                </a:lnTo>
                <a:close/>
                <a:moveTo>
                  <a:pt x="11422733" y="206374"/>
                </a:moveTo>
                <a:lnTo>
                  <a:pt x="11422733" y="303269"/>
                </a:lnTo>
                <a:lnTo>
                  <a:pt x="11376945" y="303269"/>
                </a:lnTo>
                <a:lnTo>
                  <a:pt x="11376945" y="326375"/>
                </a:lnTo>
                <a:lnTo>
                  <a:pt x="11422733" y="326375"/>
                </a:lnTo>
                <a:lnTo>
                  <a:pt x="11422733" y="500765"/>
                </a:lnTo>
                <a:lnTo>
                  <a:pt x="11465953" y="500765"/>
                </a:lnTo>
                <a:lnTo>
                  <a:pt x="11465953" y="326375"/>
                </a:lnTo>
                <a:lnTo>
                  <a:pt x="11511370" y="326375"/>
                </a:lnTo>
                <a:lnTo>
                  <a:pt x="11511370" y="303269"/>
                </a:lnTo>
                <a:lnTo>
                  <a:pt x="11465953" y="303269"/>
                </a:lnTo>
                <a:lnTo>
                  <a:pt x="11465953" y="206374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D24BF3-8EF2-4C5D-8022-D1BEF4473514}"/>
              </a:ext>
            </a:extLst>
          </p:cNvPr>
          <p:cNvGrpSpPr/>
          <p:nvPr userDrawn="1"/>
        </p:nvGrpSpPr>
        <p:grpSpPr>
          <a:xfrm>
            <a:off x="9873052" y="206375"/>
            <a:ext cx="2093120" cy="379322"/>
            <a:chOff x="9873052" y="206375"/>
            <a:chExt cx="2093120" cy="37932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0353CE-3A08-4343-AA29-88951131CA82}"/>
                </a:ext>
              </a:extLst>
            </p:cNvPr>
            <p:cNvSpPr/>
            <p:nvPr userDrawn="1"/>
          </p:nvSpPr>
          <p:spPr>
            <a:xfrm>
              <a:off x="9873052" y="303454"/>
              <a:ext cx="141379" cy="200990"/>
            </a:xfrm>
            <a:custGeom>
              <a:avLst/>
              <a:gdLst>
                <a:gd name="connsiteX0" fmla="*/ 78064 w 141379"/>
                <a:gd name="connsiteY0" fmla="*/ 178578 h 200990"/>
                <a:gd name="connsiteX1" fmla="*/ 92357 w 141379"/>
                <a:gd name="connsiteY1" fmla="*/ 172332 h 200990"/>
                <a:gd name="connsiteX2" fmla="*/ 102149 w 141379"/>
                <a:gd name="connsiteY2" fmla="*/ 162354 h 200990"/>
                <a:gd name="connsiteX3" fmla="*/ 105669 w 141379"/>
                <a:gd name="connsiteY3" fmla="*/ 148697 h 200990"/>
                <a:gd name="connsiteX4" fmla="*/ 101938 w 141379"/>
                <a:gd name="connsiteY4" fmla="*/ 136390 h 200990"/>
                <a:gd name="connsiteX5" fmla="*/ 92145 w 141379"/>
                <a:gd name="connsiteY5" fmla="*/ 127021 h 200990"/>
                <a:gd name="connsiteX6" fmla="*/ 78276 w 141379"/>
                <a:gd name="connsiteY6" fmla="*/ 119795 h 200990"/>
                <a:gd name="connsiteX7" fmla="*/ 61840 w 141379"/>
                <a:gd name="connsiteY7" fmla="*/ 113549 h 200990"/>
                <a:gd name="connsiteX8" fmla="*/ 39529 w 141379"/>
                <a:gd name="connsiteY8" fmla="*/ 104947 h 200990"/>
                <a:gd name="connsiteX9" fmla="*/ 19758 w 141379"/>
                <a:gd name="connsiteY9" fmla="*/ 93434 h 200990"/>
                <a:gd name="connsiteX10" fmla="*/ 5493 w 141379"/>
                <a:gd name="connsiteY10" fmla="*/ 76654 h 200990"/>
                <a:gd name="connsiteX11" fmla="*/ 14 w 141379"/>
                <a:gd name="connsiteY11" fmla="*/ 52225 h 200990"/>
                <a:gd name="connsiteX12" fmla="*/ 5863 w 141379"/>
                <a:gd name="connsiteY12" fmla="*/ 30390 h 200990"/>
                <a:gd name="connsiteX13" fmla="*/ 21743 w 141379"/>
                <a:gd name="connsiteY13" fmla="*/ 13795 h 200990"/>
                <a:gd name="connsiteX14" fmla="*/ 44584 w 141379"/>
                <a:gd name="connsiteY14" fmla="*/ 3447 h 200990"/>
                <a:gd name="connsiteX15" fmla="*/ 71554 w 141379"/>
                <a:gd name="connsiteY15" fmla="*/ -73 h 200990"/>
                <a:gd name="connsiteX16" fmla="*/ 91060 w 141379"/>
                <a:gd name="connsiteY16" fmla="*/ 694 h 200990"/>
                <a:gd name="connsiteX17" fmla="*/ 107099 w 141379"/>
                <a:gd name="connsiteY17" fmla="*/ 3341 h 200990"/>
                <a:gd name="connsiteX18" fmla="*/ 121152 w 141379"/>
                <a:gd name="connsiteY18" fmla="*/ 8634 h 200990"/>
                <a:gd name="connsiteX19" fmla="*/ 135603 w 141379"/>
                <a:gd name="connsiteY19" fmla="*/ 16574 h 200990"/>
                <a:gd name="connsiteX20" fmla="*/ 136583 w 141379"/>
                <a:gd name="connsiteY20" fmla="*/ 30020 h 200990"/>
                <a:gd name="connsiteX21" fmla="*/ 136397 w 141379"/>
                <a:gd name="connsiteY21" fmla="*/ 41559 h 200990"/>
                <a:gd name="connsiteX22" fmla="*/ 126446 w 141379"/>
                <a:gd name="connsiteY22" fmla="*/ 34519 h 200990"/>
                <a:gd name="connsiteX23" fmla="*/ 114165 w 141379"/>
                <a:gd name="connsiteY23" fmla="*/ 27876 h 200990"/>
                <a:gd name="connsiteX24" fmla="*/ 97782 w 141379"/>
                <a:gd name="connsiteY24" fmla="*/ 22582 h 200990"/>
                <a:gd name="connsiteX25" fmla="*/ 75550 w 141379"/>
                <a:gd name="connsiteY25" fmla="*/ 19274 h 200990"/>
                <a:gd name="connsiteX26" fmla="*/ 60914 w 141379"/>
                <a:gd name="connsiteY26" fmla="*/ 21021 h 200990"/>
                <a:gd name="connsiteX27" fmla="*/ 48131 w 141379"/>
                <a:gd name="connsiteY27" fmla="*/ 26235 h 200990"/>
                <a:gd name="connsiteX28" fmla="*/ 39158 w 141379"/>
                <a:gd name="connsiteY28" fmla="*/ 34466 h 200990"/>
                <a:gd name="connsiteX29" fmla="*/ 35718 w 141379"/>
                <a:gd name="connsiteY29" fmla="*/ 45873 h 200990"/>
                <a:gd name="connsiteX30" fmla="*/ 39423 w 141379"/>
                <a:gd name="connsiteY30" fmla="*/ 57995 h 200990"/>
                <a:gd name="connsiteX31" fmla="*/ 49374 w 141379"/>
                <a:gd name="connsiteY31" fmla="*/ 67391 h 200990"/>
                <a:gd name="connsiteX32" fmla="*/ 63587 w 141379"/>
                <a:gd name="connsiteY32" fmla="*/ 75013 h 200990"/>
                <a:gd name="connsiteX33" fmla="*/ 80102 w 141379"/>
                <a:gd name="connsiteY33" fmla="*/ 81815 h 200990"/>
                <a:gd name="connsiteX34" fmla="*/ 101938 w 141379"/>
                <a:gd name="connsiteY34" fmla="*/ 90999 h 200990"/>
                <a:gd name="connsiteX35" fmla="*/ 121602 w 141379"/>
                <a:gd name="connsiteY35" fmla="*/ 102724 h 200990"/>
                <a:gd name="connsiteX36" fmla="*/ 135841 w 141379"/>
                <a:gd name="connsiteY36" fmla="*/ 119160 h 200990"/>
                <a:gd name="connsiteX37" fmla="*/ 141294 w 141379"/>
                <a:gd name="connsiteY37" fmla="*/ 142451 h 200990"/>
                <a:gd name="connsiteX38" fmla="*/ 134465 w 141379"/>
                <a:gd name="connsiteY38" fmla="*/ 168918 h 200990"/>
                <a:gd name="connsiteX39" fmla="*/ 116680 w 141379"/>
                <a:gd name="connsiteY39" fmla="*/ 187100 h 200990"/>
                <a:gd name="connsiteX40" fmla="*/ 92092 w 141379"/>
                <a:gd name="connsiteY40" fmla="*/ 197475 h 200990"/>
                <a:gd name="connsiteX41" fmla="*/ 65149 w 141379"/>
                <a:gd name="connsiteY41" fmla="*/ 200916 h 200990"/>
                <a:gd name="connsiteX42" fmla="*/ 34871 w 141379"/>
                <a:gd name="connsiteY42" fmla="*/ 198534 h 200990"/>
                <a:gd name="connsiteX43" fmla="*/ 3455 w 141379"/>
                <a:gd name="connsiteY43" fmla="*/ 191838 h 200990"/>
                <a:gd name="connsiteX44" fmla="*/ -65 w 141379"/>
                <a:gd name="connsiteY44" fmla="*/ 165186 h 200990"/>
                <a:gd name="connsiteX45" fmla="*/ 28307 w 141379"/>
                <a:gd name="connsiteY45" fmla="*/ 178419 h 200990"/>
                <a:gd name="connsiteX46" fmla="*/ 60967 w 141379"/>
                <a:gd name="connsiteY46" fmla="*/ 180748 h 200990"/>
                <a:gd name="connsiteX47" fmla="*/ 78064 w 141379"/>
                <a:gd name="connsiteY47" fmla="*/ 178578 h 2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379" h="200990">
                  <a:moveTo>
                    <a:pt x="78064" y="178578"/>
                  </a:moveTo>
                  <a:cubicBezTo>
                    <a:pt x="83132" y="177273"/>
                    <a:pt x="87957" y="175164"/>
                    <a:pt x="92357" y="172332"/>
                  </a:cubicBezTo>
                  <a:cubicBezTo>
                    <a:pt x="96334" y="169791"/>
                    <a:pt x="99685" y="166379"/>
                    <a:pt x="102149" y="162354"/>
                  </a:cubicBezTo>
                  <a:cubicBezTo>
                    <a:pt x="104552" y="158209"/>
                    <a:pt x="105770" y="153485"/>
                    <a:pt x="105669" y="148697"/>
                  </a:cubicBezTo>
                  <a:cubicBezTo>
                    <a:pt x="105759" y="144303"/>
                    <a:pt x="104452" y="139995"/>
                    <a:pt x="101938" y="136390"/>
                  </a:cubicBezTo>
                  <a:cubicBezTo>
                    <a:pt x="99264" y="132700"/>
                    <a:pt x="95948" y="129527"/>
                    <a:pt x="92145" y="127021"/>
                  </a:cubicBezTo>
                  <a:cubicBezTo>
                    <a:pt x="87793" y="124125"/>
                    <a:pt x="83143" y="121703"/>
                    <a:pt x="78276" y="119795"/>
                  </a:cubicBezTo>
                  <a:cubicBezTo>
                    <a:pt x="72983" y="117704"/>
                    <a:pt x="67689" y="115640"/>
                    <a:pt x="61840" y="113549"/>
                  </a:cubicBezTo>
                  <a:cubicBezTo>
                    <a:pt x="54271" y="110955"/>
                    <a:pt x="46834" y="108089"/>
                    <a:pt x="39529" y="104947"/>
                  </a:cubicBezTo>
                  <a:cubicBezTo>
                    <a:pt x="32469" y="101980"/>
                    <a:pt x="25823" y="98111"/>
                    <a:pt x="19758" y="93434"/>
                  </a:cubicBezTo>
                  <a:cubicBezTo>
                    <a:pt x="13893" y="88887"/>
                    <a:pt x="9035" y="83176"/>
                    <a:pt x="5493" y="76654"/>
                  </a:cubicBezTo>
                  <a:cubicBezTo>
                    <a:pt x="1626" y="69106"/>
                    <a:pt x="-259" y="60700"/>
                    <a:pt x="14" y="52225"/>
                  </a:cubicBezTo>
                  <a:cubicBezTo>
                    <a:pt x="-85" y="44547"/>
                    <a:pt x="1939" y="36991"/>
                    <a:pt x="5863" y="30390"/>
                  </a:cubicBezTo>
                  <a:cubicBezTo>
                    <a:pt x="9878" y="23763"/>
                    <a:pt x="15299" y="18099"/>
                    <a:pt x="21743" y="13795"/>
                  </a:cubicBezTo>
                  <a:cubicBezTo>
                    <a:pt x="28714" y="9074"/>
                    <a:pt x="36438" y="5575"/>
                    <a:pt x="44584" y="3447"/>
                  </a:cubicBezTo>
                  <a:cubicBezTo>
                    <a:pt x="53375" y="1070"/>
                    <a:pt x="62447" y="-116"/>
                    <a:pt x="71554" y="-73"/>
                  </a:cubicBezTo>
                  <a:cubicBezTo>
                    <a:pt x="78841" y="-73"/>
                    <a:pt x="85343" y="183"/>
                    <a:pt x="91060" y="694"/>
                  </a:cubicBezTo>
                  <a:cubicBezTo>
                    <a:pt x="96469" y="1136"/>
                    <a:pt x="101834" y="2023"/>
                    <a:pt x="107099" y="3341"/>
                  </a:cubicBezTo>
                  <a:cubicBezTo>
                    <a:pt x="111945" y="4638"/>
                    <a:pt x="116653" y="6411"/>
                    <a:pt x="121152" y="8634"/>
                  </a:cubicBezTo>
                  <a:cubicBezTo>
                    <a:pt x="125580" y="10839"/>
                    <a:pt x="130397" y="13486"/>
                    <a:pt x="135603" y="16574"/>
                  </a:cubicBezTo>
                  <a:cubicBezTo>
                    <a:pt x="136342" y="21016"/>
                    <a:pt x="136667" y="25518"/>
                    <a:pt x="136583" y="30020"/>
                  </a:cubicBezTo>
                  <a:cubicBezTo>
                    <a:pt x="136583" y="33804"/>
                    <a:pt x="136397" y="37642"/>
                    <a:pt x="136397" y="41559"/>
                  </a:cubicBezTo>
                  <a:cubicBezTo>
                    <a:pt x="133248" y="39204"/>
                    <a:pt x="129939" y="36874"/>
                    <a:pt x="126446" y="34519"/>
                  </a:cubicBezTo>
                  <a:cubicBezTo>
                    <a:pt x="122539" y="31978"/>
                    <a:pt x="118432" y="29755"/>
                    <a:pt x="114165" y="27876"/>
                  </a:cubicBezTo>
                  <a:cubicBezTo>
                    <a:pt x="108888" y="25589"/>
                    <a:pt x="103401" y="23818"/>
                    <a:pt x="97782" y="22582"/>
                  </a:cubicBezTo>
                  <a:cubicBezTo>
                    <a:pt x="90454" y="20984"/>
                    <a:pt x="83026" y="19880"/>
                    <a:pt x="75550" y="19274"/>
                  </a:cubicBezTo>
                  <a:cubicBezTo>
                    <a:pt x="70619" y="19258"/>
                    <a:pt x="65704" y="19846"/>
                    <a:pt x="60914" y="21021"/>
                  </a:cubicBezTo>
                  <a:cubicBezTo>
                    <a:pt x="56413" y="22098"/>
                    <a:pt x="52102" y="23855"/>
                    <a:pt x="48131" y="26235"/>
                  </a:cubicBezTo>
                  <a:cubicBezTo>
                    <a:pt x="44611" y="28339"/>
                    <a:pt x="41558" y="31142"/>
                    <a:pt x="39158" y="34466"/>
                  </a:cubicBezTo>
                  <a:cubicBezTo>
                    <a:pt x="36827" y="37806"/>
                    <a:pt x="35621" y="41803"/>
                    <a:pt x="35718" y="45873"/>
                  </a:cubicBezTo>
                  <a:cubicBezTo>
                    <a:pt x="35612" y="50208"/>
                    <a:pt x="36912" y="54459"/>
                    <a:pt x="39423" y="57995"/>
                  </a:cubicBezTo>
                  <a:cubicBezTo>
                    <a:pt x="42184" y="61669"/>
                    <a:pt x="45549" y="64845"/>
                    <a:pt x="49374" y="67391"/>
                  </a:cubicBezTo>
                  <a:cubicBezTo>
                    <a:pt x="53831" y="70424"/>
                    <a:pt x="58595" y="72978"/>
                    <a:pt x="63587" y="75013"/>
                  </a:cubicBezTo>
                  <a:lnTo>
                    <a:pt x="80102" y="81815"/>
                  </a:lnTo>
                  <a:cubicBezTo>
                    <a:pt x="87354" y="84674"/>
                    <a:pt x="94633" y="87736"/>
                    <a:pt x="101938" y="90999"/>
                  </a:cubicBezTo>
                  <a:cubicBezTo>
                    <a:pt x="108941" y="94101"/>
                    <a:pt x="115544" y="98037"/>
                    <a:pt x="121602" y="102724"/>
                  </a:cubicBezTo>
                  <a:cubicBezTo>
                    <a:pt x="127375" y="107221"/>
                    <a:pt x="132213" y="112805"/>
                    <a:pt x="135841" y="119160"/>
                  </a:cubicBezTo>
                  <a:cubicBezTo>
                    <a:pt x="139655" y="126317"/>
                    <a:pt x="141534" y="134344"/>
                    <a:pt x="141294" y="142451"/>
                  </a:cubicBezTo>
                  <a:cubicBezTo>
                    <a:pt x="141540" y="151738"/>
                    <a:pt x="139174" y="160909"/>
                    <a:pt x="134465" y="168918"/>
                  </a:cubicBezTo>
                  <a:cubicBezTo>
                    <a:pt x="130006" y="176260"/>
                    <a:pt x="123921" y="182479"/>
                    <a:pt x="116680" y="187100"/>
                  </a:cubicBezTo>
                  <a:cubicBezTo>
                    <a:pt x="109131" y="191928"/>
                    <a:pt x="100818" y="195437"/>
                    <a:pt x="92092" y="197475"/>
                  </a:cubicBezTo>
                  <a:cubicBezTo>
                    <a:pt x="83281" y="199699"/>
                    <a:pt x="74235" y="200852"/>
                    <a:pt x="65149" y="200916"/>
                  </a:cubicBezTo>
                  <a:cubicBezTo>
                    <a:pt x="55250" y="200625"/>
                    <a:pt x="45166" y="199857"/>
                    <a:pt x="34871" y="198534"/>
                  </a:cubicBezTo>
                  <a:cubicBezTo>
                    <a:pt x="24233" y="197163"/>
                    <a:pt x="13726" y="194924"/>
                    <a:pt x="3455" y="191838"/>
                  </a:cubicBezTo>
                  <a:lnTo>
                    <a:pt x="-65" y="165186"/>
                  </a:lnTo>
                  <a:cubicBezTo>
                    <a:pt x="8439" y="171403"/>
                    <a:pt x="18077" y="175900"/>
                    <a:pt x="28307" y="178419"/>
                  </a:cubicBezTo>
                  <a:cubicBezTo>
                    <a:pt x="39043" y="180632"/>
                    <a:pt x="50025" y="181415"/>
                    <a:pt x="60967" y="180748"/>
                  </a:cubicBezTo>
                  <a:cubicBezTo>
                    <a:pt x="66737" y="180783"/>
                    <a:pt x="72486" y="180052"/>
                    <a:pt x="78064" y="178578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DAE052-6C8B-40AA-814B-B1743503BBA1}"/>
                </a:ext>
              </a:extLst>
            </p:cNvPr>
            <p:cNvSpPr/>
            <p:nvPr userDrawn="1"/>
          </p:nvSpPr>
          <p:spPr>
            <a:xfrm>
              <a:off x="10043101" y="303548"/>
              <a:ext cx="345855" cy="197005"/>
            </a:xfrm>
            <a:custGeom>
              <a:avLst/>
              <a:gdLst>
                <a:gd name="connsiteX0" fmla="*/ 297501 w 345855"/>
                <a:gd name="connsiteY0" fmla="*/ 58271 h 197005"/>
                <a:gd name="connsiteX1" fmla="*/ 287999 w 345855"/>
                <a:gd name="connsiteY1" fmla="*/ 37309 h 197005"/>
                <a:gd name="connsiteX2" fmla="*/ 272119 w 345855"/>
                <a:gd name="connsiteY2" fmla="*/ 26140 h 197005"/>
                <a:gd name="connsiteX3" fmla="*/ 250337 w 345855"/>
                <a:gd name="connsiteY3" fmla="*/ 23202 h 197005"/>
                <a:gd name="connsiteX4" fmla="*/ 227761 w 345855"/>
                <a:gd name="connsiteY4" fmla="*/ 25849 h 197005"/>
                <a:gd name="connsiteX5" fmla="*/ 210134 w 345855"/>
                <a:gd name="connsiteY5" fmla="*/ 36806 h 197005"/>
                <a:gd name="connsiteX6" fmla="*/ 198859 w 345855"/>
                <a:gd name="connsiteY6" fmla="*/ 57980 h 197005"/>
                <a:gd name="connsiteX7" fmla="*/ 194889 w 345855"/>
                <a:gd name="connsiteY7" fmla="*/ 90904 h 197005"/>
                <a:gd name="connsiteX8" fmla="*/ 195286 w 345855"/>
                <a:gd name="connsiteY8" fmla="*/ 95589 h 197005"/>
                <a:gd name="connsiteX9" fmla="*/ 195656 w 345855"/>
                <a:gd name="connsiteY9" fmla="*/ 108823 h 197005"/>
                <a:gd name="connsiteX10" fmla="*/ 195656 w 345855"/>
                <a:gd name="connsiteY10" fmla="*/ 196719 h 197005"/>
                <a:gd name="connsiteX11" fmla="*/ 150663 w 345855"/>
                <a:gd name="connsiteY11" fmla="*/ 196719 h 197005"/>
                <a:gd name="connsiteX12" fmla="*/ 150663 w 345855"/>
                <a:gd name="connsiteY12" fmla="*/ 91725 h 197005"/>
                <a:gd name="connsiteX13" fmla="*/ 147275 w 345855"/>
                <a:gd name="connsiteY13" fmla="*/ 59594 h 197005"/>
                <a:gd name="connsiteX14" fmla="*/ 137588 w 345855"/>
                <a:gd name="connsiteY14" fmla="*/ 38818 h 197005"/>
                <a:gd name="connsiteX15" fmla="*/ 121946 w 345855"/>
                <a:gd name="connsiteY15" fmla="*/ 27622 h 197005"/>
                <a:gd name="connsiteX16" fmla="*/ 100376 w 345855"/>
                <a:gd name="connsiteY16" fmla="*/ 24684 h 197005"/>
                <a:gd name="connsiteX17" fmla="*/ 77800 w 345855"/>
                <a:gd name="connsiteY17" fmla="*/ 27331 h 197005"/>
                <a:gd name="connsiteX18" fmla="*/ 60173 w 345855"/>
                <a:gd name="connsiteY18" fmla="*/ 38315 h 197005"/>
                <a:gd name="connsiteX19" fmla="*/ 48898 w 345855"/>
                <a:gd name="connsiteY19" fmla="*/ 59488 h 197005"/>
                <a:gd name="connsiteX20" fmla="*/ 44928 w 345855"/>
                <a:gd name="connsiteY20" fmla="*/ 92413 h 197005"/>
                <a:gd name="connsiteX21" fmla="*/ 44928 w 345855"/>
                <a:gd name="connsiteY21" fmla="*/ 196825 h 197005"/>
                <a:gd name="connsiteX22" fmla="*/ -65 w 345855"/>
                <a:gd name="connsiteY22" fmla="*/ 196825 h 197005"/>
                <a:gd name="connsiteX23" fmla="*/ -65 w 345855"/>
                <a:gd name="connsiteY23" fmla="*/ 104614 h 197005"/>
                <a:gd name="connsiteX24" fmla="*/ 25316 w 345855"/>
                <a:gd name="connsiteY24" fmla="*/ 29104 h 197005"/>
                <a:gd name="connsiteX25" fmla="*/ 98338 w 345855"/>
                <a:gd name="connsiteY25" fmla="*/ 1447 h 197005"/>
                <a:gd name="connsiteX26" fmla="*/ 143623 w 345855"/>
                <a:gd name="connsiteY26" fmla="*/ 8725 h 197005"/>
                <a:gd name="connsiteX27" fmla="*/ 173530 w 345855"/>
                <a:gd name="connsiteY27" fmla="*/ 29898 h 197005"/>
                <a:gd name="connsiteX28" fmla="*/ 204920 w 345855"/>
                <a:gd name="connsiteY28" fmla="*/ 7613 h 197005"/>
                <a:gd name="connsiteX29" fmla="*/ 248431 w 345855"/>
                <a:gd name="connsiteY29" fmla="*/ -36 h 197005"/>
                <a:gd name="connsiteX30" fmla="*/ 293292 w 345855"/>
                <a:gd name="connsiteY30" fmla="*/ 7243 h 197005"/>
                <a:gd name="connsiteX31" fmla="*/ 323544 w 345855"/>
                <a:gd name="connsiteY31" fmla="*/ 27807 h 197005"/>
                <a:gd name="connsiteX32" fmla="*/ 340483 w 345855"/>
                <a:gd name="connsiteY32" fmla="*/ 60150 h 197005"/>
                <a:gd name="connsiteX33" fmla="*/ 345776 w 345855"/>
                <a:gd name="connsiteY33" fmla="*/ 103079 h 197005"/>
                <a:gd name="connsiteX34" fmla="*/ 345776 w 345855"/>
                <a:gd name="connsiteY34" fmla="*/ 196931 h 197005"/>
                <a:gd name="connsiteX35" fmla="*/ 300783 w 345855"/>
                <a:gd name="connsiteY35" fmla="*/ 196931 h 197005"/>
                <a:gd name="connsiteX36" fmla="*/ 300783 w 345855"/>
                <a:gd name="connsiteY36" fmla="*/ 91063 h 197005"/>
                <a:gd name="connsiteX37" fmla="*/ 297501 w 345855"/>
                <a:gd name="connsiteY37" fmla="*/ 58271 h 1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5855" h="197005">
                  <a:moveTo>
                    <a:pt x="297501" y="58271"/>
                  </a:moveTo>
                  <a:cubicBezTo>
                    <a:pt x="295915" y="50670"/>
                    <a:pt x="292670" y="43513"/>
                    <a:pt x="287999" y="37309"/>
                  </a:cubicBezTo>
                  <a:cubicBezTo>
                    <a:pt x="283878" y="32148"/>
                    <a:pt x="278370" y="28273"/>
                    <a:pt x="272119" y="26140"/>
                  </a:cubicBezTo>
                  <a:cubicBezTo>
                    <a:pt x="265103" y="23824"/>
                    <a:pt x="257716" y="22826"/>
                    <a:pt x="250337" y="23202"/>
                  </a:cubicBezTo>
                  <a:cubicBezTo>
                    <a:pt x="242717" y="22837"/>
                    <a:pt x="235089" y="23732"/>
                    <a:pt x="227761" y="25849"/>
                  </a:cubicBezTo>
                  <a:cubicBezTo>
                    <a:pt x="221004" y="27845"/>
                    <a:pt x="214914" y="31629"/>
                    <a:pt x="210134" y="36806"/>
                  </a:cubicBezTo>
                  <a:cubicBezTo>
                    <a:pt x="204790" y="42896"/>
                    <a:pt x="200929" y="50146"/>
                    <a:pt x="198859" y="57980"/>
                  </a:cubicBezTo>
                  <a:cubicBezTo>
                    <a:pt x="195977" y="68709"/>
                    <a:pt x="194640" y="79796"/>
                    <a:pt x="194889" y="90904"/>
                  </a:cubicBezTo>
                  <a:cubicBezTo>
                    <a:pt x="194931" y="92471"/>
                    <a:pt x="195064" y="94036"/>
                    <a:pt x="195286" y="95589"/>
                  </a:cubicBezTo>
                  <a:cubicBezTo>
                    <a:pt x="195524" y="97680"/>
                    <a:pt x="195656" y="102126"/>
                    <a:pt x="195656" y="108823"/>
                  </a:cubicBezTo>
                  <a:lnTo>
                    <a:pt x="195656" y="196719"/>
                  </a:lnTo>
                  <a:lnTo>
                    <a:pt x="150663" y="196719"/>
                  </a:lnTo>
                  <a:lnTo>
                    <a:pt x="150663" y="91725"/>
                  </a:lnTo>
                  <a:cubicBezTo>
                    <a:pt x="150877" y="80916"/>
                    <a:pt x="149739" y="70120"/>
                    <a:pt x="147275" y="59594"/>
                  </a:cubicBezTo>
                  <a:cubicBezTo>
                    <a:pt x="145550" y="52062"/>
                    <a:pt x="142246" y="44982"/>
                    <a:pt x="137588" y="38818"/>
                  </a:cubicBezTo>
                  <a:cubicBezTo>
                    <a:pt x="133534" y="33686"/>
                    <a:pt x="128111" y="29806"/>
                    <a:pt x="121946" y="27622"/>
                  </a:cubicBezTo>
                  <a:cubicBezTo>
                    <a:pt x="115002" y="25309"/>
                    <a:pt x="107686" y="24311"/>
                    <a:pt x="100376" y="24684"/>
                  </a:cubicBezTo>
                  <a:cubicBezTo>
                    <a:pt x="92756" y="24332"/>
                    <a:pt x="85131" y="25227"/>
                    <a:pt x="77800" y="27331"/>
                  </a:cubicBezTo>
                  <a:cubicBezTo>
                    <a:pt x="71051" y="29356"/>
                    <a:pt x="64966" y="33149"/>
                    <a:pt x="60173" y="38315"/>
                  </a:cubicBezTo>
                  <a:cubicBezTo>
                    <a:pt x="54829" y="44405"/>
                    <a:pt x="50968" y="51654"/>
                    <a:pt x="48898" y="59488"/>
                  </a:cubicBezTo>
                  <a:cubicBezTo>
                    <a:pt x="46019" y="70218"/>
                    <a:pt x="44682" y="81305"/>
                    <a:pt x="44928" y="92413"/>
                  </a:cubicBezTo>
                  <a:lnTo>
                    <a:pt x="44928" y="196825"/>
                  </a:lnTo>
                  <a:lnTo>
                    <a:pt x="-65" y="196825"/>
                  </a:lnTo>
                  <a:lnTo>
                    <a:pt x="-65" y="104614"/>
                  </a:lnTo>
                  <a:cubicBezTo>
                    <a:pt x="-65" y="72714"/>
                    <a:pt x="8396" y="47544"/>
                    <a:pt x="25316" y="29104"/>
                  </a:cubicBezTo>
                  <a:cubicBezTo>
                    <a:pt x="42236" y="10665"/>
                    <a:pt x="66578" y="1447"/>
                    <a:pt x="98338" y="1447"/>
                  </a:cubicBezTo>
                  <a:cubicBezTo>
                    <a:pt x="113755" y="1042"/>
                    <a:pt x="129111" y="3508"/>
                    <a:pt x="143623" y="8725"/>
                  </a:cubicBezTo>
                  <a:cubicBezTo>
                    <a:pt x="155242" y="13103"/>
                    <a:pt x="165540" y="20394"/>
                    <a:pt x="173530" y="29898"/>
                  </a:cubicBezTo>
                  <a:cubicBezTo>
                    <a:pt x="182060" y="20066"/>
                    <a:pt x="192824" y="12425"/>
                    <a:pt x="204920" y="7613"/>
                  </a:cubicBezTo>
                  <a:cubicBezTo>
                    <a:pt x="218791" y="2267"/>
                    <a:pt x="233570" y="-329"/>
                    <a:pt x="248431" y="-36"/>
                  </a:cubicBezTo>
                  <a:cubicBezTo>
                    <a:pt x="263708" y="-419"/>
                    <a:pt x="278921" y="2050"/>
                    <a:pt x="293292" y="7243"/>
                  </a:cubicBezTo>
                  <a:cubicBezTo>
                    <a:pt x="304901" y="11530"/>
                    <a:pt x="315286" y="18589"/>
                    <a:pt x="323544" y="27807"/>
                  </a:cubicBezTo>
                  <a:cubicBezTo>
                    <a:pt x="331548" y="37179"/>
                    <a:pt x="337338" y="48235"/>
                    <a:pt x="340483" y="60150"/>
                  </a:cubicBezTo>
                  <a:cubicBezTo>
                    <a:pt x="344188" y="74154"/>
                    <a:pt x="345969" y="88597"/>
                    <a:pt x="345776" y="103079"/>
                  </a:cubicBezTo>
                  <a:lnTo>
                    <a:pt x="345776" y="196931"/>
                  </a:lnTo>
                  <a:lnTo>
                    <a:pt x="300783" y="196931"/>
                  </a:lnTo>
                  <a:lnTo>
                    <a:pt x="300783" y="91063"/>
                  </a:lnTo>
                  <a:cubicBezTo>
                    <a:pt x="300965" y="80042"/>
                    <a:pt x="299864" y="69038"/>
                    <a:pt x="297501" y="58271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C7B067-7A0E-4152-891B-E5CDBE4D4E8E}"/>
                </a:ext>
              </a:extLst>
            </p:cNvPr>
            <p:cNvSpPr/>
            <p:nvPr userDrawn="1"/>
          </p:nvSpPr>
          <p:spPr>
            <a:xfrm>
              <a:off x="10421867" y="303518"/>
              <a:ext cx="204561" cy="200783"/>
            </a:xfrm>
            <a:custGeom>
              <a:avLst/>
              <a:gdLst>
                <a:gd name="connsiteX0" fmla="*/ 158550 w 204561"/>
                <a:gd name="connsiteY0" fmla="*/ 93290 h 200783"/>
                <a:gd name="connsiteX1" fmla="*/ 154527 w 204561"/>
                <a:gd name="connsiteY1" fmla="*/ 59704 h 200783"/>
                <a:gd name="connsiteX2" fmla="*/ 143040 w 204561"/>
                <a:gd name="connsiteY2" fmla="*/ 38213 h 200783"/>
                <a:gd name="connsiteX3" fmla="*/ 125149 w 204561"/>
                <a:gd name="connsiteY3" fmla="*/ 26726 h 200783"/>
                <a:gd name="connsiteX4" fmla="*/ 102229 w 204561"/>
                <a:gd name="connsiteY4" fmla="*/ 23735 h 200783"/>
                <a:gd name="connsiteX5" fmla="*/ 79308 w 204561"/>
                <a:gd name="connsiteY5" fmla="*/ 26541 h 200783"/>
                <a:gd name="connsiteX6" fmla="*/ 61417 w 204561"/>
                <a:gd name="connsiteY6" fmla="*/ 37789 h 200783"/>
                <a:gd name="connsiteX7" fmla="*/ 49957 w 204561"/>
                <a:gd name="connsiteY7" fmla="*/ 59519 h 200783"/>
                <a:gd name="connsiteX8" fmla="*/ 45934 w 204561"/>
                <a:gd name="connsiteY8" fmla="*/ 93290 h 200783"/>
                <a:gd name="connsiteX9" fmla="*/ 45934 w 204561"/>
                <a:gd name="connsiteY9" fmla="*/ 107371 h 200783"/>
                <a:gd name="connsiteX10" fmla="*/ 49957 w 204561"/>
                <a:gd name="connsiteY10" fmla="*/ 141142 h 200783"/>
                <a:gd name="connsiteX11" fmla="*/ 61417 w 204561"/>
                <a:gd name="connsiteY11" fmla="*/ 162845 h 200783"/>
                <a:gd name="connsiteX12" fmla="*/ 79308 w 204561"/>
                <a:gd name="connsiteY12" fmla="*/ 174120 h 200783"/>
                <a:gd name="connsiteX13" fmla="*/ 102229 w 204561"/>
                <a:gd name="connsiteY13" fmla="*/ 176926 h 200783"/>
                <a:gd name="connsiteX14" fmla="*/ 143040 w 204561"/>
                <a:gd name="connsiteY14" fmla="*/ 156017 h 200783"/>
                <a:gd name="connsiteX15" fmla="*/ 158550 w 204561"/>
                <a:gd name="connsiteY15" fmla="*/ 94084 h 200783"/>
                <a:gd name="connsiteX16" fmla="*/ 158550 w 204561"/>
                <a:gd name="connsiteY16" fmla="*/ 93290 h 200783"/>
                <a:gd name="connsiteX17" fmla="*/ 204496 w 204561"/>
                <a:gd name="connsiteY17" fmla="*/ 200349 h 200783"/>
                <a:gd name="connsiteX18" fmla="*/ 157782 w 204561"/>
                <a:gd name="connsiteY18" fmla="*/ 200349 h 200783"/>
                <a:gd name="connsiteX19" fmla="*/ 157782 w 204561"/>
                <a:gd name="connsiteY19" fmla="*/ 199131 h 200783"/>
                <a:gd name="connsiteX20" fmla="*/ 158550 w 204561"/>
                <a:gd name="connsiteY20" fmla="*/ 158928 h 200783"/>
                <a:gd name="connsiteX21" fmla="*/ 145078 w 204561"/>
                <a:gd name="connsiteY21" fmla="*/ 179440 h 200783"/>
                <a:gd name="connsiteX22" fmla="*/ 131633 w 204561"/>
                <a:gd name="connsiteY22" fmla="*/ 192117 h 200783"/>
                <a:gd name="connsiteX23" fmla="*/ 116997 w 204561"/>
                <a:gd name="connsiteY23" fmla="*/ 198708 h 200783"/>
                <a:gd name="connsiteX24" fmla="*/ 100323 w 204561"/>
                <a:gd name="connsiteY24" fmla="*/ 200666 h 200783"/>
                <a:gd name="connsiteX25" fmla="*/ 55329 w 204561"/>
                <a:gd name="connsiteY25" fmla="*/ 193838 h 200783"/>
                <a:gd name="connsiteX26" fmla="*/ 24840 w 204561"/>
                <a:gd name="connsiteY26" fmla="*/ 173935 h 200783"/>
                <a:gd name="connsiteX27" fmla="*/ 6763 w 204561"/>
                <a:gd name="connsiteY27" fmla="*/ 142360 h 200783"/>
                <a:gd name="connsiteX28" fmla="*/ -65 w 204561"/>
                <a:gd name="connsiteY28" fmla="*/ 100542 h 200783"/>
                <a:gd name="connsiteX29" fmla="*/ 6763 w 204561"/>
                <a:gd name="connsiteY29" fmla="*/ 58698 h 200783"/>
                <a:gd name="connsiteX30" fmla="*/ 24813 w 204561"/>
                <a:gd name="connsiteY30" fmla="*/ 27123 h 200783"/>
                <a:gd name="connsiteX31" fmla="*/ 55303 w 204561"/>
                <a:gd name="connsiteY31" fmla="*/ 7008 h 200783"/>
                <a:gd name="connsiteX32" fmla="*/ 100297 w 204561"/>
                <a:gd name="connsiteY32" fmla="*/ -32 h 200783"/>
                <a:gd name="connsiteX33" fmla="*/ 147434 w 204561"/>
                <a:gd name="connsiteY33" fmla="*/ 7008 h 200783"/>
                <a:gd name="connsiteX34" fmla="*/ 197721 w 204561"/>
                <a:gd name="connsiteY34" fmla="*/ 58592 h 200783"/>
                <a:gd name="connsiteX35" fmla="*/ 204496 w 204561"/>
                <a:gd name="connsiteY35" fmla="*/ 100278 h 200783"/>
                <a:gd name="connsiteX36" fmla="*/ 204496 w 204561"/>
                <a:gd name="connsiteY36" fmla="*/ 200269 h 2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4561" h="200783">
                  <a:moveTo>
                    <a:pt x="158550" y="93290"/>
                  </a:moveTo>
                  <a:cubicBezTo>
                    <a:pt x="158807" y="81960"/>
                    <a:pt x="157452" y="70653"/>
                    <a:pt x="154527" y="59704"/>
                  </a:cubicBezTo>
                  <a:cubicBezTo>
                    <a:pt x="152394" y="51756"/>
                    <a:pt x="148464" y="44403"/>
                    <a:pt x="143040" y="38213"/>
                  </a:cubicBezTo>
                  <a:cubicBezTo>
                    <a:pt x="138168" y="32903"/>
                    <a:pt x="132004" y="28947"/>
                    <a:pt x="125149" y="26726"/>
                  </a:cubicBezTo>
                  <a:cubicBezTo>
                    <a:pt x="117738" y="24413"/>
                    <a:pt x="109983" y="23399"/>
                    <a:pt x="102229" y="23735"/>
                  </a:cubicBezTo>
                  <a:cubicBezTo>
                    <a:pt x="94487" y="23394"/>
                    <a:pt x="86740" y="24344"/>
                    <a:pt x="79308" y="26541"/>
                  </a:cubicBezTo>
                  <a:cubicBezTo>
                    <a:pt x="72446" y="28621"/>
                    <a:pt x="66266" y="32506"/>
                    <a:pt x="61417" y="37789"/>
                  </a:cubicBezTo>
                  <a:cubicBezTo>
                    <a:pt x="55970" y="44051"/>
                    <a:pt x="52048" y="51488"/>
                    <a:pt x="49957" y="59519"/>
                  </a:cubicBezTo>
                  <a:cubicBezTo>
                    <a:pt x="47040" y="70531"/>
                    <a:pt x="45685" y="81899"/>
                    <a:pt x="45934" y="93290"/>
                  </a:cubicBezTo>
                  <a:lnTo>
                    <a:pt x="45934" y="107371"/>
                  </a:lnTo>
                  <a:cubicBezTo>
                    <a:pt x="45688" y="118759"/>
                    <a:pt x="47043" y="130129"/>
                    <a:pt x="49957" y="141142"/>
                  </a:cubicBezTo>
                  <a:cubicBezTo>
                    <a:pt x="52034" y="149170"/>
                    <a:pt x="55959" y="156602"/>
                    <a:pt x="61417" y="162845"/>
                  </a:cubicBezTo>
                  <a:cubicBezTo>
                    <a:pt x="66258" y="168144"/>
                    <a:pt x="72440" y="172040"/>
                    <a:pt x="79308" y="174120"/>
                  </a:cubicBezTo>
                  <a:cubicBezTo>
                    <a:pt x="86740" y="176317"/>
                    <a:pt x="94487" y="177267"/>
                    <a:pt x="102229" y="176926"/>
                  </a:cubicBezTo>
                  <a:cubicBezTo>
                    <a:pt x="119114" y="177455"/>
                    <a:pt x="132718" y="170486"/>
                    <a:pt x="143040" y="156017"/>
                  </a:cubicBezTo>
                  <a:cubicBezTo>
                    <a:pt x="153363" y="141547"/>
                    <a:pt x="158531" y="120903"/>
                    <a:pt x="158550" y="94084"/>
                  </a:cubicBezTo>
                  <a:lnTo>
                    <a:pt x="158550" y="93290"/>
                  </a:lnTo>
                  <a:close/>
                  <a:moveTo>
                    <a:pt x="204496" y="200349"/>
                  </a:moveTo>
                  <a:lnTo>
                    <a:pt x="157782" y="200349"/>
                  </a:lnTo>
                  <a:lnTo>
                    <a:pt x="157782" y="199131"/>
                  </a:lnTo>
                  <a:lnTo>
                    <a:pt x="158550" y="158928"/>
                  </a:lnTo>
                  <a:cubicBezTo>
                    <a:pt x="154707" y="166169"/>
                    <a:pt x="150197" y="173038"/>
                    <a:pt x="145078" y="179440"/>
                  </a:cubicBezTo>
                  <a:cubicBezTo>
                    <a:pt x="141214" y="184275"/>
                    <a:pt x="136688" y="188544"/>
                    <a:pt x="131633" y="192117"/>
                  </a:cubicBezTo>
                  <a:cubicBezTo>
                    <a:pt x="127182" y="195159"/>
                    <a:pt x="122227" y="197390"/>
                    <a:pt x="116997" y="198708"/>
                  </a:cubicBezTo>
                  <a:cubicBezTo>
                    <a:pt x="111542" y="200052"/>
                    <a:pt x="105942" y="200709"/>
                    <a:pt x="100323" y="200666"/>
                  </a:cubicBezTo>
                  <a:cubicBezTo>
                    <a:pt x="85041" y="201061"/>
                    <a:pt x="69807" y="198747"/>
                    <a:pt x="55329" y="193838"/>
                  </a:cubicBezTo>
                  <a:cubicBezTo>
                    <a:pt x="43721" y="189738"/>
                    <a:pt x="33264" y="182912"/>
                    <a:pt x="24840" y="173935"/>
                  </a:cubicBezTo>
                  <a:cubicBezTo>
                    <a:pt x="16593" y="164846"/>
                    <a:pt x="10423" y="154071"/>
                    <a:pt x="6763" y="142360"/>
                  </a:cubicBezTo>
                  <a:cubicBezTo>
                    <a:pt x="2539" y="128809"/>
                    <a:pt x="239" y="114734"/>
                    <a:pt x="-65" y="100542"/>
                  </a:cubicBezTo>
                  <a:cubicBezTo>
                    <a:pt x="236" y="86343"/>
                    <a:pt x="2536" y="72257"/>
                    <a:pt x="6763" y="58698"/>
                  </a:cubicBezTo>
                  <a:cubicBezTo>
                    <a:pt x="10410" y="46984"/>
                    <a:pt x="16569" y="36209"/>
                    <a:pt x="24813" y="27123"/>
                  </a:cubicBezTo>
                  <a:cubicBezTo>
                    <a:pt x="33262" y="18124"/>
                    <a:pt x="43705" y="11235"/>
                    <a:pt x="55303" y="7008"/>
                  </a:cubicBezTo>
                  <a:cubicBezTo>
                    <a:pt x="69751" y="1958"/>
                    <a:pt x="84996" y="-429"/>
                    <a:pt x="100297" y="-32"/>
                  </a:cubicBezTo>
                  <a:cubicBezTo>
                    <a:pt x="116296" y="-408"/>
                    <a:pt x="132242" y="1972"/>
                    <a:pt x="147434" y="7008"/>
                  </a:cubicBezTo>
                  <a:cubicBezTo>
                    <a:pt x="171585" y="15007"/>
                    <a:pt x="190339" y="34245"/>
                    <a:pt x="197721" y="58592"/>
                  </a:cubicBezTo>
                  <a:cubicBezTo>
                    <a:pt x="201918" y="72101"/>
                    <a:pt x="204200" y="86134"/>
                    <a:pt x="204496" y="100278"/>
                  </a:cubicBezTo>
                  <a:lnTo>
                    <a:pt x="204496" y="200269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2391AF-63BB-4AEB-AF14-39F5F5B9441F}"/>
                </a:ext>
              </a:extLst>
            </p:cNvPr>
            <p:cNvSpPr/>
            <p:nvPr userDrawn="1"/>
          </p:nvSpPr>
          <p:spPr>
            <a:xfrm>
              <a:off x="10662291" y="206719"/>
              <a:ext cx="269908" cy="294179"/>
            </a:xfrm>
            <a:custGeom>
              <a:avLst/>
              <a:gdLst>
                <a:gd name="connsiteX0" fmla="*/ 224505 w 269908"/>
                <a:gd name="connsiteY0" fmla="*/ 96715 h 294179"/>
                <a:gd name="connsiteX1" fmla="*/ 224505 w 269908"/>
                <a:gd name="connsiteY1" fmla="*/ -74 h 294179"/>
                <a:gd name="connsiteX2" fmla="*/ 181311 w 269908"/>
                <a:gd name="connsiteY2" fmla="*/ -74 h 294179"/>
                <a:gd name="connsiteX3" fmla="*/ 181311 w 269908"/>
                <a:gd name="connsiteY3" fmla="*/ 96715 h 294179"/>
                <a:gd name="connsiteX4" fmla="*/ 135603 w 269908"/>
                <a:gd name="connsiteY4" fmla="*/ 96715 h 294179"/>
                <a:gd name="connsiteX5" fmla="*/ 125519 w 269908"/>
                <a:gd name="connsiteY5" fmla="*/ 96715 h 294179"/>
                <a:gd name="connsiteX6" fmla="*/ 116918 w 269908"/>
                <a:gd name="connsiteY6" fmla="*/ 96715 h 294179"/>
                <a:gd name="connsiteX7" fmla="*/ 29313 w 269908"/>
                <a:gd name="connsiteY7" fmla="*/ 125828 h 294179"/>
                <a:gd name="connsiteX8" fmla="*/ -65 w 269908"/>
                <a:gd name="connsiteY8" fmla="*/ 200915 h 294179"/>
                <a:gd name="connsiteX9" fmla="*/ -65 w 269908"/>
                <a:gd name="connsiteY9" fmla="*/ 294105 h 294179"/>
                <a:gd name="connsiteX10" fmla="*/ 44610 w 269908"/>
                <a:gd name="connsiteY10" fmla="*/ 294105 h 294179"/>
                <a:gd name="connsiteX11" fmla="*/ 44610 w 269908"/>
                <a:gd name="connsiteY11" fmla="*/ 185088 h 294179"/>
                <a:gd name="connsiteX12" fmla="*/ 50671 w 269908"/>
                <a:gd name="connsiteY12" fmla="*/ 152507 h 294179"/>
                <a:gd name="connsiteX13" fmla="*/ 69357 w 269908"/>
                <a:gd name="connsiteY13" fmla="*/ 130804 h 294179"/>
                <a:gd name="connsiteX14" fmla="*/ 91510 w 269908"/>
                <a:gd name="connsiteY14" fmla="*/ 121276 h 294179"/>
                <a:gd name="connsiteX15" fmla="*/ 115727 w 269908"/>
                <a:gd name="connsiteY15" fmla="*/ 118338 h 294179"/>
                <a:gd name="connsiteX16" fmla="*/ 125493 w 269908"/>
                <a:gd name="connsiteY16" fmla="*/ 118603 h 294179"/>
                <a:gd name="connsiteX17" fmla="*/ 139282 w 269908"/>
                <a:gd name="connsiteY17" fmla="*/ 119768 h 294179"/>
                <a:gd name="connsiteX18" fmla="*/ 152013 w 269908"/>
                <a:gd name="connsiteY18" fmla="*/ 120112 h 294179"/>
                <a:gd name="connsiteX19" fmla="*/ 181311 w 269908"/>
                <a:gd name="connsiteY19" fmla="*/ 119794 h 294179"/>
                <a:gd name="connsiteX20" fmla="*/ 181311 w 269908"/>
                <a:gd name="connsiteY20" fmla="*/ 293972 h 294179"/>
                <a:gd name="connsiteX21" fmla="*/ 224505 w 269908"/>
                <a:gd name="connsiteY21" fmla="*/ 293972 h 294179"/>
                <a:gd name="connsiteX22" fmla="*/ 224505 w 269908"/>
                <a:gd name="connsiteY22" fmla="*/ 119794 h 294179"/>
                <a:gd name="connsiteX23" fmla="*/ 269843 w 269908"/>
                <a:gd name="connsiteY23" fmla="*/ 119794 h 294179"/>
                <a:gd name="connsiteX24" fmla="*/ 269843 w 269908"/>
                <a:gd name="connsiteY24" fmla="*/ 96715 h 2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908" h="294179">
                  <a:moveTo>
                    <a:pt x="224505" y="96715"/>
                  </a:moveTo>
                  <a:lnTo>
                    <a:pt x="224505" y="-74"/>
                  </a:lnTo>
                  <a:lnTo>
                    <a:pt x="181311" y="-74"/>
                  </a:lnTo>
                  <a:lnTo>
                    <a:pt x="181311" y="96715"/>
                  </a:lnTo>
                  <a:lnTo>
                    <a:pt x="135603" y="96715"/>
                  </a:lnTo>
                  <a:cubicBezTo>
                    <a:pt x="132718" y="96477"/>
                    <a:pt x="128616" y="96715"/>
                    <a:pt x="125519" y="96715"/>
                  </a:cubicBezTo>
                  <a:lnTo>
                    <a:pt x="116918" y="96715"/>
                  </a:lnTo>
                  <a:cubicBezTo>
                    <a:pt x="79652" y="96715"/>
                    <a:pt x="48898" y="107460"/>
                    <a:pt x="29313" y="125828"/>
                  </a:cubicBezTo>
                  <a:cubicBezTo>
                    <a:pt x="9727" y="144196"/>
                    <a:pt x="-65" y="169208"/>
                    <a:pt x="-65" y="200915"/>
                  </a:cubicBezTo>
                  <a:lnTo>
                    <a:pt x="-65" y="294105"/>
                  </a:lnTo>
                  <a:lnTo>
                    <a:pt x="44610" y="294105"/>
                  </a:lnTo>
                  <a:lnTo>
                    <a:pt x="44610" y="185088"/>
                  </a:lnTo>
                  <a:cubicBezTo>
                    <a:pt x="44248" y="173916"/>
                    <a:pt x="46315" y="162800"/>
                    <a:pt x="50671" y="152507"/>
                  </a:cubicBezTo>
                  <a:cubicBezTo>
                    <a:pt x="54694" y="143773"/>
                    <a:pt x="62846" y="136018"/>
                    <a:pt x="69357" y="130804"/>
                  </a:cubicBezTo>
                  <a:cubicBezTo>
                    <a:pt x="75868" y="125590"/>
                    <a:pt x="83437" y="123473"/>
                    <a:pt x="91510" y="121276"/>
                  </a:cubicBezTo>
                  <a:cubicBezTo>
                    <a:pt x="99386" y="119077"/>
                    <a:pt x="107551" y="118087"/>
                    <a:pt x="115727" y="118338"/>
                  </a:cubicBezTo>
                  <a:cubicBezTo>
                    <a:pt x="118850" y="118338"/>
                    <a:pt x="122105" y="118338"/>
                    <a:pt x="125493" y="118603"/>
                  </a:cubicBezTo>
                  <a:cubicBezTo>
                    <a:pt x="128881" y="118868"/>
                    <a:pt x="134624" y="119344"/>
                    <a:pt x="139282" y="119768"/>
                  </a:cubicBezTo>
                  <a:cubicBezTo>
                    <a:pt x="142855" y="120112"/>
                    <a:pt x="152013" y="120112"/>
                    <a:pt x="152013" y="120112"/>
                  </a:cubicBezTo>
                  <a:lnTo>
                    <a:pt x="181311" y="119794"/>
                  </a:lnTo>
                  <a:lnTo>
                    <a:pt x="181311" y="293972"/>
                  </a:lnTo>
                  <a:lnTo>
                    <a:pt x="224505" y="293972"/>
                  </a:lnTo>
                  <a:lnTo>
                    <a:pt x="224505" y="119794"/>
                  </a:lnTo>
                  <a:lnTo>
                    <a:pt x="269843" y="119794"/>
                  </a:lnTo>
                  <a:lnTo>
                    <a:pt x="269843" y="96715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C36CBB-B513-4051-B03B-1D5E46648565}"/>
                </a:ext>
              </a:extLst>
            </p:cNvPr>
            <p:cNvSpPr/>
            <p:nvPr userDrawn="1"/>
          </p:nvSpPr>
          <p:spPr>
            <a:xfrm>
              <a:off x="10941516" y="303561"/>
              <a:ext cx="204376" cy="200660"/>
            </a:xfrm>
            <a:custGeom>
              <a:avLst/>
              <a:gdLst>
                <a:gd name="connsiteX0" fmla="*/ 49745 w 204376"/>
                <a:gd name="connsiteY0" fmla="*/ 140915 h 200660"/>
                <a:gd name="connsiteX1" fmla="*/ 61205 w 204376"/>
                <a:gd name="connsiteY1" fmla="*/ 162406 h 200660"/>
                <a:gd name="connsiteX2" fmla="*/ 79097 w 204376"/>
                <a:gd name="connsiteY2" fmla="*/ 173866 h 200660"/>
                <a:gd name="connsiteX3" fmla="*/ 102043 w 204376"/>
                <a:gd name="connsiteY3" fmla="*/ 176883 h 200660"/>
                <a:gd name="connsiteX4" fmla="*/ 124964 w 204376"/>
                <a:gd name="connsiteY4" fmla="*/ 174078 h 200660"/>
                <a:gd name="connsiteX5" fmla="*/ 142855 w 204376"/>
                <a:gd name="connsiteY5" fmla="*/ 162829 h 200660"/>
                <a:gd name="connsiteX6" fmla="*/ 154315 w 204376"/>
                <a:gd name="connsiteY6" fmla="*/ 141100 h 200660"/>
                <a:gd name="connsiteX7" fmla="*/ 158259 w 204376"/>
                <a:gd name="connsiteY7" fmla="*/ 107328 h 200660"/>
                <a:gd name="connsiteX8" fmla="*/ 158259 w 204376"/>
                <a:gd name="connsiteY8" fmla="*/ 93248 h 200660"/>
                <a:gd name="connsiteX9" fmla="*/ 154236 w 204376"/>
                <a:gd name="connsiteY9" fmla="*/ 59476 h 200660"/>
                <a:gd name="connsiteX10" fmla="*/ 142776 w 204376"/>
                <a:gd name="connsiteY10" fmla="*/ 37747 h 200660"/>
                <a:gd name="connsiteX11" fmla="*/ 124884 w 204376"/>
                <a:gd name="connsiteY11" fmla="*/ 26498 h 200660"/>
                <a:gd name="connsiteX12" fmla="*/ 101964 w 204376"/>
                <a:gd name="connsiteY12" fmla="*/ 23666 h 200660"/>
                <a:gd name="connsiteX13" fmla="*/ 79017 w 204376"/>
                <a:gd name="connsiteY13" fmla="*/ 26684 h 200660"/>
                <a:gd name="connsiteX14" fmla="*/ 61126 w 204376"/>
                <a:gd name="connsiteY14" fmla="*/ 38170 h 200660"/>
                <a:gd name="connsiteX15" fmla="*/ 49666 w 204376"/>
                <a:gd name="connsiteY15" fmla="*/ 59661 h 200660"/>
                <a:gd name="connsiteX16" fmla="*/ 45643 w 204376"/>
                <a:gd name="connsiteY16" fmla="*/ 93248 h 200660"/>
                <a:gd name="connsiteX17" fmla="*/ 45643 w 204376"/>
                <a:gd name="connsiteY17" fmla="*/ 107328 h 200660"/>
                <a:gd name="connsiteX18" fmla="*/ 49745 w 204376"/>
                <a:gd name="connsiteY18" fmla="*/ 140915 h 200660"/>
                <a:gd name="connsiteX19" fmla="*/ 148969 w 204376"/>
                <a:gd name="connsiteY19" fmla="*/ 8395 h 200660"/>
                <a:gd name="connsiteX20" fmla="*/ 179432 w 204376"/>
                <a:gd name="connsiteY20" fmla="*/ 30707 h 200660"/>
                <a:gd name="connsiteX21" fmla="*/ 197483 w 204376"/>
                <a:gd name="connsiteY21" fmla="*/ 62679 h 200660"/>
                <a:gd name="connsiteX22" fmla="*/ 204311 w 204376"/>
                <a:gd name="connsiteY22" fmla="*/ 100500 h 200660"/>
                <a:gd name="connsiteX23" fmla="*/ 197694 w 204376"/>
                <a:gd name="connsiteY23" fmla="*/ 139300 h 200660"/>
                <a:gd name="connsiteX24" fmla="*/ 149154 w 204376"/>
                <a:gd name="connsiteY24" fmla="*/ 192604 h 200660"/>
                <a:gd name="connsiteX25" fmla="*/ 104161 w 204376"/>
                <a:gd name="connsiteY25" fmla="*/ 200544 h 200660"/>
                <a:gd name="connsiteX26" fmla="*/ 57023 w 204376"/>
                <a:gd name="connsiteY26" fmla="*/ 192604 h 200660"/>
                <a:gd name="connsiteX27" fmla="*/ 25263 w 204376"/>
                <a:gd name="connsiteY27" fmla="*/ 170690 h 200660"/>
                <a:gd name="connsiteX28" fmla="*/ 6737 w 204376"/>
                <a:gd name="connsiteY28" fmla="*/ 138691 h 200660"/>
                <a:gd name="connsiteX29" fmla="*/ -65 w 204376"/>
                <a:gd name="connsiteY29" fmla="*/ 100500 h 200660"/>
                <a:gd name="connsiteX30" fmla="*/ 6340 w 204376"/>
                <a:gd name="connsiteY30" fmla="*/ 62679 h 200660"/>
                <a:gd name="connsiteX31" fmla="*/ 56891 w 204376"/>
                <a:gd name="connsiteY31" fmla="*/ 8395 h 200660"/>
                <a:gd name="connsiteX32" fmla="*/ 104214 w 204376"/>
                <a:gd name="connsiteY32" fmla="*/ -74 h 200660"/>
                <a:gd name="connsiteX33" fmla="*/ 148943 w 204376"/>
                <a:gd name="connsiteY33" fmla="*/ 8395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376" h="200660">
                  <a:moveTo>
                    <a:pt x="49745" y="140915"/>
                  </a:moveTo>
                  <a:cubicBezTo>
                    <a:pt x="51881" y="148857"/>
                    <a:pt x="55801" y="156207"/>
                    <a:pt x="61205" y="162406"/>
                  </a:cubicBezTo>
                  <a:cubicBezTo>
                    <a:pt x="66072" y="167715"/>
                    <a:pt x="72239" y="171666"/>
                    <a:pt x="79097" y="173866"/>
                  </a:cubicBezTo>
                  <a:cubicBezTo>
                    <a:pt x="86510" y="176200"/>
                    <a:pt x="94278" y="177222"/>
                    <a:pt x="102043" y="176883"/>
                  </a:cubicBezTo>
                  <a:cubicBezTo>
                    <a:pt x="109785" y="177224"/>
                    <a:pt x="117532" y="176274"/>
                    <a:pt x="124964" y="174078"/>
                  </a:cubicBezTo>
                  <a:cubicBezTo>
                    <a:pt x="131826" y="171997"/>
                    <a:pt x="138007" y="168112"/>
                    <a:pt x="142855" y="162829"/>
                  </a:cubicBezTo>
                  <a:cubicBezTo>
                    <a:pt x="148299" y="156564"/>
                    <a:pt x="152219" y="149130"/>
                    <a:pt x="154315" y="141100"/>
                  </a:cubicBezTo>
                  <a:cubicBezTo>
                    <a:pt x="157203" y="130082"/>
                    <a:pt x="158532" y="118714"/>
                    <a:pt x="158259" y="107328"/>
                  </a:cubicBezTo>
                  <a:lnTo>
                    <a:pt x="158259" y="93248"/>
                  </a:lnTo>
                  <a:cubicBezTo>
                    <a:pt x="158508" y="81856"/>
                    <a:pt x="157152" y="70489"/>
                    <a:pt x="154236" y="59476"/>
                  </a:cubicBezTo>
                  <a:cubicBezTo>
                    <a:pt x="152134" y="51449"/>
                    <a:pt x="148212" y="44014"/>
                    <a:pt x="142776" y="37747"/>
                  </a:cubicBezTo>
                  <a:cubicBezTo>
                    <a:pt x="137927" y="32464"/>
                    <a:pt x="131747" y="28579"/>
                    <a:pt x="124884" y="26498"/>
                  </a:cubicBezTo>
                  <a:cubicBezTo>
                    <a:pt x="117450" y="24304"/>
                    <a:pt x="109708" y="23346"/>
                    <a:pt x="101964" y="23666"/>
                  </a:cubicBezTo>
                  <a:cubicBezTo>
                    <a:pt x="94199" y="23341"/>
                    <a:pt x="86433" y="24360"/>
                    <a:pt x="79017" y="26684"/>
                  </a:cubicBezTo>
                  <a:cubicBezTo>
                    <a:pt x="72162" y="28904"/>
                    <a:pt x="65998" y="32861"/>
                    <a:pt x="61126" y="38170"/>
                  </a:cubicBezTo>
                  <a:cubicBezTo>
                    <a:pt x="55721" y="44369"/>
                    <a:pt x="51802" y="51719"/>
                    <a:pt x="49666" y="59661"/>
                  </a:cubicBezTo>
                  <a:cubicBezTo>
                    <a:pt x="46738" y="70608"/>
                    <a:pt x="45383" y="81917"/>
                    <a:pt x="45643" y="93248"/>
                  </a:cubicBezTo>
                  <a:lnTo>
                    <a:pt x="45643" y="107328"/>
                  </a:lnTo>
                  <a:cubicBezTo>
                    <a:pt x="45412" y="118661"/>
                    <a:pt x="46794" y="129971"/>
                    <a:pt x="49745" y="140915"/>
                  </a:cubicBezTo>
                  <a:close/>
                  <a:moveTo>
                    <a:pt x="148969" y="8395"/>
                  </a:moveTo>
                  <a:cubicBezTo>
                    <a:pt x="160614" y="13548"/>
                    <a:pt x="171005" y="21160"/>
                    <a:pt x="179432" y="30707"/>
                  </a:cubicBezTo>
                  <a:cubicBezTo>
                    <a:pt x="187505" y="40065"/>
                    <a:pt x="193642" y="50933"/>
                    <a:pt x="197483" y="62679"/>
                  </a:cubicBezTo>
                  <a:cubicBezTo>
                    <a:pt x="201522" y="74904"/>
                    <a:pt x="203819" y="87634"/>
                    <a:pt x="204311" y="100500"/>
                  </a:cubicBezTo>
                  <a:cubicBezTo>
                    <a:pt x="203843" y="113670"/>
                    <a:pt x="201619" y="126720"/>
                    <a:pt x="197694" y="139300"/>
                  </a:cubicBezTo>
                  <a:cubicBezTo>
                    <a:pt x="190405" y="163493"/>
                    <a:pt x="172562" y="183089"/>
                    <a:pt x="149154" y="192604"/>
                  </a:cubicBezTo>
                  <a:cubicBezTo>
                    <a:pt x="134846" y="198260"/>
                    <a:pt x="119541" y="200963"/>
                    <a:pt x="104161" y="200544"/>
                  </a:cubicBezTo>
                  <a:cubicBezTo>
                    <a:pt x="85687" y="200544"/>
                    <a:pt x="69974" y="197898"/>
                    <a:pt x="57023" y="192604"/>
                  </a:cubicBezTo>
                  <a:cubicBezTo>
                    <a:pt x="44920" y="187787"/>
                    <a:pt x="34063" y="180295"/>
                    <a:pt x="25263" y="170690"/>
                  </a:cubicBezTo>
                  <a:cubicBezTo>
                    <a:pt x="16939" y="161421"/>
                    <a:pt x="10630" y="150525"/>
                    <a:pt x="6737" y="138691"/>
                  </a:cubicBezTo>
                  <a:cubicBezTo>
                    <a:pt x="2684" y="126345"/>
                    <a:pt x="395" y="113487"/>
                    <a:pt x="-65" y="100500"/>
                  </a:cubicBezTo>
                  <a:cubicBezTo>
                    <a:pt x="154" y="87642"/>
                    <a:pt x="2314" y="74890"/>
                    <a:pt x="6340" y="62679"/>
                  </a:cubicBezTo>
                  <a:cubicBezTo>
                    <a:pt x="14253" y="37951"/>
                    <a:pt x="32788" y="18045"/>
                    <a:pt x="56891" y="8395"/>
                  </a:cubicBezTo>
                  <a:cubicBezTo>
                    <a:pt x="69966" y="2766"/>
                    <a:pt x="85740" y="-56"/>
                    <a:pt x="104214" y="-74"/>
                  </a:cubicBezTo>
                  <a:cubicBezTo>
                    <a:pt x="121716" y="-74"/>
                    <a:pt x="136628" y="2750"/>
                    <a:pt x="148943" y="8395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B7E105-F1D6-44FE-B495-230ED95DD40B}"/>
                </a:ext>
              </a:extLst>
            </p:cNvPr>
            <p:cNvSpPr/>
            <p:nvPr userDrawn="1"/>
          </p:nvSpPr>
          <p:spPr>
            <a:xfrm>
              <a:off x="11173656" y="303523"/>
              <a:ext cx="204667" cy="282174"/>
            </a:xfrm>
            <a:custGeom>
              <a:avLst/>
              <a:gdLst>
                <a:gd name="connsiteX0" fmla="*/ 49242 w 204667"/>
                <a:gd name="connsiteY0" fmla="*/ 141058 h 282174"/>
                <a:gd name="connsiteX1" fmla="*/ 60782 w 204667"/>
                <a:gd name="connsiteY1" fmla="*/ 162602 h 282174"/>
                <a:gd name="connsiteX2" fmla="*/ 78806 w 204667"/>
                <a:gd name="connsiteY2" fmla="*/ 174063 h 282174"/>
                <a:gd name="connsiteX3" fmla="*/ 101911 w 204667"/>
                <a:gd name="connsiteY3" fmla="*/ 177080 h 282174"/>
                <a:gd name="connsiteX4" fmla="*/ 124990 w 204667"/>
                <a:gd name="connsiteY4" fmla="*/ 174274 h 282174"/>
                <a:gd name="connsiteX5" fmla="*/ 143146 w 204667"/>
                <a:gd name="connsiteY5" fmla="*/ 162999 h 282174"/>
                <a:gd name="connsiteX6" fmla="*/ 154686 w 204667"/>
                <a:gd name="connsiteY6" fmla="*/ 141270 h 282174"/>
                <a:gd name="connsiteX7" fmla="*/ 158735 w 204667"/>
                <a:gd name="connsiteY7" fmla="*/ 107446 h 282174"/>
                <a:gd name="connsiteX8" fmla="*/ 158735 w 204667"/>
                <a:gd name="connsiteY8" fmla="*/ 93365 h 282174"/>
                <a:gd name="connsiteX9" fmla="*/ 154659 w 204667"/>
                <a:gd name="connsiteY9" fmla="*/ 59567 h 282174"/>
                <a:gd name="connsiteX10" fmla="*/ 143120 w 204667"/>
                <a:gd name="connsiteY10" fmla="*/ 37838 h 282174"/>
                <a:gd name="connsiteX11" fmla="*/ 125069 w 204667"/>
                <a:gd name="connsiteY11" fmla="*/ 26563 h 282174"/>
                <a:gd name="connsiteX12" fmla="*/ 101990 w 204667"/>
                <a:gd name="connsiteY12" fmla="*/ 23731 h 282174"/>
                <a:gd name="connsiteX13" fmla="*/ 78885 w 204667"/>
                <a:gd name="connsiteY13" fmla="*/ 26748 h 282174"/>
                <a:gd name="connsiteX14" fmla="*/ 60861 w 204667"/>
                <a:gd name="connsiteY14" fmla="*/ 38235 h 282174"/>
                <a:gd name="connsiteX15" fmla="*/ 49295 w 204667"/>
                <a:gd name="connsiteY15" fmla="*/ 59752 h 282174"/>
                <a:gd name="connsiteX16" fmla="*/ 45246 w 204667"/>
                <a:gd name="connsiteY16" fmla="*/ 93365 h 282174"/>
                <a:gd name="connsiteX17" fmla="*/ 45246 w 204667"/>
                <a:gd name="connsiteY17" fmla="*/ 107446 h 282174"/>
                <a:gd name="connsiteX18" fmla="*/ 49321 w 204667"/>
                <a:gd name="connsiteY18" fmla="*/ 141058 h 282174"/>
                <a:gd name="connsiteX19" fmla="*/ 45960 w 204667"/>
                <a:gd name="connsiteY19" fmla="*/ 282100 h 282174"/>
                <a:gd name="connsiteX20" fmla="*/ -65 w 204667"/>
                <a:gd name="connsiteY20" fmla="*/ 282100 h 282174"/>
                <a:gd name="connsiteX21" fmla="*/ -65 w 204667"/>
                <a:gd name="connsiteY21" fmla="*/ 100591 h 282174"/>
                <a:gd name="connsiteX22" fmla="*/ 6763 w 204667"/>
                <a:gd name="connsiteY22" fmla="*/ 58746 h 282174"/>
                <a:gd name="connsiteX23" fmla="*/ 25078 w 204667"/>
                <a:gd name="connsiteY23" fmla="*/ 27145 h 282174"/>
                <a:gd name="connsiteX24" fmla="*/ 56838 w 204667"/>
                <a:gd name="connsiteY24" fmla="*/ 7004 h 282174"/>
                <a:gd name="connsiteX25" fmla="*/ 104108 w 204667"/>
                <a:gd name="connsiteY25" fmla="*/ -36 h 282174"/>
                <a:gd name="connsiteX26" fmla="*/ 149101 w 204667"/>
                <a:gd name="connsiteY26" fmla="*/ 7004 h 282174"/>
                <a:gd name="connsiteX27" fmla="*/ 179644 w 204667"/>
                <a:gd name="connsiteY27" fmla="*/ 27145 h 282174"/>
                <a:gd name="connsiteX28" fmla="*/ 197747 w 204667"/>
                <a:gd name="connsiteY28" fmla="*/ 58746 h 282174"/>
                <a:gd name="connsiteX29" fmla="*/ 204602 w 204667"/>
                <a:gd name="connsiteY29" fmla="*/ 100617 h 282174"/>
                <a:gd name="connsiteX30" fmla="*/ 197800 w 204667"/>
                <a:gd name="connsiteY30" fmla="*/ 142620 h 282174"/>
                <a:gd name="connsiteX31" fmla="*/ 179670 w 204667"/>
                <a:gd name="connsiteY31" fmla="*/ 174195 h 282174"/>
                <a:gd name="connsiteX32" fmla="*/ 149048 w 204667"/>
                <a:gd name="connsiteY32" fmla="*/ 194151 h 282174"/>
                <a:gd name="connsiteX33" fmla="*/ 104055 w 204667"/>
                <a:gd name="connsiteY33" fmla="*/ 200979 h 282174"/>
                <a:gd name="connsiteX34" fmla="*/ 72030 w 204667"/>
                <a:gd name="connsiteY34" fmla="*/ 198147 h 282174"/>
                <a:gd name="connsiteX35" fmla="*/ 46437 w 204667"/>
                <a:gd name="connsiteY35" fmla="*/ 189704 h 28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4667" h="282174">
                  <a:moveTo>
                    <a:pt x="49242" y="141058"/>
                  </a:moveTo>
                  <a:cubicBezTo>
                    <a:pt x="51381" y="149030"/>
                    <a:pt x="55329" y="156404"/>
                    <a:pt x="60782" y="162602"/>
                  </a:cubicBezTo>
                  <a:cubicBezTo>
                    <a:pt x="65697" y="167917"/>
                    <a:pt x="71906" y="171866"/>
                    <a:pt x="78806" y="174063"/>
                  </a:cubicBezTo>
                  <a:cubicBezTo>
                    <a:pt x="86275" y="176400"/>
                    <a:pt x="94093" y="177421"/>
                    <a:pt x="101911" y="177080"/>
                  </a:cubicBezTo>
                  <a:cubicBezTo>
                    <a:pt x="109705" y="177424"/>
                    <a:pt x="117505" y="176476"/>
                    <a:pt x="124990" y="174274"/>
                  </a:cubicBezTo>
                  <a:cubicBezTo>
                    <a:pt x="131943" y="172210"/>
                    <a:pt x="138213" y="168317"/>
                    <a:pt x="143146" y="162999"/>
                  </a:cubicBezTo>
                  <a:cubicBezTo>
                    <a:pt x="148614" y="156743"/>
                    <a:pt x="152563" y="149305"/>
                    <a:pt x="154686" y="141270"/>
                  </a:cubicBezTo>
                  <a:cubicBezTo>
                    <a:pt x="157637" y="130244"/>
                    <a:pt x="159000" y="118855"/>
                    <a:pt x="158735" y="107446"/>
                  </a:cubicBezTo>
                  <a:lnTo>
                    <a:pt x="158735" y="93365"/>
                  </a:lnTo>
                  <a:cubicBezTo>
                    <a:pt x="158981" y="81963"/>
                    <a:pt x="157608" y="70585"/>
                    <a:pt x="154659" y="59567"/>
                  </a:cubicBezTo>
                  <a:cubicBezTo>
                    <a:pt x="152545" y="51529"/>
                    <a:pt x="148596" y="44092"/>
                    <a:pt x="143120" y="37838"/>
                  </a:cubicBezTo>
                  <a:cubicBezTo>
                    <a:pt x="138223" y="32528"/>
                    <a:pt x="131988" y="28632"/>
                    <a:pt x="125069" y="26563"/>
                  </a:cubicBezTo>
                  <a:cubicBezTo>
                    <a:pt x="117585" y="24355"/>
                    <a:pt x="109788" y="23397"/>
                    <a:pt x="101990" y="23731"/>
                  </a:cubicBezTo>
                  <a:cubicBezTo>
                    <a:pt x="94172" y="23389"/>
                    <a:pt x="86354" y="24411"/>
                    <a:pt x="78885" y="26748"/>
                  </a:cubicBezTo>
                  <a:cubicBezTo>
                    <a:pt x="71988" y="28961"/>
                    <a:pt x="65779" y="32917"/>
                    <a:pt x="60861" y="38235"/>
                  </a:cubicBezTo>
                  <a:cubicBezTo>
                    <a:pt x="55417" y="44433"/>
                    <a:pt x="51460" y="51791"/>
                    <a:pt x="49295" y="59752"/>
                  </a:cubicBezTo>
                  <a:cubicBezTo>
                    <a:pt x="46347" y="70704"/>
                    <a:pt x="44984" y="82024"/>
                    <a:pt x="45246" y="93365"/>
                  </a:cubicBezTo>
                  <a:lnTo>
                    <a:pt x="45246" y="107446"/>
                  </a:lnTo>
                  <a:cubicBezTo>
                    <a:pt x="44976" y="118787"/>
                    <a:pt x="46347" y="130109"/>
                    <a:pt x="49321" y="141058"/>
                  </a:cubicBezTo>
                  <a:close/>
                  <a:moveTo>
                    <a:pt x="45960" y="282100"/>
                  </a:moveTo>
                  <a:lnTo>
                    <a:pt x="-65" y="282100"/>
                  </a:lnTo>
                  <a:lnTo>
                    <a:pt x="-65" y="100591"/>
                  </a:lnTo>
                  <a:cubicBezTo>
                    <a:pt x="249" y="86394"/>
                    <a:pt x="2549" y="72308"/>
                    <a:pt x="6763" y="58746"/>
                  </a:cubicBezTo>
                  <a:cubicBezTo>
                    <a:pt x="10460" y="46990"/>
                    <a:pt x="16714" y="36197"/>
                    <a:pt x="25078" y="27145"/>
                  </a:cubicBezTo>
                  <a:cubicBezTo>
                    <a:pt x="33910" y="17998"/>
                    <a:pt x="44798" y="11093"/>
                    <a:pt x="56838" y="7004"/>
                  </a:cubicBezTo>
                  <a:cubicBezTo>
                    <a:pt x="72075" y="1970"/>
                    <a:pt x="88064" y="-410"/>
                    <a:pt x="104108" y="-36"/>
                  </a:cubicBezTo>
                  <a:cubicBezTo>
                    <a:pt x="119406" y="-410"/>
                    <a:pt x="134648" y="1975"/>
                    <a:pt x="149101" y="7004"/>
                  </a:cubicBezTo>
                  <a:cubicBezTo>
                    <a:pt x="160718" y="11236"/>
                    <a:pt x="171180" y="18136"/>
                    <a:pt x="179644" y="27145"/>
                  </a:cubicBezTo>
                  <a:cubicBezTo>
                    <a:pt x="187904" y="36236"/>
                    <a:pt x="194082" y="47022"/>
                    <a:pt x="197747" y="58746"/>
                  </a:cubicBezTo>
                  <a:cubicBezTo>
                    <a:pt x="201982" y="72313"/>
                    <a:pt x="204290" y="86407"/>
                    <a:pt x="204602" y="100617"/>
                  </a:cubicBezTo>
                  <a:cubicBezTo>
                    <a:pt x="204308" y="114867"/>
                    <a:pt x="202019" y="129005"/>
                    <a:pt x="197800" y="142620"/>
                  </a:cubicBezTo>
                  <a:cubicBezTo>
                    <a:pt x="194119" y="154334"/>
                    <a:pt x="187931" y="165109"/>
                    <a:pt x="179670" y="174195"/>
                  </a:cubicBezTo>
                  <a:cubicBezTo>
                    <a:pt x="171204" y="183199"/>
                    <a:pt x="160704" y="190041"/>
                    <a:pt x="149048" y="194151"/>
                  </a:cubicBezTo>
                  <a:cubicBezTo>
                    <a:pt x="134563" y="199034"/>
                    <a:pt x="119337" y="201345"/>
                    <a:pt x="104055" y="200979"/>
                  </a:cubicBezTo>
                  <a:cubicBezTo>
                    <a:pt x="93312" y="201112"/>
                    <a:pt x="82582" y="200162"/>
                    <a:pt x="72030" y="198147"/>
                  </a:cubicBezTo>
                  <a:cubicBezTo>
                    <a:pt x="63177" y="196422"/>
                    <a:pt x="54578" y="193585"/>
                    <a:pt x="46437" y="18970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28930B-491E-448C-886B-74D785D1BACC}"/>
                </a:ext>
              </a:extLst>
            </p:cNvPr>
            <p:cNvSpPr/>
            <p:nvPr userDrawn="1"/>
          </p:nvSpPr>
          <p:spPr>
            <a:xfrm>
              <a:off x="11376947" y="206375"/>
              <a:ext cx="134424" cy="294390"/>
            </a:xfrm>
            <a:custGeom>
              <a:avLst/>
              <a:gdLst>
                <a:gd name="connsiteX0" fmla="*/ 134425 w 134424"/>
                <a:gd name="connsiteY0" fmla="*/ 120001 h 294390"/>
                <a:gd name="connsiteX1" fmla="*/ 89008 w 134424"/>
                <a:gd name="connsiteY1" fmla="*/ 120001 h 294390"/>
                <a:gd name="connsiteX2" fmla="*/ 89008 w 134424"/>
                <a:gd name="connsiteY2" fmla="*/ 294391 h 294390"/>
                <a:gd name="connsiteX3" fmla="*/ 45788 w 134424"/>
                <a:gd name="connsiteY3" fmla="*/ 294391 h 294390"/>
                <a:gd name="connsiteX4" fmla="*/ 45788 w 134424"/>
                <a:gd name="connsiteY4" fmla="*/ 120001 h 294390"/>
                <a:gd name="connsiteX5" fmla="*/ 0 w 134424"/>
                <a:gd name="connsiteY5" fmla="*/ 120001 h 294390"/>
                <a:gd name="connsiteX6" fmla="*/ 0 w 134424"/>
                <a:gd name="connsiteY6" fmla="*/ 96895 h 294390"/>
                <a:gd name="connsiteX7" fmla="*/ 45788 w 134424"/>
                <a:gd name="connsiteY7" fmla="*/ 96895 h 294390"/>
                <a:gd name="connsiteX8" fmla="*/ 45788 w 134424"/>
                <a:gd name="connsiteY8" fmla="*/ 0 h 294390"/>
                <a:gd name="connsiteX9" fmla="*/ 89008 w 134424"/>
                <a:gd name="connsiteY9" fmla="*/ 0 h 294390"/>
                <a:gd name="connsiteX10" fmla="*/ 89008 w 134424"/>
                <a:gd name="connsiteY10" fmla="*/ 96895 h 294390"/>
                <a:gd name="connsiteX11" fmla="*/ 134425 w 134424"/>
                <a:gd name="connsiteY11" fmla="*/ 96895 h 294390"/>
                <a:gd name="connsiteX12" fmla="*/ 134425 w 134424"/>
                <a:gd name="connsiteY12" fmla="*/ 120001 h 29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4" h="294390">
                  <a:moveTo>
                    <a:pt x="134425" y="120001"/>
                  </a:moveTo>
                  <a:lnTo>
                    <a:pt x="89008" y="120001"/>
                  </a:lnTo>
                  <a:lnTo>
                    <a:pt x="89008" y="294391"/>
                  </a:lnTo>
                  <a:lnTo>
                    <a:pt x="45788" y="294391"/>
                  </a:lnTo>
                  <a:lnTo>
                    <a:pt x="45788" y="120001"/>
                  </a:lnTo>
                  <a:lnTo>
                    <a:pt x="0" y="120001"/>
                  </a:lnTo>
                  <a:lnTo>
                    <a:pt x="0" y="96895"/>
                  </a:lnTo>
                  <a:lnTo>
                    <a:pt x="45788" y="96895"/>
                  </a:lnTo>
                  <a:lnTo>
                    <a:pt x="45788" y="0"/>
                  </a:lnTo>
                  <a:lnTo>
                    <a:pt x="89008" y="0"/>
                  </a:lnTo>
                  <a:lnTo>
                    <a:pt x="89008" y="96895"/>
                  </a:lnTo>
                  <a:lnTo>
                    <a:pt x="134425" y="96895"/>
                  </a:lnTo>
                  <a:lnTo>
                    <a:pt x="134425" y="120001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17929C-5169-46E2-8C55-E42AF4FC598D}"/>
                </a:ext>
              </a:extLst>
            </p:cNvPr>
            <p:cNvSpPr/>
            <p:nvPr userDrawn="1"/>
          </p:nvSpPr>
          <p:spPr>
            <a:xfrm>
              <a:off x="11528719" y="207109"/>
              <a:ext cx="58115" cy="293576"/>
            </a:xfrm>
            <a:custGeom>
              <a:avLst/>
              <a:gdLst>
                <a:gd name="connsiteX0" fmla="*/ 52116 w 58115"/>
                <a:gd name="connsiteY0" fmla="*/ 293476 h 293576"/>
                <a:gd name="connsiteX1" fmla="*/ 7387 w 58115"/>
                <a:gd name="connsiteY1" fmla="*/ 293476 h 293576"/>
                <a:gd name="connsiteX2" fmla="*/ 7387 w 58115"/>
                <a:gd name="connsiteY2" fmla="*/ 96113 h 293576"/>
                <a:gd name="connsiteX3" fmla="*/ 52116 w 58115"/>
                <a:gd name="connsiteY3" fmla="*/ 96113 h 293576"/>
                <a:gd name="connsiteX4" fmla="*/ 52116 w 58115"/>
                <a:gd name="connsiteY4" fmla="*/ 293502 h 293576"/>
                <a:gd name="connsiteX5" fmla="*/ 8340 w 58115"/>
                <a:gd name="connsiteY5" fmla="*/ 8587 h 293576"/>
                <a:gd name="connsiteX6" fmla="*/ 28931 w 58115"/>
                <a:gd name="connsiteY6" fmla="*/ -68 h 293576"/>
                <a:gd name="connsiteX7" fmla="*/ 49601 w 58115"/>
                <a:gd name="connsiteY7" fmla="*/ 8587 h 293576"/>
                <a:gd name="connsiteX8" fmla="*/ 58044 w 58115"/>
                <a:gd name="connsiteY8" fmla="*/ 29390 h 293576"/>
                <a:gd name="connsiteX9" fmla="*/ 55398 w 58115"/>
                <a:gd name="connsiteY9" fmla="*/ 40559 h 293576"/>
                <a:gd name="connsiteX10" fmla="*/ 48569 w 58115"/>
                <a:gd name="connsiteY10" fmla="*/ 49981 h 293576"/>
                <a:gd name="connsiteX11" fmla="*/ 39147 w 58115"/>
                <a:gd name="connsiteY11" fmla="*/ 56412 h 293576"/>
                <a:gd name="connsiteX12" fmla="*/ 28825 w 58115"/>
                <a:gd name="connsiteY12" fmla="*/ 58768 h 293576"/>
                <a:gd name="connsiteX13" fmla="*/ 8313 w 58115"/>
                <a:gd name="connsiteY13" fmla="*/ 50140 h 293576"/>
                <a:gd name="connsiteX14" fmla="*/ 8313 w 58115"/>
                <a:gd name="connsiteY14" fmla="*/ 8534 h 29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15" h="293576">
                  <a:moveTo>
                    <a:pt x="52116" y="293476"/>
                  </a:moveTo>
                  <a:lnTo>
                    <a:pt x="7387" y="293476"/>
                  </a:lnTo>
                  <a:lnTo>
                    <a:pt x="7387" y="96113"/>
                  </a:lnTo>
                  <a:lnTo>
                    <a:pt x="52116" y="96113"/>
                  </a:lnTo>
                  <a:lnTo>
                    <a:pt x="52116" y="293502"/>
                  </a:lnTo>
                  <a:close/>
                  <a:moveTo>
                    <a:pt x="8340" y="8587"/>
                  </a:moveTo>
                  <a:cubicBezTo>
                    <a:pt x="13665" y="2910"/>
                    <a:pt x="21150" y="-236"/>
                    <a:pt x="28931" y="-68"/>
                  </a:cubicBezTo>
                  <a:cubicBezTo>
                    <a:pt x="36723" y="-173"/>
                    <a:pt x="44210" y="2961"/>
                    <a:pt x="49601" y="8587"/>
                  </a:cubicBezTo>
                  <a:cubicBezTo>
                    <a:pt x="55154" y="14067"/>
                    <a:pt x="58206" y="21590"/>
                    <a:pt x="58044" y="29390"/>
                  </a:cubicBezTo>
                  <a:cubicBezTo>
                    <a:pt x="58023" y="33265"/>
                    <a:pt x="57118" y="37086"/>
                    <a:pt x="55398" y="40559"/>
                  </a:cubicBezTo>
                  <a:cubicBezTo>
                    <a:pt x="53717" y="44091"/>
                    <a:pt x="51404" y="47285"/>
                    <a:pt x="48569" y="49981"/>
                  </a:cubicBezTo>
                  <a:cubicBezTo>
                    <a:pt x="45825" y="52655"/>
                    <a:pt x="42638" y="54832"/>
                    <a:pt x="39147" y="56412"/>
                  </a:cubicBezTo>
                  <a:cubicBezTo>
                    <a:pt x="35910" y="57914"/>
                    <a:pt x="32393" y="58717"/>
                    <a:pt x="28825" y="58768"/>
                  </a:cubicBezTo>
                  <a:cubicBezTo>
                    <a:pt x="21078" y="58900"/>
                    <a:pt x="13636" y="55769"/>
                    <a:pt x="8313" y="50140"/>
                  </a:cubicBezTo>
                  <a:cubicBezTo>
                    <a:pt x="-2858" y="38521"/>
                    <a:pt x="-2858" y="20152"/>
                    <a:pt x="8313" y="853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FBD1A6-7E4A-4254-86F9-DF14F1FC37B9}"/>
                </a:ext>
              </a:extLst>
            </p:cNvPr>
            <p:cNvSpPr/>
            <p:nvPr userDrawn="1"/>
          </p:nvSpPr>
          <p:spPr>
            <a:xfrm>
              <a:off x="11609688" y="303384"/>
              <a:ext cx="184773" cy="201021"/>
            </a:xfrm>
            <a:custGeom>
              <a:avLst/>
              <a:gdLst>
                <a:gd name="connsiteX0" fmla="*/ 77200 w 184773"/>
                <a:gd name="connsiteY0" fmla="*/ 33133 h 201021"/>
                <a:gd name="connsiteX1" fmla="*/ 56715 w 184773"/>
                <a:gd name="connsiteY1" fmla="*/ 48034 h 201021"/>
                <a:gd name="connsiteX2" fmla="*/ 43799 w 184773"/>
                <a:gd name="connsiteY2" fmla="*/ 73283 h 201021"/>
                <a:gd name="connsiteX3" fmla="*/ 42396 w 184773"/>
                <a:gd name="connsiteY3" fmla="*/ 111051 h 201021"/>
                <a:gd name="connsiteX4" fmla="*/ 54518 w 184773"/>
                <a:gd name="connsiteY4" fmla="*/ 139080 h 201021"/>
                <a:gd name="connsiteX5" fmla="*/ 83155 w 184773"/>
                <a:gd name="connsiteY5" fmla="*/ 163720 h 201021"/>
                <a:gd name="connsiteX6" fmla="*/ 126666 w 184773"/>
                <a:gd name="connsiteY6" fmla="*/ 176451 h 201021"/>
                <a:gd name="connsiteX7" fmla="*/ 183940 w 184773"/>
                <a:gd name="connsiteY7" fmla="*/ 168299 h 201021"/>
                <a:gd name="connsiteX8" fmla="*/ 184708 w 184773"/>
                <a:gd name="connsiteY8" fmla="*/ 181030 h 201021"/>
                <a:gd name="connsiteX9" fmla="*/ 168828 w 184773"/>
                <a:gd name="connsiteY9" fmla="*/ 187991 h 201021"/>
                <a:gd name="connsiteX10" fmla="*/ 151730 w 184773"/>
                <a:gd name="connsiteY10" fmla="*/ 194131 h 201021"/>
                <a:gd name="connsiteX11" fmla="*/ 129260 w 184773"/>
                <a:gd name="connsiteY11" fmla="*/ 198710 h 201021"/>
                <a:gd name="connsiteX12" fmla="*/ 97659 w 184773"/>
                <a:gd name="connsiteY12" fmla="*/ 200906 h 201021"/>
                <a:gd name="connsiteX13" fmla="*/ 58302 w 184773"/>
                <a:gd name="connsiteY13" fmla="*/ 193946 h 201021"/>
                <a:gd name="connsiteX14" fmla="*/ 27363 w 184773"/>
                <a:gd name="connsiteY14" fmla="*/ 173460 h 201021"/>
                <a:gd name="connsiteX15" fmla="*/ 7089 w 184773"/>
                <a:gd name="connsiteY15" fmla="*/ 142044 h 201021"/>
                <a:gd name="connsiteX16" fmla="*/ -57 w 184773"/>
                <a:gd name="connsiteY16" fmla="*/ 102344 h 201021"/>
                <a:gd name="connsiteX17" fmla="*/ 10080 w 184773"/>
                <a:gd name="connsiteY17" fmla="*/ 55815 h 201021"/>
                <a:gd name="connsiteX18" fmla="*/ 37949 w 184773"/>
                <a:gd name="connsiteY18" fmla="*/ 21011 h 201021"/>
                <a:gd name="connsiteX19" fmla="*/ 80296 w 184773"/>
                <a:gd name="connsiteY19" fmla="*/ 2140 h 201021"/>
                <a:gd name="connsiteX20" fmla="*/ 133230 w 184773"/>
                <a:gd name="connsiteY20" fmla="*/ 3728 h 201021"/>
                <a:gd name="connsiteX21" fmla="*/ 167002 w 184773"/>
                <a:gd name="connsiteY21" fmla="*/ 21593 h 201021"/>
                <a:gd name="connsiteX22" fmla="*/ 182882 w 184773"/>
                <a:gd name="connsiteY22" fmla="*/ 41497 h 201021"/>
                <a:gd name="connsiteX23" fmla="*/ 183887 w 184773"/>
                <a:gd name="connsiteY23" fmla="*/ 42873 h 201021"/>
                <a:gd name="connsiteX24" fmla="*/ 181479 w 184773"/>
                <a:gd name="connsiteY24" fmla="*/ 43667 h 201021"/>
                <a:gd name="connsiteX25" fmla="*/ 173168 w 184773"/>
                <a:gd name="connsiteY25" fmla="*/ 48431 h 201021"/>
                <a:gd name="connsiteX26" fmla="*/ 156256 w 184773"/>
                <a:gd name="connsiteY26" fmla="*/ 61664 h 201021"/>
                <a:gd name="connsiteX27" fmla="*/ 145907 w 184773"/>
                <a:gd name="connsiteY27" fmla="*/ 45784 h 201021"/>
                <a:gd name="connsiteX28" fmla="*/ 135188 w 184773"/>
                <a:gd name="connsiteY28" fmla="*/ 34642 h 201021"/>
                <a:gd name="connsiteX29" fmla="*/ 121267 w 184773"/>
                <a:gd name="connsiteY29" fmla="*/ 28290 h 201021"/>
                <a:gd name="connsiteX30" fmla="*/ 101787 w 184773"/>
                <a:gd name="connsiteY30" fmla="*/ 26305 h 201021"/>
                <a:gd name="connsiteX31" fmla="*/ 77200 w 184773"/>
                <a:gd name="connsiteY31" fmla="*/ 33133 h 20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73" h="201021">
                  <a:moveTo>
                    <a:pt x="77200" y="33133"/>
                  </a:moveTo>
                  <a:cubicBezTo>
                    <a:pt x="69379" y="36568"/>
                    <a:pt x="62392" y="41650"/>
                    <a:pt x="56715" y="48034"/>
                  </a:cubicBezTo>
                  <a:cubicBezTo>
                    <a:pt x="50481" y="55315"/>
                    <a:pt x="46056" y="63967"/>
                    <a:pt x="43799" y="73283"/>
                  </a:cubicBezTo>
                  <a:cubicBezTo>
                    <a:pt x="40922" y="85667"/>
                    <a:pt x="40445" y="98488"/>
                    <a:pt x="42396" y="111051"/>
                  </a:cubicBezTo>
                  <a:cubicBezTo>
                    <a:pt x="43981" y="121276"/>
                    <a:pt x="48155" y="130923"/>
                    <a:pt x="54518" y="139080"/>
                  </a:cubicBezTo>
                  <a:cubicBezTo>
                    <a:pt x="62151" y="149285"/>
                    <a:pt x="71925" y="157694"/>
                    <a:pt x="83155" y="163720"/>
                  </a:cubicBezTo>
                  <a:cubicBezTo>
                    <a:pt x="96626" y="170919"/>
                    <a:pt x="111440" y="175255"/>
                    <a:pt x="126666" y="176451"/>
                  </a:cubicBezTo>
                  <a:cubicBezTo>
                    <a:pt x="143639" y="178216"/>
                    <a:pt x="162732" y="175498"/>
                    <a:pt x="183940" y="168299"/>
                  </a:cubicBezTo>
                  <a:lnTo>
                    <a:pt x="184708" y="181030"/>
                  </a:lnTo>
                  <a:cubicBezTo>
                    <a:pt x="179150" y="183412"/>
                    <a:pt x="173830" y="185741"/>
                    <a:pt x="168828" y="187991"/>
                  </a:cubicBezTo>
                  <a:cubicBezTo>
                    <a:pt x="163267" y="190407"/>
                    <a:pt x="157556" y="192458"/>
                    <a:pt x="151730" y="194131"/>
                  </a:cubicBezTo>
                  <a:cubicBezTo>
                    <a:pt x="144359" y="196193"/>
                    <a:pt x="136851" y="197722"/>
                    <a:pt x="129260" y="198710"/>
                  </a:cubicBezTo>
                  <a:cubicBezTo>
                    <a:pt x="118774" y="200028"/>
                    <a:pt x="108224" y="200761"/>
                    <a:pt x="97659" y="200906"/>
                  </a:cubicBezTo>
                  <a:cubicBezTo>
                    <a:pt x="84203" y="201293"/>
                    <a:pt x="70811" y="198924"/>
                    <a:pt x="58302" y="193946"/>
                  </a:cubicBezTo>
                  <a:cubicBezTo>
                    <a:pt x="46726" y="189250"/>
                    <a:pt x="36205" y="182284"/>
                    <a:pt x="27363" y="173460"/>
                  </a:cubicBezTo>
                  <a:cubicBezTo>
                    <a:pt x="18496" y="164509"/>
                    <a:pt x="11591" y="153811"/>
                    <a:pt x="7089" y="142044"/>
                  </a:cubicBezTo>
                  <a:cubicBezTo>
                    <a:pt x="2238" y="129377"/>
                    <a:pt x="-186" y="115908"/>
                    <a:pt x="-57" y="102344"/>
                  </a:cubicBezTo>
                  <a:cubicBezTo>
                    <a:pt x="-263" y="86265"/>
                    <a:pt x="3204" y="70351"/>
                    <a:pt x="10080" y="55815"/>
                  </a:cubicBezTo>
                  <a:cubicBezTo>
                    <a:pt x="16488" y="42174"/>
                    <a:pt x="26037" y="30245"/>
                    <a:pt x="37949" y="21011"/>
                  </a:cubicBezTo>
                  <a:cubicBezTo>
                    <a:pt x="50463" y="11610"/>
                    <a:pt x="64940" y="5160"/>
                    <a:pt x="80296" y="2140"/>
                  </a:cubicBezTo>
                  <a:cubicBezTo>
                    <a:pt x="97839" y="-1277"/>
                    <a:pt x="115923" y="-734"/>
                    <a:pt x="133230" y="3728"/>
                  </a:cubicBezTo>
                  <a:cubicBezTo>
                    <a:pt x="148086" y="8492"/>
                    <a:pt x="159345" y="14447"/>
                    <a:pt x="167002" y="21593"/>
                  </a:cubicBezTo>
                  <a:cubicBezTo>
                    <a:pt x="173467" y="27199"/>
                    <a:pt x="178851" y="33946"/>
                    <a:pt x="182882" y="41497"/>
                  </a:cubicBezTo>
                  <a:cubicBezTo>
                    <a:pt x="183411" y="42555"/>
                    <a:pt x="183729" y="43005"/>
                    <a:pt x="183887" y="42873"/>
                  </a:cubicBezTo>
                  <a:cubicBezTo>
                    <a:pt x="184046" y="42740"/>
                    <a:pt x="183226" y="42873"/>
                    <a:pt x="181479" y="43667"/>
                  </a:cubicBezTo>
                  <a:cubicBezTo>
                    <a:pt x="178568" y="44993"/>
                    <a:pt x="175783" y="46589"/>
                    <a:pt x="173168" y="48431"/>
                  </a:cubicBezTo>
                  <a:cubicBezTo>
                    <a:pt x="167272" y="52499"/>
                    <a:pt x="161624" y="56919"/>
                    <a:pt x="156256" y="61664"/>
                  </a:cubicBezTo>
                  <a:cubicBezTo>
                    <a:pt x="152551" y="55550"/>
                    <a:pt x="149084" y="50257"/>
                    <a:pt x="145907" y="45784"/>
                  </a:cubicBezTo>
                  <a:cubicBezTo>
                    <a:pt x="142970" y="41507"/>
                    <a:pt x="139346" y="37744"/>
                    <a:pt x="135188" y="34642"/>
                  </a:cubicBezTo>
                  <a:cubicBezTo>
                    <a:pt x="131007" y="31638"/>
                    <a:pt x="126277" y="29478"/>
                    <a:pt x="121267" y="28290"/>
                  </a:cubicBezTo>
                  <a:cubicBezTo>
                    <a:pt x="114878" y="26837"/>
                    <a:pt x="108338" y="26170"/>
                    <a:pt x="101787" y="26305"/>
                  </a:cubicBezTo>
                  <a:cubicBezTo>
                    <a:pt x="93300" y="27353"/>
                    <a:pt x="85013" y="29655"/>
                    <a:pt x="77200" y="331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83606D-5A08-47B3-A80B-D2F5204DEE8F}"/>
                </a:ext>
              </a:extLst>
            </p:cNvPr>
            <p:cNvSpPr/>
            <p:nvPr userDrawn="1"/>
          </p:nvSpPr>
          <p:spPr>
            <a:xfrm>
              <a:off x="11825109" y="303825"/>
              <a:ext cx="141063" cy="200619"/>
            </a:xfrm>
            <a:custGeom>
              <a:avLst/>
              <a:gdLst>
                <a:gd name="connsiteX0" fmla="*/ 77854 w 141063"/>
                <a:gd name="connsiteY0" fmla="*/ 178233 h 200619"/>
                <a:gd name="connsiteX1" fmla="*/ 92119 w 141063"/>
                <a:gd name="connsiteY1" fmla="*/ 171987 h 200619"/>
                <a:gd name="connsiteX2" fmla="*/ 101886 w 141063"/>
                <a:gd name="connsiteY2" fmla="*/ 162062 h 200619"/>
                <a:gd name="connsiteX3" fmla="*/ 105379 w 141063"/>
                <a:gd name="connsiteY3" fmla="*/ 148432 h 200619"/>
                <a:gd name="connsiteX4" fmla="*/ 101674 w 141063"/>
                <a:gd name="connsiteY4" fmla="*/ 136151 h 200619"/>
                <a:gd name="connsiteX5" fmla="*/ 91908 w 141063"/>
                <a:gd name="connsiteY5" fmla="*/ 126782 h 200619"/>
                <a:gd name="connsiteX6" fmla="*/ 78065 w 141063"/>
                <a:gd name="connsiteY6" fmla="*/ 119583 h 200619"/>
                <a:gd name="connsiteX7" fmla="*/ 61656 w 141063"/>
                <a:gd name="connsiteY7" fmla="*/ 113337 h 200619"/>
                <a:gd name="connsiteX8" fmla="*/ 39397 w 141063"/>
                <a:gd name="connsiteY8" fmla="*/ 104761 h 200619"/>
                <a:gd name="connsiteX9" fmla="*/ 19653 w 141063"/>
                <a:gd name="connsiteY9" fmla="*/ 93275 h 200619"/>
                <a:gd name="connsiteX10" fmla="*/ 5414 w 141063"/>
                <a:gd name="connsiteY10" fmla="*/ 76521 h 200619"/>
                <a:gd name="connsiteX11" fmla="*/ -38 w 141063"/>
                <a:gd name="connsiteY11" fmla="*/ 52145 h 200619"/>
                <a:gd name="connsiteX12" fmla="*/ 5811 w 141063"/>
                <a:gd name="connsiteY12" fmla="*/ 30337 h 200619"/>
                <a:gd name="connsiteX13" fmla="*/ 21691 w 141063"/>
                <a:gd name="connsiteY13" fmla="*/ 13768 h 200619"/>
                <a:gd name="connsiteX14" fmla="*/ 44479 w 141063"/>
                <a:gd name="connsiteY14" fmla="*/ 3446 h 200619"/>
                <a:gd name="connsiteX15" fmla="*/ 71316 w 141063"/>
                <a:gd name="connsiteY15" fmla="*/ -74 h 200619"/>
                <a:gd name="connsiteX16" fmla="*/ 90796 w 141063"/>
                <a:gd name="connsiteY16" fmla="*/ 694 h 200619"/>
                <a:gd name="connsiteX17" fmla="*/ 106676 w 141063"/>
                <a:gd name="connsiteY17" fmla="*/ 3340 h 200619"/>
                <a:gd name="connsiteX18" fmla="*/ 120703 w 141063"/>
                <a:gd name="connsiteY18" fmla="*/ 8634 h 200619"/>
                <a:gd name="connsiteX19" fmla="*/ 135154 w 141063"/>
                <a:gd name="connsiteY19" fmla="*/ 16574 h 200619"/>
                <a:gd name="connsiteX20" fmla="*/ 136134 w 141063"/>
                <a:gd name="connsiteY20" fmla="*/ 30019 h 200619"/>
                <a:gd name="connsiteX21" fmla="*/ 135922 w 141063"/>
                <a:gd name="connsiteY21" fmla="*/ 41506 h 200619"/>
                <a:gd name="connsiteX22" fmla="*/ 125997 w 141063"/>
                <a:gd name="connsiteY22" fmla="*/ 34492 h 200619"/>
                <a:gd name="connsiteX23" fmla="*/ 113743 w 141063"/>
                <a:gd name="connsiteY23" fmla="*/ 27849 h 200619"/>
                <a:gd name="connsiteX24" fmla="*/ 97386 w 141063"/>
                <a:gd name="connsiteY24" fmla="*/ 22555 h 200619"/>
                <a:gd name="connsiteX25" fmla="*/ 75207 w 141063"/>
                <a:gd name="connsiteY25" fmla="*/ 19221 h 200619"/>
                <a:gd name="connsiteX26" fmla="*/ 60624 w 141063"/>
                <a:gd name="connsiteY26" fmla="*/ 20994 h 200619"/>
                <a:gd name="connsiteX27" fmla="*/ 47973 w 141063"/>
                <a:gd name="connsiteY27" fmla="*/ 26076 h 200619"/>
                <a:gd name="connsiteX28" fmla="*/ 39027 w 141063"/>
                <a:gd name="connsiteY28" fmla="*/ 34280 h 200619"/>
                <a:gd name="connsiteX29" fmla="*/ 35507 w 141063"/>
                <a:gd name="connsiteY29" fmla="*/ 45793 h 200619"/>
                <a:gd name="connsiteX30" fmla="*/ 39212 w 141063"/>
                <a:gd name="connsiteY30" fmla="*/ 57889 h 200619"/>
                <a:gd name="connsiteX31" fmla="*/ 49137 w 141063"/>
                <a:gd name="connsiteY31" fmla="*/ 67258 h 200619"/>
                <a:gd name="connsiteX32" fmla="*/ 63323 w 141063"/>
                <a:gd name="connsiteY32" fmla="*/ 74880 h 200619"/>
                <a:gd name="connsiteX33" fmla="*/ 79865 w 141063"/>
                <a:gd name="connsiteY33" fmla="*/ 81709 h 200619"/>
                <a:gd name="connsiteX34" fmla="*/ 101647 w 141063"/>
                <a:gd name="connsiteY34" fmla="*/ 90893 h 200619"/>
                <a:gd name="connsiteX35" fmla="*/ 121312 w 141063"/>
                <a:gd name="connsiteY35" fmla="*/ 102591 h 200619"/>
                <a:gd name="connsiteX36" fmla="*/ 135498 w 141063"/>
                <a:gd name="connsiteY36" fmla="*/ 119001 h 200619"/>
                <a:gd name="connsiteX37" fmla="*/ 140977 w 141063"/>
                <a:gd name="connsiteY37" fmla="*/ 142239 h 200619"/>
                <a:gd name="connsiteX38" fmla="*/ 134122 w 141063"/>
                <a:gd name="connsiteY38" fmla="*/ 168705 h 200619"/>
                <a:gd name="connsiteX39" fmla="*/ 116389 w 141063"/>
                <a:gd name="connsiteY39" fmla="*/ 186862 h 200619"/>
                <a:gd name="connsiteX40" fmla="*/ 91828 w 141063"/>
                <a:gd name="connsiteY40" fmla="*/ 197210 h 200619"/>
                <a:gd name="connsiteX41" fmla="*/ 65044 w 141063"/>
                <a:gd name="connsiteY41" fmla="*/ 200545 h 200619"/>
                <a:gd name="connsiteX42" fmla="*/ 34819 w 141063"/>
                <a:gd name="connsiteY42" fmla="*/ 198189 h 200619"/>
                <a:gd name="connsiteX43" fmla="*/ 3456 w 141063"/>
                <a:gd name="connsiteY43" fmla="*/ 191493 h 200619"/>
                <a:gd name="connsiteX44" fmla="*/ -38 w 141063"/>
                <a:gd name="connsiteY44" fmla="*/ 165026 h 200619"/>
                <a:gd name="connsiteX45" fmla="*/ 28255 w 141063"/>
                <a:gd name="connsiteY45" fmla="*/ 178260 h 200619"/>
                <a:gd name="connsiteX46" fmla="*/ 60889 w 141063"/>
                <a:gd name="connsiteY46" fmla="*/ 180589 h 200619"/>
                <a:gd name="connsiteX47" fmla="*/ 77854 w 141063"/>
                <a:gd name="connsiteY47" fmla="*/ 178233 h 20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063" h="200619">
                  <a:moveTo>
                    <a:pt x="77854" y="178233"/>
                  </a:moveTo>
                  <a:cubicBezTo>
                    <a:pt x="82914" y="176934"/>
                    <a:pt x="87731" y="174825"/>
                    <a:pt x="92119" y="171987"/>
                  </a:cubicBezTo>
                  <a:cubicBezTo>
                    <a:pt x="96087" y="169465"/>
                    <a:pt x="99427" y="166072"/>
                    <a:pt x="101886" y="162062"/>
                  </a:cubicBezTo>
                  <a:cubicBezTo>
                    <a:pt x="104276" y="157923"/>
                    <a:pt x="105482" y="153209"/>
                    <a:pt x="105379" y="148432"/>
                  </a:cubicBezTo>
                  <a:cubicBezTo>
                    <a:pt x="105496" y="144046"/>
                    <a:pt x="104196" y="139740"/>
                    <a:pt x="101674" y="136151"/>
                  </a:cubicBezTo>
                  <a:cubicBezTo>
                    <a:pt x="99019" y="132456"/>
                    <a:pt x="95708" y="129280"/>
                    <a:pt x="91908" y="126782"/>
                  </a:cubicBezTo>
                  <a:cubicBezTo>
                    <a:pt x="87562" y="123900"/>
                    <a:pt x="82922" y="121486"/>
                    <a:pt x="78065" y="119583"/>
                  </a:cubicBezTo>
                  <a:cubicBezTo>
                    <a:pt x="72772" y="117492"/>
                    <a:pt x="67479" y="115428"/>
                    <a:pt x="61656" y="113337"/>
                  </a:cubicBezTo>
                  <a:cubicBezTo>
                    <a:pt x="54113" y="110690"/>
                    <a:pt x="46676" y="107885"/>
                    <a:pt x="39397" y="104761"/>
                  </a:cubicBezTo>
                  <a:cubicBezTo>
                    <a:pt x="32347" y="101802"/>
                    <a:pt x="25709" y="97941"/>
                    <a:pt x="19653" y="93275"/>
                  </a:cubicBezTo>
                  <a:cubicBezTo>
                    <a:pt x="13809" y="88725"/>
                    <a:pt x="8963" y="83022"/>
                    <a:pt x="5414" y="76521"/>
                  </a:cubicBezTo>
                  <a:cubicBezTo>
                    <a:pt x="1558" y="68992"/>
                    <a:pt x="-319" y="60602"/>
                    <a:pt x="-38" y="52145"/>
                  </a:cubicBezTo>
                  <a:cubicBezTo>
                    <a:pt x="-149" y="44475"/>
                    <a:pt x="1876" y="36924"/>
                    <a:pt x="5811" y="30337"/>
                  </a:cubicBezTo>
                  <a:cubicBezTo>
                    <a:pt x="9826" y="23715"/>
                    <a:pt x="15247" y="18059"/>
                    <a:pt x="21691" y="13768"/>
                  </a:cubicBezTo>
                  <a:cubicBezTo>
                    <a:pt x="28649" y="9065"/>
                    <a:pt x="36354" y="5577"/>
                    <a:pt x="44479" y="3446"/>
                  </a:cubicBezTo>
                  <a:cubicBezTo>
                    <a:pt x="53226" y="1078"/>
                    <a:pt x="62254" y="-106"/>
                    <a:pt x="71316" y="-74"/>
                  </a:cubicBezTo>
                  <a:cubicBezTo>
                    <a:pt x="78603" y="-74"/>
                    <a:pt x="85098" y="183"/>
                    <a:pt x="90796" y="694"/>
                  </a:cubicBezTo>
                  <a:cubicBezTo>
                    <a:pt x="96153" y="1141"/>
                    <a:pt x="101465" y="2028"/>
                    <a:pt x="106676" y="3340"/>
                  </a:cubicBezTo>
                  <a:cubicBezTo>
                    <a:pt x="111522" y="4616"/>
                    <a:pt x="116223" y="6392"/>
                    <a:pt x="120703" y="8634"/>
                  </a:cubicBezTo>
                  <a:cubicBezTo>
                    <a:pt x="125150" y="10823"/>
                    <a:pt x="129967" y="13469"/>
                    <a:pt x="135154" y="16574"/>
                  </a:cubicBezTo>
                  <a:cubicBezTo>
                    <a:pt x="135879" y="21018"/>
                    <a:pt x="136205" y="25517"/>
                    <a:pt x="136134" y="30019"/>
                  </a:cubicBezTo>
                  <a:cubicBezTo>
                    <a:pt x="136134" y="33777"/>
                    <a:pt x="135922" y="37615"/>
                    <a:pt x="135922" y="41506"/>
                  </a:cubicBezTo>
                  <a:cubicBezTo>
                    <a:pt x="132799" y="39177"/>
                    <a:pt x="129490" y="36840"/>
                    <a:pt x="125997" y="34492"/>
                  </a:cubicBezTo>
                  <a:cubicBezTo>
                    <a:pt x="122101" y="31946"/>
                    <a:pt x="118004" y="29723"/>
                    <a:pt x="113743" y="27849"/>
                  </a:cubicBezTo>
                  <a:cubicBezTo>
                    <a:pt x="108468" y="25575"/>
                    <a:pt x="102992" y="23802"/>
                    <a:pt x="97386" y="22555"/>
                  </a:cubicBezTo>
                  <a:cubicBezTo>
                    <a:pt x="90073" y="20959"/>
                    <a:pt x="82665" y="19845"/>
                    <a:pt x="75207" y="19221"/>
                  </a:cubicBezTo>
                  <a:cubicBezTo>
                    <a:pt x="70292" y="19229"/>
                    <a:pt x="65396" y="19824"/>
                    <a:pt x="60624" y="20994"/>
                  </a:cubicBezTo>
                  <a:cubicBezTo>
                    <a:pt x="56167" y="22015"/>
                    <a:pt x="51898" y="23731"/>
                    <a:pt x="47973" y="26076"/>
                  </a:cubicBezTo>
                  <a:cubicBezTo>
                    <a:pt x="44458" y="28164"/>
                    <a:pt x="41412" y="30959"/>
                    <a:pt x="39027" y="34280"/>
                  </a:cubicBezTo>
                  <a:cubicBezTo>
                    <a:pt x="36640" y="37636"/>
                    <a:pt x="35406" y="41675"/>
                    <a:pt x="35507" y="45793"/>
                  </a:cubicBezTo>
                  <a:cubicBezTo>
                    <a:pt x="35401" y="50121"/>
                    <a:pt x="36701" y="54363"/>
                    <a:pt x="39212" y="57889"/>
                  </a:cubicBezTo>
                  <a:cubicBezTo>
                    <a:pt x="41957" y="61560"/>
                    <a:pt x="45316" y="64728"/>
                    <a:pt x="49137" y="67258"/>
                  </a:cubicBezTo>
                  <a:cubicBezTo>
                    <a:pt x="53578" y="70302"/>
                    <a:pt x="58334" y="72858"/>
                    <a:pt x="63323" y="74880"/>
                  </a:cubicBezTo>
                  <a:cubicBezTo>
                    <a:pt x="68617" y="77104"/>
                    <a:pt x="74175" y="79380"/>
                    <a:pt x="79865" y="81709"/>
                  </a:cubicBezTo>
                  <a:cubicBezTo>
                    <a:pt x="87144" y="84594"/>
                    <a:pt x="94395" y="87637"/>
                    <a:pt x="101647" y="90893"/>
                  </a:cubicBezTo>
                  <a:cubicBezTo>
                    <a:pt x="108651" y="93984"/>
                    <a:pt x="115254" y="97912"/>
                    <a:pt x="121312" y="102591"/>
                  </a:cubicBezTo>
                  <a:cubicBezTo>
                    <a:pt x="127074" y="107077"/>
                    <a:pt x="131894" y="112651"/>
                    <a:pt x="135498" y="119001"/>
                  </a:cubicBezTo>
                  <a:cubicBezTo>
                    <a:pt x="139333" y="126131"/>
                    <a:pt x="141223" y="134145"/>
                    <a:pt x="140977" y="142239"/>
                  </a:cubicBezTo>
                  <a:cubicBezTo>
                    <a:pt x="141228" y="151531"/>
                    <a:pt x="138852" y="160704"/>
                    <a:pt x="134122" y="168705"/>
                  </a:cubicBezTo>
                  <a:cubicBezTo>
                    <a:pt x="129676" y="176031"/>
                    <a:pt x="123610" y="182243"/>
                    <a:pt x="116389" y="186862"/>
                  </a:cubicBezTo>
                  <a:cubicBezTo>
                    <a:pt x="108844" y="191671"/>
                    <a:pt x="100541" y="195170"/>
                    <a:pt x="91828" y="197210"/>
                  </a:cubicBezTo>
                  <a:cubicBezTo>
                    <a:pt x="83065" y="199391"/>
                    <a:pt x="74074" y="200511"/>
                    <a:pt x="65044" y="200545"/>
                  </a:cubicBezTo>
                  <a:cubicBezTo>
                    <a:pt x="55145" y="200246"/>
                    <a:pt x="45069" y="199460"/>
                    <a:pt x="34819" y="198189"/>
                  </a:cubicBezTo>
                  <a:cubicBezTo>
                    <a:pt x="24203" y="196795"/>
                    <a:pt x="13717" y="194556"/>
                    <a:pt x="3456" y="191493"/>
                  </a:cubicBezTo>
                  <a:lnTo>
                    <a:pt x="-38" y="165026"/>
                  </a:lnTo>
                  <a:cubicBezTo>
                    <a:pt x="8445" y="171233"/>
                    <a:pt x="18055" y="175730"/>
                    <a:pt x="28255" y="178260"/>
                  </a:cubicBezTo>
                  <a:cubicBezTo>
                    <a:pt x="38985" y="180459"/>
                    <a:pt x="49955" y="181243"/>
                    <a:pt x="60889" y="180589"/>
                  </a:cubicBezTo>
                  <a:cubicBezTo>
                    <a:pt x="66624" y="180555"/>
                    <a:pt x="72328" y="179761"/>
                    <a:pt x="77854" y="1782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9EF9AE78-E4C9-4A43-8C17-C50C1F83F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37" y="201247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37" y="4492149"/>
            <a:ext cx="9144000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AB545-341F-49B6-B8DC-A14E251D74A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85369" y="4928127"/>
            <a:ext cx="3383126" cy="365125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88DC-E8FC-4482-A3B2-D909B6A49B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C12B0-0471-4781-90BB-2868F24FB7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697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2D24BF3-8EF2-4C5D-8022-D1BEF4473514}"/>
              </a:ext>
            </a:extLst>
          </p:cNvPr>
          <p:cNvGrpSpPr/>
          <p:nvPr userDrawn="1"/>
        </p:nvGrpSpPr>
        <p:grpSpPr>
          <a:xfrm>
            <a:off x="9873052" y="206375"/>
            <a:ext cx="2093120" cy="379322"/>
            <a:chOff x="9873052" y="206375"/>
            <a:chExt cx="2093120" cy="37932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0353CE-3A08-4343-AA29-88951131CA82}"/>
                </a:ext>
              </a:extLst>
            </p:cNvPr>
            <p:cNvSpPr/>
            <p:nvPr userDrawn="1"/>
          </p:nvSpPr>
          <p:spPr>
            <a:xfrm>
              <a:off x="9873052" y="303454"/>
              <a:ext cx="141379" cy="200990"/>
            </a:xfrm>
            <a:custGeom>
              <a:avLst/>
              <a:gdLst>
                <a:gd name="connsiteX0" fmla="*/ 78064 w 141379"/>
                <a:gd name="connsiteY0" fmla="*/ 178578 h 200990"/>
                <a:gd name="connsiteX1" fmla="*/ 92357 w 141379"/>
                <a:gd name="connsiteY1" fmla="*/ 172332 h 200990"/>
                <a:gd name="connsiteX2" fmla="*/ 102149 w 141379"/>
                <a:gd name="connsiteY2" fmla="*/ 162354 h 200990"/>
                <a:gd name="connsiteX3" fmla="*/ 105669 w 141379"/>
                <a:gd name="connsiteY3" fmla="*/ 148697 h 200990"/>
                <a:gd name="connsiteX4" fmla="*/ 101938 w 141379"/>
                <a:gd name="connsiteY4" fmla="*/ 136390 h 200990"/>
                <a:gd name="connsiteX5" fmla="*/ 92145 w 141379"/>
                <a:gd name="connsiteY5" fmla="*/ 127021 h 200990"/>
                <a:gd name="connsiteX6" fmla="*/ 78276 w 141379"/>
                <a:gd name="connsiteY6" fmla="*/ 119795 h 200990"/>
                <a:gd name="connsiteX7" fmla="*/ 61840 w 141379"/>
                <a:gd name="connsiteY7" fmla="*/ 113549 h 200990"/>
                <a:gd name="connsiteX8" fmla="*/ 39529 w 141379"/>
                <a:gd name="connsiteY8" fmla="*/ 104947 h 200990"/>
                <a:gd name="connsiteX9" fmla="*/ 19758 w 141379"/>
                <a:gd name="connsiteY9" fmla="*/ 93434 h 200990"/>
                <a:gd name="connsiteX10" fmla="*/ 5493 w 141379"/>
                <a:gd name="connsiteY10" fmla="*/ 76654 h 200990"/>
                <a:gd name="connsiteX11" fmla="*/ 14 w 141379"/>
                <a:gd name="connsiteY11" fmla="*/ 52225 h 200990"/>
                <a:gd name="connsiteX12" fmla="*/ 5863 w 141379"/>
                <a:gd name="connsiteY12" fmla="*/ 30390 h 200990"/>
                <a:gd name="connsiteX13" fmla="*/ 21743 w 141379"/>
                <a:gd name="connsiteY13" fmla="*/ 13795 h 200990"/>
                <a:gd name="connsiteX14" fmla="*/ 44584 w 141379"/>
                <a:gd name="connsiteY14" fmla="*/ 3447 h 200990"/>
                <a:gd name="connsiteX15" fmla="*/ 71554 w 141379"/>
                <a:gd name="connsiteY15" fmla="*/ -73 h 200990"/>
                <a:gd name="connsiteX16" fmla="*/ 91060 w 141379"/>
                <a:gd name="connsiteY16" fmla="*/ 694 h 200990"/>
                <a:gd name="connsiteX17" fmla="*/ 107099 w 141379"/>
                <a:gd name="connsiteY17" fmla="*/ 3341 h 200990"/>
                <a:gd name="connsiteX18" fmla="*/ 121152 w 141379"/>
                <a:gd name="connsiteY18" fmla="*/ 8634 h 200990"/>
                <a:gd name="connsiteX19" fmla="*/ 135603 w 141379"/>
                <a:gd name="connsiteY19" fmla="*/ 16574 h 200990"/>
                <a:gd name="connsiteX20" fmla="*/ 136583 w 141379"/>
                <a:gd name="connsiteY20" fmla="*/ 30020 h 200990"/>
                <a:gd name="connsiteX21" fmla="*/ 136397 w 141379"/>
                <a:gd name="connsiteY21" fmla="*/ 41559 h 200990"/>
                <a:gd name="connsiteX22" fmla="*/ 126446 w 141379"/>
                <a:gd name="connsiteY22" fmla="*/ 34519 h 200990"/>
                <a:gd name="connsiteX23" fmla="*/ 114165 w 141379"/>
                <a:gd name="connsiteY23" fmla="*/ 27876 h 200990"/>
                <a:gd name="connsiteX24" fmla="*/ 97782 w 141379"/>
                <a:gd name="connsiteY24" fmla="*/ 22582 h 200990"/>
                <a:gd name="connsiteX25" fmla="*/ 75550 w 141379"/>
                <a:gd name="connsiteY25" fmla="*/ 19274 h 200990"/>
                <a:gd name="connsiteX26" fmla="*/ 60914 w 141379"/>
                <a:gd name="connsiteY26" fmla="*/ 21021 h 200990"/>
                <a:gd name="connsiteX27" fmla="*/ 48131 w 141379"/>
                <a:gd name="connsiteY27" fmla="*/ 26235 h 200990"/>
                <a:gd name="connsiteX28" fmla="*/ 39158 w 141379"/>
                <a:gd name="connsiteY28" fmla="*/ 34466 h 200990"/>
                <a:gd name="connsiteX29" fmla="*/ 35718 w 141379"/>
                <a:gd name="connsiteY29" fmla="*/ 45873 h 200990"/>
                <a:gd name="connsiteX30" fmla="*/ 39423 w 141379"/>
                <a:gd name="connsiteY30" fmla="*/ 57995 h 200990"/>
                <a:gd name="connsiteX31" fmla="*/ 49374 w 141379"/>
                <a:gd name="connsiteY31" fmla="*/ 67391 h 200990"/>
                <a:gd name="connsiteX32" fmla="*/ 63587 w 141379"/>
                <a:gd name="connsiteY32" fmla="*/ 75013 h 200990"/>
                <a:gd name="connsiteX33" fmla="*/ 80102 w 141379"/>
                <a:gd name="connsiteY33" fmla="*/ 81815 h 200990"/>
                <a:gd name="connsiteX34" fmla="*/ 101938 w 141379"/>
                <a:gd name="connsiteY34" fmla="*/ 90999 h 200990"/>
                <a:gd name="connsiteX35" fmla="*/ 121602 w 141379"/>
                <a:gd name="connsiteY35" fmla="*/ 102724 h 200990"/>
                <a:gd name="connsiteX36" fmla="*/ 135841 w 141379"/>
                <a:gd name="connsiteY36" fmla="*/ 119160 h 200990"/>
                <a:gd name="connsiteX37" fmla="*/ 141294 w 141379"/>
                <a:gd name="connsiteY37" fmla="*/ 142451 h 200990"/>
                <a:gd name="connsiteX38" fmla="*/ 134465 w 141379"/>
                <a:gd name="connsiteY38" fmla="*/ 168918 h 200990"/>
                <a:gd name="connsiteX39" fmla="*/ 116680 w 141379"/>
                <a:gd name="connsiteY39" fmla="*/ 187100 h 200990"/>
                <a:gd name="connsiteX40" fmla="*/ 92092 w 141379"/>
                <a:gd name="connsiteY40" fmla="*/ 197475 h 200990"/>
                <a:gd name="connsiteX41" fmla="*/ 65149 w 141379"/>
                <a:gd name="connsiteY41" fmla="*/ 200916 h 200990"/>
                <a:gd name="connsiteX42" fmla="*/ 34871 w 141379"/>
                <a:gd name="connsiteY42" fmla="*/ 198534 h 200990"/>
                <a:gd name="connsiteX43" fmla="*/ 3455 w 141379"/>
                <a:gd name="connsiteY43" fmla="*/ 191838 h 200990"/>
                <a:gd name="connsiteX44" fmla="*/ -65 w 141379"/>
                <a:gd name="connsiteY44" fmla="*/ 165186 h 200990"/>
                <a:gd name="connsiteX45" fmla="*/ 28307 w 141379"/>
                <a:gd name="connsiteY45" fmla="*/ 178419 h 200990"/>
                <a:gd name="connsiteX46" fmla="*/ 60967 w 141379"/>
                <a:gd name="connsiteY46" fmla="*/ 180748 h 200990"/>
                <a:gd name="connsiteX47" fmla="*/ 78064 w 141379"/>
                <a:gd name="connsiteY47" fmla="*/ 178578 h 2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379" h="200990">
                  <a:moveTo>
                    <a:pt x="78064" y="178578"/>
                  </a:moveTo>
                  <a:cubicBezTo>
                    <a:pt x="83132" y="177273"/>
                    <a:pt x="87957" y="175164"/>
                    <a:pt x="92357" y="172332"/>
                  </a:cubicBezTo>
                  <a:cubicBezTo>
                    <a:pt x="96334" y="169791"/>
                    <a:pt x="99685" y="166379"/>
                    <a:pt x="102149" y="162354"/>
                  </a:cubicBezTo>
                  <a:cubicBezTo>
                    <a:pt x="104552" y="158209"/>
                    <a:pt x="105770" y="153485"/>
                    <a:pt x="105669" y="148697"/>
                  </a:cubicBezTo>
                  <a:cubicBezTo>
                    <a:pt x="105759" y="144303"/>
                    <a:pt x="104452" y="139995"/>
                    <a:pt x="101938" y="136390"/>
                  </a:cubicBezTo>
                  <a:cubicBezTo>
                    <a:pt x="99264" y="132700"/>
                    <a:pt x="95948" y="129527"/>
                    <a:pt x="92145" y="127021"/>
                  </a:cubicBezTo>
                  <a:cubicBezTo>
                    <a:pt x="87793" y="124125"/>
                    <a:pt x="83143" y="121703"/>
                    <a:pt x="78276" y="119795"/>
                  </a:cubicBezTo>
                  <a:cubicBezTo>
                    <a:pt x="72983" y="117704"/>
                    <a:pt x="67689" y="115640"/>
                    <a:pt x="61840" y="113549"/>
                  </a:cubicBezTo>
                  <a:cubicBezTo>
                    <a:pt x="54271" y="110955"/>
                    <a:pt x="46834" y="108089"/>
                    <a:pt x="39529" y="104947"/>
                  </a:cubicBezTo>
                  <a:cubicBezTo>
                    <a:pt x="32469" y="101980"/>
                    <a:pt x="25823" y="98111"/>
                    <a:pt x="19758" y="93434"/>
                  </a:cubicBezTo>
                  <a:cubicBezTo>
                    <a:pt x="13893" y="88887"/>
                    <a:pt x="9035" y="83176"/>
                    <a:pt x="5493" y="76654"/>
                  </a:cubicBezTo>
                  <a:cubicBezTo>
                    <a:pt x="1626" y="69106"/>
                    <a:pt x="-259" y="60700"/>
                    <a:pt x="14" y="52225"/>
                  </a:cubicBezTo>
                  <a:cubicBezTo>
                    <a:pt x="-85" y="44547"/>
                    <a:pt x="1939" y="36991"/>
                    <a:pt x="5863" y="30390"/>
                  </a:cubicBezTo>
                  <a:cubicBezTo>
                    <a:pt x="9878" y="23763"/>
                    <a:pt x="15299" y="18099"/>
                    <a:pt x="21743" y="13795"/>
                  </a:cubicBezTo>
                  <a:cubicBezTo>
                    <a:pt x="28714" y="9074"/>
                    <a:pt x="36438" y="5575"/>
                    <a:pt x="44584" y="3447"/>
                  </a:cubicBezTo>
                  <a:cubicBezTo>
                    <a:pt x="53375" y="1070"/>
                    <a:pt x="62447" y="-116"/>
                    <a:pt x="71554" y="-73"/>
                  </a:cubicBezTo>
                  <a:cubicBezTo>
                    <a:pt x="78841" y="-73"/>
                    <a:pt x="85343" y="183"/>
                    <a:pt x="91060" y="694"/>
                  </a:cubicBezTo>
                  <a:cubicBezTo>
                    <a:pt x="96469" y="1136"/>
                    <a:pt x="101834" y="2023"/>
                    <a:pt x="107099" y="3341"/>
                  </a:cubicBezTo>
                  <a:cubicBezTo>
                    <a:pt x="111945" y="4638"/>
                    <a:pt x="116653" y="6411"/>
                    <a:pt x="121152" y="8634"/>
                  </a:cubicBezTo>
                  <a:cubicBezTo>
                    <a:pt x="125580" y="10839"/>
                    <a:pt x="130397" y="13486"/>
                    <a:pt x="135603" y="16574"/>
                  </a:cubicBezTo>
                  <a:cubicBezTo>
                    <a:pt x="136342" y="21016"/>
                    <a:pt x="136667" y="25518"/>
                    <a:pt x="136583" y="30020"/>
                  </a:cubicBezTo>
                  <a:cubicBezTo>
                    <a:pt x="136583" y="33804"/>
                    <a:pt x="136397" y="37642"/>
                    <a:pt x="136397" y="41559"/>
                  </a:cubicBezTo>
                  <a:cubicBezTo>
                    <a:pt x="133248" y="39204"/>
                    <a:pt x="129939" y="36874"/>
                    <a:pt x="126446" y="34519"/>
                  </a:cubicBezTo>
                  <a:cubicBezTo>
                    <a:pt x="122539" y="31978"/>
                    <a:pt x="118432" y="29755"/>
                    <a:pt x="114165" y="27876"/>
                  </a:cubicBezTo>
                  <a:cubicBezTo>
                    <a:pt x="108888" y="25589"/>
                    <a:pt x="103401" y="23818"/>
                    <a:pt x="97782" y="22582"/>
                  </a:cubicBezTo>
                  <a:cubicBezTo>
                    <a:pt x="90454" y="20984"/>
                    <a:pt x="83026" y="19880"/>
                    <a:pt x="75550" y="19274"/>
                  </a:cubicBezTo>
                  <a:cubicBezTo>
                    <a:pt x="70619" y="19258"/>
                    <a:pt x="65704" y="19846"/>
                    <a:pt x="60914" y="21021"/>
                  </a:cubicBezTo>
                  <a:cubicBezTo>
                    <a:pt x="56413" y="22098"/>
                    <a:pt x="52102" y="23855"/>
                    <a:pt x="48131" y="26235"/>
                  </a:cubicBezTo>
                  <a:cubicBezTo>
                    <a:pt x="44611" y="28339"/>
                    <a:pt x="41558" y="31142"/>
                    <a:pt x="39158" y="34466"/>
                  </a:cubicBezTo>
                  <a:cubicBezTo>
                    <a:pt x="36827" y="37806"/>
                    <a:pt x="35621" y="41803"/>
                    <a:pt x="35718" y="45873"/>
                  </a:cubicBezTo>
                  <a:cubicBezTo>
                    <a:pt x="35612" y="50208"/>
                    <a:pt x="36912" y="54459"/>
                    <a:pt x="39423" y="57995"/>
                  </a:cubicBezTo>
                  <a:cubicBezTo>
                    <a:pt x="42184" y="61669"/>
                    <a:pt x="45549" y="64845"/>
                    <a:pt x="49374" y="67391"/>
                  </a:cubicBezTo>
                  <a:cubicBezTo>
                    <a:pt x="53831" y="70424"/>
                    <a:pt x="58595" y="72978"/>
                    <a:pt x="63587" y="75013"/>
                  </a:cubicBezTo>
                  <a:lnTo>
                    <a:pt x="80102" y="81815"/>
                  </a:lnTo>
                  <a:cubicBezTo>
                    <a:pt x="87354" y="84674"/>
                    <a:pt x="94633" y="87736"/>
                    <a:pt x="101938" y="90999"/>
                  </a:cubicBezTo>
                  <a:cubicBezTo>
                    <a:pt x="108941" y="94101"/>
                    <a:pt x="115544" y="98037"/>
                    <a:pt x="121602" y="102724"/>
                  </a:cubicBezTo>
                  <a:cubicBezTo>
                    <a:pt x="127375" y="107221"/>
                    <a:pt x="132213" y="112805"/>
                    <a:pt x="135841" y="119160"/>
                  </a:cubicBezTo>
                  <a:cubicBezTo>
                    <a:pt x="139655" y="126317"/>
                    <a:pt x="141534" y="134344"/>
                    <a:pt x="141294" y="142451"/>
                  </a:cubicBezTo>
                  <a:cubicBezTo>
                    <a:pt x="141540" y="151738"/>
                    <a:pt x="139174" y="160909"/>
                    <a:pt x="134465" y="168918"/>
                  </a:cubicBezTo>
                  <a:cubicBezTo>
                    <a:pt x="130006" y="176260"/>
                    <a:pt x="123921" y="182479"/>
                    <a:pt x="116680" y="187100"/>
                  </a:cubicBezTo>
                  <a:cubicBezTo>
                    <a:pt x="109131" y="191928"/>
                    <a:pt x="100818" y="195437"/>
                    <a:pt x="92092" y="197475"/>
                  </a:cubicBezTo>
                  <a:cubicBezTo>
                    <a:pt x="83281" y="199699"/>
                    <a:pt x="74235" y="200852"/>
                    <a:pt x="65149" y="200916"/>
                  </a:cubicBezTo>
                  <a:cubicBezTo>
                    <a:pt x="55250" y="200625"/>
                    <a:pt x="45166" y="199857"/>
                    <a:pt x="34871" y="198534"/>
                  </a:cubicBezTo>
                  <a:cubicBezTo>
                    <a:pt x="24233" y="197163"/>
                    <a:pt x="13726" y="194924"/>
                    <a:pt x="3455" y="191838"/>
                  </a:cubicBezTo>
                  <a:lnTo>
                    <a:pt x="-65" y="165186"/>
                  </a:lnTo>
                  <a:cubicBezTo>
                    <a:pt x="8439" y="171403"/>
                    <a:pt x="18077" y="175900"/>
                    <a:pt x="28307" y="178419"/>
                  </a:cubicBezTo>
                  <a:cubicBezTo>
                    <a:pt x="39043" y="180632"/>
                    <a:pt x="50025" y="181415"/>
                    <a:pt x="60967" y="180748"/>
                  </a:cubicBezTo>
                  <a:cubicBezTo>
                    <a:pt x="66737" y="180783"/>
                    <a:pt x="72486" y="180052"/>
                    <a:pt x="78064" y="178578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DAE052-6C8B-40AA-814B-B1743503BBA1}"/>
                </a:ext>
              </a:extLst>
            </p:cNvPr>
            <p:cNvSpPr/>
            <p:nvPr userDrawn="1"/>
          </p:nvSpPr>
          <p:spPr>
            <a:xfrm>
              <a:off x="10043101" y="303548"/>
              <a:ext cx="345855" cy="197005"/>
            </a:xfrm>
            <a:custGeom>
              <a:avLst/>
              <a:gdLst>
                <a:gd name="connsiteX0" fmla="*/ 297501 w 345855"/>
                <a:gd name="connsiteY0" fmla="*/ 58271 h 197005"/>
                <a:gd name="connsiteX1" fmla="*/ 287999 w 345855"/>
                <a:gd name="connsiteY1" fmla="*/ 37309 h 197005"/>
                <a:gd name="connsiteX2" fmla="*/ 272119 w 345855"/>
                <a:gd name="connsiteY2" fmla="*/ 26140 h 197005"/>
                <a:gd name="connsiteX3" fmla="*/ 250337 w 345855"/>
                <a:gd name="connsiteY3" fmla="*/ 23202 h 197005"/>
                <a:gd name="connsiteX4" fmla="*/ 227761 w 345855"/>
                <a:gd name="connsiteY4" fmla="*/ 25849 h 197005"/>
                <a:gd name="connsiteX5" fmla="*/ 210134 w 345855"/>
                <a:gd name="connsiteY5" fmla="*/ 36806 h 197005"/>
                <a:gd name="connsiteX6" fmla="*/ 198859 w 345855"/>
                <a:gd name="connsiteY6" fmla="*/ 57980 h 197005"/>
                <a:gd name="connsiteX7" fmla="*/ 194889 w 345855"/>
                <a:gd name="connsiteY7" fmla="*/ 90904 h 197005"/>
                <a:gd name="connsiteX8" fmla="*/ 195286 w 345855"/>
                <a:gd name="connsiteY8" fmla="*/ 95589 h 197005"/>
                <a:gd name="connsiteX9" fmla="*/ 195656 w 345855"/>
                <a:gd name="connsiteY9" fmla="*/ 108823 h 197005"/>
                <a:gd name="connsiteX10" fmla="*/ 195656 w 345855"/>
                <a:gd name="connsiteY10" fmla="*/ 196719 h 197005"/>
                <a:gd name="connsiteX11" fmla="*/ 150663 w 345855"/>
                <a:gd name="connsiteY11" fmla="*/ 196719 h 197005"/>
                <a:gd name="connsiteX12" fmla="*/ 150663 w 345855"/>
                <a:gd name="connsiteY12" fmla="*/ 91725 h 197005"/>
                <a:gd name="connsiteX13" fmla="*/ 147275 w 345855"/>
                <a:gd name="connsiteY13" fmla="*/ 59594 h 197005"/>
                <a:gd name="connsiteX14" fmla="*/ 137588 w 345855"/>
                <a:gd name="connsiteY14" fmla="*/ 38818 h 197005"/>
                <a:gd name="connsiteX15" fmla="*/ 121946 w 345855"/>
                <a:gd name="connsiteY15" fmla="*/ 27622 h 197005"/>
                <a:gd name="connsiteX16" fmla="*/ 100376 w 345855"/>
                <a:gd name="connsiteY16" fmla="*/ 24684 h 197005"/>
                <a:gd name="connsiteX17" fmla="*/ 77800 w 345855"/>
                <a:gd name="connsiteY17" fmla="*/ 27331 h 197005"/>
                <a:gd name="connsiteX18" fmla="*/ 60173 w 345855"/>
                <a:gd name="connsiteY18" fmla="*/ 38315 h 197005"/>
                <a:gd name="connsiteX19" fmla="*/ 48898 w 345855"/>
                <a:gd name="connsiteY19" fmla="*/ 59488 h 197005"/>
                <a:gd name="connsiteX20" fmla="*/ 44928 w 345855"/>
                <a:gd name="connsiteY20" fmla="*/ 92413 h 197005"/>
                <a:gd name="connsiteX21" fmla="*/ 44928 w 345855"/>
                <a:gd name="connsiteY21" fmla="*/ 196825 h 197005"/>
                <a:gd name="connsiteX22" fmla="*/ -65 w 345855"/>
                <a:gd name="connsiteY22" fmla="*/ 196825 h 197005"/>
                <a:gd name="connsiteX23" fmla="*/ -65 w 345855"/>
                <a:gd name="connsiteY23" fmla="*/ 104614 h 197005"/>
                <a:gd name="connsiteX24" fmla="*/ 25316 w 345855"/>
                <a:gd name="connsiteY24" fmla="*/ 29104 h 197005"/>
                <a:gd name="connsiteX25" fmla="*/ 98338 w 345855"/>
                <a:gd name="connsiteY25" fmla="*/ 1447 h 197005"/>
                <a:gd name="connsiteX26" fmla="*/ 143623 w 345855"/>
                <a:gd name="connsiteY26" fmla="*/ 8725 h 197005"/>
                <a:gd name="connsiteX27" fmla="*/ 173530 w 345855"/>
                <a:gd name="connsiteY27" fmla="*/ 29898 h 197005"/>
                <a:gd name="connsiteX28" fmla="*/ 204920 w 345855"/>
                <a:gd name="connsiteY28" fmla="*/ 7613 h 197005"/>
                <a:gd name="connsiteX29" fmla="*/ 248431 w 345855"/>
                <a:gd name="connsiteY29" fmla="*/ -36 h 197005"/>
                <a:gd name="connsiteX30" fmla="*/ 293292 w 345855"/>
                <a:gd name="connsiteY30" fmla="*/ 7243 h 197005"/>
                <a:gd name="connsiteX31" fmla="*/ 323544 w 345855"/>
                <a:gd name="connsiteY31" fmla="*/ 27807 h 197005"/>
                <a:gd name="connsiteX32" fmla="*/ 340483 w 345855"/>
                <a:gd name="connsiteY32" fmla="*/ 60150 h 197005"/>
                <a:gd name="connsiteX33" fmla="*/ 345776 w 345855"/>
                <a:gd name="connsiteY33" fmla="*/ 103079 h 197005"/>
                <a:gd name="connsiteX34" fmla="*/ 345776 w 345855"/>
                <a:gd name="connsiteY34" fmla="*/ 196931 h 197005"/>
                <a:gd name="connsiteX35" fmla="*/ 300783 w 345855"/>
                <a:gd name="connsiteY35" fmla="*/ 196931 h 197005"/>
                <a:gd name="connsiteX36" fmla="*/ 300783 w 345855"/>
                <a:gd name="connsiteY36" fmla="*/ 91063 h 197005"/>
                <a:gd name="connsiteX37" fmla="*/ 297501 w 345855"/>
                <a:gd name="connsiteY37" fmla="*/ 58271 h 1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5855" h="197005">
                  <a:moveTo>
                    <a:pt x="297501" y="58271"/>
                  </a:moveTo>
                  <a:cubicBezTo>
                    <a:pt x="295915" y="50670"/>
                    <a:pt x="292670" y="43513"/>
                    <a:pt x="287999" y="37309"/>
                  </a:cubicBezTo>
                  <a:cubicBezTo>
                    <a:pt x="283878" y="32148"/>
                    <a:pt x="278370" y="28273"/>
                    <a:pt x="272119" y="26140"/>
                  </a:cubicBezTo>
                  <a:cubicBezTo>
                    <a:pt x="265103" y="23824"/>
                    <a:pt x="257716" y="22826"/>
                    <a:pt x="250337" y="23202"/>
                  </a:cubicBezTo>
                  <a:cubicBezTo>
                    <a:pt x="242717" y="22837"/>
                    <a:pt x="235089" y="23732"/>
                    <a:pt x="227761" y="25849"/>
                  </a:cubicBezTo>
                  <a:cubicBezTo>
                    <a:pt x="221004" y="27845"/>
                    <a:pt x="214914" y="31629"/>
                    <a:pt x="210134" y="36806"/>
                  </a:cubicBezTo>
                  <a:cubicBezTo>
                    <a:pt x="204790" y="42896"/>
                    <a:pt x="200929" y="50146"/>
                    <a:pt x="198859" y="57980"/>
                  </a:cubicBezTo>
                  <a:cubicBezTo>
                    <a:pt x="195977" y="68709"/>
                    <a:pt x="194640" y="79796"/>
                    <a:pt x="194889" y="90904"/>
                  </a:cubicBezTo>
                  <a:cubicBezTo>
                    <a:pt x="194931" y="92471"/>
                    <a:pt x="195064" y="94036"/>
                    <a:pt x="195286" y="95589"/>
                  </a:cubicBezTo>
                  <a:cubicBezTo>
                    <a:pt x="195524" y="97680"/>
                    <a:pt x="195656" y="102126"/>
                    <a:pt x="195656" y="108823"/>
                  </a:cubicBezTo>
                  <a:lnTo>
                    <a:pt x="195656" y="196719"/>
                  </a:lnTo>
                  <a:lnTo>
                    <a:pt x="150663" y="196719"/>
                  </a:lnTo>
                  <a:lnTo>
                    <a:pt x="150663" y="91725"/>
                  </a:lnTo>
                  <a:cubicBezTo>
                    <a:pt x="150877" y="80916"/>
                    <a:pt x="149739" y="70120"/>
                    <a:pt x="147275" y="59594"/>
                  </a:cubicBezTo>
                  <a:cubicBezTo>
                    <a:pt x="145550" y="52062"/>
                    <a:pt x="142246" y="44982"/>
                    <a:pt x="137588" y="38818"/>
                  </a:cubicBezTo>
                  <a:cubicBezTo>
                    <a:pt x="133534" y="33686"/>
                    <a:pt x="128111" y="29806"/>
                    <a:pt x="121946" y="27622"/>
                  </a:cubicBezTo>
                  <a:cubicBezTo>
                    <a:pt x="115002" y="25309"/>
                    <a:pt x="107686" y="24311"/>
                    <a:pt x="100376" y="24684"/>
                  </a:cubicBezTo>
                  <a:cubicBezTo>
                    <a:pt x="92756" y="24332"/>
                    <a:pt x="85131" y="25227"/>
                    <a:pt x="77800" y="27331"/>
                  </a:cubicBezTo>
                  <a:cubicBezTo>
                    <a:pt x="71051" y="29356"/>
                    <a:pt x="64966" y="33149"/>
                    <a:pt x="60173" y="38315"/>
                  </a:cubicBezTo>
                  <a:cubicBezTo>
                    <a:pt x="54829" y="44405"/>
                    <a:pt x="50968" y="51654"/>
                    <a:pt x="48898" y="59488"/>
                  </a:cubicBezTo>
                  <a:cubicBezTo>
                    <a:pt x="46019" y="70218"/>
                    <a:pt x="44682" y="81305"/>
                    <a:pt x="44928" y="92413"/>
                  </a:cubicBezTo>
                  <a:lnTo>
                    <a:pt x="44928" y="196825"/>
                  </a:lnTo>
                  <a:lnTo>
                    <a:pt x="-65" y="196825"/>
                  </a:lnTo>
                  <a:lnTo>
                    <a:pt x="-65" y="104614"/>
                  </a:lnTo>
                  <a:cubicBezTo>
                    <a:pt x="-65" y="72714"/>
                    <a:pt x="8396" y="47544"/>
                    <a:pt x="25316" y="29104"/>
                  </a:cubicBezTo>
                  <a:cubicBezTo>
                    <a:pt x="42236" y="10665"/>
                    <a:pt x="66578" y="1447"/>
                    <a:pt x="98338" y="1447"/>
                  </a:cubicBezTo>
                  <a:cubicBezTo>
                    <a:pt x="113755" y="1042"/>
                    <a:pt x="129111" y="3508"/>
                    <a:pt x="143623" y="8725"/>
                  </a:cubicBezTo>
                  <a:cubicBezTo>
                    <a:pt x="155242" y="13103"/>
                    <a:pt x="165540" y="20394"/>
                    <a:pt x="173530" y="29898"/>
                  </a:cubicBezTo>
                  <a:cubicBezTo>
                    <a:pt x="182060" y="20066"/>
                    <a:pt x="192824" y="12425"/>
                    <a:pt x="204920" y="7613"/>
                  </a:cubicBezTo>
                  <a:cubicBezTo>
                    <a:pt x="218791" y="2267"/>
                    <a:pt x="233570" y="-329"/>
                    <a:pt x="248431" y="-36"/>
                  </a:cubicBezTo>
                  <a:cubicBezTo>
                    <a:pt x="263708" y="-419"/>
                    <a:pt x="278921" y="2050"/>
                    <a:pt x="293292" y="7243"/>
                  </a:cubicBezTo>
                  <a:cubicBezTo>
                    <a:pt x="304901" y="11530"/>
                    <a:pt x="315286" y="18589"/>
                    <a:pt x="323544" y="27807"/>
                  </a:cubicBezTo>
                  <a:cubicBezTo>
                    <a:pt x="331548" y="37179"/>
                    <a:pt x="337338" y="48235"/>
                    <a:pt x="340483" y="60150"/>
                  </a:cubicBezTo>
                  <a:cubicBezTo>
                    <a:pt x="344188" y="74154"/>
                    <a:pt x="345969" y="88597"/>
                    <a:pt x="345776" y="103079"/>
                  </a:cubicBezTo>
                  <a:lnTo>
                    <a:pt x="345776" y="196931"/>
                  </a:lnTo>
                  <a:lnTo>
                    <a:pt x="300783" y="196931"/>
                  </a:lnTo>
                  <a:lnTo>
                    <a:pt x="300783" y="91063"/>
                  </a:lnTo>
                  <a:cubicBezTo>
                    <a:pt x="300965" y="80042"/>
                    <a:pt x="299864" y="69038"/>
                    <a:pt x="297501" y="58271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C7B067-7A0E-4152-891B-E5CDBE4D4E8E}"/>
                </a:ext>
              </a:extLst>
            </p:cNvPr>
            <p:cNvSpPr/>
            <p:nvPr userDrawn="1"/>
          </p:nvSpPr>
          <p:spPr>
            <a:xfrm>
              <a:off x="10421867" y="303518"/>
              <a:ext cx="204561" cy="200783"/>
            </a:xfrm>
            <a:custGeom>
              <a:avLst/>
              <a:gdLst>
                <a:gd name="connsiteX0" fmla="*/ 158550 w 204561"/>
                <a:gd name="connsiteY0" fmla="*/ 93290 h 200783"/>
                <a:gd name="connsiteX1" fmla="*/ 154527 w 204561"/>
                <a:gd name="connsiteY1" fmla="*/ 59704 h 200783"/>
                <a:gd name="connsiteX2" fmla="*/ 143040 w 204561"/>
                <a:gd name="connsiteY2" fmla="*/ 38213 h 200783"/>
                <a:gd name="connsiteX3" fmla="*/ 125149 w 204561"/>
                <a:gd name="connsiteY3" fmla="*/ 26726 h 200783"/>
                <a:gd name="connsiteX4" fmla="*/ 102229 w 204561"/>
                <a:gd name="connsiteY4" fmla="*/ 23735 h 200783"/>
                <a:gd name="connsiteX5" fmla="*/ 79308 w 204561"/>
                <a:gd name="connsiteY5" fmla="*/ 26541 h 200783"/>
                <a:gd name="connsiteX6" fmla="*/ 61417 w 204561"/>
                <a:gd name="connsiteY6" fmla="*/ 37789 h 200783"/>
                <a:gd name="connsiteX7" fmla="*/ 49957 w 204561"/>
                <a:gd name="connsiteY7" fmla="*/ 59519 h 200783"/>
                <a:gd name="connsiteX8" fmla="*/ 45934 w 204561"/>
                <a:gd name="connsiteY8" fmla="*/ 93290 h 200783"/>
                <a:gd name="connsiteX9" fmla="*/ 45934 w 204561"/>
                <a:gd name="connsiteY9" fmla="*/ 107371 h 200783"/>
                <a:gd name="connsiteX10" fmla="*/ 49957 w 204561"/>
                <a:gd name="connsiteY10" fmla="*/ 141142 h 200783"/>
                <a:gd name="connsiteX11" fmla="*/ 61417 w 204561"/>
                <a:gd name="connsiteY11" fmla="*/ 162845 h 200783"/>
                <a:gd name="connsiteX12" fmla="*/ 79308 w 204561"/>
                <a:gd name="connsiteY12" fmla="*/ 174120 h 200783"/>
                <a:gd name="connsiteX13" fmla="*/ 102229 w 204561"/>
                <a:gd name="connsiteY13" fmla="*/ 176926 h 200783"/>
                <a:gd name="connsiteX14" fmla="*/ 143040 w 204561"/>
                <a:gd name="connsiteY14" fmla="*/ 156017 h 200783"/>
                <a:gd name="connsiteX15" fmla="*/ 158550 w 204561"/>
                <a:gd name="connsiteY15" fmla="*/ 94084 h 200783"/>
                <a:gd name="connsiteX16" fmla="*/ 158550 w 204561"/>
                <a:gd name="connsiteY16" fmla="*/ 93290 h 200783"/>
                <a:gd name="connsiteX17" fmla="*/ 204496 w 204561"/>
                <a:gd name="connsiteY17" fmla="*/ 200349 h 200783"/>
                <a:gd name="connsiteX18" fmla="*/ 157782 w 204561"/>
                <a:gd name="connsiteY18" fmla="*/ 200349 h 200783"/>
                <a:gd name="connsiteX19" fmla="*/ 157782 w 204561"/>
                <a:gd name="connsiteY19" fmla="*/ 199131 h 200783"/>
                <a:gd name="connsiteX20" fmla="*/ 158550 w 204561"/>
                <a:gd name="connsiteY20" fmla="*/ 158928 h 200783"/>
                <a:gd name="connsiteX21" fmla="*/ 145078 w 204561"/>
                <a:gd name="connsiteY21" fmla="*/ 179440 h 200783"/>
                <a:gd name="connsiteX22" fmla="*/ 131633 w 204561"/>
                <a:gd name="connsiteY22" fmla="*/ 192117 h 200783"/>
                <a:gd name="connsiteX23" fmla="*/ 116997 w 204561"/>
                <a:gd name="connsiteY23" fmla="*/ 198708 h 200783"/>
                <a:gd name="connsiteX24" fmla="*/ 100323 w 204561"/>
                <a:gd name="connsiteY24" fmla="*/ 200666 h 200783"/>
                <a:gd name="connsiteX25" fmla="*/ 55329 w 204561"/>
                <a:gd name="connsiteY25" fmla="*/ 193838 h 200783"/>
                <a:gd name="connsiteX26" fmla="*/ 24840 w 204561"/>
                <a:gd name="connsiteY26" fmla="*/ 173935 h 200783"/>
                <a:gd name="connsiteX27" fmla="*/ 6763 w 204561"/>
                <a:gd name="connsiteY27" fmla="*/ 142360 h 200783"/>
                <a:gd name="connsiteX28" fmla="*/ -65 w 204561"/>
                <a:gd name="connsiteY28" fmla="*/ 100542 h 200783"/>
                <a:gd name="connsiteX29" fmla="*/ 6763 w 204561"/>
                <a:gd name="connsiteY29" fmla="*/ 58698 h 200783"/>
                <a:gd name="connsiteX30" fmla="*/ 24813 w 204561"/>
                <a:gd name="connsiteY30" fmla="*/ 27123 h 200783"/>
                <a:gd name="connsiteX31" fmla="*/ 55303 w 204561"/>
                <a:gd name="connsiteY31" fmla="*/ 7008 h 200783"/>
                <a:gd name="connsiteX32" fmla="*/ 100297 w 204561"/>
                <a:gd name="connsiteY32" fmla="*/ -32 h 200783"/>
                <a:gd name="connsiteX33" fmla="*/ 147434 w 204561"/>
                <a:gd name="connsiteY33" fmla="*/ 7008 h 200783"/>
                <a:gd name="connsiteX34" fmla="*/ 197721 w 204561"/>
                <a:gd name="connsiteY34" fmla="*/ 58592 h 200783"/>
                <a:gd name="connsiteX35" fmla="*/ 204496 w 204561"/>
                <a:gd name="connsiteY35" fmla="*/ 100278 h 200783"/>
                <a:gd name="connsiteX36" fmla="*/ 204496 w 204561"/>
                <a:gd name="connsiteY36" fmla="*/ 200269 h 2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4561" h="200783">
                  <a:moveTo>
                    <a:pt x="158550" y="93290"/>
                  </a:moveTo>
                  <a:cubicBezTo>
                    <a:pt x="158807" y="81960"/>
                    <a:pt x="157452" y="70653"/>
                    <a:pt x="154527" y="59704"/>
                  </a:cubicBezTo>
                  <a:cubicBezTo>
                    <a:pt x="152394" y="51756"/>
                    <a:pt x="148464" y="44403"/>
                    <a:pt x="143040" y="38213"/>
                  </a:cubicBezTo>
                  <a:cubicBezTo>
                    <a:pt x="138168" y="32903"/>
                    <a:pt x="132004" y="28947"/>
                    <a:pt x="125149" y="26726"/>
                  </a:cubicBezTo>
                  <a:cubicBezTo>
                    <a:pt x="117738" y="24413"/>
                    <a:pt x="109983" y="23399"/>
                    <a:pt x="102229" y="23735"/>
                  </a:cubicBezTo>
                  <a:cubicBezTo>
                    <a:pt x="94487" y="23394"/>
                    <a:pt x="86740" y="24344"/>
                    <a:pt x="79308" y="26541"/>
                  </a:cubicBezTo>
                  <a:cubicBezTo>
                    <a:pt x="72446" y="28621"/>
                    <a:pt x="66266" y="32506"/>
                    <a:pt x="61417" y="37789"/>
                  </a:cubicBezTo>
                  <a:cubicBezTo>
                    <a:pt x="55970" y="44051"/>
                    <a:pt x="52048" y="51488"/>
                    <a:pt x="49957" y="59519"/>
                  </a:cubicBezTo>
                  <a:cubicBezTo>
                    <a:pt x="47040" y="70531"/>
                    <a:pt x="45685" y="81899"/>
                    <a:pt x="45934" y="93290"/>
                  </a:cubicBezTo>
                  <a:lnTo>
                    <a:pt x="45934" y="107371"/>
                  </a:lnTo>
                  <a:cubicBezTo>
                    <a:pt x="45688" y="118759"/>
                    <a:pt x="47043" y="130129"/>
                    <a:pt x="49957" y="141142"/>
                  </a:cubicBezTo>
                  <a:cubicBezTo>
                    <a:pt x="52034" y="149170"/>
                    <a:pt x="55959" y="156602"/>
                    <a:pt x="61417" y="162845"/>
                  </a:cubicBezTo>
                  <a:cubicBezTo>
                    <a:pt x="66258" y="168144"/>
                    <a:pt x="72440" y="172040"/>
                    <a:pt x="79308" y="174120"/>
                  </a:cubicBezTo>
                  <a:cubicBezTo>
                    <a:pt x="86740" y="176317"/>
                    <a:pt x="94487" y="177267"/>
                    <a:pt x="102229" y="176926"/>
                  </a:cubicBezTo>
                  <a:cubicBezTo>
                    <a:pt x="119114" y="177455"/>
                    <a:pt x="132718" y="170486"/>
                    <a:pt x="143040" y="156017"/>
                  </a:cubicBezTo>
                  <a:cubicBezTo>
                    <a:pt x="153363" y="141547"/>
                    <a:pt x="158531" y="120903"/>
                    <a:pt x="158550" y="94084"/>
                  </a:cubicBezTo>
                  <a:lnTo>
                    <a:pt x="158550" y="93290"/>
                  </a:lnTo>
                  <a:close/>
                  <a:moveTo>
                    <a:pt x="204496" y="200349"/>
                  </a:moveTo>
                  <a:lnTo>
                    <a:pt x="157782" y="200349"/>
                  </a:lnTo>
                  <a:lnTo>
                    <a:pt x="157782" y="199131"/>
                  </a:lnTo>
                  <a:lnTo>
                    <a:pt x="158550" y="158928"/>
                  </a:lnTo>
                  <a:cubicBezTo>
                    <a:pt x="154707" y="166169"/>
                    <a:pt x="150197" y="173038"/>
                    <a:pt x="145078" y="179440"/>
                  </a:cubicBezTo>
                  <a:cubicBezTo>
                    <a:pt x="141214" y="184275"/>
                    <a:pt x="136688" y="188544"/>
                    <a:pt x="131633" y="192117"/>
                  </a:cubicBezTo>
                  <a:cubicBezTo>
                    <a:pt x="127182" y="195159"/>
                    <a:pt x="122227" y="197390"/>
                    <a:pt x="116997" y="198708"/>
                  </a:cubicBezTo>
                  <a:cubicBezTo>
                    <a:pt x="111542" y="200052"/>
                    <a:pt x="105942" y="200709"/>
                    <a:pt x="100323" y="200666"/>
                  </a:cubicBezTo>
                  <a:cubicBezTo>
                    <a:pt x="85041" y="201061"/>
                    <a:pt x="69807" y="198747"/>
                    <a:pt x="55329" y="193838"/>
                  </a:cubicBezTo>
                  <a:cubicBezTo>
                    <a:pt x="43721" y="189738"/>
                    <a:pt x="33264" y="182912"/>
                    <a:pt x="24840" y="173935"/>
                  </a:cubicBezTo>
                  <a:cubicBezTo>
                    <a:pt x="16593" y="164846"/>
                    <a:pt x="10423" y="154071"/>
                    <a:pt x="6763" y="142360"/>
                  </a:cubicBezTo>
                  <a:cubicBezTo>
                    <a:pt x="2539" y="128809"/>
                    <a:pt x="239" y="114734"/>
                    <a:pt x="-65" y="100542"/>
                  </a:cubicBezTo>
                  <a:cubicBezTo>
                    <a:pt x="236" y="86343"/>
                    <a:pt x="2536" y="72257"/>
                    <a:pt x="6763" y="58698"/>
                  </a:cubicBezTo>
                  <a:cubicBezTo>
                    <a:pt x="10410" y="46984"/>
                    <a:pt x="16569" y="36209"/>
                    <a:pt x="24813" y="27123"/>
                  </a:cubicBezTo>
                  <a:cubicBezTo>
                    <a:pt x="33262" y="18124"/>
                    <a:pt x="43705" y="11235"/>
                    <a:pt x="55303" y="7008"/>
                  </a:cubicBezTo>
                  <a:cubicBezTo>
                    <a:pt x="69751" y="1958"/>
                    <a:pt x="84996" y="-429"/>
                    <a:pt x="100297" y="-32"/>
                  </a:cubicBezTo>
                  <a:cubicBezTo>
                    <a:pt x="116296" y="-408"/>
                    <a:pt x="132242" y="1972"/>
                    <a:pt x="147434" y="7008"/>
                  </a:cubicBezTo>
                  <a:cubicBezTo>
                    <a:pt x="171585" y="15007"/>
                    <a:pt x="190339" y="34245"/>
                    <a:pt x="197721" y="58592"/>
                  </a:cubicBezTo>
                  <a:cubicBezTo>
                    <a:pt x="201918" y="72101"/>
                    <a:pt x="204200" y="86134"/>
                    <a:pt x="204496" y="100278"/>
                  </a:cubicBezTo>
                  <a:lnTo>
                    <a:pt x="204496" y="200269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2391AF-63BB-4AEB-AF14-39F5F5B9441F}"/>
                </a:ext>
              </a:extLst>
            </p:cNvPr>
            <p:cNvSpPr/>
            <p:nvPr userDrawn="1"/>
          </p:nvSpPr>
          <p:spPr>
            <a:xfrm>
              <a:off x="10662291" y="206719"/>
              <a:ext cx="269908" cy="294179"/>
            </a:xfrm>
            <a:custGeom>
              <a:avLst/>
              <a:gdLst>
                <a:gd name="connsiteX0" fmla="*/ 224505 w 269908"/>
                <a:gd name="connsiteY0" fmla="*/ 96715 h 294179"/>
                <a:gd name="connsiteX1" fmla="*/ 224505 w 269908"/>
                <a:gd name="connsiteY1" fmla="*/ -74 h 294179"/>
                <a:gd name="connsiteX2" fmla="*/ 181311 w 269908"/>
                <a:gd name="connsiteY2" fmla="*/ -74 h 294179"/>
                <a:gd name="connsiteX3" fmla="*/ 181311 w 269908"/>
                <a:gd name="connsiteY3" fmla="*/ 96715 h 294179"/>
                <a:gd name="connsiteX4" fmla="*/ 135603 w 269908"/>
                <a:gd name="connsiteY4" fmla="*/ 96715 h 294179"/>
                <a:gd name="connsiteX5" fmla="*/ 125519 w 269908"/>
                <a:gd name="connsiteY5" fmla="*/ 96715 h 294179"/>
                <a:gd name="connsiteX6" fmla="*/ 116918 w 269908"/>
                <a:gd name="connsiteY6" fmla="*/ 96715 h 294179"/>
                <a:gd name="connsiteX7" fmla="*/ 29313 w 269908"/>
                <a:gd name="connsiteY7" fmla="*/ 125828 h 294179"/>
                <a:gd name="connsiteX8" fmla="*/ -65 w 269908"/>
                <a:gd name="connsiteY8" fmla="*/ 200915 h 294179"/>
                <a:gd name="connsiteX9" fmla="*/ -65 w 269908"/>
                <a:gd name="connsiteY9" fmla="*/ 294105 h 294179"/>
                <a:gd name="connsiteX10" fmla="*/ 44610 w 269908"/>
                <a:gd name="connsiteY10" fmla="*/ 294105 h 294179"/>
                <a:gd name="connsiteX11" fmla="*/ 44610 w 269908"/>
                <a:gd name="connsiteY11" fmla="*/ 185088 h 294179"/>
                <a:gd name="connsiteX12" fmla="*/ 50671 w 269908"/>
                <a:gd name="connsiteY12" fmla="*/ 152507 h 294179"/>
                <a:gd name="connsiteX13" fmla="*/ 69357 w 269908"/>
                <a:gd name="connsiteY13" fmla="*/ 130804 h 294179"/>
                <a:gd name="connsiteX14" fmla="*/ 91510 w 269908"/>
                <a:gd name="connsiteY14" fmla="*/ 121276 h 294179"/>
                <a:gd name="connsiteX15" fmla="*/ 115727 w 269908"/>
                <a:gd name="connsiteY15" fmla="*/ 118338 h 294179"/>
                <a:gd name="connsiteX16" fmla="*/ 125493 w 269908"/>
                <a:gd name="connsiteY16" fmla="*/ 118603 h 294179"/>
                <a:gd name="connsiteX17" fmla="*/ 139282 w 269908"/>
                <a:gd name="connsiteY17" fmla="*/ 119768 h 294179"/>
                <a:gd name="connsiteX18" fmla="*/ 152013 w 269908"/>
                <a:gd name="connsiteY18" fmla="*/ 120112 h 294179"/>
                <a:gd name="connsiteX19" fmla="*/ 181311 w 269908"/>
                <a:gd name="connsiteY19" fmla="*/ 119794 h 294179"/>
                <a:gd name="connsiteX20" fmla="*/ 181311 w 269908"/>
                <a:gd name="connsiteY20" fmla="*/ 293972 h 294179"/>
                <a:gd name="connsiteX21" fmla="*/ 224505 w 269908"/>
                <a:gd name="connsiteY21" fmla="*/ 293972 h 294179"/>
                <a:gd name="connsiteX22" fmla="*/ 224505 w 269908"/>
                <a:gd name="connsiteY22" fmla="*/ 119794 h 294179"/>
                <a:gd name="connsiteX23" fmla="*/ 269843 w 269908"/>
                <a:gd name="connsiteY23" fmla="*/ 119794 h 294179"/>
                <a:gd name="connsiteX24" fmla="*/ 269843 w 269908"/>
                <a:gd name="connsiteY24" fmla="*/ 96715 h 2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908" h="294179">
                  <a:moveTo>
                    <a:pt x="224505" y="96715"/>
                  </a:moveTo>
                  <a:lnTo>
                    <a:pt x="224505" y="-74"/>
                  </a:lnTo>
                  <a:lnTo>
                    <a:pt x="181311" y="-74"/>
                  </a:lnTo>
                  <a:lnTo>
                    <a:pt x="181311" y="96715"/>
                  </a:lnTo>
                  <a:lnTo>
                    <a:pt x="135603" y="96715"/>
                  </a:lnTo>
                  <a:cubicBezTo>
                    <a:pt x="132718" y="96477"/>
                    <a:pt x="128616" y="96715"/>
                    <a:pt x="125519" y="96715"/>
                  </a:cubicBezTo>
                  <a:lnTo>
                    <a:pt x="116918" y="96715"/>
                  </a:lnTo>
                  <a:cubicBezTo>
                    <a:pt x="79652" y="96715"/>
                    <a:pt x="48898" y="107460"/>
                    <a:pt x="29313" y="125828"/>
                  </a:cubicBezTo>
                  <a:cubicBezTo>
                    <a:pt x="9727" y="144196"/>
                    <a:pt x="-65" y="169208"/>
                    <a:pt x="-65" y="200915"/>
                  </a:cubicBezTo>
                  <a:lnTo>
                    <a:pt x="-65" y="294105"/>
                  </a:lnTo>
                  <a:lnTo>
                    <a:pt x="44610" y="294105"/>
                  </a:lnTo>
                  <a:lnTo>
                    <a:pt x="44610" y="185088"/>
                  </a:lnTo>
                  <a:cubicBezTo>
                    <a:pt x="44248" y="173916"/>
                    <a:pt x="46315" y="162800"/>
                    <a:pt x="50671" y="152507"/>
                  </a:cubicBezTo>
                  <a:cubicBezTo>
                    <a:pt x="54694" y="143773"/>
                    <a:pt x="62846" y="136018"/>
                    <a:pt x="69357" y="130804"/>
                  </a:cubicBezTo>
                  <a:cubicBezTo>
                    <a:pt x="75868" y="125590"/>
                    <a:pt x="83437" y="123473"/>
                    <a:pt x="91510" y="121276"/>
                  </a:cubicBezTo>
                  <a:cubicBezTo>
                    <a:pt x="99386" y="119077"/>
                    <a:pt x="107551" y="118087"/>
                    <a:pt x="115727" y="118338"/>
                  </a:cubicBezTo>
                  <a:cubicBezTo>
                    <a:pt x="118850" y="118338"/>
                    <a:pt x="122105" y="118338"/>
                    <a:pt x="125493" y="118603"/>
                  </a:cubicBezTo>
                  <a:cubicBezTo>
                    <a:pt x="128881" y="118868"/>
                    <a:pt x="134624" y="119344"/>
                    <a:pt x="139282" y="119768"/>
                  </a:cubicBezTo>
                  <a:cubicBezTo>
                    <a:pt x="142855" y="120112"/>
                    <a:pt x="152013" y="120112"/>
                    <a:pt x="152013" y="120112"/>
                  </a:cubicBezTo>
                  <a:lnTo>
                    <a:pt x="181311" y="119794"/>
                  </a:lnTo>
                  <a:lnTo>
                    <a:pt x="181311" y="293972"/>
                  </a:lnTo>
                  <a:lnTo>
                    <a:pt x="224505" y="293972"/>
                  </a:lnTo>
                  <a:lnTo>
                    <a:pt x="224505" y="119794"/>
                  </a:lnTo>
                  <a:lnTo>
                    <a:pt x="269843" y="119794"/>
                  </a:lnTo>
                  <a:lnTo>
                    <a:pt x="269843" y="96715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C36CBB-B513-4051-B03B-1D5E46648565}"/>
                </a:ext>
              </a:extLst>
            </p:cNvPr>
            <p:cNvSpPr/>
            <p:nvPr userDrawn="1"/>
          </p:nvSpPr>
          <p:spPr>
            <a:xfrm>
              <a:off x="10941516" y="303561"/>
              <a:ext cx="204376" cy="200660"/>
            </a:xfrm>
            <a:custGeom>
              <a:avLst/>
              <a:gdLst>
                <a:gd name="connsiteX0" fmla="*/ 49745 w 204376"/>
                <a:gd name="connsiteY0" fmla="*/ 140915 h 200660"/>
                <a:gd name="connsiteX1" fmla="*/ 61205 w 204376"/>
                <a:gd name="connsiteY1" fmla="*/ 162406 h 200660"/>
                <a:gd name="connsiteX2" fmla="*/ 79097 w 204376"/>
                <a:gd name="connsiteY2" fmla="*/ 173866 h 200660"/>
                <a:gd name="connsiteX3" fmla="*/ 102043 w 204376"/>
                <a:gd name="connsiteY3" fmla="*/ 176883 h 200660"/>
                <a:gd name="connsiteX4" fmla="*/ 124964 w 204376"/>
                <a:gd name="connsiteY4" fmla="*/ 174078 h 200660"/>
                <a:gd name="connsiteX5" fmla="*/ 142855 w 204376"/>
                <a:gd name="connsiteY5" fmla="*/ 162829 h 200660"/>
                <a:gd name="connsiteX6" fmla="*/ 154315 w 204376"/>
                <a:gd name="connsiteY6" fmla="*/ 141100 h 200660"/>
                <a:gd name="connsiteX7" fmla="*/ 158259 w 204376"/>
                <a:gd name="connsiteY7" fmla="*/ 107328 h 200660"/>
                <a:gd name="connsiteX8" fmla="*/ 158259 w 204376"/>
                <a:gd name="connsiteY8" fmla="*/ 93248 h 200660"/>
                <a:gd name="connsiteX9" fmla="*/ 154236 w 204376"/>
                <a:gd name="connsiteY9" fmla="*/ 59476 h 200660"/>
                <a:gd name="connsiteX10" fmla="*/ 142776 w 204376"/>
                <a:gd name="connsiteY10" fmla="*/ 37747 h 200660"/>
                <a:gd name="connsiteX11" fmla="*/ 124884 w 204376"/>
                <a:gd name="connsiteY11" fmla="*/ 26498 h 200660"/>
                <a:gd name="connsiteX12" fmla="*/ 101964 w 204376"/>
                <a:gd name="connsiteY12" fmla="*/ 23666 h 200660"/>
                <a:gd name="connsiteX13" fmla="*/ 79017 w 204376"/>
                <a:gd name="connsiteY13" fmla="*/ 26684 h 200660"/>
                <a:gd name="connsiteX14" fmla="*/ 61126 w 204376"/>
                <a:gd name="connsiteY14" fmla="*/ 38170 h 200660"/>
                <a:gd name="connsiteX15" fmla="*/ 49666 w 204376"/>
                <a:gd name="connsiteY15" fmla="*/ 59661 h 200660"/>
                <a:gd name="connsiteX16" fmla="*/ 45643 w 204376"/>
                <a:gd name="connsiteY16" fmla="*/ 93248 h 200660"/>
                <a:gd name="connsiteX17" fmla="*/ 45643 w 204376"/>
                <a:gd name="connsiteY17" fmla="*/ 107328 h 200660"/>
                <a:gd name="connsiteX18" fmla="*/ 49745 w 204376"/>
                <a:gd name="connsiteY18" fmla="*/ 140915 h 200660"/>
                <a:gd name="connsiteX19" fmla="*/ 148969 w 204376"/>
                <a:gd name="connsiteY19" fmla="*/ 8395 h 200660"/>
                <a:gd name="connsiteX20" fmla="*/ 179432 w 204376"/>
                <a:gd name="connsiteY20" fmla="*/ 30707 h 200660"/>
                <a:gd name="connsiteX21" fmla="*/ 197483 w 204376"/>
                <a:gd name="connsiteY21" fmla="*/ 62679 h 200660"/>
                <a:gd name="connsiteX22" fmla="*/ 204311 w 204376"/>
                <a:gd name="connsiteY22" fmla="*/ 100500 h 200660"/>
                <a:gd name="connsiteX23" fmla="*/ 197694 w 204376"/>
                <a:gd name="connsiteY23" fmla="*/ 139300 h 200660"/>
                <a:gd name="connsiteX24" fmla="*/ 149154 w 204376"/>
                <a:gd name="connsiteY24" fmla="*/ 192604 h 200660"/>
                <a:gd name="connsiteX25" fmla="*/ 104161 w 204376"/>
                <a:gd name="connsiteY25" fmla="*/ 200544 h 200660"/>
                <a:gd name="connsiteX26" fmla="*/ 57023 w 204376"/>
                <a:gd name="connsiteY26" fmla="*/ 192604 h 200660"/>
                <a:gd name="connsiteX27" fmla="*/ 25263 w 204376"/>
                <a:gd name="connsiteY27" fmla="*/ 170690 h 200660"/>
                <a:gd name="connsiteX28" fmla="*/ 6737 w 204376"/>
                <a:gd name="connsiteY28" fmla="*/ 138691 h 200660"/>
                <a:gd name="connsiteX29" fmla="*/ -65 w 204376"/>
                <a:gd name="connsiteY29" fmla="*/ 100500 h 200660"/>
                <a:gd name="connsiteX30" fmla="*/ 6340 w 204376"/>
                <a:gd name="connsiteY30" fmla="*/ 62679 h 200660"/>
                <a:gd name="connsiteX31" fmla="*/ 56891 w 204376"/>
                <a:gd name="connsiteY31" fmla="*/ 8395 h 200660"/>
                <a:gd name="connsiteX32" fmla="*/ 104214 w 204376"/>
                <a:gd name="connsiteY32" fmla="*/ -74 h 200660"/>
                <a:gd name="connsiteX33" fmla="*/ 148943 w 204376"/>
                <a:gd name="connsiteY33" fmla="*/ 8395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376" h="200660">
                  <a:moveTo>
                    <a:pt x="49745" y="140915"/>
                  </a:moveTo>
                  <a:cubicBezTo>
                    <a:pt x="51881" y="148857"/>
                    <a:pt x="55801" y="156207"/>
                    <a:pt x="61205" y="162406"/>
                  </a:cubicBezTo>
                  <a:cubicBezTo>
                    <a:pt x="66072" y="167715"/>
                    <a:pt x="72239" y="171666"/>
                    <a:pt x="79097" y="173866"/>
                  </a:cubicBezTo>
                  <a:cubicBezTo>
                    <a:pt x="86510" y="176200"/>
                    <a:pt x="94278" y="177222"/>
                    <a:pt x="102043" y="176883"/>
                  </a:cubicBezTo>
                  <a:cubicBezTo>
                    <a:pt x="109785" y="177224"/>
                    <a:pt x="117532" y="176274"/>
                    <a:pt x="124964" y="174078"/>
                  </a:cubicBezTo>
                  <a:cubicBezTo>
                    <a:pt x="131826" y="171997"/>
                    <a:pt x="138007" y="168112"/>
                    <a:pt x="142855" y="162829"/>
                  </a:cubicBezTo>
                  <a:cubicBezTo>
                    <a:pt x="148299" y="156564"/>
                    <a:pt x="152219" y="149130"/>
                    <a:pt x="154315" y="141100"/>
                  </a:cubicBezTo>
                  <a:cubicBezTo>
                    <a:pt x="157203" y="130082"/>
                    <a:pt x="158532" y="118714"/>
                    <a:pt x="158259" y="107328"/>
                  </a:cubicBezTo>
                  <a:lnTo>
                    <a:pt x="158259" y="93248"/>
                  </a:lnTo>
                  <a:cubicBezTo>
                    <a:pt x="158508" y="81856"/>
                    <a:pt x="157152" y="70489"/>
                    <a:pt x="154236" y="59476"/>
                  </a:cubicBezTo>
                  <a:cubicBezTo>
                    <a:pt x="152134" y="51449"/>
                    <a:pt x="148212" y="44014"/>
                    <a:pt x="142776" y="37747"/>
                  </a:cubicBezTo>
                  <a:cubicBezTo>
                    <a:pt x="137927" y="32464"/>
                    <a:pt x="131747" y="28579"/>
                    <a:pt x="124884" y="26498"/>
                  </a:cubicBezTo>
                  <a:cubicBezTo>
                    <a:pt x="117450" y="24304"/>
                    <a:pt x="109708" y="23346"/>
                    <a:pt x="101964" y="23666"/>
                  </a:cubicBezTo>
                  <a:cubicBezTo>
                    <a:pt x="94199" y="23341"/>
                    <a:pt x="86433" y="24360"/>
                    <a:pt x="79017" y="26684"/>
                  </a:cubicBezTo>
                  <a:cubicBezTo>
                    <a:pt x="72162" y="28904"/>
                    <a:pt x="65998" y="32861"/>
                    <a:pt x="61126" y="38170"/>
                  </a:cubicBezTo>
                  <a:cubicBezTo>
                    <a:pt x="55721" y="44369"/>
                    <a:pt x="51802" y="51719"/>
                    <a:pt x="49666" y="59661"/>
                  </a:cubicBezTo>
                  <a:cubicBezTo>
                    <a:pt x="46738" y="70608"/>
                    <a:pt x="45383" y="81917"/>
                    <a:pt x="45643" y="93248"/>
                  </a:cubicBezTo>
                  <a:lnTo>
                    <a:pt x="45643" y="107328"/>
                  </a:lnTo>
                  <a:cubicBezTo>
                    <a:pt x="45412" y="118661"/>
                    <a:pt x="46794" y="129971"/>
                    <a:pt x="49745" y="140915"/>
                  </a:cubicBezTo>
                  <a:close/>
                  <a:moveTo>
                    <a:pt x="148969" y="8395"/>
                  </a:moveTo>
                  <a:cubicBezTo>
                    <a:pt x="160614" y="13548"/>
                    <a:pt x="171005" y="21160"/>
                    <a:pt x="179432" y="30707"/>
                  </a:cubicBezTo>
                  <a:cubicBezTo>
                    <a:pt x="187505" y="40065"/>
                    <a:pt x="193642" y="50933"/>
                    <a:pt x="197483" y="62679"/>
                  </a:cubicBezTo>
                  <a:cubicBezTo>
                    <a:pt x="201522" y="74904"/>
                    <a:pt x="203819" y="87634"/>
                    <a:pt x="204311" y="100500"/>
                  </a:cubicBezTo>
                  <a:cubicBezTo>
                    <a:pt x="203843" y="113670"/>
                    <a:pt x="201619" y="126720"/>
                    <a:pt x="197694" y="139300"/>
                  </a:cubicBezTo>
                  <a:cubicBezTo>
                    <a:pt x="190405" y="163493"/>
                    <a:pt x="172562" y="183089"/>
                    <a:pt x="149154" y="192604"/>
                  </a:cubicBezTo>
                  <a:cubicBezTo>
                    <a:pt x="134846" y="198260"/>
                    <a:pt x="119541" y="200963"/>
                    <a:pt x="104161" y="200544"/>
                  </a:cubicBezTo>
                  <a:cubicBezTo>
                    <a:pt x="85687" y="200544"/>
                    <a:pt x="69974" y="197898"/>
                    <a:pt x="57023" y="192604"/>
                  </a:cubicBezTo>
                  <a:cubicBezTo>
                    <a:pt x="44920" y="187787"/>
                    <a:pt x="34063" y="180295"/>
                    <a:pt x="25263" y="170690"/>
                  </a:cubicBezTo>
                  <a:cubicBezTo>
                    <a:pt x="16939" y="161421"/>
                    <a:pt x="10630" y="150525"/>
                    <a:pt x="6737" y="138691"/>
                  </a:cubicBezTo>
                  <a:cubicBezTo>
                    <a:pt x="2684" y="126345"/>
                    <a:pt x="395" y="113487"/>
                    <a:pt x="-65" y="100500"/>
                  </a:cubicBezTo>
                  <a:cubicBezTo>
                    <a:pt x="154" y="87642"/>
                    <a:pt x="2314" y="74890"/>
                    <a:pt x="6340" y="62679"/>
                  </a:cubicBezTo>
                  <a:cubicBezTo>
                    <a:pt x="14253" y="37951"/>
                    <a:pt x="32788" y="18045"/>
                    <a:pt x="56891" y="8395"/>
                  </a:cubicBezTo>
                  <a:cubicBezTo>
                    <a:pt x="69966" y="2766"/>
                    <a:pt x="85740" y="-56"/>
                    <a:pt x="104214" y="-74"/>
                  </a:cubicBezTo>
                  <a:cubicBezTo>
                    <a:pt x="121716" y="-74"/>
                    <a:pt x="136628" y="2750"/>
                    <a:pt x="148943" y="8395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B7E105-F1D6-44FE-B495-230ED95DD40B}"/>
                </a:ext>
              </a:extLst>
            </p:cNvPr>
            <p:cNvSpPr/>
            <p:nvPr userDrawn="1"/>
          </p:nvSpPr>
          <p:spPr>
            <a:xfrm>
              <a:off x="11173656" y="303523"/>
              <a:ext cx="204667" cy="282174"/>
            </a:xfrm>
            <a:custGeom>
              <a:avLst/>
              <a:gdLst>
                <a:gd name="connsiteX0" fmla="*/ 49242 w 204667"/>
                <a:gd name="connsiteY0" fmla="*/ 141058 h 282174"/>
                <a:gd name="connsiteX1" fmla="*/ 60782 w 204667"/>
                <a:gd name="connsiteY1" fmla="*/ 162602 h 282174"/>
                <a:gd name="connsiteX2" fmla="*/ 78806 w 204667"/>
                <a:gd name="connsiteY2" fmla="*/ 174063 h 282174"/>
                <a:gd name="connsiteX3" fmla="*/ 101911 w 204667"/>
                <a:gd name="connsiteY3" fmla="*/ 177080 h 282174"/>
                <a:gd name="connsiteX4" fmla="*/ 124990 w 204667"/>
                <a:gd name="connsiteY4" fmla="*/ 174274 h 282174"/>
                <a:gd name="connsiteX5" fmla="*/ 143146 w 204667"/>
                <a:gd name="connsiteY5" fmla="*/ 162999 h 282174"/>
                <a:gd name="connsiteX6" fmla="*/ 154686 w 204667"/>
                <a:gd name="connsiteY6" fmla="*/ 141270 h 282174"/>
                <a:gd name="connsiteX7" fmla="*/ 158735 w 204667"/>
                <a:gd name="connsiteY7" fmla="*/ 107446 h 282174"/>
                <a:gd name="connsiteX8" fmla="*/ 158735 w 204667"/>
                <a:gd name="connsiteY8" fmla="*/ 93365 h 282174"/>
                <a:gd name="connsiteX9" fmla="*/ 154659 w 204667"/>
                <a:gd name="connsiteY9" fmla="*/ 59567 h 282174"/>
                <a:gd name="connsiteX10" fmla="*/ 143120 w 204667"/>
                <a:gd name="connsiteY10" fmla="*/ 37838 h 282174"/>
                <a:gd name="connsiteX11" fmla="*/ 125069 w 204667"/>
                <a:gd name="connsiteY11" fmla="*/ 26563 h 282174"/>
                <a:gd name="connsiteX12" fmla="*/ 101990 w 204667"/>
                <a:gd name="connsiteY12" fmla="*/ 23731 h 282174"/>
                <a:gd name="connsiteX13" fmla="*/ 78885 w 204667"/>
                <a:gd name="connsiteY13" fmla="*/ 26748 h 282174"/>
                <a:gd name="connsiteX14" fmla="*/ 60861 w 204667"/>
                <a:gd name="connsiteY14" fmla="*/ 38235 h 282174"/>
                <a:gd name="connsiteX15" fmla="*/ 49295 w 204667"/>
                <a:gd name="connsiteY15" fmla="*/ 59752 h 282174"/>
                <a:gd name="connsiteX16" fmla="*/ 45246 w 204667"/>
                <a:gd name="connsiteY16" fmla="*/ 93365 h 282174"/>
                <a:gd name="connsiteX17" fmla="*/ 45246 w 204667"/>
                <a:gd name="connsiteY17" fmla="*/ 107446 h 282174"/>
                <a:gd name="connsiteX18" fmla="*/ 49321 w 204667"/>
                <a:gd name="connsiteY18" fmla="*/ 141058 h 282174"/>
                <a:gd name="connsiteX19" fmla="*/ 45960 w 204667"/>
                <a:gd name="connsiteY19" fmla="*/ 282100 h 282174"/>
                <a:gd name="connsiteX20" fmla="*/ -65 w 204667"/>
                <a:gd name="connsiteY20" fmla="*/ 282100 h 282174"/>
                <a:gd name="connsiteX21" fmla="*/ -65 w 204667"/>
                <a:gd name="connsiteY21" fmla="*/ 100591 h 282174"/>
                <a:gd name="connsiteX22" fmla="*/ 6763 w 204667"/>
                <a:gd name="connsiteY22" fmla="*/ 58746 h 282174"/>
                <a:gd name="connsiteX23" fmla="*/ 25078 w 204667"/>
                <a:gd name="connsiteY23" fmla="*/ 27145 h 282174"/>
                <a:gd name="connsiteX24" fmla="*/ 56838 w 204667"/>
                <a:gd name="connsiteY24" fmla="*/ 7004 h 282174"/>
                <a:gd name="connsiteX25" fmla="*/ 104108 w 204667"/>
                <a:gd name="connsiteY25" fmla="*/ -36 h 282174"/>
                <a:gd name="connsiteX26" fmla="*/ 149101 w 204667"/>
                <a:gd name="connsiteY26" fmla="*/ 7004 h 282174"/>
                <a:gd name="connsiteX27" fmla="*/ 179644 w 204667"/>
                <a:gd name="connsiteY27" fmla="*/ 27145 h 282174"/>
                <a:gd name="connsiteX28" fmla="*/ 197747 w 204667"/>
                <a:gd name="connsiteY28" fmla="*/ 58746 h 282174"/>
                <a:gd name="connsiteX29" fmla="*/ 204602 w 204667"/>
                <a:gd name="connsiteY29" fmla="*/ 100617 h 282174"/>
                <a:gd name="connsiteX30" fmla="*/ 197800 w 204667"/>
                <a:gd name="connsiteY30" fmla="*/ 142620 h 282174"/>
                <a:gd name="connsiteX31" fmla="*/ 179670 w 204667"/>
                <a:gd name="connsiteY31" fmla="*/ 174195 h 282174"/>
                <a:gd name="connsiteX32" fmla="*/ 149048 w 204667"/>
                <a:gd name="connsiteY32" fmla="*/ 194151 h 282174"/>
                <a:gd name="connsiteX33" fmla="*/ 104055 w 204667"/>
                <a:gd name="connsiteY33" fmla="*/ 200979 h 282174"/>
                <a:gd name="connsiteX34" fmla="*/ 72030 w 204667"/>
                <a:gd name="connsiteY34" fmla="*/ 198147 h 282174"/>
                <a:gd name="connsiteX35" fmla="*/ 46437 w 204667"/>
                <a:gd name="connsiteY35" fmla="*/ 189704 h 28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4667" h="282174">
                  <a:moveTo>
                    <a:pt x="49242" y="141058"/>
                  </a:moveTo>
                  <a:cubicBezTo>
                    <a:pt x="51381" y="149030"/>
                    <a:pt x="55329" y="156404"/>
                    <a:pt x="60782" y="162602"/>
                  </a:cubicBezTo>
                  <a:cubicBezTo>
                    <a:pt x="65697" y="167917"/>
                    <a:pt x="71906" y="171866"/>
                    <a:pt x="78806" y="174063"/>
                  </a:cubicBezTo>
                  <a:cubicBezTo>
                    <a:pt x="86275" y="176400"/>
                    <a:pt x="94093" y="177421"/>
                    <a:pt x="101911" y="177080"/>
                  </a:cubicBezTo>
                  <a:cubicBezTo>
                    <a:pt x="109705" y="177424"/>
                    <a:pt x="117505" y="176476"/>
                    <a:pt x="124990" y="174274"/>
                  </a:cubicBezTo>
                  <a:cubicBezTo>
                    <a:pt x="131943" y="172210"/>
                    <a:pt x="138213" y="168317"/>
                    <a:pt x="143146" y="162999"/>
                  </a:cubicBezTo>
                  <a:cubicBezTo>
                    <a:pt x="148614" y="156743"/>
                    <a:pt x="152563" y="149305"/>
                    <a:pt x="154686" y="141270"/>
                  </a:cubicBezTo>
                  <a:cubicBezTo>
                    <a:pt x="157637" y="130244"/>
                    <a:pt x="159000" y="118855"/>
                    <a:pt x="158735" y="107446"/>
                  </a:cubicBezTo>
                  <a:lnTo>
                    <a:pt x="158735" y="93365"/>
                  </a:lnTo>
                  <a:cubicBezTo>
                    <a:pt x="158981" y="81963"/>
                    <a:pt x="157608" y="70585"/>
                    <a:pt x="154659" y="59567"/>
                  </a:cubicBezTo>
                  <a:cubicBezTo>
                    <a:pt x="152545" y="51529"/>
                    <a:pt x="148596" y="44092"/>
                    <a:pt x="143120" y="37838"/>
                  </a:cubicBezTo>
                  <a:cubicBezTo>
                    <a:pt x="138223" y="32528"/>
                    <a:pt x="131988" y="28632"/>
                    <a:pt x="125069" y="26563"/>
                  </a:cubicBezTo>
                  <a:cubicBezTo>
                    <a:pt x="117585" y="24355"/>
                    <a:pt x="109788" y="23397"/>
                    <a:pt x="101990" y="23731"/>
                  </a:cubicBezTo>
                  <a:cubicBezTo>
                    <a:pt x="94172" y="23389"/>
                    <a:pt x="86354" y="24411"/>
                    <a:pt x="78885" y="26748"/>
                  </a:cubicBezTo>
                  <a:cubicBezTo>
                    <a:pt x="71988" y="28961"/>
                    <a:pt x="65779" y="32917"/>
                    <a:pt x="60861" y="38235"/>
                  </a:cubicBezTo>
                  <a:cubicBezTo>
                    <a:pt x="55417" y="44433"/>
                    <a:pt x="51460" y="51791"/>
                    <a:pt x="49295" y="59752"/>
                  </a:cubicBezTo>
                  <a:cubicBezTo>
                    <a:pt x="46347" y="70704"/>
                    <a:pt x="44984" y="82024"/>
                    <a:pt x="45246" y="93365"/>
                  </a:cubicBezTo>
                  <a:lnTo>
                    <a:pt x="45246" y="107446"/>
                  </a:lnTo>
                  <a:cubicBezTo>
                    <a:pt x="44976" y="118787"/>
                    <a:pt x="46347" y="130109"/>
                    <a:pt x="49321" y="141058"/>
                  </a:cubicBezTo>
                  <a:close/>
                  <a:moveTo>
                    <a:pt x="45960" y="282100"/>
                  </a:moveTo>
                  <a:lnTo>
                    <a:pt x="-65" y="282100"/>
                  </a:lnTo>
                  <a:lnTo>
                    <a:pt x="-65" y="100591"/>
                  </a:lnTo>
                  <a:cubicBezTo>
                    <a:pt x="249" y="86394"/>
                    <a:pt x="2549" y="72308"/>
                    <a:pt x="6763" y="58746"/>
                  </a:cubicBezTo>
                  <a:cubicBezTo>
                    <a:pt x="10460" y="46990"/>
                    <a:pt x="16714" y="36197"/>
                    <a:pt x="25078" y="27145"/>
                  </a:cubicBezTo>
                  <a:cubicBezTo>
                    <a:pt x="33910" y="17998"/>
                    <a:pt x="44798" y="11093"/>
                    <a:pt x="56838" y="7004"/>
                  </a:cubicBezTo>
                  <a:cubicBezTo>
                    <a:pt x="72075" y="1970"/>
                    <a:pt x="88064" y="-410"/>
                    <a:pt x="104108" y="-36"/>
                  </a:cubicBezTo>
                  <a:cubicBezTo>
                    <a:pt x="119406" y="-410"/>
                    <a:pt x="134648" y="1975"/>
                    <a:pt x="149101" y="7004"/>
                  </a:cubicBezTo>
                  <a:cubicBezTo>
                    <a:pt x="160718" y="11236"/>
                    <a:pt x="171180" y="18136"/>
                    <a:pt x="179644" y="27145"/>
                  </a:cubicBezTo>
                  <a:cubicBezTo>
                    <a:pt x="187904" y="36236"/>
                    <a:pt x="194082" y="47022"/>
                    <a:pt x="197747" y="58746"/>
                  </a:cubicBezTo>
                  <a:cubicBezTo>
                    <a:pt x="201982" y="72313"/>
                    <a:pt x="204290" y="86407"/>
                    <a:pt x="204602" y="100617"/>
                  </a:cubicBezTo>
                  <a:cubicBezTo>
                    <a:pt x="204308" y="114867"/>
                    <a:pt x="202019" y="129005"/>
                    <a:pt x="197800" y="142620"/>
                  </a:cubicBezTo>
                  <a:cubicBezTo>
                    <a:pt x="194119" y="154334"/>
                    <a:pt x="187931" y="165109"/>
                    <a:pt x="179670" y="174195"/>
                  </a:cubicBezTo>
                  <a:cubicBezTo>
                    <a:pt x="171204" y="183199"/>
                    <a:pt x="160704" y="190041"/>
                    <a:pt x="149048" y="194151"/>
                  </a:cubicBezTo>
                  <a:cubicBezTo>
                    <a:pt x="134563" y="199034"/>
                    <a:pt x="119337" y="201345"/>
                    <a:pt x="104055" y="200979"/>
                  </a:cubicBezTo>
                  <a:cubicBezTo>
                    <a:pt x="93312" y="201112"/>
                    <a:pt x="82582" y="200162"/>
                    <a:pt x="72030" y="198147"/>
                  </a:cubicBezTo>
                  <a:cubicBezTo>
                    <a:pt x="63177" y="196422"/>
                    <a:pt x="54578" y="193585"/>
                    <a:pt x="46437" y="18970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28930B-491E-448C-886B-74D785D1BACC}"/>
                </a:ext>
              </a:extLst>
            </p:cNvPr>
            <p:cNvSpPr/>
            <p:nvPr userDrawn="1"/>
          </p:nvSpPr>
          <p:spPr>
            <a:xfrm>
              <a:off x="11376947" y="206375"/>
              <a:ext cx="134424" cy="294390"/>
            </a:xfrm>
            <a:custGeom>
              <a:avLst/>
              <a:gdLst>
                <a:gd name="connsiteX0" fmla="*/ 134425 w 134424"/>
                <a:gd name="connsiteY0" fmla="*/ 120001 h 294390"/>
                <a:gd name="connsiteX1" fmla="*/ 89008 w 134424"/>
                <a:gd name="connsiteY1" fmla="*/ 120001 h 294390"/>
                <a:gd name="connsiteX2" fmla="*/ 89008 w 134424"/>
                <a:gd name="connsiteY2" fmla="*/ 294391 h 294390"/>
                <a:gd name="connsiteX3" fmla="*/ 45788 w 134424"/>
                <a:gd name="connsiteY3" fmla="*/ 294391 h 294390"/>
                <a:gd name="connsiteX4" fmla="*/ 45788 w 134424"/>
                <a:gd name="connsiteY4" fmla="*/ 120001 h 294390"/>
                <a:gd name="connsiteX5" fmla="*/ 0 w 134424"/>
                <a:gd name="connsiteY5" fmla="*/ 120001 h 294390"/>
                <a:gd name="connsiteX6" fmla="*/ 0 w 134424"/>
                <a:gd name="connsiteY6" fmla="*/ 96895 h 294390"/>
                <a:gd name="connsiteX7" fmla="*/ 45788 w 134424"/>
                <a:gd name="connsiteY7" fmla="*/ 96895 h 294390"/>
                <a:gd name="connsiteX8" fmla="*/ 45788 w 134424"/>
                <a:gd name="connsiteY8" fmla="*/ 0 h 294390"/>
                <a:gd name="connsiteX9" fmla="*/ 89008 w 134424"/>
                <a:gd name="connsiteY9" fmla="*/ 0 h 294390"/>
                <a:gd name="connsiteX10" fmla="*/ 89008 w 134424"/>
                <a:gd name="connsiteY10" fmla="*/ 96895 h 294390"/>
                <a:gd name="connsiteX11" fmla="*/ 134425 w 134424"/>
                <a:gd name="connsiteY11" fmla="*/ 96895 h 294390"/>
                <a:gd name="connsiteX12" fmla="*/ 134425 w 134424"/>
                <a:gd name="connsiteY12" fmla="*/ 120001 h 29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4" h="294390">
                  <a:moveTo>
                    <a:pt x="134425" y="120001"/>
                  </a:moveTo>
                  <a:lnTo>
                    <a:pt x="89008" y="120001"/>
                  </a:lnTo>
                  <a:lnTo>
                    <a:pt x="89008" y="294391"/>
                  </a:lnTo>
                  <a:lnTo>
                    <a:pt x="45788" y="294391"/>
                  </a:lnTo>
                  <a:lnTo>
                    <a:pt x="45788" y="120001"/>
                  </a:lnTo>
                  <a:lnTo>
                    <a:pt x="0" y="120001"/>
                  </a:lnTo>
                  <a:lnTo>
                    <a:pt x="0" y="96895"/>
                  </a:lnTo>
                  <a:lnTo>
                    <a:pt x="45788" y="96895"/>
                  </a:lnTo>
                  <a:lnTo>
                    <a:pt x="45788" y="0"/>
                  </a:lnTo>
                  <a:lnTo>
                    <a:pt x="89008" y="0"/>
                  </a:lnTo>
                  <a:lnTo>
                    <a:pt x="89008" y="96895"/>
                  </a:lnTo>
                  <a:lnTo>
                    <a:pt x="134425" y="96895"/>
                  </a:lnTo>
                  <a:lnTo>
                    <a:pt x="134425" y="120001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17929C-5169-46E2-8C55-E42AF4FC598D}"/>
                </a:ext>
              </a:extLst>
            </p:cNvPr>
            <p:cNvSpPr/>
            <p:nvPr userDrawn="1"/>
          </p:nvSpPr>
          <p:spPr>
            <a:xfrm>
              <a:off x="11528719" y="207109"/>
              <a:ext cx="58115" cy="293576"/>
            </a:xfrm>
            <a:custGeom>
              <a:avLst/>
              <a:gdLst>
                <a:gd name="connsiteX0" fmla="*/ 52116 w 58115"/>
                <a:gd name="connsiteY0" fmla="*/ 293476 h 293576"/>
                <a:gd name="connsiteX1" fmla="*/ 7387 w 58115"/>
                <a:gd name="connsiteY1" fmla="*/ 293476 h 293576"/>
                <a:gd name="connsiteX2" fmla="*/ 7387 w 58115"/>
                <a:gd name="connsiteY2" fmla="*/ 96113 h 293576"/>
                <a:gd name="connsiteX3" fmla="*/ 52116 w 58115"/>
                <a:gd name="connsiteY3" fmla="*/ 96113 h 293576"/>
                <a:gd name="connsiteX4" fmla="*/ 52116 w 58115"/>
                <a:gd name="connsiteY4" fmla="*/ 293502 h 293576"/>
                <a:gd name="connsiteX5" fmla="*/ 8340 w 58115"/>
                <a:gd name="connsiteY5" fmla="*/ 8587 h 293576"/>
                <a:gd name="connsiteX6" fmla="*/ 28931 w 58115"/>
                <a:gd name="connsiteY6" fmla="*/ -68 h 293576"/>
                <a:gd name="connsiteX7" fmla="*/ 49601 w 58115"/>
                <a:gd name="connsiteY7" fmla="*/ 8587 h 293576"/>
                <a:gd name="connsiteX8" fmla="*/ 58044 w 58115"/>
                <a:gd name="connsiteY8" fmla="*/ 29390 h 293576"/>
                <a:gd name="connsiteX9" fmla="*/ 55398 w 58115"/>
                <a:gd name="connsiteY9" fmla="*/ 40559 h 293576"/>
                <a:gd name="connsiteX10" fmla="*/ 48569 w 58115"/>
                <a:gd name="connsiteY10" fmla="*/ 49981 h 293576"/>
                <a:gd name="connsiteX11" fmla="*/ 39147 w 58115"/>
                <a:gd name="connsiteY11" fmla="*/ 56412 h 293576"/>
                <a:gd name="connsiteX12" fmla="*/ 28825 w 58115"/>
                <a:gd name="connsiteY12" fmla="*/ 58768 h 293576"/>
                <a:gd name="connsiteX13" fmla="*/ 8313 w 58115"/>
                <a:gd name="connsiteY13" fmla="*/ 50140 h 293576"/>
                <a:gd name="connsiteX14" fmla="*/ 8313 w 58115"/>
                <a:gd name="connsiteY14" fmla="*/ 8534 h 29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15" h="293576">
                  <a:moveTo>
                    <a:pt x="52116" y="293476"/>
                  </a:moveTo>
                  <a:lnTo>
                    <a:pt x="7387" y="293476"/>
                  </a:lnTo>
                  <a:lnTo>
                    <a:pt x="7387" y="96113"/>
                  </a:lnTo>
                  <a:lnTo>
                    <a:pt x="52116" y="96113"/>
                  </a:lnTo>
                  <a:lnTo>
                    <a:pt x="52116" y="293502"/>
                  </a:lnTo>
                  <a:close/>
                  <a:moveTo>
                    <a:pt x="8340" y="8587"/>
                  </a:moveTo>
                  <a:cubicBezTo>
                    <a:pt x="13665" y="2910"/>
                    <a:pt x="21150" y="-236"/>
                    <a:pt x="28931" y="-68"/>
                  </a:cubicBezTo>
                  <a:cubicBezTo>
                    <a:pt x="36723" y="-173"/>
                    <a:pt x="44210" y="2961"/>
                    <a:pt x="49601" y="8587"/>
                  </a:cubicBezTo>
                  <a:cubicBezTo>
                    <a:pt x="55154" y="14067"/>
                    <a:pt x="58206" y="21590"/>
                    <a:pt x="58044" y="29390"/>
                  </a:cubicBezTo>
                  <a:cubicBezTo>
                    <a:pt x="58023" y="33265"/>
                    <a:pt x="57118" y="37086"/>
                    <a:pt x="55398" y="40559"/>
                  </a:cubicBezTo>
                  <a:cubicBezTo>
                    <a:pt x="53717" y="44091"/>
                    <a:pt x="51404" y="47285"/>
                    <a:pt x="48569" y="49981"/>
                  </a:cubicBezTo>
                  <a:cubicBezTo>
                    <a:pt x="45825" y="52655"/>
                    <a:pt x="42638" y="54832"/>
                    <a:pt x="39147" y="56412"/>
                  </a:cubicBezTo>
                  <a:cubicBezTo>
                    <a:pt x="35910" y="57914"/>
                    <a:pt x="32393" y="58717"/>
                    <a:pt x="28825" y="58768"/>
                  </a:cubicBezTo>
                  <a:cubicBezTo>
                    <a:pt x="21078" y="58900"/>
                    <a:pt x="13636" y="55769"/>
                    <a:pt x="8313" y="50140"/>
                  </a:cubicBezTo>
                  <a:cubicBezTo>
                    <a:pt x="-2858" y="38521"/>
                    <a:pt x="-2858" y="20152"/>
                    <a:pt x="8313" y="853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FBD1A6-7E4A-4254-86F9-DF14F1FC37B9}"/>
                </a:ext>
              </a:extLst>
            </p:cNvPr>
            <p:cNvSpPr/>
            <p:nvPr userDrawn="1"/>
          </p:nvSpPr>
          <p:spPr>
            <a:xfrm>
              <a:off x="11609688" y="303384"/>
              <a:ext cx="184773" cy="201021"/>
            </a:xfrm>
            <a:custGeom>
              <a:avLst/>
              <a:gdLst>
                <a:gd name="connsiteX0" fmla="*/ 77200 w 184773"/>
                <a:gd name="connsiteY0" fmla="*/ 33133 h 201021"/>
                <a:gd name="connsiteX1" fmla="*/ 56715 w 184773"/>
                <a:gd name="connsiteY1" fmla="*/ 48034 h 201021"/>
                <a:gd name="connsiteX2" fmla="*/ 43799 w 184773"/>
                <a:gd name="connsiteY2" fmla="*/ 73283 h 201021"/>
                <a:gd name="connsiteX3" fmla="*/ 42396 w 184773"/>
                <a:gd name="connsiteY3" fmla="*/ 111051 h 201021"/>
                <a:gd name="connsiteX4" fmla="*/ 54518 w 184773"/>
                <a:gd name="connsiteY4" fmla="*/ 139080 h 201021"/>
                <a:gd name="connsiteX5" fmla="*/ 83155 w 184773"/>
                <a:gd name="connsiteY5" fmla="*/ 163720 h 201021"/>
                <a:gd name="connsiteX6" fmla="*/ 126666 w 184773"/>
                <a:gd name="connsiteY6" fmla="*/ 176451 h 201021"/>
                <a:gd name="connsiteX7" fmla="*/ 183940 w 184773"/>
                <a:gd name="connsiteY7" fmla="*/ 168299 h 201021"/>
                <a:gd name="connsiteX8" fmla="*/ 184708 w 184773"/>
                <a:gd name="connsiteY8" fmla="*/ 181030 h 201021"/>
                <a:gd name="connsiteX9" fmla="*/ 168828 w 184773"/>
                <a:gd name="connsiteY9" fmla="*/ 187991 h 201021"/>
                <a:gd name="connsiteX10" fmla="*/ 151730 w 184773"/>
                <a:gd name="connsiteY10" fmla="*/ 194131 h 201021"/>
                <a:gd name="connsiteX11" fmla="*/ 129260 w 184773"/>
                <a:gd name="connsiteY11" fmla="*/ 198710 h 201021"/>
                <a:gd name="connsiteX12" fmla="*/ 97659 w 184773"/>
                <a:gd name="connsiteY12" fmla="*/ 200906 h 201021"/>
                <a:gd name="connsiteX13" fmla="*/ 58302 w 184773"/>
                <a:gd name="connsiteY13" fmla="*/ 193946 h 201021"/>
                <a:gd name="connsiteX14" fmla="*/ 27363 w 184773"/>
                <a:gd name="connsiteY14" fmla="*/ 173460 h 201021"/>
                <a:gd name="connsiteX15" fmla="*/ 7089 w 184773"/>
                <a:gd name="connsiteY15" fmla="*/ 142044 h 201021"/>
                <a:gd name="connsiteX16" fmla="*/ -57 w 184773"/>
                <a:gd name="connsiteY16" fmla="*/ 102344 h 201021"/>
                <a:gd name="connsiteX17" fmla="*/ 10080 w 184773"/>
                <a:gd name="connsiteY17" fmla="*/ 55815 h 201021"/>
                <a:gd name="connsiteX18" fmla="*/ 37949 w 184773"/>
                <a:gd name="connsiteY18" fmla="*/ 21011 h 201021"/>
                <a:gd name="connsiteX19" fmla="*/ 80296 w 184773"/>
                <a:gd name="connsiteY19" fmla="*/ 2140 h 201021"/>
                <a:gd name="connsiteX20" fmla="*/ 133230 w 184773"/>
                <a:gd name="connsiteY20" fmla="*/ 3728 h 201021"/>
                <a:gd name="connsiteX21" fmla="*/ 167002 w 184773"/>
                <a:gd name="connsiteY21" fmla="*/ 21593 h 201021"/>
                <a:gd name="connsiteX22" fmla="*/ 182882 w 184773"/>
                <a:gd name="connsiteY22" fmla="*/ 41497 h 201021"/>
                <a:gd name="connsiteX23" fmla="*/ 183887 w 184773"/>
                <a:gd name="connsiteY23" fmla="*/ 42873 h 201021"/>
                <a:gd name="connsiteX24" fmla="*/ 181479 w 184773"/>
                <a:gd name="connsiteY24" fmla="*/ 43667 h 201021"/>
                <a:gd name="connsiteX25" fmla="*/ 173168 w 184773"/>
                <a:gd name="connsiteY25" fmla="*/ 48431 h 201021"/>
                <a:gd name="connsiteX26" fmla="*/ 156256 w 184773"/>
                <a:gd name="connsiteY26" fmla="*/ 61664 h 201021"/>
                <a:gd name="connsiteX27" fmla="*/ 145907 w 184773"/>
                <a:gd name="connsiteY27" fmla="*/ 45784 h 201021"/>
                <a:gd name="connsiteX28" fmla="*/ 135188 w 184773"/>
                <a:gd name="connsiteY28" fmla="*/ 34642 h 201021"/>
                <a:gd name="connsiteX29" fmla="*/ 121267 w 184773"/>
                <a:gd name="connsiteY29" fmla="*/ 28290 h 201021"/>
                <a:gd name="connsiteX30" fmla="*/ 101787 w 184773"/>
                <a:gd name="connsiteY30" fmla="*/ 26305 h 201021"/>
                <a:gd name="connsiteX31" fmla="*/ 77200 w 184773"/>
                <a:gd name="connsiteY31" fmla="*/ 33133 h 20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73" h="201021">
                  <a:moveTo>
                    <a:pt x="77200" y="33133"/>
                  </a:moveTo>
                  <a:cubicBezTo>
                    <a:pt x="69379" y="36568"/>
                    <a:pt x="62392" y="41650"/>
                    <a:pt x="56715" y="48034"/>
                  </a:cubicBezTo>
                  <a:cubicBezTo>
                    <a:pt x="50481" y="55315"/>
                    <a:pt x="46056" y="63967"/>
                    <a:pt x="43799" y="73283"/>
                  </a:cubicBezTo>
                  <a:cubicBezTo>
                    <a:pt x="40922" y="85667"/>
                    <a:pt x="40445" y="98488"/>
                    <a:pt x="42396" y="111051"/>
                  </a:cubicBezTo>
                  <a:cubicBezTo>
                    <a:pt x="43981" y="121276"/>
                    <a:pt x="48155" y="130923"/>
                    <a:pt x="54518" y="139080"/>
                  </a:cubicBezTo>
                  <a:cubicBezTo>
                    <a:pt x="62151" y="149285"/>
                    <a:pt x="71925" y="157694"/>
                    <a:pt x="83155" y="163720"/>
                  </a:cubicBezTo>
                  <a:cubicBezTo>
                    <a:pt x="96626" y="170919"/>
                    <a:pt x="111440" y="175255"/>
                    <a:pt x="126666" y="176451"/>
                  </a:cubicBezTo>
                  <a:cubicBezTo>
                    <a:pt x="143639" y="178216"/>
                    <a:pt x="162732" y="175498"/>
                    <a:pt x="183940" y="168299"/>
                  </a:cubicBezTo>
                  <a:lnTo>
                    <a:pt x="184708" y="181030"/>
                  </a:lnTo>
                  <a:cubicBezTo>
                    <a:pt x="179150" y="183412"/>
                    <a:pt x="173830" y="185741"/>
                    <a:pt x="168828" y="187991"/>
                  </a:cubicBezTo>
                  <a:cubicBezTo>
                    <a:pt x="163267" y="190407"/>
                    <a:pt x="157556" y="192458"/>
                    <a:pt x="151730" y="194131"/>
                  </a:cubicBezTo>
                  <a:cubicBezTo>
                    <a:pt x="144359" y="196193"/>
                    <a:pt x="136851" y="197722"/>
                    <a:pt x="129260" y="198710"/>
                  </a:cubicBezTo>
                  <a:cubicBezTo>
                    <a:pt x="118774" y="200028"/>
                    <a:pt x="108224" y="200761"/>
                    <a:pt x="97659" y="200906"/>
                  </a:cubicBezTo>
                  <a:cubicBezTo>
                    <a:pt x="84203" y="201293"/>
                    <a:pt x="70811" y="198924"/>
                    <a:pt x="58302" y="193946"/>
                  </a:cubicBezTo>
                  <a:cubicBezTo>
                    <a:pt x="46726" y="189250"/>
                    <a:pt x="36205" y="182284"/>
                    <a:pt x="27363" y="173460"/>
                  </a:cubicBezTo>
                  <a:cubicBezTo>
                    <a:pt x="18496" y="164509"/>
                    <a:pt x="11591" y="153811"/>
                    <a:pt x="7089" y="142044"/>
                  </a:cubicBezTo>
                  <a:cubicBezTo>
                    <a:pt x="2238" y="129377"/>
                    <a:pt x="-186" y="115908"/>
                    <a:pt x="-57" y="102344"/>
                  </a:cubicBezTo>
                  <a:cubicBezTo>
                    <a:pt x="-263" y="86265"/>
                    <a:pt x="3204" y="70351"/>
                    <a:pt x="10080" y="55815"/>
                  </a:cubicBezTo>
                  <a:cubicBezTo>
                    <a:pt x="16488" y="42174"/>
                    <a:pt x="26037" y="30245"/>
                    <a:pt x="37949" y="21011"/>
                  </a:cubicBezTo>
                  <a:cubicBezTo>
                    <a:pt x="50463" y="11610"/>
                    <a:pt x="64940" y="5160"/>
                    <a:pt x="80296" y="2140"/>
                  </a:cubicBezTo>
                  <a:cubicBezTo>
                    <a:pt x="97839" y="-1277"/>
                    <a:pt x="115923" y="-734"/>
                    <a:pt x="133230" y="3728"/>
                  </a:cubicBezTo>
                  <a:cubicBezTo>
                    <a:pt x="148086" y="8492"/>
                    <a:pt x="159345" y="14447"/>
                    <a:pt x="167002" y="21593"/>
                  </a:cubicBezTo>
                  <a:cubicBezTo>
                    <a:pt x="173467" y="27199"/>
                    <a:pt x="178851" y="33946"/>
                    <a:pt x="182882" y="41497"/>
                  </a:cubicBezTo>
                  <a:cubicBezTo>
                    <a:pt x="183411" y="42555"/>
                    <a:pt x="183729" y="43005"/>
                    <a:pt x="183887" y="42873"/>
                  </a:cubicBezTo>
                  <a:cubicBezTo>
                    <a:pt x="184046" y="42740"/>
                    <a:pt x="183226" y="42873"/>
                    <a:pt x="181479" y="43667"/>
                  </a:cubicBezTo>
                  <a:cubicBezTo>
                    <a:pt x="178568" y="44993"/>
                    <a:pt x="175783" y="46589"/>
                    <a:pt x="173168" y="48431"/>
                  </a:cubicBezTo>
                  <a:cubicBezTo>
                    <a:pt x="167272" y="52499"/>
                    <a:pt x="161624" y="56919"/>
                    <a:pt x="156256" y="61664"/>
                  </a:cubicBezTo>
                  <a:cubicBezTo>
                    <a:pt x="152551" y="55550"/>
                    <a:pt x="149084" y="50257"/>
                    <a:pt x="145907" y="45784"/>
                  </a:cubicBezTo>
                  <a:cubicBezTo>
                    <a:pt x="142970" y="41507"/>
                    <a:pt x="139346" y="37744"/>
                    <a:pt x="135188" y="34642"/>
                  </a:cubicBezTo>
                  <a:cubicBezTo>
                    <a:pt x="131007" y="31638"/>
                    <a:pt x="126277" y="29478"/>
                    <a:pt x="121267" y="28290"/>
                  </a:cubicBezTo>
                  <a:cubicBezTo>
                    <a:pt x="114878" y="26837"/>
                    <a:pt x="108338" y="26170"/>
                    <a:pt x="101787" y="26305"/>
                  </a:cubicBezTo>
                  <a:cubicBezTo>
                    <a:pt x="93300" y="27353"/>
                    <a:pt x="85013" y="29655"/>
                    <a:pt x="77200" y="331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83606D-5A08-47B3-A80B-D2F5204DEE8F}"/>
                </a:ext>
              </a:extLst>
            </p:cNvPr>
            <p:cNvSpPr/>
            <p:nvPr userDrawn="1"/>
          </p:nvSpPr>
          <p:spPr>
            <a:xfrm>
              <a:off x="11825109" y="303825"/>
              <a:ext cx="141063" cy="200619"/>
            </a:xfrm>
            <a:custGeom>
              <a:avLst/>
              <a:gdLst>
                <a:gd name="connsiteX0" fmla="*/ 77854 w 141063"/>
                <a:gd name="connsiteY0" fmla="*/ 178233 h 200619"/>
                <a:gd name="connsiteX1" fmla="*/ 92119 w 141063"/>
                <a:gd name="connsiteY1" fmla="*/ 171987 h 200619"/>
                <a:gd name="connsiteX2" fmla="*/ 101886 w 141063"/>
                <a:gd name="connsiteY2" fmla="*/ 162062 h 200619"/>
                <a:gd name="connsiteX3" fmla="*/ 105379 w 141063"/>
                <a:gd name="connsiteY3" fmla="*/ 148432 h 200619"/>
                <a:gd name="connsiteX4" fmla="*/ 101674 w 141063"/>
                <a:gd name="connsiteY4" fmla="*/ 136151 h 200619"/>
                <a:gd name="connsiteX5" fmla="*/ 91908 w 141063"/>
                <a:gd name="connsiteY5" fmla="*/ 126782 h 200619"/>
                <a:gd name="connsiteX6" fmla="*/ 78065 w 141063"/>
                <a:gd name="connsiteY6" fmla="*/ 119583 h 200619"/>
                <a:gd name="connsiteX7" fmla="*/ 61656 w 141063"/>
                <a:gd name="connsiteY7" fmla="*/ 113337 h 200619"/>
                <a:gd name="connsiteX8" fmla="*/ 39397 w 141063"/>
                <a:gd name="connsiteY8" fmla="*/ 104761 h 200619"/>
                <a:gd name="connsiteX9" fmla="*/ 19653 w 141063"/>
                <a:gd name="connsiteY9" fmla="*/ 93275 h 200619"/>
                <a:gd name="connsiteX10" fmla="*/ 5414 w 141063"/>
                <a:gd name="connsiteY10" fmla="*/ 76521 h 200619"/>
                <a:gd name="connsiteX11" fmla="*/ -38 w 141063"/>
                <a:gd name="connsiteY11" fmla="*/ 52145 h 200619"/>
                <a:gd name="connsiteX12" fmla="*/ 5811 w 141063"/>
                <a:gd name="connsiteY12" fmla="*/ 30337 h 200619"/>
                <a:gd name="connsiteX13" fmla="*/ 21691 w 141063"/>
                <a:gd name="connsiteY13" fmla="*/ 13768 h 200619"/>
                <a:gd name="connsiteX14" fmla="*/ 44479 w 141063"/>
                <a:gd name="connsiteY14" fmla="*/ 3446 h 200619"/>
                <a:gd name="connsiteX15" fmla="*/ 71316 w 141063"/>
                <a:gd name="connsiteY15" fmla="*/ -74 h 200619"/>
                <a:gd name="connsiteX16" fmla="*/ 90796 w 141063"/>
                <a:gd name="connsiteY16" fmla="*/ 694 h 200619"/>
                <a:gd name="connsiteX17" fmla="*/ 106676 w 141063"/>
                <a:gd name="connsiteY17" fmla="*/ 3340 h 200619"/>
                <a:gd name="connsiteX18" fmla="*/ 120703 w 141063"/>
                <a:gd name="connsiteY18" fmla="*/ 8634 h 200619"/>
                <a:gd name="connsiteX19" fmla="*/ 135154 w 141063"/>
                <a:gd name="connsiteY19" fmla="*/ 16574 h 200619"/>
                <a:gd name="connsiteX20" fmla="*/ 136134 w 141063"/>
                <a:gd name="connsiteY20" fmla="*/ 30019 h 200619"/>
                <a:gd name="connsiteX21" fmla="*/ 135922 w 141063"/>
                <a:gd name="connsiteY21" fmla="*/ 41506 h 200619"/>
                <a:gd name="connsiteX22" fmla="*/ 125997 w 141063"/>
                <a:gd name="connsiteY22" fmla="*/ 34492 h 200619"/>
                <a:gd name="connsiteX23" fmla="*/ 113743 w 141063"/>
                <a:gd name="connsiteY23" fmla="*/ 27849 h 200619"/>
                <a:gd name="connsiteX24" fmla="*/ 97386 w 141063"/>
                <a:gd name="connsiteY24" fmla="*/ 22555 h 200619"/>
                <a:gd name="connsiteX25" fmla="*/ 75207 w 141063"/>
                <a:gd name="connsiteY25" fmla="*/ 19221 h 200619"/>
                <a:gd name="connsiteX26" fmla="*/ 60624 w 141063"/>
                <a:gd name="connsiteY26" fmla="*/ 20994 h 200619"/>
                <a:gd name="connsiteX27" fmla="*/ 47973 w 141063"/>
                <a:gd name="connsiteY27" fmla="*/ 26076 h 200619"/>
                <a:gd name="connsiteX28" fmla="*/ 39027 w 141063"/>
                <a:gd name="connsiteY28" fmla="*/ 34280 h 200619"/>
                <a:gd name="connsiteX29" fmla="*/ 35507 w 141063"/>
                <a:gd name="connsiteY29" fmla="*/ 45793 h 200619"/>
                <a:gd name="connsiteX30" fmla="*/ 39212 w 141063"/>
                <a:gd name="connsiteY30" fmla="*/ 57889 h 200619"/>
                <a:gd name="connsiteX31" fmla="*/ 49137 w 141063"/>
                <a:gd name="connsiteY31" fmla="*/ 67258 h 200619"/>
                <a:gd name="connsiteX32" fmla="*/ 63323 w 141063"/>
                <a:gd name="connsiteY32" fmla="*/ 74880 h 200619"/>
                <a:gd name="connsiteX33" fmla="*/ 79865 w 141063"/>
                <a:gd name="connsiteY33" fmla="*/ 81709 h 200619"/>
                <a:gd name="connsiteX34" fmla="*/ 101647 w 141063"/>
                <a:gd name="connsiteY34" fmla="*/ 90893 h 200619"/>
                <a:gd name="connsiteX35" fmla="*/ 121312 w 141063"/>
                <a:gd name="connsiteY35" fmla="*/ 102591 h 200619"/>
                <a:gd name="connsiteX36" fmla="*/ 135498 w 141063"/>
                <a:gd name="connsiteY36" fmla="*/ 119001 h 200619"/>
                <a:gd name="connsiteX37" fmla="*/ 140977 w 141063"/>
                <a:gd name="connsiteY37" fmla="*/ 142239 h 200619"/>
                <a:gd name="connsiteX38" fmla="*/ 134122 w 141063"/>
                <a:gd name="connsiteY38" fmla="*/ 168705 h 200619"/>
                <a:gd name="connsiteX39" fmla="*/ 116389 w 141063"/>
                <a:gd name="connsiteY39" fmla="*/ 186862 h 200619"/>
                <a:gd name="connsiteX40" fmla="*/ 91828 w 141063"/>
                <a:gd name="connsiteY40" fmla="*/ 197210 h 200619"/>
                <a:gd name="connsiteX41" fmla="*/ 65044 w 141063"/>
                <a:gd name="connsiteY41" fmla="*/ 200545 h 200619"/>
                <a:gd name="connsiteX42" fmla="*/ 34819 w 141063"/>
                <a:gd name="connsiteY42" fmla="*/ 198189 h 200619"/>
                <a:gd name="connsiteX43" fmla="*/ 3456 w 141063"/>
                <a:gd name="connsiteY43" fmla="*/ 191493 h 200619"/>
                <a:gd name="connsiteX44" fmla="*/ -38 w 141063"/>
                <a:gd name="connsiteY44" fmla="*/ 165026 h 200619"/>
                <a:gd name="connsiteX45" fmla="*/ 28255 w 141063"/>
                <a:gd name="connsiteY45" fmla="*/ 178260 h 200619"/>
                <a:gd name="connsiteX46" fmla="*/ 60889 w 141063"/>
                <a:gd name="connsiteY46" fmla="*/ 180589 h 200619"/>
                <a:gd name="connsiteX47" fmla="*/ 77854 w 141063"/>
                <a:gd name="connsiteY47" fmla="*/ 178233 h 20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063" h="200619">
                  <a:moveTo>
                    <a:pt x="77854" y="178233"/>
                  </a:moveTo>
                  <a:cubicBezTo>
                    <a:pt x="82914" y="176934"/>
                    <a:pt x="87731" y="174825"/>
                    <a:pt x="92119" y="171987"/>
                  </a:cubicBezTo>
                  <a:cubicBezTo>
                    <a:pt x="96087" y="169465"/>
                    <a:pt x="99427" y="166072"/>
                    <a:pt x="101886" y="162062"/>
                  </a:cubicBezTo>
                  <a:cubicBezTo>
                    <a:pt x="104276" y="157923"/>
                    <a:pt x="105482" y="153209"/>
                    <a:pt x="105379" y="148432"/>
                  </a:cubicBezTo>
                  <a:cubicBezTo>
                    <a:pt x="105496" y="144046"/>
                    <a:pt x="104196" y="139740"/>
                    <a:pt x="101674" y="136151"/>
                  </a:cubicBezTo>
                  <a:cubicBezTo>
                    <a:pt x="99019" y="132456"/>
                    <a:pt x="95708" y="129280"/>
                    <a:pt x="91908" y="126782"/>
                  </a:cubicBezTo>
                  <a:cubicBezTo>
                    <a:pt x="87562" y="123900"/>
                    <a:pt x="82922" y="121486"/>
                    <a:pt x="78065" y="119583"/>
                  </a:cubicBezTo>
                  <a:cubicBezTo>
                    <a:pt x="72772" y="117492"/>
                    <a:pt x="67479" y="115428"/>
                    <a:pt x="61656" y="113337"/>
                  </a:cubicBezTo>
                  <a:cubicBezTo>
                    <a:pt x="54113" y="110690"/>
                    <a:pt x="46676" y="107885"/>
                    <a:pt x="39397" y="104761"/>
                  </a:cubicBezTo>
                  <a:cubicBezTo>
                    <a:pt x="32347" y="101802"/>
                    <a:pt x="25709" y="97941"/>
                    <a:pt x="19653" y="93275"/>
                  </a:cubicBezTo>
                  <a:cubicBezTo>
                    <a:pt x="13809" y="88725"/>
                    <a:pt x="8963" y="83022"/>
                    <a:pt x="5414" y="76521"/>
                  </a:cubicBezTo>
                  <a:cubicBezTo>
                    <a:pt x="1558" y="68992"/>
                    <a:pt x="-319" y="60602"/>
                    <a:pt x="-38" y="52145"/>
                  </a:cubicBezTo>
                  <a:cubicBezTo>
                    <a:pt x="-149" y="44475"/>
                    <a:pt x="1876" y="36924"/>
                    <a:pt x="5811" y="30337"/>
                  </a:cubicBezTo>
                  <a:cubicBezTo>
                    <a:pt x="9826" y="23715"/>
                    <a:pt x="15247" y="18059"/>
                    <a:pt x="21691" y="13768"/>
                  </a:cubicBezTo>
                  <a:cubicBezTo>
                    <a:pt x="28649" y="9065"/>
                    <a:pt x="36354" y="5577"/>
                    <a:pt x="44479" y="3446"/>
                  </a:cubicBezTo>
                  <a:cubicBezTo>
                    <a:pt x="53226" y="1078"/>
                    <a:pt x="62254" y="-106"/>
                    <a:pt x="71316" y="-74"/>
                  </a:cubicBezTo>
                  <a:cubicBezTo>
                    <a:pt x="78603" y="-74"/>
                    <a:pt x="85098" y="183"/>
                    <a:pt x="90796" y="694"/>
                  </a:cubicBezTo>
                  <a:cubicBezTo>
                    <a:pt x="96153" y="1141"/>
                    <a:pt x="101465" y="2028"/>
                    <a:pt x="106676" y="3340"/>
                  </a:cubicBezTo>
                  <a:cubicBezTo>
                    <a:pt x="111522" y="4616"/>
                    <a:pt x="116223" y="6392"/>
                    <a:pt x="120703" y="8634"/>
                  </a:cubicBezTo>
                  <a:cubicBezTo>
                    <a:pt x="125150" y="10823"/>
                    <a:pt x="129967" y="13469"/>
                    <a:pt x="135154" y="16574"/>
                  </a:cubicBezTo>
                  <a:cubicBezTo>
                    <a:pt x="135879" y="21018"/>
                    <a:pt x="136205" y="25517"/>
                    <a:pt x="136134" y="30019"/>
                  </a:cubicBezTo>
                  <a:cubicBezTo>
                    <a:pt x="136134" y="33777"/>
                    <a:pt x="135922" y="37615"/>
                    <a:pt x="135922" y="41506"/>
                  </a:cubicBezTo>
                  <a:cubicBezTo>
                    <a:pt x="132799" y="39177"/>
                    <a:pt x="129490" y="36840"/>
                    <a:pt x="125997" y="34492"/>
                  </a:cubicBezTo>
                  <a:cubicBezTo>
                    <a:pt x="122101" y="31946"/>
                    <a:pt x="118004" y="29723"/>
                    <a:pt x="113743" y="27849"/>
                  </a:cubicBezTo>
                  <a:cubicBezTo>
                    <a:pt x="108468" y="25575"/>
                    <a:pt x="102992" y="23802"/>
                    <a:pt x="97386" y="22555"/>
                  </a:cubicBezTo>
                  <a:cubicBezTo>
                    <a:pt x="90073" y="20959"/>
                    <a:pt x="82665" y="19845"/>
                    <a:pt x="75207" y="19221"/>
                  </a:cubicBezTo>
                  <a:cubicBezTo>
                    <a:pt x="70292" y="19229"/>
                    <a:pt x="65396" y="19824"/>
                    <a:pt x="60624" y="20994"/>
                  </a:cubicBezTo>
                  <a:cubicBezTo>
                    <a:pt x="56167" y="22015"/>
                    <a:pt x="51898" y="23731"/>
                    <a:pt x="47973" y="26076"/>
                  </a:cubicBezTo>
                  <a:cubicBezTo>
                    <a:pt x="44458" y="28164"/>
                    <a:pt x="41412" y="30959"/>
                    <a:pt x="39027" y="34280"/>
                  </a:cubicBezTo>
                  <a:cubicBezTo>
                    <a:pt x="36640" y="37636"/>
                    <a:pt x="35406" y="41675"/>
                    <a:pt x="35507" y="45793"/>
                  </a:cubicBezTo>
                  <a:cubicBezTo>
                    <a:pt x="35401" y="50121"/>
                    <a:pt x="36701" y="54363"/>
                    <a:pt x="39212" y="57889"/>
                  </a:cubicBezTo>
                  <a:cubicBezTo>
                    <a:pt x="41957" y="61560"/>
                    <a:pt x="45316" y="64728"/>
                    <a:pt x="49137" y="67258"/>
                  </a:cubicBezTo>
                  <a:cubicBezTo>
                    <a:pt x="53578" y="70302"/>
                    <a:pt x="58334" y="72858"/>
                    <a:pt x="63323" y="74880"/>
                  </a:cubicBezTo>
                  <a:cubicBezTo>
                    <a:pt x="68617" y="77104"/>
                    <a:pt x="74175" y="79380"/>
                    <a:pt x="79865" y="81709"/>
                  </a:cubicBezTo>
                  <a:cubicBezTo>
                    <a:pt x="87144" y="84594"/>
                    <a:pt x="94395" y="87637"/>
                    <a:pt x="101647" y="90893"/>
                  </a:cubicBezTo>
                  <a:cubicBezTo>
                    <a:pt x="108651" y="93984"/>
                    <a:pt x="115254" y="97912"/>
                    <a:pt x="121312" y="102591"/>
                  </a:cubicBezTo>
                  <a:cubicBezTo>
                    <a:pt x="127074" y="107077"/>
                    <a:pt x="131894" y="112651"/>
                    <a:pt x="135498" y="119001"/>
                  </a:cubicBezTo>
                  <a:cubicBezTo>
                    <a:pt x="139333" y="126131"/>
                    <a:pt x="141223" y="134145"/>
                    <a:pt x="140977" y="142239"/>
                  </a:cubicBezTo>
                  <a:cubicBezTo>
                    <a:pt x="141228" y="151531"/>
                    <a:pt x="138852" y="160704"/>
                    <a:pt x="134122" y="168705"/>
                  </a:cubicBezTo>
                  <a:cubicBezTo>
                    <a:pt x="129676" y="176031"/>
                    <a:pt x="123610" y="182243"/>
                    <a:pt x="116389" y="186862"/>
                  </a:cubicBezTo>
                  <a:cubicBezTo>
                    <a:pt x="108844" y="191671"/>
                    <a:pt x="100541" y="195170"/>
                    <a:pt x="91828" y="197210"/>
                  </a:cubicBezTo>
                  <a:cubicBezTo>
                    <a:pt x="83065" y="199391"/>
                    <a:pt x="74074" y="200511"/>
                    <a:pt x="65044" y="200545"/>
                  </a:cubicBezTo>
                  <a:cubicBezTo>
                    <a:pt x="55145" y="200246"/>
                    <a:pt x="45069" y="199460"/>
                    <a:pt x="34819" y="198189"/>
                  </a:cubicBezTo>
                  <a:cubicBezTo>
                    <a:pt x="24203" y="196795"/>
                    <a:pt x="13717" y="194556"/>
                    <a:pt x="3456" y="191493"/>
                  </a:cubicBezTo>
                  <a:lnTo>
                    <a:pt x="-38" y="165026"/>
                  </a:lnTo>
                  <a:cubicBezTo>
                    <a:pt x="8445" y="171233"/>
                    <a:pt x="18055" y="175730"/>
                    <a:pt x="28255" y="178260"/>
                  </a:cubicBezTo>
                  <a:cubicBezTo>
                    <a:pt x="38985" y="180459"/>
                    <a:pt x="49955" y="181243"/>
                    <a:pt x="60889" y="180589"/>
                  </a:cubicBezTo>
                  <a:cubicBezTo>
                    <a:pt x="66624" y="180555"/>
                    <a:pt x="72328" y="179761"/>
                    <a:pt x="77854" y="1782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37" y="201247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37" y="4492149"/>
            <a:ext cx="9144000" cy="3651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E021-3B9F-41FD-B9A0-A31731B0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5369" y="4928127"/>
            <a:ext cx="3383126" cy="365125"/>
          </a:xfrm>
        </p:spPr>
        <p:txBody>
          <a:bodyPr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88011-8291-4FA0-A71A-56524335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51421-F1E7-4E67-912B-969B7409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753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05C7FC-7686-4237-BABF-3D7DF2BA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6066A-E6AA-42F3-B557-B22E6327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45163-611E-4E71-8943-397317751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ABC57-1BFC-48E2-A77E-780EDD36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1B657320-87B4-4628-9D16-CCF4148569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8" y="1268414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2"/>
            </a:solidFill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1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BCE71E2-C67D-4EA7-BE1F-EE682739A2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9438" y="1669098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2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9EF1B2A-12A7-49FD-B8E9-9CA8D6D63D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438" y="2071019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3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84DA173-29F8-48A2-95B8-D6BE36066F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9438" y="2477166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4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349A66E-396A-4FE6-BD4A-C18B31A075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438" y="2883313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5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AEC4030-214C-4D87-9B54-B919AC96F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38" y="3283997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6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866AA8F-0C54-4CE8-A0F1-4C6008BDF5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438" y="3685918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7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7A4B17FB-D3C8-4244-8068-A4D6AE6B4C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9438" y="4092065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8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493D7D0E-8DD9-4B55-AF3A-8A3CB5418E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9438" y="4498212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9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FC7BC9B-48BD-4622-AF29-4BD79424F3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438" y="4904359"/>
            <a:ext cx="4454202" cy="365126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noFill/>
          </a:ln>
        </p:spPr>
        <p:txBody>
          <a:bodyPr anchor="ctr"/>
          <a:lstStyle>
            <a:lvl1pPr marL="179388" indent="-179388"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/>
              <a:t>Chapter 10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E3A070-5FD2-4A07-BCBB-086F0C2DEFDB}"/>
              </a:ext>
            </a:extLst>
          </p:cNvPr>
          <p:cNvGrpSpPr/>
          <p:nvPr userDrawn="1"/>
        </p:nvGrpSpPr>
        <p:grpSpPr>
          <a:xfrm>
            <a:off x="-2676525" y="1268414"/>
            <a:ext cx="2536825" cy="2480626"/>
            <a:chOff x="-2676525" y="1268414"/>
            <a:chExt cx="2536825" cy="248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79A7A95-4163-469C-AD0B-16CC8A976B2E}"/>
                </a:ext>
              </a:extLst>
            </p:cNvPr>
            <p:cNvSpPr/>
            <p:nvPr userDrawn="1"/>
          </p:nvSpPr>
          <p:spPr>
            <a:xfrm>
              <a:off x="-2676525" y="1268414"/>
              <a:ext cx="2536825" cy="248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/>
                <a:t>Chapter indication</a:t>
              </a:r>
            </a:p>
            <a:p>
              <a:pPr algn="ctr"/>
              <a:endParaRPr lang="en-GB"/>
            </a:p>
            <a:p>
              <a:pPr algn="l"/>
              <a:r>
                <a:rPr lang="en-GB"/>
                <a:t>Add a shape outline to mark the current chapter.</a:t>
              </a:r>
              <a:br>
                <a:rPr lang="en-GB"/>
              </a:br>
              <a:br>
                <a:rPr lang="en-GB"/>
              </a:br>
              <a:r>
                <a:rPr lang="en-GB"/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502F64-0C6F-4748-B4EE-B91CA69CC9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965326" y="2853532"/>
              <a:ext cx="1114425" cy="790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9169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7F7489E-F6DA-45DE-B64A-9184A74ED3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439" y="2106211"/>
            <a:ext cx="2065208" cy="2065208"/>
          </a:xfrm>
          <a:custGeom>
            <a:avLst/>
            <a:gdLst>
              <a:gd name="connsiteX0" fmla="*/ 878625 w 1757250"/>
              <a:gd name="connsiteY0" fmla="*/ 0 h 1757250"/>
              <a:gd name="connsiteX1" fmla="*/ 1757250 w 1757250"/>
              <a:gd name="connsiteY1" fmla="*/ 878625 h 1757250"/>
              <a:gd name="connsiteX2" fmla="*/ 878625 w 1757250"/>
              <a:gd name="connsiteY2" fmla="*/ 1757250 h 1757250"/>
              <a:gd name="connsiteX3" fmla="*/ 0 w 1757250"/>
              <a:gd name="connsiteY3" fmla="*/ 878625 h 1757250"/>
              <a:gd name="connsiteX4" fmla="*/ 878625 w 1757250"/>
              <a:gd name="connsiteY4" fmla="*/ 0 h 17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250" h="1757250">
                <a:moveTo>
                  <a:pt x="878625" y="0"/>
                </a:moveTo>
                <a:cubicBezTo>
                  <a:pt x="1363876" y="0"/>
                  <a:pt x="1757250" y="393374"/>
                  <a:pt x="1757250" y="878625"/>
                </a:cubicBezTo>
                <a:cubicBezTo>
                  <a:pt x="1757250" y="1363876"/>
                  <a:pt x="1363876" y="1757250"/>
                  <a:pt x="878625" y="1757250"/>
                </a:cubicBezTo>
                <a:cubicBezTo>
                  <a:pt x="393374" y="1757250"/>
                  <a:pt x="0" y="1363876"/>
                  <a:pt x="0" y="878625"/>
                </a:cubicBezTo>
                <a:cubicBezTo>
                  <a:pt x="0" y="393374"/>
                  <a:pt x="393374" y="0"/>
                  <a:pt x="8786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81E32D-3A82-4DAB-BC2F-20D4297D25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4351" y="3463509"/>
            <a:ext cx="3371946" cy="508000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Name</a:t>
            </a:r>
            <a:endParaRPr lang="en-GB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EC0C81A-469D-4DA6-89EA-E7D6F2C936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4351" y="3986322"/>
            <a:ext cx="3371946" cy="276983"/>
          </a:xfrm>
        </p:spPr>
        <p:txBody>
          <a:bodyPr anchor="ctr"/>
          <a:lstStyle>
            <a:lvl1pPr marL="0" indent="0">
              <a:buNone/>
              <a:defRPr sz="14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C73048B-0C35-4352-B848-663FA97C02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4351" y="4343957"/>
            <a:ext cx="3371946" cy="149255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Bio/contact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485DA58-B5E0-47F0-BB5C-12489773B2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1" y="2106211"/>
            <a:ext cx="2065208" cy="2065208"/>
          </a:xfrm>
          <a:custGeom>
            <a:avLst/>
            <a:gdLst>
              <a:gd name="connsiteX0" fmla="*/ 878625 w 1757250"/>
              <a:gd name="connsiteY0" fmla="*/ 0 h 1757250"/>
              <a:gd name="connsiteX1" fmla="*/ 1757250 w 1757250"/>
              <a:gd name="connsiteY1" fmla="*/ 878625 h 1757250"/>
              <a:gd name="connsiteX2" fmla="*/ 878625 w 1757250"/>
              <a:gd name="connsiteY2" fmla="*/ 1757250 h 1757250"/>
              <a:gd name="connsiteX3" fmla="*/ 0 w 1757250"/>
              <a:gd name="connsiteY3" fmla="*/ 878625 h 1757250"/>
              <a:gd name="connsiteX4" fmla="*/ 878625 w 1757250"/>
              <a:gd name="connsiteY4" fmla="*/ 0 h 17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250" h="1757250">
                <a:moveTo>
                  <a:pt x="878625" y="0"/>
                </a:moveTo>
                <a:cubicBezTo>
                  <a:pt x="1363876" y="0"/>
                  <a:pt x="1757250" y="393374"/>
                  <a:pt x="1757250" y="878625"/>
                </a:cubicBezTo>
                <a:cubicBezTo>
                  <a:pt x="1757250" y="1363876"/>
                  <a:pt x="1363876" y="1757250"/>
                  <a:pt x="878625" y="1757250"/>
                </a:cubicBezTo>
                <a:cubicBezTo>
                  <a:pt x="393374" y="1757250"/>
                  <a:pt x="0" y="1363876"/>
                  <a:pt x="0" y="878625"/>
                </a:cubicBezTo>
                <a:cubicBezTo>
                  <a:pt x="0" y="393374"/>
                  <a:pt x="393374" y="0"/>
                  <a:pt x="8786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BFA2F3C1-B12F-485C-A3B1-8AB4B6F353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37442" y="3463509"/>
            <a:ext cx="3371946" cy="508000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Name</a:t>
            </a:r>
            <a:endParaRPr lang="en-GB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221403ED-D14F-421B-A0F1-09FF553941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7442" y="4004100"/>
            <a:ext cx="3371946" cy="276983"/>
          </a:xfrm>
        </p:spPr>
        <p:txBody>
          <a:bodyPr anchor="ctr"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00EF782-2832-441E-BD7B-2F555EF01B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7442" y="4346366"/>
            <a:ext cx="3371946" cy="149255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Bio/contact</a:t>
            </a:r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07AD42C-EB59-4E0E-BC57-6D2B8C2EE86C}"/>
              </a:ext>
            </a:extLst>
          </p:cNvPr>
          <p:cNvSpPr/>
          <p:nvPr userDrawn="1"/>
        </p:nvSpPr>
        <p:spPr>
          <a:xfrm>
            <a:off x="1" y="571500"/>
            <a:ext cx="2319791" cy="2857500"/>
          </a:xfrm>
          <a:custGeom>
            <a:avLst/>
            <a:gdLst>
              <a:gd name="connsiteX0" fmla="*/ 891041 w 2319791"/>
              <a:gd name="connsiteY0" fmla="*/ 0 h 2857500"/>
              <a:gd name="connsiteX1" fmla="*/ 2319791 w 2319791"/>
              <a:gd name="connsiteY1" fmla="*/ 1428750 h 2857500"/>
              <a:gd name="connsiteX2" fmla="*/ 891041 w 2319791"/>
              <a:gd name="connsiteY2" fmla="*/ 2857500 h 2857500"/>
              <a:gd name="connsiteX3" fmla="*/ 92213 w 2319791"/>
              <a:gd name="connsiteY3" fmla="*/ 2613492 h 2857500"/>
              <a:gd name="connsiteX4" fmla="*/ 0 w 2319791"/>
              <a:gd name="connsiteY4" fmla="*/ 2544536 h 2857500"/>
              <a:gd name="connsiteX5" fmla="*/ 0 w 2319791"/>
              <a:gd name="connsiteY5" fmla="*/ 312964 h 2857500"/>
              <a:gd name="connsiteX6" fmla="*/ 92213 w 2319791"/>
              <a:gd name="connsiteY6" fmla="*/ 244008 h 2857500"/>
              <a:gd name="connsiteX7" fmla="*/ 891041 w 2319791"/>
              <a:gd name="connsiteY7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9791" h="2857500">
                <a:moveTo>
                  <a:pt x="891041" y="0"/>
                </a:moveTo>
                <a:cubicBezTo>
                  <a:pt x="1680118" y="0"/>
                  <a:pt x="2319791" y="639673"/>
                  <a:pt x="2319791" y="1428750"/>
                </a:cubicBezTo>
                <a:cubicBezTo>
                  <a:pt x="2319791" y="2217827"/>
                  <a:pt x="1680118" y="2857500"/>
                  <a:pt x="891041" y="2857500"/>
                </a:cubicBezTo>
                <a:cubicBezTo>
                  <a:pt x="595137" y="2857500"/>
                  <a:pt x="320243" y="2767546"/>
                  <a:pt x="92213" y="2613492"/>
                </a:cubicBezTo>
                <a:lnTo>
                  <a:pt x="0" y="2544536"/>
                </a:lnTo>
                <a:lnTo>
                  <a:pt x="0" y="312964"/>
                </a:lnTo>
                <a:lnTo>
                  <a:pt x="92213" y="244008"/>
                </a:lnTo>
                <a:cubicBezTo>
                  <a:pt x="320243" y="89954"/>
                  <a:pt x="595137" y="0"/>
                  <a:pt x="891041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E7F6A7C-BF52-42E0-8303-480D95CC6CBC}"/>
              </a:ext>
            </a:extLst>
          </p:cNvPr>
          <p:cNvSpPr/>
          <p:nvPr userDrawn="1"/>
        </p:nvSpPr>
        <p:spPr>
          <a:xfrm>
            <a:off x="1403722" y="5917162"/>
            <a:ext cx="2682884" cy="940839"/>
          </a:xfrm>
          <a:custGeom>
            <a:avLst/>
            <a:gdLst>
              <a:gd name="connsiteX0" fmla="*/ 1341442 w 2682884"/>
              <a:gd name="connsiteY0" fmla="*/ 0 h 940839"/>
              <a:gd name="connsiteX1" fmla="*/ 2657914 w 2682884"/>
              <a:gd name="connsiteY1" fmla="*/ 872616 h 940839"/>
              <a:gd name="connsiteX2" fmla="*/ 2682884 w 2682884"/>
              <a:gd name="connsiteY2" fmla="*/ 940839 h 940839"/>
              <a:gd name="connsiteX3" fmla="*/ 0 w 2682884"/>
              <a:gd name="connsiteY3" fmla="*/ 940839 h 940839"/>
              <a:gd name="connsiteX4" fmla="*/ 24970 w 2682884"/>
              <a:gd name="connsiteY4" fmla="*/ 872616 h 940839"/>
              <a:gd name="connsiteX5" fmla="*/ 1341442 w 2682884"/>
              <a:gd name="connsiteY5" fmla="*/ 0 h 94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2884" h="940839">
                <a:moveTo>
                  <a:pt x="1341442" y="0"/>
                </a:moveTo>
                <a:cubicBezTo>
                  <a:pt x="1933250" y="0"/>
                  <a:pt x="2441018" y="359816"/>
                  <a:pt x="2657914" y="872616"/>
                </a:cubicBezTo>
                <a:lnTo>
                  <a:pt x="2682884" y="940839"/>
                </a:lnTo>
                <a:lnTo>
                  <a:pt x="0" y="940839"/>
                </a:lnTo>
                <a:lnTo>
                  <a:pt x="24970" y="872616"/>
                </a:lnTo>
                <a:cubicBezTo>
                  <a:pt x="241866" y="359816"/>
                  <a:pt x="749634" y="0"/>
                  <a:pt x="1341442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C6DD07-FEDE-4EE8-A07F-2A4C6153CD2F}"/>
              </a:ext>
            </a:extLst>
          </p:cNvPr>
          <p:cNvSpPr/>
          <p:nvPr userDrawn="1"/>
        </p:nvSpPr>
        <p:spPr>
          <a:xfrm>
            <a:off x="9326876" y="398756"/>
            <a:ext cx="940839" cy="940839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6463ADB-E850-4DBE-9C53-54F8BF70CED1}"/>
              </a:ext>
            </a:extLst>
          </p:cNvPr>
          <p:cNvSpPr/>
          <p:nvPr userDrawn="1"/>
        </p:nvSpPr>
        <p:spPr>
          <a:xfrm>
            <a:off x="9326876" y="1"/>
            <a:ext cx="1499346" cy="799003"/>
          </a:xfrm>
          <a:custGeom>
            <a:avLst/>
            <a:gdLst>
              <a:gd name="connsiteX0" fmla="*/ 4973 w 1499346"/>
              <a:gd name="connsiteY0" fmla="*/ 0 h 799003"/>
              <a:gd name="connsiteX1" fmla="*/ 1494373 w 1499346"/>
              <a:gd name="connsiteY1" fmla="*/ 0 h 799003"/>
              <a:gd name="connsiteX2" fmla="*/ 1499346 w 1499346"/>
              <a:gd name="connsiteY2" fmla="*/ 49330 h 799003"/>
              <a:gd name="connsiteX3" fmla="*/ 749673 w 1499346"/>
              <a:gd name="connsiteY3" fmla="*/ 799003 h 799003"/>
              <a:gd name="connsiteX4" fmla="*/ 0 w 1499346"/>
              <a:gd name="connsiteY4" fmla="*/ 49330 h 79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9346" h="799003">
                <a:moveTo>
                  <a:pt x="4973" y="0"/>
                </a:moveTo>
                <a:lnTo>
                  <a:pt x="1494373" y="0"/>
                </a:lnTo>
                <a:lnTo>
                  <a:pt x="1499346" y="49330"/>
                </a:lnTo>
                <a:cubicBezTo>
                  <a:pt x="1499346" y="463363"/>
                  <a:pt x="1163706" y="799003"/>
                  <a:pt x="749673" y="799003"/>
                </a:cubicBezTo>
                <a:cubicBezTo>
                  <a:pt x="335640" y="799003"/>
                  <a:pt x="0" y="463363"/>
                  <a:pt x="0" y="4933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10879-7190-4BB9-BD1C-4EDF062F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815A2-D60D-4C78-842C-E143D545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22107-622A-4B87-882C-27F123A8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596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5F88-292B-4BDA-8A3A-AB28C38A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8454-1ABB-455D-BB89-751BB776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95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BDE177-6D1E-4F27-8D89-3DAB2D92B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7" y="1268413"/>
            <a:ext cx="11023518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7" y="1843088"/>
            <a:ext cx="11029951" cy="43164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1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5F88-292B-4BDA-8A3A-AB28C38A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8454-1ABB-455D-BB89-751BB776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27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CC314C-A755-4303-BEF5-50053535B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12191998" cy="6857999"/>
          </a:xfrm>
          <a:custGeom>
            <a:avLst/>
            <a:gdLst>
              <a:gd name="connsiteX0" fmla="*/ 11275644 w 12191998"/>
              <a:gd name="connsiteY0" fmla="*/ 327254 h 6857999"/>
              <a:gd name="connsiteX1" fmla="*/ 11298723 w 12191998"/>
              <a:gd name="connsiteY1" fmla="*/ 330085 h 6857999"/>
              <a:gd name="connsiteX2" fmla="*/ 11316774 w 12191998"/>
              <a:gd name="connsiteY2" fmla="*/ 341361 h 6857999"/>
              <a:gd name="connsiteX3" fmla="*/ 11328313 w 12191998"/>
              <a:gd name="connsiteY3" fmla="*/ 363089 h 6857999"/>
              <a:gd name="connsiteX4" fmla="*/ 11332389 w 12191998"/>
              <a:gd name="connsiteY4" fmla="*/ 396887 h 6857999"/>
              <a:gd name="connsiteX5" fmla="*/ 11332389 w 12191998"/>
              <a:gd name="connsiteY5" fmla="*/ 410969 h 6857999"/>
              <a:gd name="connsiteX6" fmla="*/ 11328340 w 12191998"/>
              <a:gd name="connsiteY6" fmla="*/ 444792 h 6857999"/>
              <a:gd name="connsiteX7" fmla="*/ 11316800 w 12191998"/>
              <a:gd name="connsiteY7" fmla="*/ 466522 h 6857999"/>
              <a:gd name="connsiteX8" fmla="*/ 11298644 w 12191998"/>
              <a:gd name="connsiteY8" fmla="*/ 477796 h 6857999"/>
              <a:gd name="connsiteX9" fmla="*/ 11275565 w 12191998"/>
              <a:gd name="connsiteY9" fmla="*/ 480602 h 6857999"/>
              <a:gd name="connsiteX10" fmla="*/ 11252460 w 12191998"/>
              <a:gd name="connsiteY10" fmla="*/ 477586 h 6857999"/>
              <a:gd name="connsiteX11" fmla="*/ 11234436 w 12191998"/>
              <a:gd name="connsiteY11" fmla="*/ 466124 h 6857999"/>
              <a:gd name="connsiteX12" fmla="*/ 11222896 w 12191998"/>
              <a:gd name="connsiteY12" fmla="*/ 444581 h 6857999"/>
              <a:gd name="connsiteX13" fmla="*/ 11222975 w 12191998"/>
              <a:gd name="connsiteY13" fmla="*/ 444581 h 6857999"/>
              <a:gd name="connsiteX14" fmla="*/ 11218900 w 12191998"/>
              <a:gd name="connsiteY14" fmla="*/ 410969 h 6857999"/>
              <a:gd name="connsiteX15" fmla="*/ 11218900 w 12191998"/>
              <a:gd name="connsiteY15" fmla="*/ 396887 h 6857999"/>
              <a:gd name="connsiteX16" fmla="*/ 11222949 w 12191998"/>
              <a:gd name="connsiteY16" fmla="*/ 363275 h 6857999"/>
              <a:gd name="connsiteX17" fmla="*/ 11234515 w 12191998"/>
              <a:gd name="connsiteY17" fmla="*/ 341757 h 6857999"/>
              <a:gd name="connsiteX18" fmla="*/ 11252539 w 12191998"/>
              <a:gd name="connsiteY18" fmla="*/ 330271 h 6857999"/>
              <a:gd name="connsiteX19" fmla="*/ 11275644 w 12191998"/>
              <a:gd name="connsiteY19" fmla="*/ 327254 h 6857999"/>
              <a:gd name="connsiteX20" fmla="*/ 10524094 w 12191998"/>
              <a:gd name="connsiteY20" fmla="*/ 327253 h 6857999"/>
              <a:gd name="connsiteX21" fmla="*/ 10547014 w 12191998"/>
              <a:gd name="connsiteY21" fmla="*/ 330244 h 6857999"/>
              <a:gd name="connsiteX22" fmla="*/ 10564905 w 12191998"/>
              <a:gd name="connsiteY22" fmla="*/ 341731 h 6857999"/>
              <a:gd name="connsiteX23" fmla="*/ 10576392 w 12191998"/>
              <a:gd name="connsiteY23" fmla="*/ 363222 h 6857999"/>
              <a:gd name="connsiteX24" fmla="*/ 10580415 w 12191998"/>
              <a:gd name="connsiteY24" fmla="*/ 396808 h 6857999"/>
              <a:gd name="connsiteX25" fmla="*/ 10580415 w 12191998"/>
              <a:gd name="connsiteY25" fmla="*/ 397602 h 6857999"/>
              <a:gd name="connsiteX26" fmla="*/ 10564905 w 12191998"/>
              <a:gd name="connsiteY26" fmla="*/ 459535 h 6857999"/>
              <a:gd name="connsiteX27" fmla="*/ 10524094 w 12191998"/>
              <a:gd name="connsiteY27" fmla="*/ 480444 h 6857999"/>
              <a:gd name="connsiteX28" fmla="*/ 10501173 w 12191998"/>
              <a:gd name="connsiteY28" fmla="*/ 477638 h 6857999"/>
              <a:gd name="connsiteX29" fmla="*/ 10483282 w 12191998"/>
              <a:gd name="connsiteY29" fmla="*/ 466363 h 6857999"/>
              <a:gd name="connsiteX30" fmla="*/ 10471822 w 12191998"/>
              <a:gd name="connsiteY30" fmla="*/ 444660 h 6857999"/>
              <a:gd name="connsiteX31" fmla="*/ 10467799 w 12191998"/>
              <a:gd name="connsiteY31" fmla="*/ 410889 h 6857999"/>
              <a:gd name="connsiteX32" fmla="*/ 10467799 w 12191998"/>
              <a:gd name="connsiteY32" fmla="*/ 396808 h 6857999"/>
              <a:gd name="connsiteX33" fmla="*/ 10471822 w 12191998"/>
              <a:gd name="connsiteY33" fmla="*/ 363037 h 6857999"/>
              <a:gd name="connsiteX34" fmla="*/ 10483282 w 12191998"/>
              <a:gd name="connsiteY34" fmla="*/ 341307 h 6857999"/>
              <a:gd name="connsiteX35" fmla="*/ 10501173 w 12191998"/>
              <a:gd name="connsiteY35" fmla="*/ 330059 h 6857999"/>
              <a:gd name="connsiteX36" fmla="*/ 10524094 w 12191998"/>
              <a:gd name="connsiteY36" fmla="*/ 327253 h 6857999"/>
              <a:gd name="connsiteX37" fmla="*/ 11043478 w 12191998"/>
              <a:gd name="connsiteY37" fmla="*/ 327227 h 6857999"/>
              <a:gd name="connsiteX38" fmla="*/ 11066398 w 12191998"/>
              <a:gd name="connsiteY38" fmla="*/ 330059 h 6857999"/>
              <a:gd name="connsiteX39" fmla="*/ 11084290 w 12191998"/>
              <a:gd name="connsiteY39" fmla="*/ 341308 h 6857999"/>
              <a:gd name="connsiteX40" fmla="*/ 11095750 w 12191998"/>
              <a:gd name="connsiteY40" fmla="*/ 363037 h 6857999"/>
              <a:gd name="connsiteX41" fmla="*/ 11099773 w 12191998"/>
              <a:gd name="connsiteY41" fmla="*/ 396809 h 6857999"/>
              <a:gd name="connsiteX42" fmla="*/ 11099773 w 12191998"/>
              <a:gd name="connsiteY42" fmla="*/ 410889 h 6857999"/>
              <a:gd name="connsiteX43" fmla="*/ 11095829 w 12191998"/>
              <a:gd name="connsiteY43" fmla="*/ 444661 h 6857999"/>
              <a:gd name="connsiteX44" fmla="*/ 11084369 w 12191998"/>
              <a:gd name="connsiteY44" fmla="*/ 466390 h 6857999"/>
              <a:gd name="connsiteX45" fmla="*/ 11066478 w 12191998"/>
              <a:gd name="connsiteY45" fmla="*/ 477639 h 6857999"/>
              <a:gd name="connsiteX46" fmla="*/ 11043557 w 12191998"/>
              <a:gd name="connsiteY46" fmla="*/ 480444 h 6857999"/>
              <a:gd name="connsiteX47" fmla="*/ 11020611 w 12191998"/>
              <a:gd name="connsiteY47" fmla="*/ 477427 h 6857999"/>
              <a:gd name="connsiteX48" fmla="*/ 11002719 w 12191998"/>
              <a:gd name="connsiteY48" fmla="*/ 465967 h 6857999"/>
              <a:gd name="connsiteX49" fmla="*/ 10991259 w 12191998"/>
              <a:gd name="connsiteY49" fmla="*/ 444476 h 6857999"/>
              <a:gd name="connsiteX50" fmla="*/ 10987157 w 12191998"/>
              <a:gd name="connsiteY50" fmla="*/ 410889 h 6857999"/>
              <a:gd name="connsiteX51" fmla="*/ 10987157 w 12191998"/>
              <a:gd name="connsiteY51" fmla="*/ 396809 h 6857999"/>
              <a:gd name="connsiteX52" fmla="*/ 10991180 w 12191998"/>
              <a:gd name="connsiteY52" fmla="*/ 363222 h 6857999"/>
              <a:gd name="connsiteX53" fmla="*/ 11002640 w 12191998"/>
              <a:gd name="connsiteY53" fmla="*/ 341731 h 6857999"/>
              <a:gd name="connsiteX54" fmla="*/ 11020531 w 12191998"/>
              <a:gd name="connsiteY54" fmla="*/ 330245 h 6857999"/>
              <a:gd name="connsiteX55" fmla="*/ 11043478 w 12191998"/>
              <a:gd name="connsiteY55" fmla="*/ 327227 h 6857999"/>
              <a:gd name="connsiteX56" fmla="*/ 11689982 w 12191998"/>
              <a:gd name="connsiteY56" fmla="*/ 305523 h 6857999"/>
              <a:gd name="connsiteX57" fmla="*/ 11647635 w 12191998"/>
              <a:gd name="connsiteY57" fmla="*/ 324394 h 6857999"/>
              <a:gd name="connsiteX58" fmla="*/ 11619766 w 12191998"/>
              <a:gd name="connsiteY58" fmla="*/ 359198 h 6857999"/>
              <a:gd name="connsiteX59" fmla="*/ 11609629 w 12191998"/>
              <a:gd name="connsiteY59" fmla="*/ 405727 h 6857999"/>
              <a:gd name="connsiteX60" fmla="*/ 11616775 w 12191998"/>
              <a:gd name="connsiteY60" fmla="*/ 445427 h 6857999"/>
              <a:gd name="connsiteX61" fmla="*/ 11637049 w 12191998"/>
              <a:gd name="connsiteY61" fmla="*/ 476843 h 6857999"/>
              <a:gd name="connsiteX62" fmla="*/ 11667988 w 12191998"/>
              <a:gd name="connsiteY62" fmla="*/ 497329 h 6857999"/>
              <a:gd name="connsiteX63" fmla="*/ 11707345 w 12191998"/>
              <a:gd name="connsiteY63" fmla="*/ 504289 h 6857999"/>
              <a:gd name="connsiteX64" fmla="*/ 11738946 w 12191998"/>
              <a:gd name="connsiteY64" fmla="*/ 502093 h 6857999"/>
              <a:gd name="connsiteX65" fmla="*/ 11761416 w 12191998"/>
              <a:gd name="connsiteY65" fmla="*/ 497514 h 6857999"/>
              <a:gd name="connsiteX66" fmla="*/ 11778514 w 12191998"/>
              <a:gd name="connsiteY66" fmla="*/ 491374 h 6857999"/>
              <a:gd name="connsiteX67" fmla="*/ 11794394 w 12191998"/>
              <a:gd name="connsiteY67" fmla="*/ 484413 h 6857999"/>
              <a:gd name="connsiteX68" fmla="*/ 11793626 w 12191998"/>
              <a:gd name="connsiteY68" fmla="*/ 471682 h 6857999"/>
              <a:gd name="connsiteX69" fmla="*/ 11736352 w 12191998"/>
              <a:gd name="connsiteY69" fmla="*/ 479834 h 6857999"/>
              <a:gd name="connsiteX70" fmla="*/ 11692841 w 12191998"/>
              <a:gd name="connsiteY70" fmla="*/ 467103 h 6857999"/>
              <a:gd name="connsiteX71" fmla="*/ 11664204 w 12191998"/>
              <a:gd name="connsiteY71" fmla="*/ 442463 h 6857999"/>
              <a:gd name="connsiteX72" fmla="*/ 11652082 w 12191998"/>
              <a:gd name="connsiteY72" fmla="*/ 414434 h 6857999"/>
              <a:gd name="connsiteX73" fmla="*/ 11653485 w 12191998"/>
              <a:gd name="connsiteY73" fmla="*/ 376666 h 6857999"/>
              <a:gd name="connsiteX74" fmla="*/ 11666401 w 12191998"/>
              <a:gd name="connsiteY74" fmla="*/ 351417 h 6857999"/>
              <a:gd name="connsiteX75" fmla="*/ 11686886 w 12191998"/>
              <a:gd name="connsiteY75" fmla="*/ 336516 h 6857999"/>
              <a:gd name="connsiteX76" fmla="*/ 11711473 w 12191998"/>
              <a:gd name="connsiteY76" fmla="*/ 329688 h 6857999"/>
              <a:gd name="connsiteX77" fmla="*/ 11730953 w 12191998"/>
              <a:gd name="connsiteY77" fmla="*/ 331673 h 6857999"/>
              <a:gd name="connsiteX78" fmla="*/ 11744874 w 12191998"/>
              <a:gd name="connsiteY78" fmla="*/ 338025 h 6857999"/>
              <a:gd name="connsiteX79" fmla="*/ 11755593 w 12191998"/>
              <a:gd name="connsiteY79" fmla="*/ 349167 h 6857999"/>
              <a:gd name="connsiteX80" fmla="*/ 11765942 w 12191998"/>
              <a:gd name="connsiteY80" fmla="*/ 365047 h 6857999"/>
              <a:gd name="connsiteX81" fmla="*/ 11782854 w 12191998"/>
              <a:gd name="connsiteY81" fmla="*/ 351814 h 6857999"/>
              <a:gd name="connsiteX82" fmla="*/ 11791165 w 12191998"/>
              <a:gd name="connsiteY82" fmla="*/ 347050 h 6857999"/>
              <a:gd name="connsiteX83" fmla="*/ 11793573 w 12191998"/>
              <a:gd name="connsiteY83" fmla="*/ 346256 h 6857999"/>
              <a:gd name="connsiteX84" fmla="*/ 11792568 w 12191998"/>
              <a:gd name="connsiteY84" fmla="*/ 344880 h 6857999"/>
              <a:gd name="connsiteX85" fmla="*/ 11776688 w 12191998"/>
              <a:gd name="connsiteY85" fmla="*/ 324976 h 6857999"/>
              <a:gd name="connsiteX86" fmla="*/ 11742916 w 12191998"/>
              <a:gd name="connsiteY86" fmla="*/ 307111 h 6857999"/>
              <a:gd name="connsiteX87" fmla="*/ 11689982 w 12191998"/>
              <a:gd name="connsiteY87" fmla="*/ 305523 h 6857999"/>
              <a:gd name="connsiteX88" fmla="*/ 11896423 w 12191998"/>
              <a:gd name="connsiteY88" fmla="*/ 303750 h 6857999"/>
              <a:gd name="connsiteX89" fmla="*/ 11869586 w 12191998"/>
              <a:gd name="connsiteY89" fmla="*/ 307270 h 6857999"/>
              <a:gd name="connsiteX90" fmla="*/ 11846798 w 12191998"/>
              <a:gd name="connsiteY90" fmla="*/ 317592 h 6857999"/>
              <a:gd name="connsiteX91" fmla="*/ 11830918 w 12191998"/>
              <a:gd name="connsiteY91" fmla="*/ 334161 h 6857999"/>
              <a:gd name="connsiteX92" fmla="*/ 11825069 w 12191998"/>
              <a:gd name="connsiteY92" fmla="*/ 355969 h 6857999"/>
              <a:gd name="connsiteX93" fmla="*/ 11830521 w 12191998"/>
              <a:gd name="connsiteY93" fmla="*/ 380345 h 6857999"/>
              <a:gd name="connsiteX94" fmla="*/ 11844760 w 12191998"/>
              <a:gd name="connsiteY94" fmla="*/ 397099 h 6857999"/>
              <a:gd name="connsiteX95" fmla="*/ 11864504 w 12191998"/>
              <a:gd name="connsiteY95" fmla="*/ 408585 h 6857999"/>
              <a:gd name="connsiteX96" fmla="*/ 11886763 w 12191998"/>
              <a:gd name="connsiteY96" fmla="*/ 417161 h 6857999"/>
              <a:gd name="connsiteX97" fmla="*/ 11903172 w 12191998"/>
              <a:gd name="connsiteY97" fmla="*/ 423407 h 6857999"/>
              <a:gd name="connsiteX98" fmla="*/ 11917015 w 12191998"/>
              <a:gd name="connsiteY98" fmla="*/ 430606 h 6857999"/>
              <a:gd name="connsiteX99" fmla="*/ 11926781 w 12191998"/>
              <a:gd name="connsiteY99" fmla="*/ 439975 h 6857999"/>
              <a:gd name="connsiteX100" fmla="*/ 11930486 w 12191998"/>
              <a:gd name="connsiteY100" fmla="*/ 452256 h 6857999"/>
              <a:gd name="connsiteX101" fmla="*/ 11926993 w 12191998"/>
              <a:gd name="connsiteY101" fmla="*/ 465886 h 6857999"/>
              <a:gd name="connsiteX102" fmla="*/ 11917226 w 12191998"/>
              <a:gd name="connsiteY102" fmla="*/ 475811 h 6857999"/>
              <a:gd name="connsiteX103" fmla="*/ 11902961 w 12191998"/>
              <a:gd name="connsiteY103" fmla="*/ 482057 h 6857999"/>
              <a:gd name="connsiteX104" fmla="*/ 11885996 w 12191998"/>
              <a:gd name="connsiteY104" fmla="*/ 484413 h 6857999"/>
              <a:gd name="connsiteX105" fmla="*/ 11853362 w 12191998"/>
              <a:gd name="connsiteY105" fmla="*/ 482084 h 6857999"/>
              <a:gd name="connsiteX106" fmla="*/ 11825069 w 12191998"/>
              <a:gd name="connsiteY106" fmla="*/ 468850 h 6857999"/>
              <a:gd name="connsiteX107" fmla="*/ 11828563 w 12191998"/>
              <a:gd name="connsiteY107" fmla="*/ 495317 h 6857999"/>
              <a:gd name="connsiteX108" fmla="*/ 11859926 w 12191998"/>
              <a:gd name="connsiteY108" fmla="*/ 502013 h 6857999"/>
              <a:gd name="connsiteX109" fmla="*/ 11890151 w 12191998"/>
              <a:gd name="connsiteY109" fmla="*/ 504369 h 6857999"/>
              <a:gd name="connsiteX110" fmla="*/ 11916935 w 12191998"/>
              <a:gd name="connsiteY110" fmla="*/ 501034 h 6857999"/>
              <a:gd name="connsiteX111" fmla="*/ 11941496 w 12191998"/>
              <a:gd name="connsiteY111" fmla="*/ 490686 h 6857999"/>
              <a:gd name="connsiteX112" fmla="*/ 11959229 w 12191998"/>
              <a:gd name="connsiteY112" fmla="*/ 472529 h 6857999"/>
              <a:gd name="connsiteX113" fmla="*/ 11966084 w 12191998"/>
              <a:gd name="connsiteY113" fmla="*/ 446063 h 6857999"/>
              <a:gd name="connsiteX114" fmla="*/ 11960605 w 12191998"/>
              <a:gd name="connsiteY114" fmla="*/ 422825 h 6857999"/>
              <a:gd name="connsiteX115" fmla="*/ 11946419 w 12191998"/>
              <a:gd name="connsiteY115" fmla="*/ 406415 h 6857999"/>
              <a:gd name="connsiteX116" fmla="*/ 11926754 w 12191998"/>
              <a:gd name="connsiteY116" fmla="*/ 394717 h 6857999"/>
              <a:gd name="connsiteX117" fmla="*/ 11904972 w 12191998"/>
              <a:gd name="connsiteY117" fmla="*/ 385533 h 6857999"/>
              <a:gd name="connsiteX118" fmla="*/ 11888430 w 12191998"/>
              <a:gd name="connsiteY118" fmla="*/ 378704 h 6857999"/>
              <a:gd name="connsiteX119" fmla="*/ 11874244 w 12191998"/>
              <a:gd name="connsiteY119" fmla="*/ 371082 h 6857999"/>
              <a:gd name="connsiteX120" fmla="*/ 11864319 w 12191998"/>
              <a:gd name="connsiteY120" fmla="*/ 361713 h 6857999"/>
              <a:gd name="connsiteX121" fmla="*/ 11860614 w 12191998"/>
              <a:gd name="connsiteY121" fmla="*/ 349617 h 6857999"/>
              <a:gd name="connsiteX122" fmla="*/ 11864134 w 12191998"/>
              <a:gd name="connsiteY122" fmla="*/ 338104 h 6857999"/>
              <a:gd name="connsiteX123" fmla="*/ 11873080 w 12191998"/>
              <a:gd name="connsiteY123" fmla="*/ 329900 h 6857999"/>
              <a:gd name="connsiteX124" fmla="*/ 11885731 w 12191998"/>
              <a:gd name="connsiteY124" fmla="*/ 324818 h 6857999"/>
              <a:gd name="connsiteX125" fmla="*/ 11900314 w 12191998"/>
              <a:gd name="connsiteY125" fmla="*/ 323045 h 6857999"/>
              <a:gd name="connsiteX126" fmla="*/ 11922493 w 12191998"/>
              <a:gd name="connsiteY126" fmla="*/ 326379 h 6857999"/>
              <a:gd name="connsiteX127" fmla="*/ 11938850 w 12191998"/>
              <a:gd name="connsiteY127" fmla="*/ 331673 h 6857999"/>
              <a:gd name="connsiteX128" fmla="*/ 11951104 w 12191998"/>
              <a:gd name="connsiteY128" fmla="*/ 338316 h 6857999"/>
              <a:gd name="connsiteX129" fmla="*/ 11961029 w 12191998"/>
              <a:gd name="connsiteY129" fmla="*/ 345330 h 6857999"/>
              <a:gd name="connsiteX130" fmla="*/ 11961241 w 12191998"/>
              <a:gd name="connsiteY130" fmla="*/ 333843 h 6857999"/>
              <a:gd name="connsiteX131" fmla="*/ 11960261 w 12191998"/>
              <a:gd name="connsiteY131" fmla="*/ 320398 h 6857999"/>
              <a:gd name="connsiteX132" fmla="*/ 11945810 w 12191998"/>
              <a:gd name="connsiteY132" fmla="*/ 312458 h 6857999"/>
              <a:gd name="connsiteX133" fmla="*/ 11931783 w 12191998"/>
              <a:gd name="connsiteY133" fmla="*/ 307164 h 6857999"/>
              <a:gd name="connsiteX134" fmla="*/ 11915903 w 12191998"/>
              <a:gd name="connsiteY134" fmla="*/ 304518 h 6857999"/>
              <a:gd name="connsiteX135" fmla="*/ 11896423 w 12191998"/>
              <a:gd name="connsiteY135" fmla="*/ 303750 h 6857999"/>
              <a:gd name="connsiteX136" fmla="*/ 10291530 w 12191998"/>
              <a:gd name="connsiteY136" fmla="*/ 303512 h 6857999"/>
              <a:gd name="connsiteX137" fmla="*/ 10248019 w 12191998"/>
              <a:gd name="connsiteY137" fmla="*/ 311161 h 6857999"/>
              <a:gd name="connsiteX138" fmla="*/ 10216629 w 12191998"/>
              <a:gd name="connsiteY138" fmla="*/ 333446 h 6857999"/>
              <a:gd name="connsiteX139" fmla="*/ 10186722 w 12191998"/>
              <a:gd name="connsiteY139" fmla="*/ 312273 h 6857999"/>
              <a:gd name="connsiteX140" fmla="*/ 10141437 w 12191998"/>
              <a:gd name="connsiteY140" fmla="*/ 304995 h 6857999"/>
              <a:gd name="connsiteX141" fmla="*/ 10068415 w 12191998"/>
              <a:gd name="connsiteY141" fmla="*/ 332652 h 6857999"/>
              <a:gd name="connsiteX142" fmla="*/ 10043034 w 12191998"/>
              <a:gd name="connsiteY142" fmla="*/ 408162 h 6857999"/>
              <a:gd name="connsiteX143" fmla="*/ 10043034 w 12191998"/>
              <a:gd name="connsiteY143" fmla="*/ 500373 h 6857999"/>
              <a:gd name="connsiteX144" fmla="*/ 10088027 w 12191998"/>
              <a:gd name="connsiteY144" fmla="*/ 500373 h 6857999"/>
              <a:gd name="connsiteX145" fmla="*/ 10088027 w 12191998"/>
              <a:gd name="connsiteY145" fmla="*/ 395961 h 6857999"/>
              <a:gd name="connsiteX146" fmla="*/ 10091997 w 12191998"/>
              <a:gd name="connsiteY146" fmla="*/ 363036 h 6857999"/>
              <a:gd name="connsiteX147" fmla="*/ 10103272 w 12191998"/>
              <a:gd name="connsiteY147" fmla="*/ 341863 h 6857999"/>
              <a:gd name="connsiteX148" fmla="*/ 10120899 w 12191998"/>
              <a:gd name="connsiteY148" fmla="*/ 330879 h 6857999"/>
              <a:gd name="connsiteX149" fmla="*/ 10143475 w 12191998"/>
              <a:gd name="connsiteY149" fmla="*/ 328232 h 6857999"/>
              <a:gd name="connsiteX150" fmla="*/ 10165045 w 12191998"/>
              <a:gd name="connsiteY150" fmla="*/ 331170 h 6857999"/>
              <a:gd name="connsiteX151" fmla="*/ 10180687 w 12191998"/>
              <a:gd name="connsiteY151" fmla="*/ 342366 h 6857999"/>
              <a:gd name="connsiteX152" fmla="*/ 10190374 w 12191998"/>
              <a:gd name="connsiteY152" fmla="*/ 363142 h 6857999"/>
              <a:gd name="connsiteX153" fmla="*/ 10193762 w 12191998"/>
              <a:gd name="connsiteY153" fmla="*/ 395273 h 6857999"/>
              <a:gd name="connsiteX154" fmla="*/ 10193762 w 12191998"/>
              <a:gd name="connsiteY154" fmla="*/ 500267 h 6857999"/>
              <a:gd name="connsiteX155" fmla="*/ 10238755 w 12191998"/>
              <a:gd name="connsiteY155" fmla="*/ 500267 h 6857999"/>
              <a:gd name="connsiteX156" fmla="*/ 10238755 w 12191998"/>
              <a:gd name="connsiteY156" fmla="*/ 412371 h 6857999"/>
              <a:gd name="connsiteX157" fmla="*/ 10238385 w 12191998"/>
              <a:gd name="connsiteY157" fmla="*/ 399137 h 6857999"/>
              <a:gd name="connsiteX158" fmla="*/ 10237988 w 12191998"/>
              <a:gd name="connsiteY158" fmla="*/ 394452 h 6857999"/>
              <a:gd name="connsiteX159" fmla="*/ 10241958 w 12191998"/>
              <a:gd name="connsiteY159" fmla="*/ 361528 h 6857999"/>
              <a:gd name="connsiteX160" fmla="*/ 10253233 w 12191998"/>
              <a:gd name="connsiteY160" fmla="*/ 340354 h 6857999"/>
              <a:gd name="connsiteX161" fmla="*/ 10270860 w 12191998"/>
              <a:gd name="connsiteY161" fmla="*/ 329397 h 6857999"/>
              <a:gd name="connsiteX162" fmla="*/ 10293436 w 12191998"/>
              <a:gd name="connsiteY162" fmla="*/ 326750 h 6857999"/>
              <a:gd name="connsiteX163" fmla="*/ 10315218 w 12191998"/>
              <a:gd name="connsiteY163" fmla="*/ 329688 h 6857999"/>
              <a:gd name="connsiteX164" fmla="*/ 10331098 w 12191998"/>
              <a:gd name="connsiteY164" fmla="*/ 340857 h 6857999"/>
              <a:gd name="connsiteX165" fmla="*/ 10340600 w 12191998"/>
              <a:gd name="connsiteY165" fmla="*/ 361819 h 6857999"/>
              <a:gd name="connsiteX166" fmla="*/ 10343882 w 12191998"/>
              <a:gd name="connsiteY166" fmla="*/ 394611 h 6857999"/>
              <a:gd name="connsiteX167" fmla="*/ 10343882 w 12191998"/>
              <a:gd name="connsiteY167" fmla="*/ 500479 h 6857999"/>
              <a:gd name="connsiteX168" fmla="*/ 10388875 w 12191998"/>
              <a:gd name="connsiteY168" fmla="*/ 500479 h 6857999"/>
              <a:gd name="connsiteX169" fmla="*/ 10388875 w 12191998"/>
              <a:gd name="connsiteY169" fmla="*/ 406627 h 6857999"/>
              <a:gd name="connsiteX170" fmla="*/ 10383582 w 12191998"/>
              <a:gd name="connsiteY170" fmla="*/ 363698 h 6857999"/>
              <a:gd name="connsiteX171" fmla="*/ 10366643 w 12191998"/>
              <a:gd name="connsiteY171" fmla="*/ 331355 h 6857999"/>
              <a:gd name="connsiteX172" fmla="*/ 10336391 w 12191998"/>
              <a:gd name="connsiteY172" fmla="*/ 310791 h 6857999"/>
              <a:gd name="connsiteX173" fmla="*/ 10291530 w 12191998"/>
              <a:gd name="connsiteY173" fmla="*/ 303512 h 6857999"/>
              <a:gd name="connsiteX174" fmla="*/ 11045728 w 12191998"/>
              <a:gd name="connsiteY174" fmla="*/ 303487 h 6857999"/>
              <a:gd name="connsiteX175" fmla="*/ 10998405 w 12191998"/>
              <a:gd name="connsiteY175" fmla="*/ 311956 h 6857999"/>
              <a:gd name="connsiteX176" fmla="*/ 10947854 w 12191998"/>
              <a:gd name="connsiteY176" fmla="*/ 366240 h 6857999"/>
              <a:gd name="connsiteX177" fmla="*/ 10941449 w 12191998"/>
              <a:gd name="connsiteY177" fmla="*/ 404061 h 6857999"/>
              <a:gd name="connsiteX178" fmla="*/ 10948251 w 12191998"/>
              <a:gd name="connsiteY178" fmla="*/ 442252 h 6857999"/>
              <a:gd name="connsiteX179" fmla="*/ 10966777 w 12191998"/>
              <a:gd name="connsiteY179" fmla="*/ 474251 h 6857999"/>
              <a:gd name="connsiteX180" fmla="*/ 10998537 w 12191998"/>
              <a:gd name="connsiteY180" fmla="*/ 496165 h 6857999"/>
              <a:gd name="connsiteX181" fmla="*/ 11045675 w 12191998"/>
              <a:gd name="connsiteY181" fmla="*/ 504105 h 6857999"/>
              <a:gd name="connsiteX182" fmla="*/ 11090668 w 12191998"/>
              <a:gd name="connsiteY182" fmla="*/ 496165 h 6857999"/>
              <a:gd name="connsiteX183" fmla="*/ 11139208 w 12191998"/>
              <a:gd name="connsiteY183" fmla="*/ 442861 h 6857999"/>
              <a:gd name="connsiteX184" fmla="*/ 11145825 w 12191998"/>
              <a:gd name="connsiteY184" fmla="*/ 404061 h 6857999"/>
              <a:gd name="connsiteX185" fmla="*/ 11138997 w 12191998"/>
              <a:gd name="connsiteY185" fmla="*/ 366240 h 6857999"/>
              <a:gd name="connsiteX186" fmla="*/ 11120946 w 12191998"/>
              <a:gd name="connsiteY186" fmla="*/ 334268 h 6857999"/>
              <a:gd name="connsiteX187" fmla="*/ 11090483 w 12191998"/>
              <a:gd name="connsiteY187" fmla="*/ 311956 h 6857999"/>
              <a:gd name="connsiteX188" fmla="*/ 11090457 w 12191998"/>
              <a:gd name="connsiteY188" fmla="*/ 311956 h 6857999"/>
              <a:gd name="connsiteX189" fmla="*/ 11045728 w 12191998"/>
              <a:gd name="connsiteY189" fmla="*/ 303487 h 6857999"/>
              <a:gd name="connsiteX190" fmla="*/ 11277762 w 12191998"/>
              <a:gd name="connsiteY190" fmla="*/ 303487 h 6857999"/>
              <a:gd name="connsiteX191" fmla="*/ 11230492 w 12191998"/>
              <a:gd name="connsiteY191" fmla="*/ 310527 h 6857999"/>
              <a:gd name="connsiteX192" fmla="*/ 11198732 w 12191998"/>
              <a:gd name="connsiteY192" fmla="*/ 330667 h 6857999"/>
              <a:gd name="connsiteX193" fmla="*/ 11180417 w 12191998"/>
              <a:gd name="connsiteY193" fmla="*/ 362269 h 6857999"/>
              <a:gd name="connsiteX194" fmla="*/ 11173589 w 12191998"/>
              <a:gd name="connsiteY194" fmla="*/ 404113 h 6857999"/>
              <a:gd name="connsiteX195" fmla="*/ 11173589 w 12191998"/>
              <a:gd name="connsiteY195" fmla="*/ 585622 h 6857999"/>
              <a:gd name="connsiteX196" fmla="*/ 11219614 w 12191998"/>
              <a:gd name="connsiteY196" fmla="*/ 585622 h 6857999"/>
              <a:gd name="connsiteX197" fmla="*/ 11220091 w 12191998"/>
              <a:gd name="connsiteY197" fmla="*/ 493226 h 6857999"/>
              <a:gd name="connsiteX198" fmla="*/ 11245684 w 12191998"/>
              <a:gd name="connsiteY198" fmla="*/ 501669 h 6857999"/>
              <a:gd name="connsiteX199" fmla="*/ 11277709 w 12191998"/>
              <a:gd name="connsiteY199" fmla="*/ 504502 h 6857999"/>
              <a:gd name="connsiteX200" fmla="*/ 11322702 w 12191998"/>
              <a:gd name="connsiteY200" fmla="*/ 497673 h 6857999"/>
              <a:gd name="connsiteX201" fmla="*/ 11353324 w 12191998"/>
              <a:gd name="connsiteY201" fmla="*/ 477717 h 6857999"/>
              <a:gd name="connsiteX202" fmla="*/ 11371454 w 12191998"/>
              <a:gd name="connsiteY202" fmla="*/ 446142 h 6857999"/>
              <a:gd name="connsiteX203" fmla="*/ 11378256 w 12191998"/>
              <a:gd name="connsiteY203" fmla="*/ 404140 h 6857999"/>
              <a:gd name="connsiteX204" fmla="*/ 11371401 w 12191998"/>
              <a:gd name="connsiteY204" fmla="*/ 362269 h 6857999"/>
              <a:gd name="connsiteX205" fmla="*/ 11353298 w 12191998"/>
              <a:gd name="connsiteY205" fmla="*/ 330667 h 6857999"/>
              <a:gd name="connsiteX206" fmla="*/ 11322755 w 12191998"/>
              <a:gd name="connsiteY206" fmla="*/ 310527 h 6857999"/>
              <a:gd name="connsiteX207" fmla="*/ 11277762 w 12191998"/>
              <a:gd name="connsiteY207" fmla="*/ 303487 h 6857999"/>
              <a:gd name="connsiteX208" fmla="*/ 10522162 w 12191998"/>
              <a:gd name="connsiteY208" fmla="*/ 303486 h 6857999"/>
              <a:gd name="connsiteX209" fmla="*/ 10477168 w 12191998"/>
              <a:gd name="connsiteY209" fmla="*/ 310526 h 6857999"/>
              <a:gd name="connsiteX210" fmla="*/ 10446678 w 12191998"/>
              <a:gd name="connsiteY210" fmla="*/ 330641 h 6857999"/>
              <a:gd name="connsiteX211" fmla="*/ 10428628 w 12191998"/>
              <a:gd name="connsiteY211" fmla="*/ 362216 h 6857999"/>
              <a:gd name="connsiteX212" fmla="*/ 10421800 w 12191998"/>
              <a:gd name="connsiteY212" fmla="*/ 404060 h 6857999"/>
              <a:gd name="connsiteX213" fmla="*/ 10428628 w 12191998"/>
              <a:gd name="connsiteY213" fmla="*/ 445878 h 6857999"/>
              <a:gd name="connsiteX214" fmla="*/ 10446705 w 12191998"/>
              <a:gd name="connsiteY214" fmla="*/ 477453 h 6857999"/>
              <a:gd name="connsiteX215" fmla="*/ 10477194 w 12191998"/>
              <a:gd name="connsiteY215" fmla="*/ 497356 h 6857999"/>
              <a:gd name="connsiteX216" fmla="*/ 10522188 w 12191998"/>
              <a:gd name="connsiteY216" fmla="*/ 504184 h 6857999"/>
              <a:gd name="connsiteX217" fmla="*/ 10538862 w 12191998"/>
              <a:gd name="connsiteY217" fmla="*/ 502226 h 6857999"/>
              <a:gd name="connsiteX218" fmla="*/ 10553498 w 12191998"/>
              <a:gd name="connsiteY218" fmla="*/ 495635 h 6857999"/>
              <a:gd name="connsiteX219" fmla="*/ 10566943 w 12191998"/>
              <a:gd name="connsiteY219" fmla="*/ 482958 h 6857999"/>
              <a:gd name="connsiteX220" fmla="*/ 10580415 w 12191998"/>
              <a:gd name="connsiteY220" fmla="*/ 462446 h 6857999"/>
              <a:gd name="connsiteX221" fmla="*/ 10579647 w 12191998"/>
              <a:gd name="connsiteY221" fmla="*/ 502649 h 6857999"/>
              <a:gd name="connsiteX222" fmla="*/ 10579647 w 12191998"/>
              <a:gd name="connsiteY222" fmla="*/ 503867 h 6857999"/>
              <a:gd name="connsiteX223" fmla="*/ 10626361 w 12191998"/>
              <a:gd name="connsiteY223" fmla="*/ 503867 h 6857999"/>
              <a:gd name="connsiteX224" fmla="*/ 10626361 w 12191998"/>
              <a:gd name="connsiteY224" fmla="*/ 503787 h 6857999"/>
              <a:gd name="connsiteX225" fmla="*/ 10626361 w 12191998"/>
              <a:gd name="connsiteY225" fmla="*/ 403796 h 6857999"/>
              <a:gd name="connsiteX226" fmla="*/ 10619586 w 12191998"/>
              <a:gd name="connsiteY226" fmla="*/ 362110 h 6857999"/>
              <a:gd name="connsiteX227" fmla="*/ 10569299 w 12191998"/>
              <a:gd name="connsiteY227" fmla="*/ 310526 h 6857999"/>
              <a:gd name="connsiteX228" fmla="*/ 10522162 w 12191998"/>
              <a:gd name="connsiteY228" fmla="*/ 303486 h 6857999"/>
              <a:gd name="connsiteX229" fmla="*/ 9944604 w 12191998"/>
              <a:gd name="connsiteY229" fmla="*/ 303381 h 6857999"/>
              <a:gd name="connsiteX230" fmla="*/ 9917634 w 12191998"/>
              <a:gd name="connsiteY230" fmla="*/ 306901 h 6857999"/>
              <a:gd name="connsiteX231" fmla="*/ 9894793 w 12191998"/>
              <a:gd name="connsiteY231" fmla="*/ 317249 h 6857999"/>
              <a:gd name="connsiteX232" fmla="*/ 9878913 w 12191998"/>
              <a:gd name="connsiteY232" fmla="*/ 333844 h 6857999"/>
              <a:gd name="connsiteX233" fmla="*/ 9873064 w 12191998"/>
              <a:gd name="connsiteY233" fmla="*/ 355679 h 6857999"/>
              <a:gd name="connsiteX234" fmla="*/ 9878543 w 12191998"/>
              <a:gd name="connsiteY234" fmla="*/ 380108 h 6857999"/>
              <a:gd name="connsiteX235" fmla="*/ 9892808 w 12191998"/>
              <a:gd name="connsiteY235" fmla="*/ 396888 h 6857999"/>
              <a:gd name="connsiteX236" fmla="*/ 9912579 w 12191998"/>
              <a:gd name="connsiteY236" fmla="*/ 408401 h 6857999"/>
              <a:gd name="connsiteX237" fmla="*/ 9934890 w 12191998"/>
              <a:gd name="connsiteY237" fmla="*/ 417003 h 6857999"/>
              <a:gd name="connsiteX238" fmla="*/ 9951326 w 12191998"/>
              <a:gd name="connsiteY238" fmla="*/ 423249 h 6857999"/>
              <a:gd name="connsiteX239" fmla="*/ 9965195 w 12191998"/>
              <a:gd name="connsiteY239" fmla="*/ 430475 h 6857999"/>
              <a:gd name="connsiteX240" fmla="*/ 9974988 w 12191998"/>
              <a:gd name="connsiteY240" fmla="*/ 439844 h 6857999"/>
              <a:gd name="connsiteX241" fmla="*/ 9978719 w 12191998"/>
              <a:gd name="connsiteY241" fmla="*/ 452151 h 6857999"/>
              <a:gd name="connsiteX242" fmla="*/ 9975199 w 12191998"/>
              <a:gd name="connsiteY242" fmla="*/ 465808 h 6857999"/>
              <a:gd name="connsiteX243" fmla="*/ 9965407 w 12191998"/>
              <a:gd name="connsiteY243" fmla="*/ 475786 h 6857999"/>
              <a:gd name="connsiteX244" fmla="*/ 9951114 w 12191998"/>
              <a:gd name="connsiteY244" fmla="*/ 482032 h 6857999"/>
              <a:gd name="connsiteX245" fmla="*/ 9934017 w 12191998"/>
              <a:gd name="connsiteY245" fmla="*/ 484202 h 6857999"/>
              <a:gd name="connsiteX246" fmla="*/ 9901357 w 12191998"/>
              <a:gd name="connsiteY246" fmla="*/ 481873 h 6857999"/>
              <a:gd name="connsiteX247" fmla="*/ 9872985 w 12191998"/>
              <a:gd name="connsiteY247" fmla="*/ 468640 h 6857999"/>
              <a:gd name="connsiteX248" fmla="*/ 9876505 w 12191998"/>
              <a:gd name="connsiteY248" fmla="*/ 495292 h 6857999"/>
              <a:gd name="connsiteX249" fmla="*/ 9907921 w 12191998"/>
              <a:gd name="connsiteY249" fmla="*/ 501988 h 6857999"/>
              <a:gd name="connsiteX250" fmla="*/ 9938199 w 12191998"/>
              <a:gd name="connsiteY250" fmla="*/ 504370 h 6857999"/>
              <a:gd name="connsiteX251" fmla="*/ 9965142 w 12191998"/>
              <a:gd name="connsiteY251" fmla="*/ 500929 h 6857999"/>
              <a:gd name="connsiteX252" fmla="*/ 9989730 w 12191998"/>
              <a:gd name="connsiteY252" fmla="*/ 490554 h 6857999"/>
              <a:gd name="connsiteX253" fmla="*/ 10007515 w 12191998"/>
              <a:gd name="connsiteY253" fmla="*/ 472372 h 6857999"/>
              <a:gd name="connsiteX254" fmla="*/ 10014344 w 12191998"/>
              <a:gd name="connsiteY254" fmla="*/ 445905 h 6857999"/>
              <a:gd name="connsiteX255" fmla="*/ 10008891 w 12191998"/>
              <a:gd name="connsiteY255" fmla="*/ 422614 h 6857999"/>
              <a:gd name="connsiteX256" fmla="*/ 9994652 w 12191998"/>
              <a:gd name="connsiteY256" fmla="*/ 406178 h 6857999"/>
              <a:gd name="connsiteX257" fmla="*/ 9974988 w 12191998"/>
              <a:gd name="connsiteY257" fmla="*/ 394453 h 6857999"/>
              <a:gd name="connsiteX258" fmla="*/ 9953152 w 12191998"/>
              <a:gd name="connsiteY258" fmla="*/ 385269 h 6857999"/>
              <a:gd name="connsiteX259" fmla="*/ 9936637 w 12191998"/>
              <a:gd name="connsiteY259" fmla="*/ 378467 h 6857999"/>
              <a:gd name="connsiteX260" fmla="*/ 9922424 w 12191998"/>
              <a:gd name="connsiteY260" fmla="*/ 370845 h 6857999"/>
              <a:gd name="connsiteX261" fmla="*/ 9912473 w 12191998"/>
              <a:gd name="connsiteY261" fmla="*/ 361449 h 6857999"/>
              <a:gd name="connsiteX262" fmla="*/ 9908768 w 12191998"/>
              <a:gd name="connsiteY262" fmla="*/ 349327 h 6857999"/>
              <a:gd name="connsiteX263" fmla="*/ 9912208 w 12191998"/>
              <a:gd name="connsiteY263" fmla="*/ 337920 h 6857999"/>
              <a:gd name="connsiteX264" fmla="*/ 9921181 w 12191998"/>
              <a:gd name="connsiteY264" fmla="*/ 329689 h 6857999"/>
              <a:gd name="connsiteX265" fmla="*/ 9933964 w 12191998"/>
              <a:gd name="connsiteY265" fmla="*/ 324475 h 6857999"/>
              <a:gd name="connsiteX266" fmla="*/ 9948600 w 12191998"/>
              <a:gd name="connsiteY266" fmla="*/ 322728 h 6857999"/>
              <a:gd name="connsiteX267" fmla="*/ 9970832 w 12191998"/>
              <a:gd name="connsiteY267" fmla="*/ 326036 h 6857999"/>
              <a:gd name="connsiteX268" fmla="*/ 9987215 w 12191998"/>
              <a:gd name="connsiteY268" fmla="*/ 331330 h 6857999"/>
              <a:gd name="connsiteX269" fmla="*/ 9999496 w 12191998"/>
              <a:gd name="connsiteY269" fmla="*/ 337973 h 6857999"/>
              <a:gd name="connsiteX270" fmla="*/ 10009447 w 12191998"/>
              <a:gd name="connsiteY270" fmla="*/ 345013 h 6857999"/>
              <a:gd name="connsiteX271" fmla="*/ 10009633 w 12191998"/>
              <a:gd name="connsiteY271" fmla="*/ 333474 h 6857999"/>
              <a:gd name="connsiteX272" fmla="*/ 10008653 w 12191998"/>
              <a:gd name="connsiteY272" fmla="*/ 320028 h 6857999"/>
              <a:gd name="connsiteX273" fmla="*/ 9994202 w 12191998"/>
              <a:gd name="connsiteY273" fmla="*/ 312088 h 6857999"/>
              <a:gd name="connsiteX274" fmla="*/ 9980149 w 12191998"/>
              <a:gd name="connsiteY274" fmla="*/ 306795 h 6857999"/>
              <a:gd name="connsiteX275" fmla="*/ 9964110 w 12191998"/>
              <a:gd name="connsiteY275" fmla="*/ 304148 h 6857999"/>
              <a:gd name="connsiteX276" fmla="*/ 9944604 w 12191998"/>
              <a:gd name="connsiteY276" fmla="*/ 303381 h 6857999"/>
              <a:gd name="connsiteX277" fmla="*/ 11536104 w 12191998"/>
              <a:gd name="connsiteY277" fmla="*/ 303221 h 6857999"/>
              <a:gd name="connsiteX278" fmla="*/ 11536104 w 12191998"/>
              <a:gd name="connsiteY278" fmla="*/ 500584 h 6857999"/>
              <a:gd name="connsiteX279" fmla="*/ 11580833 w 12191998"/>
              <a:gd name="connsiteY279" fmla="*/ 500584 h 6857999"/>
              <a:gd name="connsiteX280" fmla="*/ 11580833 w 12191998"/>
              <a:gd name="connsiteY280" fmla="*/ 303221 h 6857999"/>
              <a:gd name="connsiteX281" fmla="*/ 11557648 w 12191998"/>
              <a:gd name="connsiteY281" fmla="*/ 207040 h 6857999"/>
              <a:gd name="connsiteX282" fmla="*/ 11537057 w 12191998"/>
              <a:gd name="connsiteY282" fmla="*/ 215695 h 6857999"/>
              <a:gd name="connsiteX283" fmla="*/ 11537030 w 12191998"/>
              <a:gd name="connsiteY283" fmla="*/ 215642 h 6857999"/>
              <a:gd name="connsiteX284" fmla="*/ 11537030 w 12191998"/>
              <a:gd name="connsiteY284" fmla="*/ 257248 h 6857999"/>
              <a:gd name="connsiteX285" fmla="*/ 11557542 w 12191998"/>
              <a:gd name="connsiteY285" fmla="*/ 265876 h 6857999"/>
              <a:gd name="connsiteX286" fmla="*/ 11567864 w 12191998"/>
              <a:gd name="connsiteY286" fmla="*/ 263520 h 6857999"/>
              <a:gd name="connsiteX287" fmla="*/ 11577286 w 12191998"/>
              <a:gd name="connsiteY287" fmla="*/ 257089 h 6857999"/>
              <a:gd name="connsiteX288" fmla="*/ 11584115 w 12191998"/>
              <a:gd name="connsiteY288" fmla="*/ 247667 h 6857999"/>
              <a:gd name="connsiteX289" fmla="*/ 11586761 w 12191998"/>
              <a:gd name="connsiteY289" fmla="*/ 236498 h 6857999"/>
              <a:gd name="connsiteX290" fmla="*/ 11578318 w 12191998"/>
              <a:gd name="connsiteY290" fmla="*/ 215695 h 6857999"/>
              <a:gd name="connsiteX291" fmla="*/ 11557648 w 12191998"/>
              <a:gd name="connsiteY291" fmla="*/ 207040 h 6857999"/>
              <a:gd name="connsiteX292" fmla="*/ 10843600 w 12191998"/>
              <a:gd name="connsiteY292" fmla="*/ 206645 h 6857999"/>
              <a:gd name="connsiteX293" fmla="*/ 10843600 w 12191998"/>
              <a:gd name="connsiteY293" fmla="*/ 303434 h 6857999"/>
              <a:gd name="connsiteX294" fmla="*/ 10797892 w 12191998"/>
              <a:gd name="connsiteY294" fmla="*/ 303434 h 6857999"/>
              <a:gd name="connsiteX295" fmla="*/ 10787808 w 12191998"/>
              <a:gd name="connsiteY295" fmla="*/ 303434 h 6857999"/>
              <a:gd name="connsiteX296" fmla="*/ 10779207 w 12191998"/>
              <a:gd name="connsiteY296" fmla="*/ 303434 h 6857999"/>
              <a:gd name="connsiteX297" fmla="*/ 10691602 w 12191998"/>
              <a:gd name="connsiteY297" fmla="*/ 332547 h 6857999"/>
              <a:gd name="connsiteX298" fmla="*/ 10662224 w 12191998"/>
              <a:gd name="connsiteY298" fmla="*/ 407634 h 6857999"/>
              <a:gd name="connsiteX299" fmla="*/ 10662224 w 12191998"/>
              <a:gd name="connsiteY299" fmla="*/ 500824 h 6857999"/>
              <a:gd name="connsiteX300" fmla="*/ 10706899 w 12191998"/>
              <a:gd name="connsiteY300" fmla="*/ 500824 h 6857999"/>
              <a:gd name="connsiteX301" fmla="*/ 10706899 w 12191998"/>
              <a:gd name="connsiteY301" fmla="*/ 391807 h 6857999"/>
              <a:gd name="connsiteX302" fmla="*/ 10712960 w 12191998"/>
              <a:gd name="connsiteY302" fmla="*/ 359226 h 6857999"/>
              <a:gd name="connsiteX303" fmla="*/ 10731646 w 12191998"/>
              <a:gd name="connsiteY303" fmla="*/ 337523 h 6857999"/>
              <a:gd name="connsiteX304" fmla="*/ 10753799 w 12191998"/>
              <a:gd name="connsiteY304" fmla="*/ 327995 h 6857999"/>
              <a:gd name="connsiteX305" fmla="*/ 10778016 w 12191998"/>
              <a:gd name="connsiteY305" fmla="*/ 325057 h 6857999"/>
              <a:gd name="connsiteX306" fmla="*/ 10787782 w 12191998"/>
              <a:gd name="connsiteY306" fmla="*/ 325322 h 6857999"/>
              <a:gd name="connsiteX307" fmla="*/ 10801571 w 12191998"/>
              <a:gd name="connsiteY307" fmla="*/ 326487 h 6857999"/>
              <a:gd name="connsiteX308" fmla="*/ 10814302 w 12191998"/>
              <a:gd name="connsiteY308" fmla="*/ 326831 h 6857999"/>
              <a:gd name="connsiteX309" fmla="*/ 10843600 w 12191998"/>
              <a:gd name="connsiteY309" fmla="*/ 326513 h 6857999"/>
              <a:gd name="connsiteX310" fmla="*/ 10843600 w 12191998"/>
              <a:gd name="connsiteY310" fmla="*/ 500691 h 6857999"/>
              <a:gd name="connsiteX311" fmla="*/ 10886794 w 12191998"/>
              <a:gd name="connsiteY311" fmla="*/ 500691 h 6857999"/>
              <a:gd name="connsiteX312" fmla="*/ 10886794 w 12191998"/>
              <a:gd name="connsiteY312" fmla="*/ 326513 h 6857999"/>
              <a:gd name="connsiteX313" fmla="*/ 10932132 w 12191998"/>
              <a:gd name="connsiteY313" fmla="*/ 326513 h 6857999"/>
              <a:gd name="connsiteX314" fmla="*/ 10932132 w 12191998"/>
              <a:gd name="connsiteY314" fmla="*/ 303434 h 6857999"/>
              <a:gd name="connsiteX315" fmla="*/ 10886794 w 12191998"/>
              <a:gd name="connsiteY315" fmla="*/ 303434 h 6857999"/>
              <a:gd name="connsiteX316" fmla="*/ 10886794 w 12191998"/>
              <a:gd name="connsiteY316" fmla="*/ 206645 h 6857999"/>
              <a:gd name="connsiteX317" fmla="*/ 11422733 w 12191998"/>
              <a:gd name="connsiteY317" fmla="*/ 206374 h 6857999"/>
              <a:gd name="connsiteX318" fmla="*/ 11422733 w 12191998"/>
              <a:gd name="connsiteY318" fmla="*/ 303269 h 6857999"/>
              <a:gd name="connsiteX319" fmla="*/ 11376945 w 12191998"/>
              <a:gd name="connsiteY319" fmla="*/ 303269 h 6857999"/>
              <a:gd name="connsiteX320" fmla="*/ 11376945 w 12191998"/>
              <a:gd name="connsiteY320" fmla="*/ 326375 h 6857999"/>
              <a:gd name="connsiteX321" fmla="*/ 11422733 w 12191998"/>
              <a:gd name="connsiteY321" fmla="*/ 326375 h 6857999"/>
              <a:gd name="connsiteX322" fmla="*/ 11422733 w 12191998"/>
              <a:gd name="connsiteY322" fmla="*/ 500765 h 6857999"/>
              <a:gd name="connsiteX323" fmla="*/ 11465953 w 12191998"/>
              <a:gd name="connsiteY323" fmla="*/ 500765 h 6857999"/>
              <a:gd name="connsiteX324" fmla="*/ 11465953 w 12191998"/>
              <a:gd name="connsiteY324" fmla="*/ 326375 h 6857999"/>
              <a:gd name="connsiteX325" fmla="*/ 11511370 w 12191998"/>
              <a:gd name="connsiteY325" fmla="*/ 326375 h 6857999"/>
              <a:gd name="connsiteX326" fmla="*/ 11511370 w 12191998"/>
              <a:gd name="connsiteY326" fmla="*/ 303269 h 6857999"/>
              <a:gd name="connsiteX327" fmla="*/ 11465953 w 12191998"/>
              <a:gd name="connsiteY327" fmla="*/ 303269 h 6857999"/>
              <a:gd name="connsiteX328" fmla="*/ 11465953 w 12191998"/>
              <a:gd name="connsiteY328" fmla="*/ 206374 h 6857999"/>
              <a:gd name="connsiteX329" fmla="*/ 0 w 12191998"/>
              <a:gd name="connsiteY329" fmla="*/ 0 h 6857999"/>
              <a:gd name="connsiteX330" fmla="*/ 12191998 w 12191998"/>
              <a:gd name="connsiteY330" fmla="*/ 0 h 6857999"/>
              <a:gd name="connsiteX331" fmla="*/ 12191998 w 12191998"/>
              <a:gd name="connsiteY331" fmla="*/ 6857999 h 6857999"/>
              <a:gd name="connsiteX332" fmla="*/ 0 w 12191998"/>
              <a:gd name="connsiteY33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12191998" h="6857999">
                <a:moveTo>
                  <a:pt x="11275644" y="327254"/>
                </a:moveTo>
                <a:cubicBezTo>
                  <a:pt x="11283442" y="326919"/>
                  <a:pt x="11291239" y="327878"/>
                  <a:pt x="11298723" y="330085"/>
                </a:cubicBezTo>
                <a:cubicBezTo>
                  <a:pt x="11305642" y="332154"/>
                  <a:pt x="11311877" y="336051"/>
                  <a:pt x="11316774" y="341361"/>
                </a:cubicBezTo>
                <a:cubicBezTo>
                  <a:pt x="11322250" y="347615"/>
                  <a:pt x="11326199" y="355052"/>
                  <a:pt x="11328313" y="363089"/>
                </a:cubicBezTo>
                <a:cubicBezTo>
                  <a:pt x="11331262" y="374108"/>
                  <a:pt x="11332635" y="385485"/>
                  <a:pt x="11332389" y="396887"/>
                </a:cubicBezTo>
                <a:lnTo>
                  <a:pt x="11332389" y="410969"/>
                </a:lnTo>
                <a:cubicBezTo>
                  <a:pt x="11332654" y="422377"/>
                  <a:pt x="11331291" y="433766"/>
                  <a:pt x="11328340" y="444792"/>
                </a:cubicBezTo>
                <a:cubicBezTo>
                  <a:pt x="11326217" y="452827"/>
                  <a:pt x="11322268" y="460266"/>
                  <a:pt x="11316800" y="466522"/>
                </a:cubicBezTo>
                <a:cubicBezTo>
                  <a:pt x="11311867" y="471839"/>
                  <a:pt x="11305597" y="475732"/>
                  <a:pt x="11298644" y="477796"/>
                </a:cubicBezTo>
                <a:cubicBezTo>
                  <a:pt x="11291159" y="479999"/>
                  <a:pt x="11283359" y="480947"/>
                  <a:pt x="11275565" y="480602"/>
                </a:cubicBezTo>
                <a:cubicBezTo>
                  <a:pt x="11267747" y="480943"/>
                  <a:pt x="11259929" y="479922"/>
                  <a:pt x="11252460" y="477586"/>
                </a:cubicBezTo>
                <a:cubicBezTo>
                  <a:pt x="11245560" y="475389"/>
                  <a:pt x="11239351" y="471440"/>
                  <a:pt x="11234436" y="466124"/>
                </a:cubicBezTo>
                <a:cubicBezTo>
                  <a:pt x="11228983" y="459927"/>
                  <a:pt x="11225035" y="452552"/>
                  <a:pt x="11222896" y="444581"/>
                </a:cubicBezTo>
                <a:lnTo>
                  <a:pt x="11222975" y="444581"/>
                </a:lnTo>
                <a:cubicBezTo>
                  <a:pt x="11220001" y="433631"/>
                  <a:pt x="11218630" y="422310"/>
                  <a:pt x="11218900" y="410969"/>
                </a:cubicBezTo>
                <a:lnTo>
                  <a:pt x="11218900" y="396887"/>
                </a:lnTo>
                <a:cubicBezTo>
                  <a:pt x="11218638" y="385546"/>
                  <a:pt x="11220001" y="374226"/>
                  <a:pt x="11222949" y="363275"/>
                </a:cubicBezTo>
                <a:cubicBezTo>
                  <a:pt x="11225114" y="355313"/>
                  <a:pt x="11229071" y="347956"/>
                  <a:pt x="11234515" y="341757"/>
                </a:cubicBezTo>
                <a:cubicBezTo>
                  <a:pt x="11239433" y="336439"/>
                  <a:pt x="11245642" y="332484"/>
                  <a:pt x="11252539" y="330271"/>
                </a:cubicBezTo>
                <a:cubicBezTo>
                  <a:pt x="11260008" y="327934"/>
                  <a:pt x="11267826" y="326911"/>
                  <a:pt x="11275644" y="327254"/>
                </a:cubicBezTo>
                <a:close/>
                <a:moveTo>
                  <a:pt x="10524094" y="327253"/>
                </a:moveTo>
                <a:cubicBezTo>
                  <a:pt x="10531848" y="326917"/>
                  <a:pt x="10539603" y="327931"/>
                  <a:pt x="10547014" y="330244"/>
                </a:cubicBezTo>
                <a:cubicBezTo>
                  <a:pt x="10553869" y="332465"/>
                  <a:pt x="10560033" y="336421"/>
                  <a:pt x="10564905" y="341731"/>
                </a:cubicBezTo>
                <a:cubicBezTo>
                  <a:pt x="10570329" y="347921"/>
                  <a:pt x="10574259" y="355274"/>
                  <a:pt x="10576392" y="363222"/>
                </a:cubicBezTo>
                <a:cubicBezTo>
                  <a:pt x="10579317" y="374171"/>
                  <a:pt x="10580672" y="385478"/>
                  <a:pt x="10580415" y="396808"/>
                </a:cubicBezTo>
                <a:lnTo>
                  <a:pt x="10580415" y="397602"/>
                </a:lnTo>
                <a:cubicBezTo>
                  <a:pt x="10580396" y="424421"/>
                  <a:pt x="10575228" y="445065"/>
                  <a:pt x="10564905" y="459535"/>
                </a:cubicBezTo>
                <a:cubicBezTo>
                  <a:pt x="10554583" y="474004"/>
                  <a:pt x="10540979" y="480973"/>
                  <a:pt x="10524094" y="480444"/>
                </a:cubicBezTo>
                <a:cubicBezTo>
                  <a:pt x="10516352" y="480785"/>
                  <a:pt x="10508605" y="479835"/>
                  <a:pt x="10501173" y="477638"/>
                </a:cubicBezTo>
                <a:cubicBezTo>
                  <a:pt x="10494305" y="475558"/>
                  <a:pt x="10488123" y="471662"/>
                  <a:pt x="10483282" y="466363"/>
                </a:cubicBezTo>
                <a:cubicBezTo>
                  <a:pt x="10477824" y="460120"/>
                  <a:pt x="10473899" y="452688"/>
                  <a:pt x="10471822" y="444660"/>
                </a:cubicBezTo>
                <a:cubicBezTo>
                  <a:pt x="10468908" y="433647"/>
                  <a:pt x="10467553" y="422277"/>
                  <a:pt x="10467799" y="410889"/>
                </a:cubicBezTo>
                <a:lnTo>
                  <a:pt x="10467799" y="396808"/>
                </a:lnTo>
                <a:cubicBezTo>
                  <a:pt x="10467550" y="385417"/>
                  <a:pt x="10468905" y="374049"/>
                  <a:pt x="10471822" y="363037"/>
                </a:cubicBezTo>
                <a:cubicBezTo>
                  <a:pt x="10473913" y="355006"/>
                  <a:pt x="10477835" y="347569"/>
                  <a:pt x="10483282" y="341307"/>
                </a:cubicBezTo>
                <a:cubicBezTo>
                  <a:pt x="10488131" y="336024"/>
                  <a:pt x="10494311" y="332139"/>
                  <a:pt x="10501173" y="330059"/>
                </a:cubicBezTo>
                <a:cubicBezTo>
                  <a:pt x="10508605" y="327862"/>
                  <a:pt x="10516352" y="326912"/>
                  <a:pt x="10524094" y="327253"/>
                </a:cubicBezTo>
                <a:close/>
                <a:moveTo>
                  <a:pt x="11043478" y="327227"/>
                </a:moveTo>
                <a:cubicBezTo>
                  <a:pt x="11051222" y="326907"/>
                  <a:pt x="11058964" y="327865"/>
                  <a:pt x="11066398" y="330059"/>
                </a:cubicBezTo>
                <a:cubicBezTo>
                  <a:pt x="11073261" y="332140"/>
                  <a:pt x="11079441" y="336025"/>
                  <a:pt x="11084290" y="341308"/>
                </a:cubicBezTo>
                <a:cubicBezTo>
                  <a:pt x="11089726" y="347575"/>
                  <a:pt x="11093648" y="355010"/>
                  <a:pt x="11095750" y="363037"/>
                </a:cubicBezTo>
                <a:cubicBezTo>
                  <a:pt x="11098666" y="374050"/>
                  <a:pt x="11100022" y="385417"/>
                  <a:pt x="11099773" y="396809"/>
                </a:cubicBezTo>
                <a:lnTo>
                  <a:pt x="11099773" y="410889"/>
                </a:lnTo>
                <a:cubicBezTo>
                  <a:pt x="11100046" y="422275"/>
                  <a:pt x="11098717" y="433643"/>
                  <a:pt x="11095829" y="444661"/>
                </a:cubicBezTo>
                <a:cubicBezTo>
                  <a:pt x="11093733" y="452691"/>
                  <a:pt x="11089813" y="460125"/>
                  <a:pt x="11084369" y="466390"/>
                </a:cubicBezTo>
                <a:cubicBezTo>
                  <a:pt x="11079521" y="471673"/>
                  <a:pt x="11073340" y="475558"/>
                  <a:pt x="11066478" y="477639"/>
                </a:cubicBezTo>
                <a:cubicBezTo>
                  <a:pt x="11059046" y="479835"/>
                  <a:pt x="11051299" y="480785"/>
                  <a:pt x="11043557" y="480444"/>
                </a:cubicBezTo>
                <a:cubicBezTo>
                  <a:pt x="11035792" y="480783"/>
                  <a:pt x="11028024" y="479761"/>
                  <a:pt x="11020611" y="477427"/>
                </a:cubicBezTo>
                <a:cubicBezTo>
                  <a:pt x="11013753" y="475227"/>
                  <a:pt x="11007586" y="471276"/>
                  <a:pt x="11002719" y="465967"/>
                </a:cubicBezTo>
                <a:cubicBezTo>
                  <a:pt x="10997315" y="459768"/>
                  <a:pt x="10993395" y="452418"/>
                  <a:pt x="10991259" y="444476"/>
                </a:cubicBezTo>
                <a:cubicBezTo>
                  <a:pt x="10988308" y="433532"/>
                  <a:pt x="10986926" y="422222"/>
                  <a:pt x="10987157" y="410889"/>
                </a:cubicBezTo>
                <a:lnTo>
                  <a:pt x="10987157" y="396809"/>
                </a:lnTo>
                <a:cubicBezTo>
                  <a:pt x="10986897" y="385478"/>
                  <a:pt x="10988252" y="374169"/>
                  <a:pt x="10991180" y="363222"/>
                </a:cubicBezTo>
                <a:cubicBezTo>
                  <a:pt x="10993316" y="355280"/>
                  <a:pt x="10997235" y="347930"/>
                  <a:pt x="11002640" y="341731"/>
                </a:cubicBezTo>
                <a:cubicBezTo>
                  <a:pt x="11007512" y="336422"/>
                  <a:pt x="11013676" y="332465"/>
                  <a:pt x="11020531" y="330245"/>
                </a:cubicBezTo>
                <a:cubicBezTo>
                  <a:pt x="11027947" y="327921"/>
                  <a:pt x="11035713" y="326902"/>
                  <a:pt x="11043478" y="327227"/>
                </a:cubicBezTo>
                <a:close/>
                <a:moveTo>
                  <a:pt x="11689982" y="305523"/>
                </a:moveTo>
                <a:cubicBezTo>
                  <a:pt x="11674626" y="308543"/>
                  <a:pt x="11660149" y="314993"/>
                  <a:pt x="11647635" y="324394"/>
                </a:cubicBezTo>
                <a:cubicBezTo>
                  <a:pt x="11635723" y="333628"/>
                  <a:pt x="11626174" y="345557"/>
                  <a:pt x="11619766" y="359198"/>
                </a:cubicBezTo>
                <a:cubicBezTo>
                  <a:pt x="11612890" y="373734"/>
                  <a:pt x="11609423" y="389648"/>
                  <a:pt x="11609629" y="405727"/>
                </a:cubicBezTo>
                <a:cubicBezTo>
                  <a:pt x="11609500" y="419291"/>
                  <a:pt x="11611924" y="432760"/>
                  <a:pt x="11616775" y="445427"/>
                </a:cubicBezTo>
                <a:cubicBezTo>
                  <a:pt x="11621277" y="457194"/>
                  <a:pt x="11628182" y="467892"/>
                  <a:pt x="11637049" y="476843"/>
                </a:cubicBezTo>
                <a:cubicBezTo>
                  <a:pt x="11645891" y="485667"/>
                  <a:pt x="11656412" y="492633"/>
                  <a:pt x="11667988" y="497329"/>
                </a:cubicBezTo>
                <a:cubicBezTo>
                  <a:pt x="11680497" y="502307"/>
                  <a:pt x="11693889" y="504676"/>
                  <a:pt x="11707345" y="504289"/>
                </a:cubicBezTo>
                <a:cubicBezTo>
                  <a:pt x="11717910" y="504144"/>
                  <a:pt x="11728460" y="503411"/>
                  <a:pt x="11738946" y="502093"/>
                </a:cubicBezTo>
                <a:cubicBezTo>
                  <a:pt x="11746537" y="501105"/>
                  <a:pt x="11754045" y="499576"/>
                  <a:pt x="11761416" y="497514"/>
                </a:cubicBezTo>
                <a:cubicBezTo>
                  <a:pt x="11767242" y="495841"/>
                  <a:pt x="11772953" y="493790"/>
                  <a:pt x="11778514" y="491374"/>
                </a:cubicBezTo>
                <a:cubicBezTo>
                  <a:pt x="11783516" y="489124"/>
                  <a:pt x="11788836" y="486795"/>
                  <a:pt x="11794394" y="484413"/>
                </a:cubicBezTo>
                <a:lnTo>
                  <a:pt x="11793626" y="471682"/>
                </a:lnTo>
                <a:cubicBezTo>
                  <a:pt x="11772418" y="478881"/>
                  <a:pt x="11753325" y="481599"/>
                  <a:pt x="11736352" y="479834"/>
                </a:cubicBezTo>
                <a:cubicBezTo>
                  <a:pt x="11721126" y="478638"/>
                  <a:pt x="11706312" y="474302"/>
                  <a:pt x="11692841" y="467103"/>
                </a:cubicBezTo>
                <a:cubicBezTo>
                  <a:pt x="11681611" y="461077"/>
                  <a:pt x="11671837" y="452668"/>
                  <a:pt x="11664204" y="442463"/>
                </a:cubicBezTo>
                <a:cubicBezTo>
                  <a:pt x="11657841" y="434306"/>
                  <a:pt x="11653667" y="424659"/>
                  <a:pt x="11652082" y="414434"/>
                </a:cubicBezTo>
                <a:cubicBezTo>
                  <a:pt x="11650131" y="401871"/>
                  <a:pt x="11650608" y="389050"/>
                  <a:pt x="11653485" y="376666"/>
                </a:cubicBezTo>
                <a:cubicBezTo>
                  <a:pt x="11655742" y="367350"/>
                  <a:pt x="11660167" y="358698"/>
                  <a:pt x="11666401" y="351417"/>
                </a:cubicBezTo>
                <a:cubicBezTo>
                  <a:pt x="11672078" y="345033"/>
                  <a:pt x="11679065" y="339951"/>
                  <a:pt x="11686886" y="336516"/>
                </a:cubicBezTo>
                <a:cubicBezTo>
                  <a:pt x="11694699" y="333038"/>
                  <a:pt x="11702986" y="330736"/>
                  <a:pt x="11711473" y="329688"/>
                </a:cubicBezTo>
                <a:cubicBezTo>
                  <a:pt x="11718024" y="329553"/>
                  <a:pt x="11724564" y="330220"/>
                  <a:pt x="11730953" y="331673"/>
                </a:cubicBezTo>
                <a:cubicBezTo>
                  <a:pt x="11735963" y="332861"/>
                  <a:pt x="11740693" y="335021"/>
                  <a:pt x="11744874" y="338025"/>
                </a:cubicBezTo>
                <a:cubicBezTo>
                  <a:pt x="11749032" y="341127"/>
                  <a:pt x="11752656" y="344890"/>
                  <a:pt x="11755593" y="349167"/>
                </a:cubicBezTo>
                <a:cubicBezTo>
                  <a:pt x="11758770" y="353640"/>
                  <a:pt x="11762237" y="358933"/>
                  <a:pt x="11765942" y="365047"/>
                </a:cubicBezTo>
                <a:cubicBezTo>
                  <a:pt x="11771310" y="360302"/>
                  <a:pt x="11776958" y="355882"/>
                  <a:pt x="11782854" y="351814"/>
                </a:cubicBezTo>
                <a:cubicBezTo>
                  <a:pt x="11785469" y="349972"/>
                  <a:pt x="11788254" y="348376"/>
                  <a:pt x="11791165" y="347050"/>
                </a:cubicBezTo>
                <a:cubicBezTo>
                  <a:pt x="11792912" y="346256"/>
                  <a:pt x="11793732" y="346123"/>
                  <a:pt x="11793573" y="346256"/>
                </a:cubicBezTo>
                <a:cubicBezTo>
                  <a:pt x="11793415" y="346388"/>
                  <a:pt x="11793097" y="345938"/>
                  <a:pt x="11792568" y="344880"/>
                </a:cubicBezTo>
                <a:cubicBezTo>
                  <a:pt x="11788537" y="337329"/>
                  <a:pt x="11783153" y="330582"/>
                  <a:pt x="11776688" y="324976"/>
                </a:cubicBezTo>
                <a:cubicBezTo>
                  <a:pt x="11769031" y="317830"/>
                  <a:pt x="11757772" y="311875"/>
                  <a:pt x="11742916" y="307111"/>
                </a:cubicBezTo>
                <a:cubicBezTo>
                  <a:pt x="11725609" y="302649"/>
                  <a:pt x="11707525" y="302106"/>
                  <a:pt x="11689982" y="305523"/>
                </a:cubicBezTo>
                <a:close/>
                <a:moveTo>
                  <a:pt x="11896423" y="303750"/>
                </a:moveTo>
                <a:cubicBezTo>
                  <a:pt x="11887361" y="303718"/>
                  <a:pt x="11878333" y="304902"/>
                  <a:pt x="11869586" y="307270"/>
                </a:cubicBezTo>
                <a:cubicBezTo>
                  <a:pt x="11861461" y="309401"/>
                  <a:pt x="11853756" y="312889"/>
                  <a:pt x="11846798" y="317592"/>
                </a:cubicBezTo>
                <a:cubicBezTo>
                  <a:pt x="11840354" y="321883"/>
                  <a:pt x="11834933" y="327539"/>
                  <a:pt x="11830918" y="334161"/>
                </a:cubicBezTo>
                <a:cubicBezTo>
                  <a:pt x="11826983" y="340748"/>
                  <a:pt x="11824958" y="348299"/>
                  <a:pt x="11825069" y="355969"/>
                </a:cubicBezTo>
                <a:cubicBezTo>
                  <a:pt x="11824788" y="364426"/>
                  <a:pt x="11826665" y="372816"/>
                  <a:pt x="11830521" y="380345"/>
                </a:cubicBezTo>
                <a:cubicBezTo>
                  <a:pt x="11834070" y="386846"/>
                  <a:pt x="11838916" y="392549"/>
                  <a:pt x="11844760" y="397099"/>
                </a:cubicBezTo>
                <a:cubicBezTo>
                  <a:pt x="11850816" y="401765"/>
                  <a:pt x="11857454" y="405626"/>
                  <a:pt x="11864504" y="408585"/>
                </a:cubicBezTo>
                <a:cubicBezTo>
                  <a:pt x="11871783" y="411709"/>
                  <a:pt x="11879220" y="414514"/>
                  <a:pt x="11886763" y="417161"/>
                </a:cubicBezTo>
                <a:cubicBezTo>
                  <a:pt x="11892586" y="419252"/>
                  <a:pt x="11897879" y="421316"/>
                  <a:pt x="11903172" y="423407"/>
                </a:cubicBezTo>
                <a:cubicBezTo>
                  <a:pt x="11908029" y="425310"/>
                  <a:pt x="11912669" y="427724"/>
                  <a:pt x="11917015" y="430606"/>
                </a:cubicBezTo>
                <a:cubicBezTo>
                  <a:pt x="11920815" y="433104"/>
                  <a:pt x="11924126" y="436280"/>
                  <a:pt x="11926781" y="439975"/>
                </a:cubicBezTo>
                <a:cubicBezTo>
                  <a:pt x="11929303" y="443564"/>
                  <a:pt x="11930603" y="447870"/>
                  <a:pt x="11930486" y="452256"/>
                </a:cubicBezTo>
                <a:cubicBezTo>
                  <a:pt x="11930589" y="457033"/>
                  <a:pt x="11929383" y="461747"/>
                  <a:pt x="11926993" y="465886"/>
                </a:cubicBezTo>
                <a:cubicBezTo>
                  <a:pt x="11924534" y="469896"/>
                  <a:pt x="11921194" y="473289"/>
                  <a:pt x="11917226" y="475811"/>
                </a:cubicBezTo>
                <a:cubicBezTo>
                  <a:pt x="11912838" y="478649"/>
                  <a:pt x="11908021" y="480758"/>
                  <a:pt x="11902961" y="482057"/>
                </a:cubicBezTo>
                <a:cubicBezTo>
                  <a:pt x="11897435" y="483585"/>
                  <a:pt x="11891731" y="484379"/>
                  <a:pt x="11885996" y="484413"/>
                </a:cubicBezTo>
                <a:cubicBezTo>
                  <a:pt x="11875062" y="485067"/>
                  <a:pt x="11864092" y="484283"/>
                  <a:pt x="11853362" y="482084"/>
                </a:cubicBezTo>
                <a:cubicBezTo>
                  <a:pt x="11843162" y="479554"/>
                  <a:pt x="11833552" y="475057"/>
                  <a:pt x="11825069" y="468850"/>
                </a:cubicBezTo>
                <a:lnTo>
                  <a:pt x="11828563" y="495317"/>
                </a:lnTo>
                <a:cubicBezTo>
                  <a:pt x="11838824" y="498380"/>
                  <a:pt x="11849310" y="500619"/>
                  <a:pt x="11859926" y="502013"/>
                </a:cubicBezTo>
                <a:cubicBezTo>
                  <a:pt x="11870176" y="503284"/>
                  <a:pt x="11880252" y="504070"/>
                  <a:pt x="11890151" y="504369"/>
                </a:cubicBezTo>
                <a:cubicBezTo>
                  <a:pt x="11899181" y="504335"/>
                  <a:pt x="11908172" y="503215"/>
                  <a:pt x="11916935" y="501034"/>
                </a:cubicBezTo>
                <a:cubicBezTo>
                  <a:pt x="11925648" y="498994"/>
                  <a:pt x="11933951" y="495495"/>
                  <a:pt x="11941496" y="490686"/>
                </a:cubicBezTo>
                <a:cubicBezTo>
                  <a:pt x="11948717" y="486067"/>
                  <a:pt x="11954783" y="479855"/>
                  <a:pt x="11959229" y="472529"/>
                </a:cubicBezTo>
                <a:cubicBezTo>
                  <a:pt x="11963959" y="464528"/>
                  <a:pt x="11966335" y="455355"/>
                  <a:pt x="11966084" y="446063"/>
                </a:cubicBezTo>
                <a:cubicBezTo>
                  <a:pt x="11966330" y="437969"/>
                  <a:pt x="11964440" y="429955"/>
                  <a:pt x="11960605" y="422825"/>
                </a:cubicBezTo>
                <a:cubicBezTo>
                  <a:pt x="11957001" y="416475"/>
                  <a:pt x="11952181" y="410901"/>
                  <a:pt x="11946419" y="406415"/>
                </a:cubicBezTo>
                <a:cubicBezTo>
                  <a:pt x="11940361" y="401736"/>
                  <a:pt x="11933758" y="397808"/>
                  <a:pt x="11926754" y="394717"/>
                </a:cubicBezTo>
                <a:cubicBezTo>
                  <a:pt x="11919502" y="391461"/>
                  <a:pt x="11912251" y="388418"/>
                  <a:pt x="11904972" y="385533"/>
                </a:cubicBezTo>
                <a:cubicBezTo>
                  <a:pt x="11899282" y="383204"/>
                  <a:pt x="11893724" y="380928"/>
                  <a:pt x="11888430" y="378704"/>
                </a:cubicBezTo>
                <a:cubicBezTo>
                  <a:pt x="11883441" y="376682"/>
                  <a:pt x="11878685" y="374126"/>
                  <a:pt x="11874244" y="371082"/>
                </a:cubicBezTo>
                <a:cubicBezTo>
                  <a:pt x="11870423" y="368552"/>
                  <a:pt x="11867064" y="365384"/>
                  <a:pt x="11864319" y="361713"/>
                </a:cubicBezTo>
                <a:cubicBezTo>
                  <a:pt x="11861808" y="358187"/>
                  <a:pt x="11860508" y="353945"/>
                  <a:pt x="11860614" y="349617"/>
                </a:cubicBezTo>
                <a:cubicBezTo>
                  <a:pt x="11860513" y="345499"/>
                  <a:pt x="11861747" y="341460"/>
                  <a:pt x="11864134" y="338104"/>
                </a:cubicBezTo>
                <a:cubicBezTo>
                  <a:pt x="11866519" y="334783"/>
                  <a:pt x="11869565" y="331988"/>
                  <a:pt x="11873080" y="329900"/>
                </a:cubicBezTo>
                <a:cubicBezTo>
                  <a:pt x="11877005" y="327555"/>
                  <a:pt x="11881274" y="325839"/>
                  <a:pt x="11885731" y="324818"/>
                </a:cubicBezTo>
                <a:cubicBezTo>
                  <a:pt x="11890503" y="323648"/>
                  <a:pt x="11895399" y="323053"/>
                  <a:pt x="11900314" y="323045"/>
                </a:cubicBezTo>
                <a:cubicBezTo>
                  <a:pt x="11907772" y="323669"/>
                  <a:pt x="11915180" y="324783"/>
                  <a:pt x="11922493" y="326379"/>
                </a:cubicBezTo>
                <a:cubicBezTo>
                  <a:pt x="11928099" y="327626"/>
                  <a:pt x="11933575" y="329399"/>
                  <a:pt x="11938850" y="331673"/>
                </a:cubicBezTo>
                <a:cubicBezTo>
                  <a:pt x="11943111" y="333547"/>
                  <a:pt x="11947208" y="335770"/>
                  <a:pt x="11951104" y="338316"/>
                </a:cubicBezTo>
                <a:cubicBezTo>
                  <a:pt x="11954597" y="340664"/>
                  <a:pt x="11957906" y="343001"/>
                  <a:pt x="11961029" y="345330"/>
                </a:cubicBezTo>
                <a:cubicBezTo>
                  <a:pt x="11961029" y="341439"/>
                  <a:pt x="11961241" y="337601"/>
                  <a:pt x="11961241" y="333843"/>
                </a:cubicBezTo>
                <a:cubicBezTo>
                  <a:pt x="11961312" y="329341"/>
                  <a:pt x="11960986" y="324842"/>
                  <a:pt x="11960261" y="320398"/>
                </a:cubicBezTo>
                <a:cubicBezTo>
                  <a:pt x="11955074" y="317293"/>
                  <a:pt x="11950257" y="314647"/>
                  <a:pt x="11945810" y="312458"/>
                </a:cubicBezTo>
                <a:cubicBezTo>
                  <a:pt x="11941330" y="310216"/>
                  <a:pt x="11936629" y="308440"/>
                  <a:pt x="11931783" y="307164"/>
                </a:cubicBezTo>
                <a:cubicBezTo>
                  <a:pt x="11926572" y="305852"/>
                  <a:pt x="11921260" y="304965"/>
                  <a:pt x="11915903" y="304518"/>
                </a:cubicBezTo>
                <a:cubicBezTo>
                  <a:pt x="11910205" y="304007"/>
                  <a:pt x="11903710" y="303750"/>
                  <a:pt x="11896423" y="303750"/>
                </a:cubicBezTo>
                <a:close/>
                <a:moveTo>
                  <a:pt x="10291530" y="303512"/>
                </a:moveTo>
                <a:cubicBezTo>
                  <a:pt x="10276669" y="303219"/>
                  <a:pt x="10261890" y="305815"/>
                  <a:pt x="10248019" y="311161"/>
                </a:cubicBezTo>
                <a:cubicBezTo>
                  <a:pt x="10235923" y="315973"/>
                  <a:pt x="10225159" y="323614"/>
                  <a:pt x="10216629" y="333446"/>
                </a:cubicBezTo>
                <a:cubicBezTo>
                  <a:pt x="10208639" y="323942"/>
                  <a:pt x="10198341" y="316651"/>
                  <a:pt x="10186722" y="312273"/>
                </a:cubicBezTo>
                <a:cubicBezTo>
                  <a:pt x="10172210" y="307056"/>
                  <a:pt x="10156854" y="304590"/>
                  <a:pt x="10141437" y="304995"/>
                </a:cubicBezTo>
                <a:cubicBezTo>
                  <a:pt x="10109677" y="304995"/>
                  <a:pt x="10085335" y="314213"/>
                  <a:pt x="10068415" y="332652"/>
                </a:cubicBezTo>
                <a:cubicBezTo>
                  <a:pt x="10051495" y="351092"/>
                  <a:pt x="10043034" y="376262"/>
                  <a:pt x="10043034" y="408162"/>
                </a:cubicBezTo>
                <a:lnTo>
                  <a:pt x="10043034" y="500373"/>
                </a:lnTo>
                <a:lnTo>
                  <a:pt x="10088027" y="500373"/>
                </a:lnTo>
                <a:lnTo>
                  <a:pt x="10088027" y="395961"/>
                </a:lnTo>
                <a:cubicBezTo>
                  <a:pt x="10087781" y="384853"/>
                  <a:pt x="10089118" y="373766"/>
                  <a:pt x="10091997" y="363036"/>
                </a:cubicBezTo>
                <a:cubicBezTo>
                  <a:pt x="10094067" y="355202"/>
                  <a:pt x="10097928" y="347953"/>
                  <a:pt x="10103272" y="341863"/>
                </a:cubicBezTo>
                <a:cubicBezTo>
                  <a:pt x="10108065" y="336697"/>
                  <a:pt x="10114150" y="332904"/>
                  <a:pt x="10120899" y="330879"/>
                </a:cubicBezTo>
                <a:cubicBezTo>
                  <a:pt x="10128230" y="328775"/>
                  <a:pt x="10135855" y="327880"/>
                  <a:pt x="10143475" y="328232"/>
                </a:cubicBezTo>
                <a:cubicBezTo>
                  <a:pt x="10150785" y="327859"/>
                  <a:pt x="10158101" y="328857"/>
                  <a:pt x="10165045" y="331170"/>
                </a:cubicBezTo>
                <a:cubicBezTo>
                  <a:pt x="10171210" y="333354"/>
                  <a:pt x="10176633" y="337234"/>
                  <a:pt x="10180687" y="342366"/>
                </a:cubicBezTo>
                <a:cubicBezTo>
                  <a:pt x="10185345" y="348530"/>
                  <a:pt x="10188649" y="355610"/>
                  <a:pt x="10190374" y="363142"/>
                </a:cubicBezTo>
                <a:cubicBezTo>
                  <a:pt x="10192838" y="373668"/>
                  <a:pt x="10193976" y="384464"/>
                  <a:pt x="10193762" y="395273"/>
                </a:cubicBezTo>
                <a:lnTo>
                  <a:pt x="10193762" y="500267"/>
                </a:lnTo>
                <a:lnTo>
                  <a:pt x="10238755" y="500267"/>
                </a:lnTo>
                <a:lnTo>
                  <a:pt x="10238755" y="412371"/>
                </a:lnTo>
                <a:cubicBezTo>
                  <a:pt x="10238755" y="405674"/>
                  <a:pt x="10238623" y="401228"/>
                  <a:pt x="10238385" y="399137"/>
                </a:cubicBezTo>
                <a:cubicBezTo>
                  <a:pt x="10238163" y="397584"/>
                  <a:pt x="10238030" y="396019"/>
                  <a:pt x="10237988" y="394452"/>
                </a:cubicBezTo>
                <a:cubicBezTo>
                  <a:pt x="10237739" y="383344"/>
                  <a:pt x="10239076" y="372257"/>
                  <a:pt x="10241958" y="361528"/>
                </a:cubicBezTo>
                <a:cubicBezTo>
                  <a:pt x="10244028" y="353694"/>
                  <a:pt x="10247889" y="346444"/>
                  <a:pt x="10253233" y="340354"/>
                </a:cubicBezTo>
                <a:cubicBezTo>
                  <a:pt x="10258013" y="335177"/>
                  <a:pt x="10264103" y="331393"/>
                  <a:pt x="10270860" y="329397"/>
                </a:cubicBezTo>
                <a:cubicBezTo>
                  <a:pt x="10278188" y="327280"/>
                  <a:pt x="10285816" y="326385"/>
                  <a:pt x="10293436" y="326750"/>
                </a:cubicBezTo>
                <a:cubicBezTo>
                  <a:pt x="10300815" y="326374"/>
                  <a:pt x="10308202" y="327372"/>
                  <a:pt x="10315218" y="329688"/>
                </a:cubicBezTo>
                <a:cubicBezTo>
                  <a:pt x="10321469" y="331821"/>
                  <a:pt x="10326977" y="335696"/>
                  <a:pt x="10331098" y="340857"/>
                </a:cubicBezTo>
                <a:cubicBezTo>
                  <a:pt x="10335769" y="347061"/>
                  <a:pt x="10339014" y="354218"/>
                  <a:pt x="10340600" y="361819"/>
                </a:cubicBezTo>
                <a:cubicBezTo>
                  <a:pt x="10342963" y="372586"/>
                  <a:pt x="10344064" y="383590"/>
                  <a:pt x="10343882" y="394611"/>
                </a:cubicBezTo>
                <a:lnTo>
                  <a:pt x="10343882" y="500479"/>
                </a:lnTo>
                <a:lnTo>
                  <a:pt x="10388875" y="500479"/>
                </a:lnTo>
                <a:lnTo>
                  <a:pt x="10388875" y="406627"/>
                </a:lnTo>
                <a:cubicBezTo>
                  <a:pt x="10389068" y="392145"/>
                  <a:pt x="10387287" y="377702"/>
                  <a:pt x="10383582" y="363698"/>
                </a:cubicBezTo>
                <a:cubicBezTo>
                  <a:pt x="10380437" y="351783"/>
                  <a:pt x="10374647" y="340727"/>
                  <a:pt x="10366643" y="331355"/>
                </a:cubicBezTo>
                <a:cubicBezTo>
                  <a:pt x="10358385" y="322137"/>
                  <a:pt x="10348000" y="315078"/>
                  <a:pt x="10336391" y="310791"/>
                </a:cubicBezTo>
                <a:cubicBezTo>
                  <a:pt x="10322020" y="305598"/>
                  <a:pt x="10306807" y="303129"/>
                  <a:pt x="10291530" y="303512"/>
                </a:cubicBezTo>
                <a:close/>
                <a:moveTo>
                  <a:pt x="11045728" y="303487"/>
                </a:moveTo>
                <a:cubicBezTo>
                  <a:pt x="11027254" y="303505"/>
                  <a:pt x="11011480" y="306327"/>
                  <a:pt x="10998405" y="311956"/>
                </a:cubicBezTo>
                <a:cubicBezTo>
                  <a:pt x="10974302" y="321606"/>
                  <a:pt x="10955767" y="341512"/>
                  <a:pt x="10947854" y="366240"/>
                </a:cubicBezTo>
                <a:cubicBezTo>
                  <a:pt x="10943828" y="378451"/>
                  <a:pt x="10941668" y="391203"/>
                  <a:pt x="10941449" y="404061"/>
                </a:cubicBezTo>
                <a:cubicBezTo>
                  <a:pt x="10941909" y="417048"/>
                  <a:pt x="10944198" y="429906"/>
                  <a:pt x="10948251" y="442252"/>
                </a:cubicBezTo>
                <a:cubicBezTo>
                  <a:pt x="10952144" y="454086"/>
                  <a:pt x="10958453" y="464982"/>
                  <a:pt x="10966777" y="474251"/>
                </a:cubicBezTo>
                <a:cubicBezTo>
                  <a:pt x="10975577" y="483856"/>
                  <a:pt x="10986434" y="491348"/>
                  <a:pt x="10998537" y="496165"/>
                </a:cubicBezTo>
                <a:cubicBezTo>
                  <a:pt x="11011488" y="501459"/>
                  <a:pt x="11027201" y="504105"/>
                  <a:pt x="11045675" y="504105"/>
                </a:cubicBezTo>
                <a:cubicBezTo>
                  <a:pt x="11061055" y="504524"/>
                  <a:pt x="11076360" y="501821"/>
                  <a:pt x="11090668" y="496165"/>
                </a:cubicBezTo>
                <a:cubicBezTo>
                  <a:pt x="11114076" y="486650"/>
                  <a:pt x="11131919" y="467054"/>
                  <a:pt x="11139208" y="442861"/>
                </a:cubicBezTo>
                <a:cubicBezTo>
                  <a:pt x="11143133" y="430281"/>
                  <a:pt x="11145357" y="417231"/>
                  <a:pt x="11145825" y="404061"/>
                </a:cubicBezTo>
                <a:cubicBezTo>
                  <a:pt x="11145333" y="391195"/>
                  <a:pt x="11143036" y="378465"/>
                  <a:pt x="11138997" y="366240"/>
                </a:cubicBezTo>
                <a:cubicBezTo>
                  <a:pt x="11135156" y="354494"/>
                  <a:pt x="11129019" y="343626"/>
                  <a:pt x="11120946" y="334268"/>
                </a:cubicBezTo>
                <a:cubicBezTo>
                  <a:pt x="11112519" y="324721"/>
                  <a:pt x="11102128" y="317109"/>
                  <a:pt x="11090483" y="311956"/>
                </a:cubicBezTo>
                <a:lnTo>
                  <a:pt x="11090457" y="311956"/>
                </a:lnTo>
                <a:cubicBezTo>
                  <a:pt x="11078142" y="306311"/>
                  <a:pt x="11063230" y="303487"/>
                  <a:pt x="11045728" y="303487"/>
                </a:cubicBezTo>
                <a:close/>
                <a:moveTo>
                  <a:pt x="11277762" y="303487"/>
                </a:moveTo>
                <a:cubicBezTo>
                  <a:pt x="11261718" y="303112"/>
                  <a:pt x="11245729" y="305493"/>
                  <a:pt x="11230492" y="310527"/>
                </a:cubicBezTo>
                <a:cubicBezTo>
                  <a:pt x="11218452" y="314616"/>
                  <a:pt x="11207564" y="321521"/>
                  <a:pt x="11198732" y="330667"/>
                </a:cubicBezTo>
                <a:cubicBezTo>
                  <a:pt x="11190368" y="339720"/>
                  <a:pt x="11184114" y="350512"/>
                  <a:pt x="11180417" y="362269"/>
                </a:cubicBezTo>
                <a:cubicBezTo>
                  <a:pt x="11176203" y="375830"/>
                  <a:pt x="11173903" y="389917"/>
                  <a:pt x="11173589" y="404113"/>
                </a:cubicBezTo>
                <a:lnTo>
                  <a:pt x="11173589" y="585622"/>
                </a:lnTo>
                <a:lnTo>
                  <a:pt x="11219614" y="585622"/>
                </a:lnTo>
                <a:lnTo>
                  <a:pt x="11220091" y="493226"/>
                </a:lnTo>
                <a:cubicBezTo>
                  <a:pt x="11228232" y="497108"/>
                  <a:pt x="11236831" y="499944"/>
                  <a:pt x="11245684" y="501669"/>
                </a:cubicBezTo>
                <a:cubicBezTo>
                  <a:pt x="11256236" y="503685"/>
                  <a:pt x="11266966" y="504634"/>
                  <a:pt x="11277709" y="504502"/>
                </a:cubicBezTo>
                <a:cubicBezTo>
                  <a:pt x="11292991" y="504867"/>
                  <a:pt x="11308217" y="502557"/>
                  <a:pt x="11322702" y="497673"/>
                </a:cubicBezTo>
                <a:cubicBezTo>
                  <a:pt x="11334358" y="493563"/>
                  <a:pt x="11344858" y="486722"/>
                  <a:pt x="11353324" y="477717"/>
                </a:cubicBezTo>
                <a:cubicBezTo>
                  <a:pt x="11361585" y="468631"/>
                  <a:pt x="11367773" y="457857"/>
                  <a:pt x="11371454" y="446142"/>
                </a:cubicBezTo>
                <a:cubicBezTo>
                  <a:pt x="11375673" y="432527"/>
                  <a:pt x="11377962" y="418390"/>
                  <a:pt x="11378256" y="404140"/>
                </a:cubicBezTo>
                <a:cubicBezTo>
                  <a:pt x="11377944" y="389930"/>
                  <a:pt x="11375636" y="375835"/>
                  <a:pt x="11371401" y="362269"/>
                </a:cubicBezTo>
                <a:cubicBezTo>
                  <a:pt x="11367736" y="350544"/>
                  <a:pt x="11361558" y="339758"/>
                  <a:pt x="11353298" y="330667"/>
                </a:cubicBezTo>
                <a:cubicBezTo>
                  <a:pt x="11344834" y="321659"/>
                  <a:pt x="11334372" y="314759"/>
                  <a:pt x="11322755" y="310527"/>
                </a:cubicBezTo>
                <a:cubicBezTo>
                  <a:pt x="11308302" y="305498"/>
                  <a:pt x="11293060" y="303112"/>
                  <a:pt x="11277762" y="303487"/>
                </a:cubicBezTo>
                <a:close/>
                <a:moveTo>
                  <a:pt x="10522162" y="303486"/>
                </a:moveTo>
                <a:cubicBezTo>
                  <a:pt x="10506861" y="303089"/>
                  <a:pt x="10491616" y="305476"/>
                  <a:pt x="10477168" y="310526"/>
                </a:cubicBezTo>
                <a:cubicBezTo>
                  <a:pt x="10465570" y="314753"/>
                  <a:pt x="10455127" y="321642"/>
                  <a:pt x="10446678" y="330641"/>
                </a:cubicBezTo>
                <a:cubicBezTo>
                  <a:pt x="10438434" y="339727"/>
                  <a:pt x="10432275" y="350502"/>
                  <a:pt x="10428628" y="362216"/>
                </a:cubicBezTo>
                <a:cubicBezTo>
                  <a:pt x="10424401" y="375775"/>
                  <a:pt x="10422101" y="389861"/>
                  <a:pt x="10421800" y="404060"/>
                </a:cubicBezTo>
                <a:cubicBezTo>
                  <a:pt x="10422104" y="418252"/>
                  <a:pt x="10424404" y="432327"/>
                  <a:pt x="10428628" y="445878"/>
                </a:cubicBezTo>
                <a:cubicBezTo>
                  <a:pt x="10432288" y="457589"/>
                  <a:pt x="10438458" y="468364"/>
                  <a:pt x="10446705" y="477453"/>
                </a:cubicBezTo>
                <a:cubicBezTo>
                  <a:pt x="10455129" y="486430"/>
                  <a:pt x="10465586" y="493256"/>
                  <a:pt x="10477194" y="497356"/>
                </a:cubicBezTo>
                <a:cubicBezTo>
                  <a:pt x="10491672" y="502265"/>
                  <a:pt x="10506906" y="504579"/>
                  <a:pt x="10522188" y="504184"/>
                </a:cubicBezTo>
                <a:cubicBezTo>
                  <a:pt x="10527807" y="504227"/>
                  <a:pt x="10533407" y="503570"/>
                  <a:pt x="10538862" y="502226"/>
                </a:cubicBezTo>
                <a:cubicBezTo>
                  <a:pt x="10544092" y="500908"/>
                  <a:pt x="10549047" y="498677"/>
                  <a:pt x="10553498" y="495635"/>
                </a:cubicBezTo>
                <a:cubicBezTo>
                  <a:pt x="10558553" y="492062"/>
                  <a:pt x="10563079" y="487793"/>
                  <a:pt x="10566943" y="482958"/>
                </a:cubicBezTo>
                <a:cubicBezTo>
                  <a:pt x="10572062" y="476556"/>
                  <a:pt x="10576572" y="469687"/>
                  <a:pt x="10580415" y="462446"/>
                </a:cubicBezTo>
                <a:lnTo>
                  <a:pt x="10579647" y="502649"/>
                </a:lnTo>
                <a:lnTo>
                  <a:pt x="10579647" y="503867"/>
                </a:lnTo>
                <a:lnTo>
                  <a:pt x="10626361" y="503867"/>
                </a:lnTo>
                <a:lnTo>
                  <a:pt x="10626361" y="503787"/>
                </a:lnTo>
                <a:lnTo>
                  <a:pt x="10626361" y="403796"/>
                </a:lnTo>
                <a:cubicBezTo>
                  <a:pt x="10626065" y="389652"/>
                  <a:pt x="10623783" y="375619"/>
                  <a:pt x="10619586" y="362110"/>
                </a:cubicBezTo>
                <a:cubicBezTo>
                  <a:pt x="10612204" y="337763"/>
                  <a:pt x="10593450" y="318525"/>
                  <a:pt x="10569299" y="310526"/>
                </a:cubicBezTo>
                <a:cubicBezTo>
                  <a:pt x="10554107" y="305490"/>
                  <a:pt x="10538161" y="303110"/>
                  <a:pt x="10522162" y="303486"/>
                </a:cubicBezTo>
                <a:close/>
                <a:moveTo>
                  <a:pt x="9944604" y="303381"/>
                </a:moveTo>
                <a:cubicBezTo>
                  <a:pt x="9935497" y="303338"/>
                  <a:pt x="9926425" y="304524"/>
                  <a:pt x="9917634" y="306901"/>
                </a:cubicBezTo>
                <a:cubicBezTo>
                  <a:pt x="9909488" y="309029"/>
                  <a:pt x="9901764" y="312528"/>
                  <a:pt x="9894793" y="317249"/>
                </a:cubicBezTo>
                <a:cubicBezTo>
                  <a:pt x="9888349" y="321553"/>
                  <a:pt x="9882928" y="327217"/>
                  <a:pt x="9878913" y="333844"/>
                </a:cubicBezTo>
                <a:cubicBezTo>
                  <a:pt x="9874989" y="340445"/>
                  <a:pt x="9872965" y="348001"/>
                  <a:pt x="9873064" y="355679"/>
                </a:cubicBezTo>
                <a:cubicBezTo>
                  <a:pt x="9872791" y="364154"/>
                  <a:pt x="9874676" y="372560"/>
                  <a:pt x="9878543" y="380108"/>
                </a:cubicBezTo>
                <a:cubicBezTo>
                  <a:pt x="9882085" y="386630"/>
                  <a:pt x="9886943" y="392341"/>
                  <a:pt x="9892808" y="396888"/>
                </a:cubicBezTo>
                <a:cubicBezTo>
                  <a:pt x="9898873" y="401565"/>
                  <a:pt x="9905519" y="405434"/>
                  <a:pt x="9912579" y="408401"/>
                </a:cubicBezTo>
                <a:cubicBezTo>
                  <a:pt x="9919884" y="411543"/>
                  <a:pt x="9927321" y="414409"/>
                  <a:pt x="9934890" y="417003"/>
                </a:cubicBezTo>
                <a:cubicBezTo>
                  <a:pt x="9940739" y="419094"/>
                  <a:pt x="9946033" y="421158"/>
                  <a:pt x="9951326" y="423249"/>
                </a:cubicBezTo>
                <a:cubicBezTo>
                  <a:pt x="9956193" y="425157"/>
                  <a:pt x="9960843" y="427579"/>
                  <a:pt x="9965195" y="430475"/>
                </a:cubicBezTo>
                <a:cubicBezTo>
                  <a:pt x="9968998" y="432981"/>
                  <a:pt x="9972314" y="436154"/>
                  <a:pt x="9974988" y="439844"/>
                </a:cubicBezTo>
                <a:cubicBezTo>
                  <a:pt x="9977502" y="443449"/>
                  <a:pt x="9978809" y="447757"/>
                  <a:pt x="9978719" y="452151"/>
                </a:cubicBezTo>
                <a:cubicBezTo>
                  <a:pt x="9978820" y="456939"/>
                  <a:pt x="9977602" y="461663"/>
                  <a:pt x="9975199" y="465808"/>
                </a:cubicBezTo>
                <a:cubicBezTo>
                  <a:pt x="9972735" y="469833"/>
                  <a:pt x="9969384" y="473245"/>
                  <a:pt x="9965407" y="475786"/>
                </a:cubicBezTo>
                <a:cubicBezTo>
                  <a:pt x="9961007" y="478618"/>
                  <a:pt x="9956182" y="480727"/>
                  <a:pt x="9951114" y="482032"/>
                </a:cubicBezTo>
                <a:cubicBezTo>
                  <a:pt x="9945536" y="483506"/>
                  <a:pt x="9939787" y="484237"/>
                  <a:pt x="9934017" y="484202"/>
                </a:cubicBezTo>
                <a:cubicBezTo>
                  <a:pt x="9923075" y="484869"/>
                  <a:pt x="9912093" y="484086"/>
                  <a:pt x="9901357" y="481873"/>
                </a:cubicBezTo>
                <a:cubicBezTo>
                  <a:pt x="9891127" y="479354"/>
                  <a:pt x="9881489" y="474857"/>
                  <a:pt x="9872985" y="468640"/>
                </a:cubicBezTo>
                <a:lnTo>
                  <a:pt x="9876505" y="495292"/>
                </a:lnTo>
                <a:cubicBezTo>
                  <a:pt x="9886776" y="498378"/>
                  <a:pt x="9897283" y="500617"/>
                  <a:pt x="9907921" y="501988"/>
                </a:cubicBezTo>
                <a:cubicBezTo>
                  <a:pt x="9918216" y="503311"/>
                  <a:pt x="9928300" y="504079"/>
                  <a:pt x="9938199" y="504370"/>
                </a:cubicBezTo>
                <a:cubicBezTo>
                  <a:pt x="9947285" y="504306"/>
                  <a:pt x="9956331" y="503153"/>
                  <a:pt x="9965142" y="500929"/>
                </a:cubicBezTo>
                <a:cubicBezTo>
                  <a:pt x="9973868" y="498891"/>
                  <a:pt x="9982181" y="495382"/>
                  <a:pt x="9989730" y="490554"/>
                </a:cubicBezTo>
                <a:cubicBezTo>
                  <a:pt x="9996971" y="485933"/>
                  <a:pt x="10003056" y="479714"/>
                  <a:pt x="10007515" y="472372"/>
                </a:cubicBezTo>
                <a:cubicBezTo>
                  <a:pt x="10012224" y="464363"/>
                  <a:pt x="10014590" y="455192"/>
                  <a:pt x="10014344" y="445905"/>
                </a:cubicBezTo>
                <a:cubicBezTo>
                  <a:pt x="10014584" y="437798"/>
                  <a:pt x="10012705" y="429771"/>
                  <a:pt x="10008891" y="422614"/>
                </a:cubicBezTo>
                <a:cubicBezTo>
                  <a:pt x="10005263" y="416259"/>
                  <a:pt x="10000425" y="410675"/>
                  <a:pt x="9994652" y="406178"/>
                </a:cubicBezTo>
                <a:cubicBezTo>
                  <a:pt x="9988594" y="401491"/>
                  <a:pt x="9981991" y="397555"/>
                  <a:pt x="9974988" y="394453"/>
                </a:cubicBezTo>
                <a:cubicBezTo>
                  <a:pt x="9967683" y="391190"/>
                  <a:pt x="9960404" y="388128"/>
                  <a:pt x="9953152" y="385269"/>
                </a:cubicBezTo>
                <a:lnTo>
                  <a:pt x="9936637" y="378467"/>
                </a:lnTo>
                <a:cubicBezTo>
                  <a:pt x="9931645" y="376432"/>
                  <a:pt x="9926881" y="373878"/>
                  <a:pt x="9922424" y="370845"/>
                </a:cubicBezTo>
                <a:cubicBezTo>
                  <a:pt x="9918599" y="368299"/>
                  <a:pt x="9915234" y="365123"/>
                  <a:pt x="9912473" y="361449"/>
                </a:cubicBezTo>
                <a:cubicBezTo>
                  <a:pt x="9909962" y="357913"/>
                  <a:pt x="9908662" y="353662"/>
                  <a:pt x="9908768" y="349327"/>
                </a:cubicBezTo>
                <a:cubicBezTo>
                  <a:pt x="9908671" y="345257"/>
                  <a:pt x="9909877" y="341260"/>
                  <a:pt x="9912208" y="337920"/>
                </a:cubicBezTo>
                <a:cubicBezTo>
                  <a:pt x="9914608" y="334596"/>
                  <a:pt x="9917661" y="331793"/>
                  <a:pt x="9921181" y="329689"/>
                </a:cubicBezTo>
                <a:cubicBezTo>
                  <a:pt x="9925152" y="327309"/>
                  <a:pt x="9929463" y="325552"/>
                  <a:pt x="9933964" y="324475"/>
                </a:cubicBezTo>
                <a:cubicBezTo>
                  <a:pt x="9938754" y="323300"/>
                  <a:pt x="9943669" y="322712"/>
                  <a:pt x="9948600" y="322728"/>
                </a:cubicBezTo>
                <a:cubicBezTo>
                  <a:pt x="9956076" y="323334"/>
                  <a:pt x="9963504" y="324438"/>
                  <a:pt x="9970832" y="326036"/>
                </a:cubicBezTo>
                <a:cubicBezTo>
                  <a:pt x="9976451" y="327272"/>
                  <a:pt x="9981938" y="329043"/>
                  <a:pt x="9987215" y="331330"/>
                </a:cubicBezTo>
                <a:cubicBezTo>
                  <a:pt x="9991482" y="333209"/>
                  <a:pt x="9995589" y="335432"/>
                  <a:pt x="9999496" y="337973"/>
                </a:cubicBezTo>
                <a:cubicBezTo>
                  <a:pt x="10002989" y="340328"/>
                  <a:pt x="10006298" y="342658"/>
                  <a:pt x="10009447" y="345013"/>
                </a:cubicBezTo>
                <a:cubicBezTo>
                  <a:pt x="10009447" y="341096"/>
                  <a:pt x="10009633" y="337258"/>
                  <a:pt x="10009633" y="333474"/>
                </a:cubicBezTo>
                <a:cubicBezTo>
                  <a:pt x="10009717" y="328972"/>
                  <a:pt x="10009392" y="324470"/>
                  <a:pt x="10008653" y="320028"/>
                </a:cubicBezTo>
                <a:cubicBezTo>
                  <a:pt x="10003447" y="316940"/>
                  <a:pt x="9998630" y="314293"/>
                  <a:pt x="9994202" y="312088"/>
                </a:cubicBezTo>
                <a:cubicBezTo>
                  <a:pt x="9989703" y="309865"/>
                  <a:pt x="9984995" y="308092"/>
                  <a:pt x="9980149" y="306795"/>
                </a:cubicBezTo>
                <a:cubicBezTo>
                  <a:pt x="9974884" y="305477"/>
                  <a:pt x="9969519" y="304590"/>
                  <a:pt x="9964110" y="304148"/>
                </a:cubicBezTo>
                <a:cubicBezTo>
                  <a:pt x="9958393" y="303637"/>
                  <a:pt x="9951891" y="303381"/>
                  <a:pt x="9944604" y="303381"/>
                </a:cubicBezTo>
                <a:close/>
                <a:moveTo>
                  <a:pt x="11536104" y="303221"/>
                </a:moveTo>
                <a:lnTo>
                  <a:pt x="11536104" y="500584"/>
                </a:lnTo>
                <a:lnTo>
                  <a:pt x="11580833" y="500584"/>
                </a:lnTo>
                <a:lnTo>
                  <a:pt x="11580833" y="303221"/>
                </a:lnTo>
                <a:close/>
                <a:moveTo>
                  <a:pt x="11557648" y="207040"/>
                </a:moveTo>
                <a:cubicBezTo>
                  <a:pt x="11549867" y="206872"/>
                  <a:pt x="11542382" y="210018"/>
                  <a:pt x="11537057" y="215695"/>
                </a:cubicBezTo>
                <a:lnTo>
                  <a:pt x="11537030" y="215642"/>
                </a:lnTo>
                <a:cubicBezTo>
                  <a:pt x="11525859" y="227260"/>
                  <a:pt x="11525859" y="245629"/>
                  <a:pt x="11537030" y="257248"/>
                </a:cubicBezTo>
                <a:cubicBezTo>
                  <a:pt x="11542353" y="262877"/>
                  <a:pt x="11549795" y="266008"/>
                  <a:pt x="11557542" y="265876"/>
                </a:cubicBezTo>
                <a:cubicBezTo>
                  <a:pt x="11561110" y="265825"/>
                  <a:pt x="11564627" y="265022"/>
                  <a:pt x="11567864" y="263520"/>
                </a:cubicBezTo>
                <a:cubicBezTo>
                  <a:pt x="11571355" y="261940"/>
                  <a:pt x="11574542" y="259763"/>
                  <a:pt x="11577286" y="257089"/>
                </a:cubicBezTo>
                <a:cubicBezTo>
                  <a:pt x="11580121" y="254393"/>
                  <a:pt x="11582434" y="251199"/>
                  <a:pt x="11584115" y="247667"/>
                </a:cubicBezTo>
                <a:cubicBezTo>
                  <a:pt x="11585835" y="244194"/>
                  <a:pt x="11586740" y="240373"/>
                  <a:pt x="11586761" y="236498"/>
                </a:cubicBezTo>
                <a:cubicBezTo>
                  <a:pt x="11586923" y="228698"/>
                  <a:pt x="11583871" y="221175"/>
                  <a:pt x="11578318" y="215695"/>
                </a:cubicBezTo>
                <a:cubicBezTo>
                  <a:pt x="11572927" y="210069"/>
                  <a:pt x="11565440" y="206935"/>
                  <a:pt x="11557648" y="207040"/>
                </a:cubicBezTo>
                <a:close/>
                <a:moveTo>
                  <a:pt x="10843600" y="206645"/>
                </a:moveTo>
                <a:lnTo>
                  <a:pt x="10843600" y="303434"/>
                </a:lnTo>
                <a:lnTo>
                  <a:pt x="10797892" y="303434"/>
                </a:lnTo>
                <a:cubicBezTo>
                  <a:pt x="10795007" y="303196"/>
                  <a:pt x="10790905" y="303434"/>
                  <a:pt x="10787808" y="303434"/>
                </a:cubicBezTo>
                <a:lnTo>
                  <a:pt x="10779207" y="303434"/>
                </a:lnTo>
                <a:cubicBezTo>
                  <a:pt x="10741941" y="303434"/>
                  <a:pt x="10711187" y="314179"/>
                  <a:pt x="10691602" y="332547"/>
                </a:cubicBezTo>
                <a:cubicBezTo>
                  <a:pt x="10672016" y="350915"/>
                  <a:pt x="10662224" y="375927"/>
                  <a:pt x="10662224" y="407634"/>
                </a:cubicBezTo>
                <a:lnTo>
                  <a:pt x="10662224" y="500824"/>
                </a:lnTo>
                <a:lnTo>
                  <a:pt x="10706899" y="500824"/>
                </a:lnTo>
                <a:lnTo>
                  <a:pt x="10706899" y="391807"/>
                </a:lnTo>
                <a:cubicBezTo>
                  <a:pt x="10706537" y="380635"/>
                  <a:pt x="10708604" y="369519"/>
                  <a:pt x="10712960" y="359226"/>
                </a:cubicBezTo>
                <a:cubicBezTo>
                  <a:pt x="10716983" y="350492"/>
                  <a:pt x="10725135" y="342737"/>
                  <a:pt x="10731646" y="337523"/>
                </a:cubicBezTo>
                <a:cubicBezTo>
                  <a:pt x="10738157" y="332309"/>
                  <a:pt x="10745726" y="330192"/>
                  <a:pt x="10753799" y="327995"/>
                </a:cubicBezTo>
                <a:cubicBezTo>
                  <a:pt x="10761675" y="325796"/>
                  <a:pt x="10769840" y="324806"/>
                  <a:pt x="10778016" y="325057"/>
                </a:cubicBezTo>
                <a:cubicBezTo>
                  <a:pt x="10781139" y="325057"/>
                  <a:pt x="10784394" y="325057"/>
                  <a:pt x="10787782" y="325322"/>
                </a:cubicBezTo>
                <a:cubicBezTo>
                  <a:pt x="10791170" y="325587"/>
                  <a:pt x="10796913" y="326063"/>
                  <a:pt x="10801571" y="326487"/>
                </a:cubicBezTo>
                <a:cubicBezTo>
                  <a:pt x="10805144" y="326831"/>
                  <a:pt x="10814302" y="326831"/>
                  <a:pt x="10814302" y="326831"/>
                </a:cubicBezTo>
                <a:lnTo>
                  <a:pt x="10843600" y="326513"/>
                </a:lnTo>
                <a:lnTo>
                  <a:pt x="10843600" y="500691"/>
                </a:lnTo>
                <a:lnTo>
                  <a:pt x="10886794" y="500691"/>
                </a:lnTo>
                <a:lnTo>
                  <a:pt x="10886794" y="326513"/>
                </a:lnTo>
                <a:lnTo>
                  <a:pt x="10932132" y="326513"/>
                </a:lnTo>
                <a:lnTo>
                  <a:pt x="10932132" y="303434"/>
                </a:lnTo>
                <a:lnTo>
                  <a:pt x="10886794" y="303434"/>
                </a:lnTo>
                <a:lnTo>
                  <a:pt x="10886794" y="206645"/>
                </a:lnTo>
                <a:close/>
                <a:moveTo>
                  <a:pt x="11422733" y="206374"/>
                </a:moveTo>
                <a:lnTo>
                  <a:pt x="11422733" y="303269"/>
                </a:lnTo>
                <a:lnTo>
                  <a:pt x="11376945" y="303269"/>
                </a:lnTo>
                <a:lnTo>
                  <a:pt x="11376945" y="326375"/>
                </a:lnTo>
                <a:lnTo>
                  <a:pt x="11422733" y="326375"/>
                </a:lnTo>
                <a:lnTo>
                  <a:pt x="11422733" y="500765"/>
                </a:lnTo>
                <a:lnTo>
                  <a:pt x="11465953" y="500765"/>
                </a:lnTo>
                <a:lnTo>
                  <a:pt x="11465953" y="326375"/>
                </a:lnTo>
                <a:lnTo>
                  <a:pt x="11511370" y="326375"/>
                </a:lnTo>
                <a:lnTo>
                  <a:pt x="11511370" y="303269"/>
                </a:lnTo>
                <a:lnTo>
                  <a:pt x="11465953" y="303269"/>
                </a:lnTo>
                <a:lnTo>
                  <a:pt x="11465953" y="206374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73B0BE-FFB4-4E13-B149-CB754F699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236" y="4749673"/>
            <a:ext cx="1418658" cy="460502"/>
          </a:xfrm>
          <a:custGeom>
            <a:avLst/>
            <a:gdLst>
              <a:gd name="connsiteX0" fmla="*/ 0 w 11037887"/>
              <a:gd name="connsiteY0" fmla="*/ 0 h 741892"/>
              <a:gd name="connsiteX1" fmla="*/ 11037887 w 11037887"/>
              <a:gd name="connsiteY1" fmla="*/ 0 h 741892"/>
              <a:gd name="connsiteX2" fmla="*/ 11037887 w 11037887"/>
              <a:gd name="connsiteY2" fmla="*/ 741892 h 741892"/>
              <a:gd name="connsiteX3" fmla="*/ 0 w 11037887"/>
              <a:gd name="connsiteY3" fmla="*/ 741892 h 741892"/>
              <a:gd name="connsiteX4" fmla="*/ 0 w 11037887"/>
              <a:gd name="connsiteY4" fmla="*/ 0 h 741892"/>
              <a:gd name="connsiteX0" fmla="*/ -919787 w 11037887"/>
              <a:gd name="connsiteY0" fmla="*/ 139105 h 741892"/>
              <a:gd name="connsiteX1" fmla="*/ -1839685 w 11037887"/>
              <a:gd name="connsiteY1" fmla="*/ 139105 h 741892"/>
              <a:gd name="connsiteX2" fmla="*/ -5151051 w 11037887"/>
              <a:gd name="connsiteY2" fmla="*/ 834629 h 741892"/>
              <a:gd name="connsiteX0" fmla="*/ 5151051 w 16188938"/>
              <a:gd name="connsiteY0" fmla="*/ 0 h 834629"/>
              <a:gd name="connsiteX1" fmla="*/ 16188938 w 16188938"/>
              <a:gd name="connsiteY1" fmla="*/ 0 h 834629"/>
              <a:gd name="connsiteX2" fmla="*/ 16188938 w 16188938"/>
              <a:gd name="connsiteY2" fmla="*/ 741892 h 834629"/>
              <a:gd name="connsiteX3" fmla="*/ 5151051 w 16188938"/>
              <a:gd name="connsiteY3" fmla="*/ 741892 h 834629"/>
              <a:gd name="connsiteX4" fmla="*/ 5151051 w 16188938"/>
              <a:gd name="connsiteY4" fmla="*/ 0 h 834629"/>
              <a:gd name="connsiteX0" fmla="*/ 3311366 w 16188938"/>
              <a:gd name="connsiteY0" fmla="*/ 139105 h 834629"/>
              <a:gd name="connsiteX1" fmla="*/ 0 w 16188938"/>
              <a:gd name="connsiteY1" fmla="*/ 834629 h 834629"/>
              <a:gd name="connsiteX0" fmla="*/ 5151051 w 16188938"/>
              <a:gd name="connsiteY0" fmla="*/ 0 h 834629"/>
              <a:gd name="connsiteX1" fmla="*/ 16188938 w 16188938"/>
              <a:gd name="connsiteY1" fmla="*/ 0 h 834629"/>
              <a:gd name="connsiteX2" fmla="*/ 16188938 w 16188938"/>
              <a:gd name="connsiteY2" fmla="*/ 741892 h 834629"/>
              <a:gd name="connsiteX3" fmla="*/ 5151051 w 16188938"/>
              <a:gd name="connsiteY3" fmla="*/ 741892 h 834629"/>
              <a:gd name="connsiteX4" fmla="*/ 5151051 w 16188938"/>
              <a:gd name="connsiteY4" fmla="*/ 0 h 834629"/>
              <a:gd name="connsiteX0" fmla="*/ 8652623 w 16188938"/>
              <a:gd name="connsiteY0" fmla="*/ 763219 h 834629"/>
              <a:gd name="connsiteX1" fmla="*/ 0 w 16188938"/>
              <a:gd name="connsiteY1" fmla="*/ 834629 h 834629"/>
              <a:gd name="connsiteX0" fmla="*/ 0 w 11037887"/>
              <a:gd name="connsiteY0" fmla="*/ 0 h 776572"/>
              <a:gd name="connsiteX1" fmla="*/ 11037887 w 11037887"/>
              <a:gd name="connsiteY1" fmla="*/ 0 h 776572"/>
              <a:gd name="connsiteX2" fmla="*/ 11037887 w 11037887"/>
              <a:gd name="connsiteY2" fmla="*/ 741892 h 776572"/>
              <a:gd name="connsiteX3" fmla="*/ 0 w 11037887"/>
              <a:gd name="connsiteY3" fmla="*/ 741892 h 776572"/>
              <a:gd name="connsiteX4" fmla="*/ 0 w 11037887"/>
              <a:gd name="connsiteY4" fmla="*/ 0 h 776572"/>
              <a:gd name="connsiteX0" fmla="*/ 3501572 w 11037887"/>
              <a:gd name="connsiteY0" fmla="*/ 763219 h 776572"/>
              <a:gd name="connsiteX1" fmla="*/ 30549 w 11037887"/>
              <a:gd name="connsiteY1" fmla="*/ 776572 h 776572"/>
              <a:gd name="connsiteX0" fmla="*/ 26601 w 11064488"/>
              <a:gd name="connsiteY0" fmla="*/ 0 h 776572"/>
              <a:gd name="connsiteX1" fmla="*/ 11064488 w 11064488"/>
              <a:gd name="connsiteY1" fmla="*/ 0 h 776572"/>
              <a:gd name="connsiteX2" fmla="*/ 11064488 w 11064488"/>
              <a:gd name="connsiteY2" fmla="*/ 741892 h 776572"/>
              <a:gd name="connsiteX3" fmla="*/ 26601 w 11064488"/>
              <a:gd name="connsiteY3" fmla="*/ 741892 h 776572"/>
              <a:gd name="connsiteX4" fmla="*/ 26601 w 11064488"/>
              <a:gd name="connsiteY4" fmla="*/ 0 h 776572"/>
              <a:gd name="connsiteX0" fmla="*/ 3528173 w 11064488"/>
              <a:gd name="connsiteY0" fmla="*/ 763219 h 776572"/>
              <a:gd name="connsiteX1" fmla="*/ 0 w 11064488"/>
              <a:gd name="connsiteY1" fmla="*/ 776572 h 776572"/>
              <a:gd name="connsiteX0" fmla="*/ 1201 w 11039088"/>
              <a:gd name="connsiteY0" fmla="*/ 0 h 763219"/>
              <a:gd name="connsiteX1" fmla="*/ 11039088 w 11039088"/>
              <a:gd name="connsiteY1" fmla="*/ 0 h 763219"/>
              <a:gd name="connsiteX2" fmla="*/ 11039088 w 11039088"/>
              <a:gd name="connsiteY2" fmla="*/ 741892 h 763219"/>
              <a:gd name="connsiteX3" fmla="*/ 1201 w 11039088"/>
              <a:gd name="connsiteY3" fmla="*/ 741892 h 763219"/>
              <a:gd name="connsiteX4" fmla="*/ 1201 w 11039088"/>
              <a:gd name="connsiteY4" fmla="*/ 0 h 763219"/>
              <a:gd name="connsiteX0" fmla="*/ 3502773 w 11039088"/>
              <a:gd name="connsiteY0" fmla="*/ 763219 h 763219"/>
              <a:gd name="connsiteX1" fmla="*/ 0 w 11039088"/>
              <a:gd name="connsiteY1" fmla="*/ 741647 h 763219"/>
              <a:gd name="connsiteX0" fmla="*/ 1201 w 11039088"/>
              <a:gd name="connsiteY0" fmla="*/ 0 h 744169"/>
              <a:gd name="connsiteX1" fmla="*/ 11039088 w 11039088"/>
              <a:gd name="connsiteY1" fmla="*/ 0 h 744169"/>
              <a:gd name="connsiteX2" fmla="*/ 11039088 w 11039088"/>
              <a:gd name="connsiteY2" fmla="*/ 741892 h 744169"/>
              <a:gd name="connsiteX3" fmla="*/ 1201 w 11039088"/>
              <a:gd name="connsiteY3" fmla="*/ 741892 h 744169"/>
              <a:gd name="connsiteX4" fmla="*/ 1201 w 11039088"/>
              <a:gd name="connsiteY4" fmla="*/ 0 h 744169"/>
              <a:gd name="connsiteX0" fmla="*/ 3507535 w 11039088"/>
              <a:gd name="connsiteY0" fmla="*/ 744169 h 744169"/>
              <a:gd name="connsiteX1" fmla="*/ 0 w 11039088"/>
              <a:gd name="connsiteY1" fmla="*/ 741647 h 744169"/>
              <a:gd name="connsiteX0" fmla="*/ 1201 w 11039088"/>
              <a:gd name="connsiteY0" fmla="*/ 0 h 741893"/>
              <a:gd name="connsiteX1" fmla="*/ 11039088 w 11039088"/>
              <a:gd name="connsiteY1" fmla="*/ 0 h 741893"/>
              <a:gd name="connsiteX2" fmla="*/ 11039088 w 11039088"/>
              <a:gd name="connsiteY2" fmla="*/ 741892 h 741893"/>
              <a:gd name="connsiteX3" fmla="*/ 1201 w 11039088"/>
              <a:gd name="connsiteY3" fmla="*/ 741892 h 741893"/>
              <a:gd name="connsiteX4" fmla="*/ 1201 w 11039088"/>
              <a:gd name="connsiteY4" fmla="*/ 0 h 741893"/>
              <a:gd name="connsiteX0" fmla="*/ 10993400 w 11039088"/>
              <a:gd name="connsiteY0" fmla="*/ 735307 h 741893"/>
              <a:gd name="connsiteX1" fmla="*/ 0 w 11039088"/>
              <a:gd name="connsiteY1" fmla="*/ 741647 h 741893"/>
              <a:gd name="connsiteX0" fmla="*/ 1201 w 11048990"/>
              <a:gd name="connsiteY0" fmla="*/ 0 h 741892"/>
              <a:gd name="connsiteX1" fmla="*/ 11039088 w 11048990"/>
              <a:gd name="connsiteY1" fmla="*/ 0 h 741892"/>
              <a:gd name="connsiteX2" fmla="*/ 11039088 w 11048990"/>
              <a:gd name="connsiteY2" fmla="*/ 741892 h 741892"/>
              <a:gd name="connsiteX3" fmla="*/ 1201 w 11048990"/>
              <a:gd name="connsiteY3" fmla="*/ 741892 h 741892"/>
              <a:gd name="connsiteX4" fmla="*/ 1201 w 11048990"/>
              <a:gd name="connsiteY4" fmla="*/ 0 h 741892"/>
              <a:gd name="connsiteX0" fmla="*/ 11048990 w 11048990"/>
              <a:gd name="connsiteY0" fmla="*/ 731984 h 741892"/>
              <a:gd name="connsiteX1" fmla="*/ 0 w 11048990"/>
              <a:gd name="connsiteY1" fmla="*/ 741647 h 741892"/>
              <a:gd name="connsiteX0" fmla="*/ 1201 w 11039088"/>
              <a:gd name="connsiteY0" fmla="*/ 0 h 741892"/>
              <a:gd name="connsiteX1" fmla="*/ 11039088 w 11039088"/>
              <a:gd name="connsiteY1" fmla="*/ 0 h 741892"/>
              <a:gd name="connsiteX2" fmla="*/ 11039088 w 11039088"/>
              <a:gd name="connsiteY2" fmla="*/ 741892 h 741892"/>
              <a:gd name="connsiteX3" fmla="*/ 1201 w 11039088"/>
              <a:gd name="connsiteY3" fmla="*/ 741892 h 741892"/>
              <a:gd name="connsiteX4" fmla="*/ 1201 w 11039088"/>
              <a:gd name="connsiteY4" fmla="*/ 0 h 741892"/>
              <a:gd name="connsiteX0" fmla="*/ 10984136 w 11039088"/>
              <a:gd name="connsiteY0" fmla="*/ 735307 h 741892"/>
              <a:gd name="connsiteX1" fmla="*/ 0 w 11039088"/>
              <a:gd name="connsiteY1" fmla="*/ 741647 h 741892"/>
              <a:gd name="connsiteX0" fmla="*/ 1201 w 11039726"/>
              <a:gd name="connsiteY0" fmla="*/ 0 h 741892"/>
              <a:gd name="connsiteX1" fmla="*/ 11039088 w 11039726"/>
              <a:gd name="connsiteY1" fmla="*/ 0 h 741892"/>
              <a:gd name="connsiteX2" fmla="*/ 11039088 w 11039726"/>
              <a:gd name="connsiteY2" fmla="*/ 741892 h 741892"/>
              <a:gd name="connsiteX3" fmla="*/ 1201 w 11039726"/>
              <a:gd name="connsiteY3" fmla="*/ 741892 h 741892"/>
              <a:gd name="connsiteX4" fmla="*/ 1201 w 11039726"/>
              <a:gd name="connsiteY4" fmla="*/ 0 h 741892"/>
              <a:gd name="connsiteX0" fmla="*/ 11039726 w 11039726"/>
              <a:gd name="connsiteY0" fmla="*/ 735307 h 741892"/>
              <a:gd name="connsiteX1" fmla="*/ 0 w 11039726"/>
              <a:gd name="connsiteY1" fmla="*/ 741647 h 741892"/>
              <a:gd name="connsiteX0" fmla="*/ 1201 w 11039088"/>
              <a:gd name="connsiteY0" fmla="*/ 0 h 741892"/>
              <a:gd name="connsiteX1" fmla="*/ 11039088 w 11039088"/>
              <a:gd name="connsiteY1" fmla="*/ 0 h 741892"/>
              <a:gd name="connsiteX2" fmla="*/ 11039088 w 11039088"/>
              <a:gd name="connsiteY2" fmla="*/ 741892 h 741892"/>
              <a:gd name="connsiteX3" fmla="*/ 1201 w 11039088"/>
              <a:gd name="connsiteY3" fmla="*/ 741892 h 741892"/>
              <a:gd name="connsiteX4" fmla="*/ 1201 w 11039088"/>
              <a:gd name="connsiteY4" fmla="*/ 0 h 741892"/>
              <a:gd name="connsiteX0" fmla="*/ 11030458 w 11039088"/>
              <a:gd name="connsiteY0" fmla="*/ 738632 h 741892"/>
              <a:gd name="connsiteX1" fmla="*/ 0 w 11039088"/>
              <a:gd name="connsiteY1" fmla="*/ 741647 h 74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39088" h="741892" stroke="0" extrusionOk="0">
                <a:moveTo>
                  <a:pt x="1201" y="0"/>
                </a:moveTo>
                <a:lnTo>
                  <a:pt x="11039088" y="0"/>
                </a:lnTo>
                <a:lnTo>
                  <a:pt x="11039088" y="741892"/>
                </a:lnTo>
                <a:lnTo>
                  <a:pt x="1201" y="741892"/>
                </a:lnTo>
                <a:lnTo>
                  <a:pt x="1201" y="0"/>
                </a:lnTo>
                <a:close/>
              </a:path>
              <a:path w="11039088" h="741892" fill="none" extrusionOk="0">
                <a:moveTo>
                  <a:pt x="11030458" y="738632"/>
                </a:moveTo>
                <a:lnTo>
                  <a:pt x="0" y="741647"/>
                </a:lnTo>
              </a:path>
            </a:pathLst>
          </a:custGeom>
          <a:ln w="38100">
            <a:solidFill>
              <a:schemeClr val="accent2"/>
            </a:solidFill>
          </a:ln>
        </p:spPr>
        <p:txBody>
          <a:bodyPr wrap="none" bIns="72000">
            <a:spAutoFit/>
          </a:bodyPr>
          <a:lstStyle>
            <a:lvl1pPr>
              <a:tabLst>
                <a:tab pos="2695575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38" y="5277580"/>
            <a:ext cx="5516562" cy="8819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62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5B9F5464-FAA6-4320-BD61-05EB85ED4387}"/>
              </a:ext>
            </a:extLst>
          </p:cNvPr>
          <p:cNvSpPr/>
          <p:nvPr userDrawn="1"/>
        </p:nvSpPr>
        <p:spPr>
          <a:xfrm>
            <a:off x="5719111" y="1268413"/>
            <a:ext cx="1512269" cy="15122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03EA138-C68C-4479-8DA7-78B3D6FADE5D}"/>
              </a:ext>
            </a:extLst>
          </p:cNvPr>
          <p:cNvSpPr/>
          <p:nvPr userDrawn="1"/>
        </p:nvSpPr>
        <p:spPr>
          <a:xfrm>
            <a:off x="180163" y="3481208"/>
            <a:ext cx="2036327" cy="203632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37E732-775E-4E7E-808F-B34B111CDC8F}"/>
              </a:ext>
            </a:extLst>
          </p:cNvPr>
          <p:cNvSpPr/>
          <p:nvPr userDrawn="1"/>
        </p:nvSpPr>
        <p:spPr>
          <a:xfrm>
            <a:off x="10510170" y="3541623"/>
            <a:ext cx="1519906" cy="149109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85CB66-222F-4D1C-9F42-DEAA0FA9A790}"/>
              </a:ext>
            </a:extLst>
          </p:cNvPr>
          <p:cNvSpPr/>
          <p:nvPr userDrawn="1"/>
        </p:nvSpPr>
        <p:spPr>
          <a:xfrm>
            <a:off x="10043445" y="4555821"/>
            <a:ext cx="1519906" cy="149109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73B0BE-FFB4-4E13-B149-CB754F699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236" y="4749673"/>
            <a:ext cx="1418658" cy="460502"/>
          </a:xfrm>
          <a:custGeom>
            <a:avLst/>
            <a:gdLst>
              <a:gd name="connsiteX0" fmla="*/ 0 w 11037887"/>
              <a:gd name="connsiteY0" fmla="*/ 0 h 741892"/>
              <a:gd name="connsiteX1" fmla="*/ 11037887 w 11037887"/>
              <a:gd name="connsiteY1" fmla="*/ 0 h 741892"/>
              <a:gd name="connsiteX2" fmla="*/ 11037887 w 11037887"/>
              <a:gd name="connsiteY2" fmla="*/ 741892 h 741892"/>
              <a:gd name="connsiteX3" fmla="*/ 0 w 11037887"/>
              <a:gd name="connsiteY3" fmla="*/ 741892 h 741892"/>
              <a:gd name="connsiteX4" fmla="*/ 0 w 11037887"/>
              <a:gd name="connsiteY4" fmla="*/ 0 h 741892"/>
              <a:gd name="connsiteX0" fmla="*/ -919787 w 11037887"/>
              <a:gd name="connsiteY0" fmla="*/ 139105 h 741892"/>
              <a:gd name="connsiteX1" fmla="*/ -1839685 w 11037887"/>
              <a:gd name="connsiteY1" fmla="*/ 139105 h 741892"/>
              <a:gd name="connsiteX2" fmla="*/ -5151051 w 11037887"/>
              <a:gd name="connsiteY2" fmla="*/ 834629 h 741892"/>
              <a:gd name="connsiteX0" fmla="*/ 5151051 w 16188938"/>
              <a:gd name="connsiteY0" fmla="*/ 0 h 834629"/>
              <a:gd name="connsiteX1" fmla="*/ 16188938 w 16188938"/>
              <a:gd name="connsiteY1" fmla="*/ 0 h 834629"/>
              <a:gd name="connsiteX2" fmla="*/ 16188938 w 16188938"/>
              <a:gd name="connsiteY2" fmla="*/ 741892 h 834629"/>
              <a:gd name="connsiteX3" fmla="*/ 5151051 w 16188938"/>
              <a:gd name="connsiteY3" fmla="*/ 741892 h 834629"/>
              <a:gd name="connsiteX4" fmla="*/ 5151051 w 16188938"/>
              <a:gd name="connsiteY4" fmla="*/ 0 h 834629"/>
              <a:gd name="connsiteX0" fmla="*/ 3311366 w 16188938"/>
              <a:gd name="connsiteY0" fmla="*/ 139105 h 834629"/>
              <a:gd name="connsiteX1" fmla="*/ 0 w 16188938"/>
              <a:gd name="connsiteY1" fmla="*/ 834629 h 834629"/>
              <a:gd name="connsiteX0" fmla="*/ 5151051 w 16188938"/>
              <a:gd name="connsiteY0" fmla="*/ 0 h 834629"/>
              <a:gd name="connsiteX1" fmla="*/ 16188938 w 16188938"/>
              <a:gd name="connsiteY1" fmla="*/ 0 h 834629"/>
              <a:gd name="connsiteX2" fmla="*/ 16188938 w 16188938"/>
              <a:gd name="connsiteY2" fmla="*/ 741892 h 834629"/>
              <a:gd name="connsiteX3" fmla="*/ 5151051 w 16188938"/>
              <a:gd name="connsiteY3" fmla="*/ 741892 h 834629"/>
              <a:gd name="connsiteX4" fmla="*/ 5151051 w 16188938"/>
              <a:gd name="connsiteY4" fmla="*/ 0 h 834629"/>
              <a:gd name="connsiteX0" fmla="*/ 8652623 w 16188938"/>
              <a:gd name="connsiteY0" fmla="*/ 763219 h 834629"/>
              <a:gd name="connsiteX1" fmla="*/ 0 w 16188938"/>
              <a:gd name="connsiteY1" fmla="*/ 834629 h 834629"/>
              <a:gd name="connsiteX0" fmla="*/ 0 w 11037887"/>
              <a:gd name="connsiteY0" fmla="*/ 0 h 776572"/>
              <a:gd name="connsiteX1" fmla="*/ 11037887 w 11037887"/>
              <a:gd name="connsiteY1" fmla="*/ 0 h 776572"/>
              <a:gd name="connsiteX2" fmla="*/ 11037887 w 11037887"/>
              <a:gd name="connsiteY2" fmla="*/ 741892 h 776572"/>
              <a:gd name="connsiteX3" fmla="*/ 0 w 11037887"/>
              <a:gd name="connsiteY3" fmla="*/ 741892 h 776572"/>
              <a:gd name="connsiteX4" fmla="*/ 0 w 11037887"/>
              <a:gd name="connsiteY4" fmla="*/ 0 h 776572"/>
              <a:gd name="connsiteX0" fmla="*/ 3501572 w 11037887"/>
              <a:gd name="connsiteY0" fmla="*/ 763219 h 776572"/>
              <a:gd name="connsiteX1" fmla="*/ 30549 w 11037887"/>
              <a:gd name="connsiteY1" fmla="*/ 776572 h 776572"/>
              <a:gd name="connsiteX0" fmla="*/ 26601 w 11064488"/>
              <a:gd name="connsiteY0" fmla="*/ 0 h 776572"/>
              <a:gd name="connsiteX1" fmla="*/ 11064488 w 11064488"/>
              <a:gd name="connsiteY1" fmla="*/ 0 h 776572"/>
              <a:gd name="connsiteX2" fmla="*/ 11064488 w 11064488"/>
              <a:gd name="connsiteY2" fmla="*/ 741892 h 776572"/>
              <a:gd name="connsiteX3" fmla="*/ 26601 w 11064488"/>
              <a:gd name="connsiteY3" fmla="*/ 741892 h 776572"/>
              <a:gd name="connsiteX4" fmla="*/ 26601 w 11064488"/>
              <a:gd name="connsiteY4" fmla="*/ 0 h 776572"/>
              <a:gd name="connsiteX0" fmla="*/ 3528173 w 11064488"/>
              <a:gd name="connsiteY0" fmla="*/ 763219 h 776572"/>
              <a:gd name="connsiteX1" fmla="*/ 0 w 11064488"/>
              <a:gd name="connsiteY1" fmla="*/ 776572 h 776572"/>
              <a:gd name="connsiteX0" fmla="*/ 1201 w 11039088"/>
              <a:gd name="connsiteY0" fmla="*/ 0 h 763219"/>
              <a:gd name="connsiteX1" fmla="*/ 11039088 w 11039088"/>
              <a:gd name="connsiteY1" fmla="*/ 0 h 763219"/>
              <a:gd name="connsiteX2" fmla="*/ 11039088 w 11039088"/>
              <a:gd name="connsiteY2" fmla="*/ 741892 h 763219"/>
              <a:gd name="connsiteX3" fmla="*/ 1201 w 11039088"/>
              <a:gd name="connsiteY3" fmla="*/ 741892 h 763219"/>
              <a:gd name="connsiteX4" fmla="*/ 1201 w 11039088"/>
              <a:gd name="connsiteY4" fmla="*/ 0 h 763219"/>
              <a:gd name="connsiteX0" fmla="*/ 3502773 w 11039088"/>
              <a:gd name="connsiteY0" fmla="*/ 763219 h 763219"/>
              <a:gd name="connsiteX1" fmla="*/ 0 w 11039088"/>
              <a:gd name="connsiteY1" fmla="*/ 741647 h 763219"/>
              <a:gd name="connsiteX0" fmla="*/ 1201 w 11039088"/>
              <a:gd name="connsiteY0" fmla="*/ 0 h 744169"/>
              <a:gd name="connsiteX1" fmla="*/ 11039088 w 11039088"/>
              <a:gd name="connsiteY1" fmla="*/ 0 h 744169"/>
              <a:gd name="connsiteX2" fmla="*/ 11039088 w 11039088"/>
              <a:gd name="connsiteY2" fmla="*/ 741892 h 744169"/>
              <a:gd name="connsiteX3" fmla="*/ 1201 w 11039088"/>
              <a:gd name="connsiteY3" fmla="*/ 741892 h 744169"/>
              <a:gd name="connsiteX4" fmla="*/ 1201 w 11039088"/>
              <a:gd name="connsiteY4" fmla="*/ 0 h 744169"/>
              <a:gd name="connsiteX0" fmla="*/ 3507535 w 11039088"/>
              <a:gd name="connsiteY0" fmla="*/ 744169 h 744169"/>
              <a:gd name="connsiteX1" fmla="*/ 0 w 11039088"/>
              <a:gd name="connsiteY1" fmla="*/ 741647 h 744169"/>
              <a:gd name="connsiteX0" fmla="*/ 1201 w 11039088"/>
              <a:gd name="connsiteY0" fmla="*/ 0 h 741893"/>
              <a:gd name="connsiteX1" fmla="*/ 11039088 w 11039088"/>
              <a:gd name="connsiteY1" fmla="*/ 0 h 741893"/>
              <a:gd name="connsiteX2" fmla="*/ 11039088 w 11039088"/>
              <a:gd name="connsiteY2" fmla="*/ 741892 h 741893"/>
              <a:gd name="connsiteX3" fmla="*/ 1201 w 11039088"/>
              <a:gd name="connsiteY3" fmla="*/ 741892 h 741893"/>
              <a:gd name="connsiteX4" fmla="*/ 1201 w 11039088"/>
              <a:gd name="connsiteY4" fmla="*/ 0 h 741893"/>
              <a:gd name="connsiteX0" fmla="*/ 10993400 w 11039088"/>
              <a:gd name="connsiteY0" fmla="*/ 735307 h 741893"/>
              <a:gd name="connsiteX1" fmla="*/ 0 w 11039088"/>
              <a:gd name="connsiteY1" fmla="*/ 741647 h 741893"/>
              <a:gd name="connsiteX0" fmla="*/ 1201 w 11048990"/>
              <a:gd name="connsiteY0" fmla="*/ 0 h 741892"/>
              <a:gd name="connsiteX1" fmla="*/ 11039088 w 11048990"/>
              <a:gd name="connsiteY1" fmla="*/ 0 h 741892"/>
              <a:gd name="connsiteX2" fmla="*/ 11039088 w 11048990"/>
              <a:gd name="connsiteY2" fmla="*/ 741892 h 741892"/>
              <a:gd name="connsiteX3" fmla="*/ 1201 w 11048990"/>
              <a:gd name="connsiteY3" fmla="*/ 741892 h 741892"/>
              <a:gd name="connsiteX4" fmla="*/ 1201 w 11048990"/>
              <a:gd name="connsiteY4" fmla="*/ 0 h 741892"/>
              <a:gd name="connsiteX0" fmla="*/ 11048990 w 11048990"/>
              <a:gd name="connsiteY0" fmla="*/ 731984 h 741892"/>
              <a:gd name="connsiteX1" fmla="*/ 0 w 11048990"/>
              <a:gd name="connsiteY1" fmla="*/ 741647 h 741892"/>
              <a:gd name="connsiteX0" fmla="*/ 1201 w 11039088"/>
              <a:gd name="connsiteY0" fmla="*/ 0 h 741892"/>
              <a:gd name="connsiteX1" fmla="*/ 11039088 w 11039088"/>
              <a:gd name="connsiteY1" fmla="*/ 0 h 741892"/>
              <a:gd name="connsiteX2" fmla="*/ 11039088 w 11039088"/>
              <a:gd name="connsiteY2" fmla="*/ 741892 h 741892"/>
              <a:gd name="connsiteX3" fmla="*/ 1201 w 11039088"/>
              <a:gd name="connsiteY3" fmla="*/ 741892 h 741892"/>
              <a:gd name="connsiteX4" fmla="*/ 1201 w 11039088"/>
              <a:gd name="connsiteY4" fmla="*/ 0 h 741892"/>
              <a:gd name="connsiteX0" fmla="*/ 10984136 w 11039088"/>
              <a:gd name="connsiteY0" fmla="*/ 735307 h 741892"/>
              <a:gd name="connsiteX1" fmla="*/ 0 w 11039088"/>
              <a:gd name="connsiteY1" fmla="*/ 741647 h 741892"/>
              <a:gd name="connsiteX0" fmla="*/ 1201 w 11039726"/>
              <a:gd name="connsiteY0" fmla="*/ 0 h 741892"/>
              <a:gd name="connsiteX1" fmla="*/ 11039088 w 11039726"/>
              <a:gd name="connsiteY1" fmla="*/ 0 h 741892"/>
              <a:gd name="connsiteX2" fmla="*/ 11039088 w 11039726"/>
              <a:gd name="connsiteY2" fmla="*/ 741892 h 741892"/>
              <a:gd name="connsiteX3" fmla="*/ 1201 w 11039726"/>
              <a:gd name="connsiteY3" fmla="*/ 741892 h 741892"/>
              <a:gd name="connsiteX4" fmla="*/ 1201 w 11039726"/>
              <a:gd name="connsiteY4" fmla="*/ 0 h 741892"/>
              <a:gd name="connsiteX0" fmla="*/ 11039726 w 11039726"/>
              <a:gd name="connsiteY0" fmla="*/ 735307 h 741892"/>
              <a:gd name="connsiteX1" fmla="*/ 0 w 11039726"/>
              <a:gd name="connsiteY1" fmla="*/ 741647 h 741892"/>
              <a:gd name="connsiteX0" fmla="*/ 1201 w 11039088"/>
              <a:gd name="connsiteY0" fmla="*/ 0 h 741892"/>
              <a:gd name="connsiteX1" fmla="*/ 11039088 w 11039088"/>
              <a:gd name="connsiteY1" fmla="*/ 0 h 741892"/>
              <a:gd name="connsiteX2" fmla="*/ 11039088 w 11039088"/>
              <a:gd name="connsiteY2" fmla="*/ 741892 h 741892"/>
              <a:gd name="connsiteX3" fmla="*/ 1201 w 11039088"/>
              <a:gd name="connsiteY3" fmla="*/ 741892 h 741892"/>
              <a:gd name="connsiteX4" fmla="*/ 1201 w 11039088"/>
              <a:gd name="connsiteY4" fmla="*/ 0 h 741892"/>
              <a:gd name="connsiteX0" fmla="*/ 11030458 w 11039088"/>
              <a:gd name="connsiteY0" fmla="*/ 738632 h 741892"/>
              <a:gd name="connsiteX1" fmla="*/ 0 w 11039088"/>
              <a:gd name="connsiteY1" fmla="*/ 741647 h 74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39088" h="741892" stroke="0" extrusionOk="0">
                <a:moveTo>
                  <a:pt x="1201" y="0"/>
                </a:moveTo>
                <a:lnTo>
                  <a:pt x="11039088" y="0"/>
                </a:lnTo>
                <a:lnTo>
                  <a:pt x="11039088" y="741892"/>
                </a:lnTo>
                <a:lnTo>
                  <a:pt x="1201" y="741892"/>
                </a:lnTo>
                <a:lnTo>
                  <a:pt x="1201" y="0"/>
                </a:lnTo>
                <a:close/>
              </a:path>
              <a:path w="11039088" h="741892" fill="none" extrusionOk="0">
                <a:moveTo>
                  <a:pt x="11030458" y="738632"/>
                </a:moveTo>
                <a:lnTo>
                  <a:pt x="0" y="741647"/>
                </a:lnTo>
              </a:path>
            </a:pathLst>
          </a:custGeom>
          <a:ln w="38100">
            <a:solidFill>
              <a:schemeClr val="accent2"/>
            </a:solidFill>
          </a:ln>
        </p:spPr>
        <p:txBody>
          <a:bodyPr wrap="none" bIns="72000">
            <a:spAutoFit/>
          </a:bodyPr>
          <a:lstStyle>
            <a:lvl1pPr>
              <a:tabLst>
                <a:tab pos="2695575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38" y="5277580"/>
            <a:ext cx="5516563" cy="8819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11D209-974F-4D20-8A49-9DFBA55E6726}"/>
              </a:ext>
            </a:extLst>
          </p:cNvPr>
          <p:cNvGrpSpPr/>
          <p:nvPr userDrawn="1"/>
        </p:nvGrpSpPr>
        <p:grpSpPr>
          <a:xfrm>
            <a:off x="9873052" y="206375"/>
            <a:ext cx="2093120" cy="379322"/>
            <a:chOff x="9873052" y="206375"/>
            <a:chExt cx="2093120" cy="37932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374C43-9147-4829-AF25-C9AA4211DFFB}"/>
                </a:ext>
              </a:extLst>
            </p:cNvPr>
            <p:cNvSpPr/>
            <p:nvPr userDrawn="1"/>
          </p:nvSpPr>
          <p:spPr>
            <a:xfrm>
              <a:off x="9873052" y="303454"/>
              <a:ext cx="141379" cy="200990"/>
            </a:xfrm>
            <a:custGeom>
              <a:avLst/>
              <a:gdLst>
                <a:gd name="connsiteX0" fmla="*/ 78064 w 141379"/>
                <a:gd name="connsiteY0" fmla="*/ 178578 h 200990"/>
                <a:gd name="connsiteX1" fmla="*/ 92357 w 141379"/>
                <a:gd name="connsiteY1" fmla="*/ 172332 h 200990"/>
                <a:gd name="connsiteX2" fmla="*/ 102149 w 141379"/>
                <a:gd name="connsiteY2" fmla="*/ 162354 h 200990"/>
                <a:gd name="connsiteX3" fmla="*/ 105669 w 141379"/>
                <a:gd name="connsiteY3" fmla="*/ 148697 h 200990"/>
                <a:gd name="connsiteX4" fmla="*/ 101938 w 141379"/>
                <a:gd name="connsiteY4" fmla="*/ 136390 h 200990"/>
                <a:gd name="connsiteX5" fmla="*/ 92145 w 141379"/>
                <a:gd name="connsiteY5" fmla="*/ 127021 h 200990"/>
                <a:gd name="connsiteX6" fmla="*/ 78276 w 141379"/>
                <a:gd name="connsiteY6" fmla="*/ 119795 h 200990"/>
                <a:gd name="connsiteX7" fmla="*/ 61840 w 141379"/>
                <a:gd name="connsiteY7" fmla="*/ 113549 h 200990"/>
                <a:gd name="connsiteX8" fmla="*/ 39529 w 141379"/>
                <a:gd name="connsiteY8" fmla="*/ 104947 h 200990"/>
                <a:gd name="connsiteX9" fmla="*/ 19758 w 141379"/>
                <a:gd name="connsiteY9" fmla="*/ 93434 h 200990"/>
                <a:gd name="connsiteX10" fmla="*/ 5493 w 141379"/>
                <a:gd name="connsiteY10" fmla="*/ 76654 h 200990"/>
                <a:gd name="connsiteX11" fmla="*/ 14 w 141379"/>
                <a:gd name="connsiteY11" fmla="*/ 52225 h 200990"/>
                <a:gd name="connsiteX12" fmla="*/ 5863 w 141379"/>
                <a:gd name="connsiteY12" fmla="*/ 30390 h 200990"/>
                <a:gd name="connsiteX13" fmla="*/ 21743 w 141379"/>
                <a:gd name="connsiteY13" fmla="*/ 13795 h 200990"/>
                <a:gd name="connsiteX14" fmla="*/ 44584 w 141379"/>
                <a:gd name="connsiteY14" fmla="*/ 3447 h 200990"/>
                <a:gd name="connsiteX15" fmla="*/ 71554 w 141379"/>
                <a:gd name="connsiteY15" fmla="*/ -73 h 200990"/>
                <a:gd name="connsiteX16" fmla="*/ 91060 w 141379"/>
                <a:gd name="connsiteY16" fmla="*/ 694 h 200990"/>
                <a:gd name="connsiteX17" fmla="*/ 107099 w 141379"/>
                <a:gd name="connsiteY17" fmla="*/ 3341 h 200990"/>
                <a:gd name="connsiteX18" fmla="*/ 121152 w 141379"/>
                <a:gd name="connsiteY18" fmla="*/ 8634 h 200990"/>
                <a:gd name="connsiteX19" fmla="*/ 135603 w 141379"/>
                <a:gd name="connsiteY19" fmla="*/ 16574 h 200990"/>
                <a:gd name="connsiteX20" fmla="*/ 136583 w 141379"/>
                <a:gd name="connsiteY20" fmla="*/ 30020 h 200990"/>
                <a:gd name="connsiteX21" fmla="*/ 136397 w 141379"/>
                <a:gd name="connsiteY21" fmla="*/ 41559 h 200990"/>
                <a:gd name="connsiteX22" fmla="*/ 126446 w 141379"/>
                <a:gd name="connsiteY22" fmla="*/ 34519 h 200990"/>
                <a:gd name="connsiteX23" fmla="*/ 114165 w 141379"/>
                <a:gd name="connsiteY23" fmla="*/ 27876 h 200990"/>
                <a:gd name="connsiteX24" fmla="*/ 97782 w 141379"/>
                <a:gd name="connsiteY24" fmla="*/ 22582 h 200990"/>
                <a:gd name="connsiteX25" fmla="*/ 75550 w 141379"/>
                <a:gd name="connsiteY25" fmla="*/ 19274 h 200990"/>
                <a:gd name="connsiteX26" fmla="*/ 60914 w 141379"/>
                <a:gd name="connsiteY26" fmla="*/ 21021 h 200990"/>
                <a:gd name="connsiteX27" fmla="*/ 48131 w 141379"/>
                <a:gd name="connsiteY27" fmla="*/ 26235 h 200990"/>
                <a:gd name="connsiteX28" fmla="*/ 39158 w 141379"/>
                <a:gd name="connsiteY28" fmla="*/ 34466 h 200990"/>
                <a:gd name="connsiteX29" fmla="*/ 35718 w 141379"/>
                <a:gd name="connsiteY29" fmla="*/ 45873 h 200990"/>
                <a:gd name="connsiteX30" fmla="*/ 39423 w 141379"/>
                <a:gd name="connsiteY30" fmla="*/ 57995 h 200990"/>
                <a:gd name="connsiteX31" fmla="*/ 49374 w 141379"/>
                <a:gd name="connsiteY31" fmla="*/ 67391 h 200990"/>
                <a:gd name="connsiteX32" fmla="*/ 63587 w 141379"/>
                <a:gd name="connsiteY32" fmla="*/ 75013 h 200990"/>
                <a:gd name="connsiteX33" fmla="*/ 80102 w 141379"/>
                <a:gd name="connsiteY33" fmla="*/ 81815 h 200990"/>
                <a:gd name="connsiteX34" fmla="*/ 101938 w 141379"/>
                <a:gd name="connsiteY34" fmla="*/ 90999 h 200990"/>
                <a:gd name="connsiteX35" fmla="*/ 121602 w 141379"/>
                <a:gd name="connsiteY35" fmla="*/ 102724 h 200990"/>
                <a:gd name="connsiteX36" fmla="*/ 135841 w 141379"/>
                <a:gd name="connsiteY36" fmla="*/ 119160 h 200990"/>
                <a:gd name="connsiteX37" fmla="*/ 141294 w 141379"/>
                <a:gd name="connsiteY37" fmla="*/ 142451 h 200990"/>
                <a:gd name="connsiteX38" fmla="*/ 134465 w 141379"/>
                <a:gd name="connsiteY38" fmla="*/ 168918 h 200990"/>
                <a:gd name="connsiteX39" fmla="*/ 116680 w 141379"/>
                <a:gd name="connsiteY39" fmla="*/ 187100 h 200990"/>
                <a:gd name="connsiteX40" fmla="*/ 92092 w 141379"/>
                <a:gd name="connsiteY40" fmla="*/ 197475 h 200990"/>
                <a:gd name="connsiteX41" fmla="*/ 65149 w 141379"/>
                <a:gd name="connsiteY41" fmla="*/ 200916 h 200990"/>
                <a:gd name="connsiteX42" fmla="*/ 34871 w 141379"/>
                <a:gd name="connsiteY42" fmla="*/ 198534 h 200990"/>
                <a:gd name="connsiteX43" fmla="*/ 3455 w 141379"/>
                <a:gd name="connsiteY43" fmla="*/ 191838 h 200990"/>
                <a:gd name="connsiteX44" fmla="*/ -65 w 141379"/>
                <a:gd name="connsiteY44" fmla="*/ 165186 h 200990"/>
                <a:gd name="connsiteX45" fmla="*/ 28307 w 141379"/>
                <a:gd name="connsiteY45" fmla="*/ 178419 h 200990"/>
                <a:gd name="connsiteX46" fmla="*/ 60967 w 141379"/>
                <a:gd name="connsiteY46" fmla="*/ 180748 h 200990"/>
                <a:gd name="connsiteX47" fmla="*/ 78064 w 141379"/>
                <a:gd name="connsiteY47" fmla="*/ 178578 h 2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379" h="200990">
                  <a:moveTo>
                    <a:pt x="78064" y="178578"/>
                  </a:moveTo>
                  <a:cubicBezTo>
                    <a:pt x="83132" y="177273"/>
                    <a:pt x="87957" y="175164"/>
                    <a:pt x="92357" y="172332"/>
                  </a:cubicBezTo>
                  <a:cubicBezTo>
                    <a:pt x="96334" y="169791"/>
                    <a:pt x="99685" y="166379"/>
                    <a:pt x="102149" y="162354"/>
                  </a:cubicBezTo>
                  <a:cubicBezTo>
                    <a:pt x="104552" y="158209"/>
                    <a:pt x="105770" y="153485"/>
                    <a:pt x="105669" y="148697"/>
                  </a:cubicBezTo>
                  <a:cubicBezTo>
                    <a:pt x="105759" y="144303"/>
                    <a:pt x="104452" y="139995"/>
                    <a:pt x="101938" y="136390"/>
                  </a:cubicBezTo>
                  <a:cubicBezTo>
                    <a:pt x="99264" y="132700"/>
                    <a:pt x="95948" y="129527"/>
                    <a:pt x="92145" y="127021"/>
                  </a:cubicBezTo>
                  <a:cubicBezTo>
                    <a:pt x="87793" y="124125"/>
                    <a:pt x="83143" y="121703"/>
                    <a:pt x="78276" y="119795"/>
                  </a:cubicBezTo>
                  <a:cubicBezTo>
                    <a:pt x="72983" y="117704"/>
                    <a:pt x="67689" y="115640"/>
                    <a:pt x="61840" y="113549"/>
                  </a:cubicBezTo>
                  <a:cubicBezTo>
                    <a:pt x="54271" y="110955"/>
                    <a:pt x="46834" y="108089"/>
                    <a:pt x="39529" y="104947"/>
                  </a:cubicBezTo>
                  <a:cubicBezTo>
                    <a:pt x="32469" y="101980"/>
                    <a:pt x="25823" y="98111"/>
                    <a:pt x="19758" y="93434"/>
                  </a:cubicBezTo>
                  <a:cubicBezTo>
                    <a:pt x="13893" y="88887"/>
                    <a:pt x="9035" y="83176"/>
                    <a:pt x="5493" y="76654"/>
                  </a:cubicBezTo>
                  <a:cubicBezTo>
                    <a:pt x="1626" y="69106"/>
                    <a:pt x="-259" y="60700"/>
                    <a:pt x="14" y="52225"/>
                  </a:cubicBezTo>
                  <a:cubicBezTo>
                    <a:pt x="-85" y="44547"/>
                    <a:pt x="1939" y="36991"/>
                    <a:pt x="5863" y="30390"/>
                  </a:cubicBezTo>
                  <a:cubicBezTo>
                    <a:pt x="9878" y="23763"/>
                    <a:pt x="15299" y="18099"/>
                    <a:pt x="21743" y="13795"/>
                  </a:cubicBezTo>
                  <a:cubicBezTo>
                    <a:pt x="28714" y="9074"/>
                    <a:pt x="36438" y="5575"/>
                    <a:pt x="44584" y="3447"/>
                  </a:cubicBezTo>
                  <a:cubicBezTo>
                    <a:pt x="53375" y="1070"/>
                    <a:pt x="62447" y="-116"/>
                    <a:pt x="71554" y="-73"/>
                  </a:cubicBezTo>
                  <a:cubicBezTo>
                    <a:pt x="78841" y="-73"/>
                    <a:pt x="85343" y="183"/>
                    <a:pt x="91060" y="694"/>
                  </a:cubicBezTo>
                  <a:cubicBezTo>
                    <a:pt x="96469" y="1136"/>
                    <a:pt x="101834" y="2023"/>
                    <a:pt x="107099" y="3341"/>
                  </a:cubicBezTo>
                  <a:cubicBezTo>
                    <a:pt x="111945" y="4638"/>
                    <a:pt x="116653" y="6411"/>
                    <a:pt x="121152" y="8634"/>
                  </a:cubicBezTo>
                  <a:cubicBezTo>
                    <a:pt x="125580" y="10839"/>
                    <a:pt x="130397" y="13486"/>
                    <a:pt x="135603" y="16574"/>
                  </a:cubicBezTo>
                  <a:cubicBezTo>
                    <a:pt x="136342" y="21016"/>
                    <a:pt x="136667" y="25518"/>
                    <a:pt x="136583" y="30020"/>
                  </a:cubicBezTo>
                  <a:cubicBezTo>
                    <a:pt x="136583" y="33804"/>
                    <a:pt x="136397" y="37642"/>
                    <a:pt x="136397" y="41559"/>
                  </a:cubicBezTo>
                  <a:cubicBezTo>
                    <a:pt x="133248" y="39204"/>
                    <a:pt x="129939" y="36874"/>
                    <a:pt x="126446" y="34519"/>
                  </a:cubicBezTo>
                  <a:cubicBezTo>
                    <a:pt x="122539" y="31978"/>
                    <a:pt x="118432" y="29755"/>
                    <a:pt x="114165" y="27876"/>
                  </a:cubicBezTo>
                  <a:cubicBezTo>
                    <a:pt x="108888" y="25589"/>
                    <a:pt x="103401" y="23818"/>
                    <a:pt x="97782" y="22582"/>
                  </a:cubicBezTo>
                  <a:cubicBezTo>
                    <a:pt x="90454" y="20984"/>
                    <a:pt x="83026" y="19880"/>
                    <a:pt x="75550" y="19274"/>
                  </a:cubicBezTo>
                  <a:cubicBezTo>
                    <a:pt x="70619" y="19258"/>
                    <a:pt x="65704" y="19846"/>
                    <a:pt x="60914" y="21021"/>
                  </a:cubicBezTo>
                  <a:cubicBezTo>
                    <a:pt x="56413" y="22098"/>
                    <a:pt x="52102" y="23855"/>
                    <a:pt x="48131" y="26235"/>
                  </a:cubicBezTo>
                  <a:cubicBezTo>
                    <a:pt x="44611" y="28339"/>
                    <a:pt x="41558" y="31142"/>
                    <a:pt x="39158" y="34466"/>
                  </a:cubicBezTo>
                  <a:cubicBezTo>
                    <a:pt x="36827" y="37806"/>
                    <a:pt x="35621" y="41803"/>
                    <a:pt x="35718" y="45873"/>
                  </a:cubicBezTo>
                  <a:cubicBezTo>
                    <a:pt x="35612" y="50208"/>
                    <a:pt x="36912" y="54459"/>
                    <a:pt x="39423" y="57995"/>
                  </a:cubicBezTo>
                  <a:cubicBezTo>
                    <a:pt x="42184" y="61669"/>
                    <a:pt x="45549" y="64845"/>
                    <a:pt x="49374" y="67391"/>
                  </a:cubicBezTo>
                  <a:cubicBezTo>
                    <a:pt x="53831" y="70424"/>
                    <a:pt x="58595" y="72978"/>
                    <a:pt x="63587" y="75013"/>
                  </a:cubicBezTo>
                  <a:lnTo>
                    <a:pt x="80102" y="81815"/>
                  </a:lnTo>
                  <a:cubicBezTo>
                    <a:pt x="87354" y="84674"/>
                    <a:pt x="94633" y="87736"/>
                    <a:pt x="101938" y="90999"/>
                  </a:cubicBezTo>
                  <a:cubicBezTo>
                    <a:pt x="108941" y="94101"/>
                    <a:pt x="115544" y="98037"/>
                    <a:pt x="121602" y="102724"/>
                  </a:cubicBezTo>
                  <a:cubicBezTo>
                    <a:pt x="127375" y="107221"/>
                    <a:pt x="132213" y="112805"/>
                    <a:pt x="135841" y="119160"/>
                  </a:cubicBezTo>
                  <a:cubicBezTo>
                    <a:pt x="139655" y="126317"/>
                    <a:pt x="141534" y="134344"/>
                    <a:pt x="141294" y="142451"/>
                  </a:cubicBezTo>
                  <a:cubicBezTo>
                    <a:pt x="141540" y="151738"/>
                    <a:pt x="139174" y="160909"/>
                    <a:pt x="134465" y="168918"/>
                  </a:cubicBezTo>
                  <a:cubicBezTo>
                    <a:pt x="130006" y="176260"/>
                    <a:pt x="123921" y="182479"/>
                    <a:pt x="116680" y="187100"/>
                  </a:cubicBezTo>
                  <a:cubicBezTo>
                    <a:pt x="109131" y="191928"/>
                    <a:pt x="100818" y="195437"/>
                    <a:pt x="92092" y="197475"/>
                  </a:cubicBezTo>
                  <a:cubicBezTo>
                    <a:pt x="83281" y="199699"/>
                    <a:pt x="74235" y="200852"/>
                    <a:pt x="65149" y="200916"/>
                  </a:cubicBezTo>
                  <a:cubicBezTo>
                    <a:pt x="55250" y="200625"/>
                    <a:pt x="45166" y="199857"/>
                    <a:pt x="34871" y="198534"/>
                  </a:cubicBezTo>
                  <a:cubicBezTo>
                    <a:pt x="24233" y="197163"/>
                    <a:pt x="13726" y="194924"/>
                    <a:pt x="3455" y="191838"/>
                  </a:cubicBezTo>
                  <a:lnTo>
                    <a:pt x="-65" y="165186"/>
                  </a:lnTo>
                  <a:cubicBezTo>
                    <a:pt x="8439" y="171403"/>
                    <a:pt x="18077" y="175900"/>
                    <a:pt x="28307" y="178419"/>
                  </a:cubicBezTo>
                  <a:cubicBezTo>
                    <a:pt x="39043" y="180632"/>
                    <a:pt x="50025" y="181415"/>
                    <a:pt x="60967" y="180748"/>
                  </a:cubicBezTo>
                  <a:cubicBezTo>
                    <a:pt x="66737" y="180783"/>
                    <a:pt x="72486" y="180052"/>
                    <a:pt x="78064" y="178578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2495A0-BF05-4F7E-AA9C-B7D6F2275AA9}"/>
                </a:ext>
              </a:extLst>
            </p:cNvPr>
            <p:cNvSpPr/>
            <p:nvPr userDrawn="1"/>
          </p:nvSpPr>
          <p:spPr>
            <a:xfrm>
              <a:off x="10043101" y="303548"/>
              <a:ext cx="345855" cy="197005"/>
            </a:xfrm>
            <a:custGeom>
              <a:avLst/>
              <a:gdLst>
                <a:gd name="connsiteX0" fmla="*/ 297501 w 345855"/>
                <a:gd name="connsiteY0" fmla="*/ 58271 h 197005"/>
                <a:gd name="connsiteX1" fmla="*/ 287999 w 345855"/>
                <a:gd name="connsiteY1" fmla="*/ 37309 h 197005"/>
                <a:gd name="connsiteX2" fmla="*/ 272119 w 345855"/>
                <a:gd name="connsiteY2" fmla="*/ 26140 h 197005"/>
                <a:gd name="connsiteX3" fmla="*/ 250337 w 345855"/>
                <a:gd name="connsiteY3" fmla="*/ 23202 h 197005"/>
                <a:gd name="connsiteX4" fmla="*/ 227761 w 345855"/>
                <a:gd name="connsiteY4" fmla="*/ 25849 h 197005"/>
                <a:gd name="connsiteX5" fmla="*/ 210134 w 345855"/>
                <a:gd name="connsiteY5" fmla="*/ 36806 h 197005"/>
                <a:gd name="connsiteX6" fmla="*/ 198859 w 345855"/>
                <a:gd name="connsiteY6" fmla="*/ 57980 h 197005"/>
                <a:gd name="connsiteX7" fmla="*/ 194889 w 345855"/>
                <a:gd name="connsiteY7" fmla="*/ 90904 h 197005"/>
                <a:gd name="connsiteX8" fmla="*/ 195286 w 345855"/>
                <a:gd name="connsiteY8" fmla="*/ 95589 h 197005"/>
                <a:gd name="connsiteX9" fmla="*/ 195656 w 345855"/>
                <a:gd name="connsiteY9" fmla="*/ 108823 h 197005"/>
                <a:gd name="connsiteX10" fmla="*/ 195656 w 345855"/>
                <a:gd name="connsiteY10" fmla="*/ 196719 h 197005"/>
                <a:gd name="connsiteX11" fmla="*/ 150663 w 345855"/>
                <a:gd name="connsiteY11" fmla="*/ 196719 h 197005"/>
                <a:gd name="connsiteX12" fmla="*/ 150663 w 345855"/>
                <a:gd name="connsiteY12" fmla="*/ 91725 h 197005"/>
                <a:gd name="connsiteX13" fmla="*/ 147275 w 345855"/>
                <a:gd name="connsiteY13" fmla="*/ 59594 h 197005"/>
                <a:gd name="connsiteX14" fmla="*/ 137588 w 345855"/>
                <a:gd name="connsiteY14" fmla="*/ 38818 h 197005"/>
                <a:gd name="connsiteX15" fmla="*/ 121946 w 345855"/>
                <a:gd name="connsiteY15" fmla="*/ 27622 h 197005"/>
                <a:gd name="connsiteX16" fmla="*/ 100376 w 345855"/>
                <a:gd name="connsiteY16" fmla="*/ 24684 h 197005"/>
                <a:gd name="connsiteX17" fmla="*/ 77800 w 345855"/>
                <a:gd name="connsiteY17" fmla="*/ 27331 h 197005"/>
                <a:gd name="connsiteX18" fmla="*/ 60173 w 345855"/>
                <a:gd name="connsiteY18" fmla="*/ 38315 h 197005"/>
                <a:gd name="connsiteX19" fmla="*/ 48898 w 345855"/>
                <a:gd name="connsiteY19" fmla="*/ 59488 h 197005"/>
                <a:gd name="connsiteX20" fmla="*/ 44928 w 345855"/>
                <a:gd name="connsiteY20" fmla="*/ 92413 h 197005"/>
                <a:gd name="connsiteX21" fmla="*/ 44928 w 345855"/>
                <a:gd name="connsiteY21" fmla="*/ 196825 h 197005"/>
                <a:gd name="connsiteX22" fmla="*/ -65 w 345855"/>
                <a:gd name="connsiteY22" fmla="*/ 196825 h 197005"/>
                <a:gd name="connsiteX23" fmla="*/ -65 w 345855"/>
                <a:gd name="connsiteY23" fmla="*/ 104614 h 197005"/>
                <a:gd name="connsiteX24" fmla="*/ 25316 w 345855"/>
                <a:gd name="connsiteY24" fmla="*/ 29104 h 197005"/>
                <a:gd name="connsiteX25" fmla="*/ 98338 w 345855"/>
                <a:gd name="connsiteY25" fmla="*/ 1447 h 197005"/>
                <a:gd name="connsiteX26" fmla="*/ 143623 w 345855"/>
                <a:gd name="connsiteY26" fmla="*/ 8725 h 197005"/>
                <a:gd name="connsiteX27" fmla="*/ 173530 w 345855"/>
                <a:gd name="connsiteY27" fmla="*/ 29898 h 197005"/>
                <a:gd name="connsiteX28" fmla="*/ 204920 w 345855"/>
                <a:gd name="connsiteY28" fmla="*/ 7613 h 197005"/>
                <a:gd name="connsiteX29" fmla="*/ 248431 w 345855"/>
                <a:gd name="connsiteY29" fmla="*/ -36 h 197005"/>
                <a:gd name="connsiteX30" fmla="*/ 293292 w 345855"/>
                <a:gd name="connsiteY30" fmla="*/ 7243 h 197005"/>
                <a:gd name="connsiteX31" fmla="*/ 323544 w 345855"/>
                <a:gd name="connsiteY31" fmla="*/ 27807 h 197005"/>
                <a:gd name="connsiteX32" fmla="*/ 340483 w 345855"/>
                <a:gd name="connsiteY32" fmla="*/ 60150 h 197005"/>
                <a:gd name="connsiteX33" fmla="*/ 345776 w 345855"/>
                <a:gd name="connsiteY33" fmla="*/ 103079 h 197005"/>
                <a:gd name="connsiteX34" fmla="*/ 345776 w 345855"/>
                <a:gd name="connsiteY34" fmla="*/ 196931 h 197005"/>
                <a:gd name="connsiteX35" fmla="*/ 300783 w 345855"/>
                <a:gd name="connsiteY35" fmla="*/ 196931 h 197005"/>
                <a:gd name="connsiteX36" fmla="*/ 300783 w 345855"/>
                <a:gd name="connsiteY36" fmla="*/ 91063 h 197005"/>
                <a:gd name="connsiteX37" fmla="*/ 297501 w 345855"/>
                <a:gd name="connsiteY37" fmla="*/ 58271 h 1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5855" h="197005">
                  <a:moveTo>
                    <a:pt x="297501" y="58271"/>
                  </a:moveTo>
                  <a:cubicBezTo>
                    <a:pt x="295915" y="50670"/>
                    <a:pt x="292670" y="43513"/>
                    <a:pt x="287999" y="37309"/>
                  </a:cubicBezTo>
                  <a:cubicBezTo>
                    <a:pt x="283878" y="32148"/>
                    <a:pt x="278370" y="28273"/>
                    <a:pt x="272119" y="26140"/>
                  </a:cubicBezTo>
                  <a:cubicBezTo>
                    <a:pt x="265103" y="23824"/>
                    <a:pt x="257716" y="22826"/>
                    <a:pt x="250337" y="23202"/>
                  </a:cubicBezTo>
                  <a:cubicBezTo>
                    <a:pt x="242717" y="22837"/>
                    <a:pt x="235089" y="23732"/>
                    <a:pt x="227761" y="25849"/>
                  </a:cubicBezTo>
                  <a:cubicBezTo>
                    <a:pt x="221004" y="27845"/>
                    <a:pt x="214914" y="31629"/>
                    <a:pt x="210134" y="36806"/>
                  </a:cubicBezTo>
                  <a:cubicBezTo>
                    <a:pt x="204790" y="42896"/>
                    <a:pt x="200929" y="50146"/>
                    <a:pt x="198859" y="57980"/>
                  </a:cubicBezTo>
                  <a:cubicBezTo>
                    <a:pt x="195977" y="68709"/>
                    <a:pt x="194640" y="79796"/>
                    <a:pt x="194889" y="90904"/>
                  </a:cubicBezTo>
                  <a:cubicBezTo>
                    <a:pt x="194931" y="92471"/>
                    <a:pt x="195064" y="94036"/>
                    <a:pt x="195286" y="95589"/>
                  </a:cubicBezTo>
                  <a:cubicBezTo>
                    <a:pt x="195524" y="97680"/>
                    <a:pt x="195656" y="102126"/>
                    <a:pt x="195656" y="108823"/>
                  </a:cubicBezTo>
                  <a:lnTo>
                    <a:pt x="195656" y="196719"/>
                  </a:lnTo>
                  <a:lnTo>
                    <a:pt x="150663" y="196719"/>
                  </a:lnTo>
                  <a:lnTo>
                    <a:pt x="150663" y="91725"/>
                  </a:lnTo>
                  <a:cubicBezTo>
                    <a:pt x="150877" y="80916"/>
                    <a:pt x="149739" y="70120"/>
                    <a:pt x="147275" y="59594"/>
                  </a:cubicBezTo>
                  <a:cubicBezTo>
                    <a:pt x="145550" y="52062"/>
                    <a:pt x="142246" y="44982"/>
                    <a:pt x="137588" y="38818"/>
                  </a:cubicBezTo>
                  <a:cubicBezTo>
                    <a:pt x="133534" y="33686"/>
                    <a:pt x="128111" y="29806"/>
                    <a:pt x="121946" y="27622"/>
                  </a:cubicBezTo>
                  <a:cubicBezTo>
                    <a:pt x="115002" y="25309"/>
                    <a:pt x="107686" y="24311"/>
                    <a:pt x="100376" y="24684"/>
                  </a:cubicBezTo>
                  <a:cubicBezTo>
                    <a:pt x="92756" y="24332"/>
                    <a:pt x="85131" y="25227"/>
                    <a:pt x="77800" y="27331"/>
                  </a:cubicBezTo>
                  <a:cubicBezTo>
                    <a:pt x="71051" y="29356"/>
                    <a:pt x="64966" y="33149"/>
                    <a:pt x="60173" y="38315"/>
                  </a:cubicBezTo>
                  <a:cubicBezTo>
                    <a:pt x="54829" y="44405"/>
                    <a:pt x="50968" y="51654"/>
                    <a:pt x="48898" y="59488"/>
                  </a:cubicBezTo>
                  <a:cubicBezTo>
                    <a:pt x="46019" y="70218"/>
                    <a:pt x="44682" y="81305"/>
                    <a:pt x="44928" y="92413"/>
                  </a:cubicBezTo>
                  <a:lnTo>
                    <a:pt x="44928" y="196825"/>
                  </a:lnTo>
                  <a:lnTo>
                    <a:pt x="-65" y="196825"/>
                  </a:lnTo>
                  <a:lnTo>
                    <a:pt x="-65" y="104614"/>
                  </a:lnTo>
                  <a:cubicBezTo>
                    <a:pt x="-65" y="72714"/>
                    <a:pt x="8396" y="47544"/>
                    <a:pt x="25316" y="29104"/>
                  </a:cubicBezTo>
                  <a:cubicBezTo>
                    <a:pt x="42236" y="10665"/>
                    <a:pt x="66578" y="1447"/>
                    <a:pt x="98338" y="1447"/>
                  </a:cubicBezTo>
                  <a:cubicBezTo>
                    <a:pt x="113755" y="1042"/>
                    <a:pt x="129111" y="3508"/>
                    <a:pt x="143623" y="8725"/>
                  </a:cubicBezTo>
                  <a:cubicBezTo>
                    <a:pt x="155242" y="13103"/>
                    <a:pt x="165540" y="20394"/>
                    <a:pt x="173530" y="29898"/>
                  </a:cubicBezTo>
                  <a:cubicBezTo>
                    <a:pt x="182060" y="20066"/>
                    <a:pt x="192824" y="12425"/>
                    <a:pt x="204920" y="7613"/>
                  </a:cubicBezTo>
                  <a:cubicBezTo>
                    <a:pt x="218791" y="2267"/>
                    <a:pt x="233570" y="-329"/>
                    <a:pt x="248431" y="-36"/>
                  </a:cubicBezTo>
                  <a:cubicBezTo>
                    <a:pt x="263708" y="-419"/>
                    <a:pt x="278921" y="2050"/>
                    <a:pt x="293292" y="7243"/>
                  </a:cubicBezTo>
                  <a:cubicBezTo>
                    <a:pt x="304901" y="11530"/>
                    <a:pt x="315286" y="18589"/>
                    <a:pt x="323544" y="27807"/>
                  </a:cubicBezTo>
                  <a:cubicBezTo>
                    <a:pt x="331548" y="37179"/>
                    <a:pt x="337338" y="48235"/>
                    <a:pt x="340483" y="60150"/>
                  </a:cubicBezTo>
                  <a:cubicBezTo>
                    <a:pt x="344188" y="74154"/>
                    <a:pt x="345969" y="88597"/>
                    <a:pt x="345776" y="103079"/>
                  </a:cubicBezTo>
                  <a:lnTo>
                    <a:pt x="345776" y="196931"/>
                  </a:lnTo>
                  <a:lnTo>
                    <a:pt x="300783" y="196931"/>
                  </a:lnTo>
                  <a:lnTo>
                    <a:pt x="300783" y="91063"/>
                  </a:lnTo>
                  <a:cubicBezTo>
                    <a:pt x="300965" y="80042"/>
                    <a:pt x="299864" y="69038"/>
                    <a:pt x="297501" y="58271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805E092-E288-45F2-8CD5-DCC4FB78C59A}"/>
                </a:ext>
              </a:extLst>
            </p:cNvPr>
            <p:cNvSpPr/>
            <p:nvPr userDrawn="1"/>
          </p:nvSpPr>
          <p:spPr>
            <a:xfrm>
              <a:off x="10421867" y="303518"/>
              <a:ext cx="204561" cy="200783"/>
            </a:xfrm>
            <a:custGeom>
              <a:avLst/>
              <a:gdLst>
                <a:gd name="connsiteX0" fmla="*/ 158550 w 204561"/>
                <a:gd name="connsiteY0" fmla="*/ 93290 h 200783"/>
                <a:gd name="connsiteX1" fmla="*/ 154527 w 204561"/>
                <a:gd name="connsiteY1" fmla="*/ 59704 h 200783"/>
                <a:gd name="connsiteX2" fmla="*/ 143040 w 204561"/>
                <a:gd name="connsiteY2" fmla="*/ 38213 h 200783"/>
                <a:gd name="connsiteX3" fmla="*/ 125149 w 204561"/>
                <a:gd name="connsiteY3" fmla="*/ 26726 h 200783"/>
                <a:gd name="connsiteX4" fmla="*/ 102229 w 204561"/>
                <a:gd name="connsiteY4" fmla="*/ 23735 h 200783"/>
                <a:gd name="connsiteX5" fmla="*/ 79308 w 204561"/>
                <a:gd name="connsiteY5" fmla="*/ 26541 h 200783"/>
                <a:gd name="connsiteX6" fmla="*/ 61417 w 204561"/>
                <a:gd name="connsiteY6" fmla="*/ 37789 h 200783"/>
                <a:gd name="connsiteX7" fmla="*/ 49957 w 204561"/>
                <a:gd name="connsiteY7" fmla="*/ 59519 h 200783"/>
                <a:gd name="connsiteX8" fmla="*/ 45934 w 204561"/>
                <a:gd name="connsiteY8" fmla="*/ 93290 h 200783"/>
                <a:gd name="connsiteX9" fmla="*/ 45934 w 204561"/>
                <a:gd name="connsiteY9" fmla="*/ 107371 h 200783"/>
                <a:gd name="connsiteX10" fmla="*/ 49957 w 204561"/>
                <a:gd name="connsiteY10" fmla="*/ 141142 h 200783"/>
                <a:gd name="connsiteX11" fmla="*/ 61417 w 204561"/>
                <a:gd name="connsiteY11" fmla="*/ 162845 h 200783"/>
                <a:gd name="connsiteX12" fmla="*/ 79308 w 204561"/>
                <a:gd name="connsiteY12" fmla="*/ 174120 h 200783"/>
                <a:gd name="connsiteX13" fmla="*/ 102229 w 204561"/>
                <a:gd name="connsiteY13" fmla="*/ 176926 h 200783"/>
                <a:gd name="connsiteX14" fmla="*/ 143040 w 204561"/>
                <a:gd name="connsiteY14" fmla="*/ 156017 h 200783"/>
                <a:gd name="connsiteX15" fmla="*/ 158550 w 204561"/>
                <a:gd name="connsiteY15" fmla="*/ 94084 h 200783"/>
                <a:gd name="connsiteX16" fmla="*/ 158550 w 204561"/>
                <a:gd name="connsiteY16" fmla="*/ 93290 h 200783"/>
                <a:gd name="connsiteX17" fmla="*/ 204496 w 204561"/>
                <a:gd name="connsiteY17" fmla="*/ 200349 h 200783"/>
                <a:gd name="connsiteX18" fmla="*/ 157782 w 204561"/>
                <a:gd name="connsiteY18" fmla="*/ 200349 h 200783"/>
                <a:gd name="connsiteX19" fmla="*/ 157782 w 204561"/>
                <a:gd name="connsiteY19" fmla="*/ 199131 h 200783"/>
                <a:gd name="connsiteX20" fmla="*/ 158550 w 204561"/>
                <a:gd name="connsiteY20" fmla="*/ 158928 h 200783"/>
                <a:gd name="connsiteX21" fmla="*/ 145078 w 204561"/>
                <a:gd name="connsiteY21" fmla="*/ 179440 h 200783"/>
                <a:gd name="connsiteX22" fmla="*/ 131633 w 204561"/>
                <a:gd name="connsiteY22" fmla="*/ 192117 h 200783"/>
                <a:gd name="connsiteX23" fmla="*/ 116997 w 204561"/>
                <a:gd name="connsiteY23" fmla="*/ 198708 h 200783"/>
                <a:gd name="connsiteX24" fmla="*/ 100323 w 204561"/>
                <a:gd name="connsiteY24" fmla="*/ 200666 h 200783"/>
                <a:gd name="connsiteX25" fmla="*/ 55329 w 204561"/>
                <a:gd name="connsiteY25" fmla="*/ 193838 h 200783"/>
                <a:gd name="connsiteX26" fmla="*/ 24840 w 204561"/>
                <a:gd name="connsiteY26" fmla="*/ 173935 h 200783"/>
                <a:gd name="connsiteX27" fmla="*/ 6763 w 204561"/>
                <a:gd name="connsiteY27" fmla="*/ 142360 h 200783"/>
                <a:gd name="connsiteX28" fmla="*/ -65 w 204561"/>
                <a:gd name="connsiteY28" fmla="*/ 100542 h 200783"/>
                <a:gd name="connsiteX29" fmla="*/ 6763 w 204561"/>
                <a:gd name="connsiteY29" fmla="*/ 58698 h 200783"/>
                <a:gd name="connsiteX30" fmla="*/ 24813 w 204561"/>
                <a:gd name="connsiteY30" fmla="*/ 27123 h 200783"/>
                <a:gd name="connsiteX31" fmla="*/ 55303 w 204561"/>
                <a:gd name="connsiteY31" fmla="*/ 7008 h 200783"/>
                <a:gd name="connsiteX32" fmla="*/ 100297 w 204561"/>
                <a:gd name="connsiteY32" fmla="*/ -32 h 200783"/>
                <a:gd name="connsiteX33" fmla="*/ 147434 w 204561"/>
                <a:gd name="connsiteY33" fmla="*/ 7008 h 200783"/>
                <a:gd name="connsiteX34" fmla="*/ 197721 w 204561"/>
                <a:gd name="connsiteY34" fmla="*/ 58592 h 200783"/>
                <a:gd name="connsiteX35" fmla="*/ 204496 w 204561"/>
                <a:gd name="connsiteY35" fmla="*/ 100278 h 200783"/>
                <a:gd name="connsiteX36" fmla="*/ 204496 w 204561"/>
                <a:gd name="connsiteY36" fmla="*/ 200269 h 2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4561" h="200783">
                  <a:moveTo>
                    <a:pt x="158550" y="93290"/>
                  </a:moveTo>
                  <a:cubicBezTo>
                    <a:pt x="158807" y="81960"/>
                    <a:pt x="157452" y="70653"/>
                    <a:pt x="154527" y="59704"/>
                  </a:cubicBezTo>
                  <a:cubicBezTo>
                    <a:pt x="152394" y="51756"/>
                    <a:pt x="148464" y="44403"/>
                    <a:pt x="143040" y="38213"/>
                  </a:cubicBezTo>
                  <a:cubicBezTo>
                    <a:pt x="138168" y="32903"/>
                    <a:pt x="132004" y="28947"/>
                    <a:pt x="125149" y="26726"/>
                  </a:cubicBezTo>
                  <a:cubicBezTo>
                    <a:pt x="117738" y="24413"/>
                    <a:pt x="109983" y="23399"/>
                    <a:pt x="102229" y="23735"/>
                  </a:cubicBezTo>
                  <a:cubicBezTo>
                    <a:pt x="94487" y="23394"/>
                    <a:pt x="86740" y="24344"/>
                    <a:pt x="79308" y="26541"/>
                  </a:cubicBezTo>
                  <a:cubicBezTo>
                    <a:pt x="72446" y="28621"/>
                    <a:pt x="66266" y="32506"/>
                    <a:pt x="61417" y="37789"/>
                  </a:cubicBezTo>
                  <a:cubicBezTo>
                    <a:pt x="55970" y="44051"/>
                    <a:pt x="52048" y="51488"/>
                    <a:pt x="49957" y="59519"/>
                  </a:cubicBezTo>
                  <a:cubicBezTo>
                    <a:pt x="47040" y="70531"/>
                    <a:pt x="45685" y="81899"/>
                    <a:pt x="45934" y="93290"/>
                  </a:cubicBezTo>
                  <a:lnTo>
                    <a:pt x="45934" y="107371"/>
                  </a:lnTo>
                  <a:cubicBezTo>
                    <a:pt x="45688" y="118759"/>
                    <a:pt x="47043" y="130129"/>
                    <a:pt x="49957" y="141142"/>
                  </a:cubicBezTo>
                  <a:cubicBezTo>
                    <a:pt x="52034" y="149170"/>
                    <a:pt x="55959" y="156602"/>
                    <a:pt x="61417" y="162845"/>
                  </a:cubicBezTo>
                  <a:cubicBezTo>
                    <a:pt x="66258" y="168144"/>
                    <a:pt x="72440" y="172040"/>
                    <a:pt x="79308" y="174120"/>
                  </a:cubicBezTo>
                  <a:cubicBezTo>
                    <a:pt x="86740" y="176317"/>
                    <a:pt x="94487" y="177267"/>
                    <a:pt x="102229" y="176926"/>
                  </a:cubicBezTo>
                  <a:cubicBezTo>
                    <a:pt x="119114" y="177455"/>
                    <a:pt x="132718" y="170486"/>
                    <a:pt x="143040" y="156017"/>
                  </a:cubicBezTo>
                  <a:cubicBezTo>
                    <a:pt x="153363" y="141547"/>
                    <a:pt x="158531" y="120903"/>
                    <a:pt x="158550" y="94084"/>
                  </a:cubicBezTo>
                  <a:lnTo>
                    <a:pt x="158550" y="93290"/>
                  </a:lnTo>
                  <a:close/>
                  <a:moveTo>
                    <a:pt x="204496" y="200349"/>
                  </a:moveTo>
                  <a:lnTo>
                    <a:pt x="157782" y="200349"/>
                  </a:lnTo>
                  <a:lnTo>
                    <a:pt x="157782" y="199131"/>
                  </a:lnTo>
                  <a:lnTo>
                    <a:pt x="158550" y="158928"/>
                  </a:lnTo>
                  <a:cubicBezTo>
                    <a:pt x="154707" y="166169"/>
                    <a:pt x="150197" y="173038"/>
                    <a:pt x="145078" y="179440"/>
                  </a:cubicBezTo>
                  <a:cubicBezTo>
                    <a:pt x="141214" y="184275"/>
                    <a:pt x="136688" y="188544"/>
                    <a:pt x="131633" y="192117"/>
                  </a:cubicBezTo>
                  <a:cubicBezTo>
                    <a:pt x="127182" y="195159"/>
                    <a:pt x="122227" y="197390"/>
                    <a:pt x="116997" y="198708"/>
                  </a:cubicBezTo>
                  <a:cubicBezTo>
                    <a:pt x="111542" y="200052"/>
                    <a:pt x="105942" y="200709"/>
                    <a:pt x="100323" y="200666"/>
                  </a:cubicBezTo>
                  <a:cubicBezTo>
                    <a:pt x="85041" y="201061"/>
                    <a:pt x="69807" y="198747"/>
                    <a:pt x="55329" y="193838"/>
                  </a:cubicBezTo>
                  <a:cubicBezTo>
                    <a:pt x="43721" y="189738"/>
                    <a:pt x="33264" y="182912"/>
                    <a:pt x="24840" y="173935"/>
                  </a:cubicBezTo>
                  <a:cubicBezTo>
                    <a:pt x="16593" y="164846"/>
                    <a:pt x="10423" y="154071"/>
                    <a:pt x="6763" y="142360"/>
                  </a:cubicBezTo>
                  <a:cubicBezTo>
                    <a:pt x="2539" y="128809"/>
                    <a:pt x="239" y="114734"/>
                    <a:pt x="-65" y="100542"/>
                  </a:cubicBezTo>
                  <a:cubicBezTo>
                    <a:pt x="236" y="86343"/>
                    <a:pt x="2536" y="72257"/>
                    <a:pt x="6763" y="58698"/>
                  </a:cubicBezTo>
                  <a:cubicBezTo>
                    <a:pt x="10410" y="46984"/>
                    <a:pt x="16569" y="36209"/>
                    <a:pt x="24813" y="27123"/>
                  </a:cubicBezTo>
                  <a:cubicBezTo>
                    <a:pt x="33262" y="18124"/>
                    <a:pt x="43705" y="11235"/>
                    <a:pt x="55303" y="7008"/>
                  </a:cubicBezTo>
                  <a:cubicBezTo>
                    <a:pt x="69751" y="1958"/>
                    <a:pt x="84996" y="-429"/>
                    <a:pt x="100297" y="-32"/>
                  </a:cubicBezTo>
                  <a:cubicBezTo>
                    <a:pt x="116296" y="-408"/>
                    <a:pt x="132242" y="1972"/>
                    <a:pt x="147434" y="7008"/>
                  </a:cubicBezTo>
                  <a:cubicBezTo>
                    <a:pt x="171585" y="15007"/>
                    <a:pt x="190339" y="34245"/>
                    <a:pt x="197721" y="58592"/>
                  </a:cubicBezTo>
                  <a:cubicBezTo>
                    <a:pt x="201918" y="72101"/>
                    <a:pt x="204200" y="86134"/>
                    <a:pt x="204496" y="100278"/>
                  </a:cubicBezTo>
                  <a:lnTo>
                    <a:pt x="204496" y="200269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858F526-1D48-4A97-AA7E-85BFCA40F39A}"/>
                </a:ext>
              </a:extLst>
            </p:cNvPr>
            <p:cNvSpPr/>
            <p:nvPr userDrawn="1"/>
          </p:nvSpPr>
          <p:spPr>
            <a:xfrm>
              <a:off x="10662291" y="206719"/>
              <a:ext cx="269908" cy="294179"/>
            </a:xfrm>
            <a:custGeom>
              <a:avLst/>
              <a:gdLst>
                <a:gd name="connsiteX0" fmla="*/ 224505 w 269908"/>
                <a:gd name="connsiteY0" fmla="*/ 96715 h 294179"/>
                <a:gd name="connsiteX1" fmla="*/ 224505 w 269908"/>
                <a:gd name="connsiteY1" fmla="*/ -74 h 294179"/>
                <a:gd name="connsiteX2" fmla="*/ 181311 w 269908"/>
                <a:gd name="connsiteY2" fmla="*/ -74 h 294179"/>
                <a:gd name="connsiteX3" fmla="*/ 181311 w 269908"/>
                <a:gd name="connsiteY3" fmla="*/ 96715 h 294179"/>
                <a:gd name="connsiteX4" fmla="*/ 135603 w 269908"/>
                <a:gd name="connsiteY4" fmla="*/ 96715 h 294179"/>
                <a:gd name="connsiteX5" fmla="*/ 125519 w 269908"/>
                <a:gd name="connsiteY5" fmla="*/ 96715 h 294179"/>
                <a:gd name="connsiteX6" fmla="*/ 116918 w 269908"/>
                <a:gd name="connsiteY6" fmla="*/ 96715 h 294179"/>
                <a:gd name="connsiteX7" fmla="*/ 29313 w 269908"/>
                <a:gd name="connsiteY7" fmla="*/ 125828 h 294179"/>
                <a:gd name="connsiteX8" fmla="*/ -65 w 269908"/>
                <a:gd name="connsiteY8" fmla="*/ 200915 h 294179"/>
                <a:gd name="connsiteX9" fmla="*/ -65 w 269908"/>
                <a:gd name="connsiteY9" fmla="*/ 294105 h 294179"/>
                <a:gd name="connsiteX10" fmla="*/ 44610 w 269908"/>
                <a:gd name="connsiteY10" fmla="*/ 294105 h 294179"/>
                <a:gd name="connsiteX11" fmla="*/ 44610 w 269908"/>
                <a:gd name="connsiteY11" fmla="*/ 185088 h 294179"/>
                <a:gd name="connsiteX12" fmla="*/ 50671 w 269908"/>
                <a:gd name="connsiteY12" fmla="*/ 152507 h 294179"/>
                <a:gd name="connsiteX13" fmla="*/ 69357 w 269908"/>
                <a:gd name="connsiteY13" fmla="*/ 130804 h 294179"/>
                <a:gd name="connsiteX14" fmla="*/ 91510 w 269908"/>
                <a:gd name="connsiteY14" fmla="*/ 121276 h 294179"/>
                <a:gd name="connsiteX15" fmla="*/ 115727 w 269908"/>
                <a:gd name="connsiteY15" fmla="*/ 118338 h 294179"/>
                <a:gd name="connsiteX16" fmla="*/ 125493 w 269908"/>
                <a:gd name="connsiteY16" fmla="*/ 118603 h 294179"/>
                <a:gd name="connsiteX17" fmla="*/ 139282 w 269908"/>
                <a:gd name="connsiteY17" fmla="*/ 119768 h 294179"/>
                <a:gd name="connsiteX18" fmla="*/ 152013 w 269908"/>
                <a:gd name="connsiteY18" fmla="*/ 120112 h 294179"/>
                <a:gd name="connsiteX19" fmla="*/ 181311 w 269908"/>
                <a:gd name="connsiteY19" fmla="*/ 119794 h 294179"/>
                <a:gd name="connsiteX20" fmla="*/ 181311 w 269908"/>
                <a:gd name="connsiteY20" fmla="*/ 293972 h 294179"/>
                <a:gd name="connsiteX21" fmla="*/ 224505 w 269908"/>
                <a:gd name="connsiteY21" fmla="*/ 293972 h 294179"/>
                <a:gd name="connsiteX22" fmla="*/ 224505 w 269908"/>
                <a:gd name="connsiteY22" fmla="*/ 119794 h 294179"/>
                <a:gd name="connsiteX23" fmla="*/ 269843 w 269908"/>
                <a:gd name="connsiteY23" fmla="*/ 119794 h 294179"/>
                <a:gd name="connsiteX24" fmla="*/ 269843 w 269908"/>
                <a:gd name="connsiteY24" fmla="*/ 96715 h 2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908" h="294179">
                  <a:moveTo>
                    <a:pt x="224505" y="96715"/>
                  </a:moveTo>
                  <a:lnTo>
                    <a:pt x="224505" y="-74"/>
                  </a:lnTo>
                  <a:lnTo>
                    <a:pt x="181311" y="-74"/>
                  </a:lnTo>
                  <a:lnTo>
                    <a:pt x="181311" y="96715"/>
                  </a:lnTo>
                  <a:lnTo>
                    <a:pt x="135603" y="96715"/>
                  </a:lnTo>
                  <a:cubicBezTo>
                    <a:pt x="132718" y="96477"/>
                    <a:pt x="128616" y="96715"/>
                    <a:pt x="125519" y="96715"/>
                  </a:cubicBezTo>
                  <a:lnTo>
                    <a:pt x="116918" y="96715"/>
                  </a:lnTo>
                  <a:cubicBezTo>
                    <a:pt x="79652" y="96715"/>
                    <a:pt x="48898" y="107460"/>
                    <a:pt x="29313" y="125828"/>
                  </a:cubicBezTo>
                  <a:cubicBezTo>
                    <a:pt x="9727" y="144196"/>
                    <a:pt x="-65" y="169208"/>
                    <a:pt x="-65" y="200915"/>
                  </a:cubicBezTo>
                  <a:lnTo>
                    <a:pt x="-65" y="294105"/>
                  </a:lnTo>
                  <a:lnTo>
                    <a:pt x="44610" y="294105"/>
                  </a:lnTo>
                  <a:lnTo>
                    <a:pt x="44610" y="185088"/>
                  </a:lnTo>
                  <a:cubicBezTo>
                    <a:pt x="44248" y="173916"/>
                    <a:pt x="46315" y="162800"/>
                    <a:pt x="50671" y="152507"/>
                  </a:cubicBezTo>
                  <a:cubicBezTo>
                    <a:pt x="54694" y="143773"/>
                    <a:pt x="62846" y="136018"/>
                    <a:pt x="69357" y="130804"/>
                  </a:cubicBezTo>
                  <a:cubicBezTo>
                    <a:pt x="75868" y="125590"/>
                    <a:pt x="83437" y="123473"/>
                    <a:pt x="91510" y="121276"/>
                  </a:cubicBezTo>
                  <a:cubicBezTo>
                    <a:pt x="99386" y="119077"/>
                    <a:pt x="107551" y="118087"/>
                    <a:pt x="115727" y="118338"/>
                  </a:cubicBezTo>
                  <a:cubicBezTo>
                    <a:pt x="118850" y="118338"/>
                    <a:pt x="122105" y="118338"/>
                    <a:pt x="125493" y="118603"/>
                  </a:cubicBezTo>
                  <a:cubicBezTo>
                    <a:pt x="128881" y="118868"/>
                    <a:pt x="134624" y="119344"/>
                    <a:pt x="139282" y="119768"/>
                  </a:cubicBezTo>
                  <a:cubicBezTo>
                    <a:pt x="142855" y="120112"/>
                    <a:pt x="152013" y="120112"/>
                    <a:pt x="152013" y="120112"/>
                  </a:cubicBezTo>
                  <a:lnTo>
                    <a:pt x="181311" y="119794"/>
                  </a:lnTo>
                  <a:lnTo>
                    <a:pt x="181311" y="293972"/>
                  </a:lnTo>
                  <a:lnTo>
                    <a:pt x="224505" y="293972"/>
                  </a:lnTo>
                  <a:lnTo>
                    <a:pt x="224505" y="119794"/>
                  </a:lnTo>
                  <a:lnTo>
                    <a:pt x="269843" y="119794"/>
                  </a:lnTo>
                  <a:lnTo>
                    <a:pt x="269843" y="96715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A552F-23D6-485C-A249-E1EFB57BC864}"/>
                </a:ext>
              </a:extLst>
            </p:cNvPr>
            <p:cNvSpPr/>
            <p:nvPr userDrawn="1"/>
          </p:nvSpPr>
          <p:spPr>
            <a:xfrm>
              <a:off x="10941516" y="303561"/>
              <a:ext cx="204376" cy="200660"/>
            </a:xfrm>
            <a:custGeom>
              <a:avLst/>
              <a:gdLst>
                <a:gd name="connsiteX0" fmla="*/ 49745 w 204376"/>
                <a:gd name="connsiteY0" fmla="*/ 140915 h 200660"/>
                <a:gd name="connsiteX1" fmla="*/ 61205 w 204376"/>
                <a:gd name="connsiteY1" fmla="*/ 162406 h 200660"/>
                <a:gd name="connsiteX2" fmla="*/ 79097 w 204376"/>
                <a:gd name="connsiteY2" fmla="*/ 173866 h 200660"/>
                <a:gd name="connsiteX3" fmla="*/ 102043 w 204376"/>
                <a:gd name="connsiteY3" fmla="*/ 176883 h 200660"/>
                <a:gd name="connsiteX4" fmla="*/ 124964 w 204376"/>
                <a:gd name="connsiteY4" fmla="*/ 174078 h 200660"/>
                <a:gd name="connsiteX5" fmla="*/ 142855 w 204376"/>
                <a:gd name="connsiteY5" fmla="*/ 162829 h 200660"/>
                <a:gd name="connsiteX6" fmla="*/ 154315 w 204376"/>
                <a:gd name="connsiteY6" fmla="*/ 141100 h 200660"/>
                <a:gd name="connsiteX7" fmla="*/ 158259 w 204376"/>
                <a:gd name="connsiteY7" fmla="*/ 107328 h 200660"/>
                <a:gd name="connsiteX8" fmla="*/ 158259 w 204376"/>
                <a:gd name="connsiteY8" fmla="*/ 93248 h 200660"/>
                <a:gd name="connsiteX9" fmla="*/ 154236 w 204376"/>
                <a:gd name="connsiteY9" fmla="*/ 59476 h 200660"/>
                <a:gd name="connsiteX10" fmla="*/ 142776 w 204376"/>
                <a:gd name="connsiteY10" fmla="*/ 37747 h 200660"/>
                <a:gd name="connsiteX11" fmla="*/ 124884 w 204376"/>
                <a:gd name="connsiteY11" fmla="*/ 26498 h 200660"/>
                <a:gd name="connsiteX12" fmla="*/ 101964 w 204376"/>
                <a:gd name="connsiteY12" fmla="*/ 23666 h 200660"/>
                <a:gd name="connsiteX13" fmla="*/ 79017 w 204376"/>
                <a:gd name="connsiteY13" fmla="*/ 26684 h 200660"/>
                <a:gd name="connsiteX14" fmla="*/ 61126 w 204376"/>
                <a:gd name="connsiteY14" fmla="*/ 38170 h 200660"/>
                <a:gd name="connsiteX15" fmla="*/ 49666 w 204376"/>
                <a:gd name="connsiteY15" fmla="*/ 59661 h 200660"/>
                <a:gd name="connsiteX16" fmla="*/ 45643 w 204376"/>
                <a:gd name="connsiteY16" fmla="*/ 93248 h 200660"/>
                <a:gd name="connsiteX17" fmla="*/ 45643 w 204376"/>
                <a:gd name="connsiteY17" fmla="*/ 107328 h 200660"/>
                <a:gd name="connsiteX18" fmla="*/ 49745 w 204376"/>
                <a:gd name="connsiteY18" fmla="*/ 140915 h 200660"/>
                <a:gd name="connsiteX19" fmla="*/ 148969 w 204376"/>
                <a:gd name="connsiteY19" fmla="*/ 8395 h 200660"/>
                <a:gd name="connsiteX20" fmla="*/ 179432 w 204376"/>
                <a:gd name="connsiteY20" fmla="*/ 30707 h 200660"/>
                <a:gd name="connsiteX21" fmla="*/ 197483 w 204376"/>
                <a:gd name="connsiteY21" fmla="*/ 62679 h 200660"/>
                <a:gd name="connsiteX22" fmla="*/ 204311 w 204376"/>
                <a:gd name="connsiteY22" fmla="*/ 100500 h 200660"/>
                <a:gd name="connsiteX23" fmla="*/ 197694 w 204376"/>
                <a:gd name="connsiteY23" fmla="*/ 139300 h 200660"/>
                <a:gd name="connsiteX24" fmla="*/ 149154 w 204376"/>
                <a:gd name="connsiteY24" fmla="*/ 192604 h 200660"/>
                <a:gd name="connsiteX25" fmla="*/ 104161 w 204376"/>
                <a:gd name="connsiteY25" fmla="*/ 200544 h 200660"/>
                <a:gd name="connsiteX26" fmla="*/ 57023 w 204376"/>
                <a:gd name="connsiteY26" fmla="*/ 192604 h 200660"/>
                <a:gd name="connsiteX27" fmla="*/ 25263 w 204376"/>
                <a:gd name="connsiteY27" fmla="*/ 170690 h 200660"/>
                <a:gd name="connsiteX28" fmla="*/ 6737 w 204376"/>
                <a:gd name="connsiteY28" fmla="*/ 138691 h 200660"/>
                <a:gd name="connsiteX29" fmla="*/ -65 w 204376"/>
                <a:gd name="connsiteY29" fmla="*/ 100500 h 200660"/>
                <a:gd name="connsiteX30" fmla="*/ 6340 w 204376"/>
                <a:gd name="connsiteY30" fmla="*/ 62679 h 200660"/>
                <a:gd name="connsiteX31" fmla="*/ 56891 w 204376"/>
                <a:gd name="connsiteY31" fmla="*/ 8395 h 200660"/>
                <a:gd name="connsiteX32" fmla="*/ 104214 w 204376"/>
                <a:gd name="connsiteY32" fmla="*/ -74 h 200660"/>
                <a:gd name="connsiteX33" fmla="*/ 148943 w 204376"/>
                <a:gd name="connsiteY33" fmla="*/ 8395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376" h="200660">
                  <a:moveTo>
                    <a:pt x="49745" y="140915"/>
                  </a:moveTo>
                  <a:cubicBezTo>
                    <a:pt x="51881" y="148857"/>
                    <a:pt x="55801" y="156207"/>
                    <a:pt x="61205" y="162406"/>
                  </a:cubicBezTo>
                  <a:cubicBezTo>
                    <a:pt x="66072" y="167715"/>
                    <a:pt x="72239" y="171666"/>
                    <a:pt x="79097" y="173866"/>
                  </a:cubicBezTo>
                  <a:cubicBezTo>
                    <a:pt x="86510" y="176200"/>
                    <a:pt x="94278" y="177222"/>
                    <a:pt x="102043" y="176883"/>
                  </a:cubicBezTo>
                  <a:cubicBezTo>
                    <a:pt x="109785" y="177224"/>
                    <a:pt x="117532" y="176274"/>
                    <a:pt x="124964" y="174078"/>
                  </a:cubicBezTo>
                  <a:cubicBezTo>
                    <a:pt x="131826" y="171997"/>
                    <a:pt x="138007" y="168112"/>
                    <a:pt x="142855" y="162829"/>
                  </a:cubicBezTo>
                  <a:cubicBezTo>
                    <a:pt x="148299" y="156564"/>
                    <a:pt x="152219" y="149130"/>
                    <a:pt x="154315" y="141100"/>
                  </a:cubicBezTo>
                  <a:cubicBezTo>
                    <a:pt x="157203" y="130082"/>
                    <a:pt x="158532" y="118714"/>
                    <a:pt x="158259" y="107328"/>
                  </a:cubicBezTo>
                  <a:lnTo>
                    <a:pt x="158259" y="93248"/>
                  </a:lnTo>
                  <a:cubicBezTo>
                    <a:pt x="158508" y="81856"/>
                    <a:pt x="157152" y="70489"/>
                    <a:pt x="154236" y="59476"/>
                  </a:cubicBezTo>
                  <a:cubicBezTo>
                    <a:pt x="152134" y="51449"/>
                    <a:pt x="148212" y="44014"/>
                    <a:pt x="142776" y="37747"/>
                  </a:cubicBezTo>
                  <a:cubicBezTo>
                    <a:pt x="137927" y="32464"/>
                    <a:pt x="131747" y="28579"/>
                    <a:pt x="124884" y="26498"/>
                  </a:cubicBezTo>
                  <a:cubicBezTo>
                    <a:pt x="117450" y="24304"/>
                    <a:pt x="109708" y="23346"/>
                    <a:pt x="101964" y="23666"/>
                  </a:cubicBezTo>
                  <a:cubicBezTo>
                    <a:pt x="94199" y="23341"/>
                    <a:pt x="86433" y="24360"/>
                    <a:pt x="79017" y="26684"/>
                  </a:cubicBezTo>
                  <a:cubicBezTo>
                    <a:pt x="72162" y="28904"/>
                    <a:pt x="65998" y="32861"/>
                    <a:pt x="61126" y="38170"/>
                  </a:cubicBezTo>
                  <a:cubicBezTo>
                    <a:pt x="55721" y="44369"/>
                    <a:pt x="51802" y="51719"/>
                    <a:pt x="49666" y="59661"/>
                  </a:cubicBezTo>
                  <a:cubicBezTo>
                    <a:pt x="46738" y="70608"/>
                    <a:pt x="45383" y="81917"/>
                    <a:pt x="45643" y="93248"/>
                  </a:cubicBezTo>
                  <a:lnTo>
                    <a:pt x="45643" y="107328"/>
                  </a:lnTo>
                  <a:cubicBezTo>
                    <a:pt x="45412" y="118661"/>
                    <a:pt x="46794" y="129971"/>
                    <a:pt x="49745" y="140915"/>
                  </a:cubicBezTo>
                  <a:close/>
                  <a:moveTo>
                    <a:pt x="148969" y="8395"/>
                  </a:moveTo>
                  <a:cubicBezTo>
                    <a:pt x="160614" y="13548"/>
                    <a:pt x="171005" y="21160"/>
                    <a:pt x="179432" y="30707"/>
                  </a:cubicBezTo>
                  <a:cubicBezTo>
                    <a:pt x="187505" y="40065"/>
                    <a:pt x="193642" y="50933"/>
                    <a:pt x="197483" y="62679"/>
                  </a:cubicBezTo>
                  <a:cubicBezTo>
                    <a:pt x="201522" y="74904"/>
                    <a:pt x="203819" y="87634"/>
                    <a:pt x="204311" y="100500"/>
                  </a:cubicBezTo>
                  <a:cubicBezTo>
                    <a:pt x="203843" y="113670"/>
                    <a:pt x="201619" y="126720"/>
                    <a:pt x="197694" y="139300"/>
                  </a:cubicBezTo>
                  <a:cubicBezTo>
                    <a:pt x="190405" y="163493"/>
                    <a:pt x="172562" y="183089"/>
                    <a:pt x="149154" y="192604"/>
                  </a:cubicBezTo>
                  <a:cubicBezTo>
                    <a:pt x="134846" y="198260"/>
                    <a:pt x="119541" y="200963"/>
                    <a:pt x="104161" y="200544"/>
                  </a:cubicBezTo>
                  <a:cubicBezTo>
                    <a:pt x="85687" y="200544"/>
                    <a:pt x="69974" y="197898"/>
                    <a:pt x="57023" y="192604"/>
                  </a:cubicBezTo>
                  <a:cubicBezTo>
                    <a:pt x="44920" y="187787"/>
                    <a:pt x="34063" y="180295"/>
                    <a:pt x="25263" y="170690"/>
                  </a:cubicBezTo>
                  <a:cubicBezTo>
                    <a:pt x="16939" y="161421"/>
                    <a:pt x="10630" y="150525"/>
                    <a:pt x="6737" y="138691"/>
                  </a:cubicBezTo>
                  <a:cubicBezTo>
                    <a:pt x="2684" y="126345"/>
                    <a:pt x="395" y="113487"/>
                    <a:pt x="-65" y="100500"/>
                  </a:cubicBezTo>
                  <a:cubicBezTo>
                    <a:pt x="154" y="87642"/>
                    <a:pt x="2314" y="74890"/>
                    <a:pt x="6340" y="62679"/>
                  </a:cubicBezTo>
                  <a:cubicBezTo>
                    <a:pt x="14253" y="37951"/>
                    <a:pt x="32788" y="18045"/>
                    <a:pt x="56891" y="8395"/>
                  </a:cubicBezTo>
                  <a:cubicBezTo>
                    <a:pt x="69966" y="2766"/>
                    <a:pt x="85740" y="-56"/>
                    <a:pt x="104214" y="-74"/>
                  </a:cubicBezTo>
                  <a:cubicBezTo>
                    <a:pt x="121716" y="-74"/>
                    <a:pt x="136628" y="2750"/>
                    <a:pt x="148943" y="8395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58B6AA-0FFE-4473-94DC-8848EAE102EF}"/>
                </a:ext>
              </a:extLst>
            </p:cNvPr>
            <p:cNvSpPr/>
            <p:nvPr userDrawn="1"/>
          </p:nvSpPr>
          <p:spPr>
            <a:xfrm>
              <a:off x="11173656" y="303523"/>
              <a:ext cx="204667" cy="282174"/>
            </a:xfrm>
            <a:custGeom>
              <a:avLst/>
              <a:gdLst>
                <a:gd name="connsiteX0" fmla="*/ 49242 w 204667"/>
                <a:gd name="connsiteY0" fmla="*/ 141058 h 282174"/>
                <a:gd name="connsiteX1" fmla="*/ 60782 w 204667"/>
                <a:gd name="connsiteY1" fmla="*/ 162602 h 282174"/>
                <a:gd name="connsiteX2" fmla="*/ 78806 w 204667"/>
                <a:gd name="connsiteY2" fmla="*/ 174063 h 282174"/>
                <a:gd name="connsiteX3" fmla="*/ 101911 w 204667"/>
                <a:gd name="connsiteY3" fmla="*/ 177080 h 282174"/>
                <a:gd name="connsiteX4" fmla="*/ 124990 w 204667"/>
                <a:gd name="connsiteY4" fmla="*/ 174274 h 282174"/>
                <a:gd name="connsiteX5" fmla="*/ 143146 w 204667"/>
                <a:gd name="connsiteY5" fmla="*/ 162999 h 282174"/>
                <a:gd name="connsiteX6" fmla="*/ 154686 w 204667"/>
                <a:gd name="connsiteY6" fmla="*/ 141270 h 282174"/>
                <a:gd name="connsiteX7" fmla="*/ 158735 w 204667"/>
                <a:gd name="connsiteY7" fmla="*/ 107446 h 282174"/>
                <a:gd name="connsiteX8" fmla="*/ 158735 w 204667"/>
                <a:gd name="connsiteY8" fmla="*/ 93365 h 282174"/>
                <a:gd name="connsiteX9" fmla="*/ 154659 w 204667"/>
                <a:gd name="connsiteY9" fmla="*/ 59567 h 282174"/>
                <a:gd name="connsiteX10" fmla="*/ 143120 w 204667"/>
                <a:gd name="connsiteY10" fmla="*/ 37838 h 282174"/>
                <a:gd name="connsiteX11" fmla="*/ 125069 w 204667"/>
                <a:gd name="connsiteY11" fmla="*/ 26563 h 282174"/>
                <a:gd name="connsiteX12" fmla="*/ 101990 w 204667"/>
                <a:gd name="connsiteY12" fmla="*/ 23731 h 282174"/>
                <a:gd name="connsiteX13" fmla="*/ 78885 w 204667"/>
                <a:gd name="connsiteY13" fmla="*/ 26748 h 282174"/>
                <a:gd name="connsiteX14" fmla="*/ 60861 w 204667"/>
                <a:gd name="connsiteY14" fmla="*/ 38235 h 282174"/>
                <a:gd name="connsiteX15" fmla="*/ 49295 w 204667"/>
                <a:gd name="connsiteY15" fmla="*/ 59752 h 282174"/>
                <a:gd name="connsiteX16" fmla="*/ 45246 w 204667"/>
                <a:gd name="connsiteY16" fmla="*/ 93365 h 282174"/>
                <a:gd name="connsiteX17" fmla="*/ 45246 w 204667"/>
                <a:gd name="connsiteY17" fmla="*/ 107446 h 282174"/>
                <a:gd name="connsiteX18" fmla="*/ 49321 w 204667"/>
                <a:gd name="connsiteY18" fmla="*/ 141058 h 282174"/>
                <a:gd name="connsiteX19" fmla="*/ 45960 w 204667"/>
                <a:gd name="connsiteY19" fmla="*/ 282100 h 282174"/>
                <a:gd name="connsiteX20" fmla="*/ -65 w 204667"/>
                <a:gd name="connsiteY20" fmla="*/ 282100 h 282174"/>
                <a:gd name="connsiteX21" fmla="*/ -65 w 204667"/>
                <a:gd name="connsiteY21" fmla="*/ 100591 h 282174"/>
                <a:gd name="connsiteX22" fmla="*/ 6763 w 204667"/>
                <a:gd name="connsiteY22" fmla="*/ 58746 h 282174"/>
                <a:gd name="connsiteX23" fmla="*/ 25078 w 204667"/>
                <a:gd name="connsiteY23" fmla="*/ 27145 h 282174"/>
                <a:gd name="connsiteX24" fmla="*/ 56838 w 204667"/>
                <a:gd name="connsiteY24" fmla="*/ 7004 h 282174"/>
                <a:gd name="connsiteX25" fmla="*/ 104108 w 204667"/>
                <a:gd name="connsiteY25" fmla="*/ -36 h 282174"/>
                <a:gd name="connsiteX26" fmla="*/ 149101 w 204667"/>
                <a:gd name="connsiteY26" fmla="*/ 7004 h 282174"/>
                <a:gd name="connsiteX27" fmla="*/ 179644 w 204667"/>
                <a:gd name="connsiteY27" fmla="*/ 27145 h 282174"/>
                <a:gd name="connsiteX28" fmla="*/ 197747 w 204667"/>
                <a:gd name="connsiteY28" fmla="*/ 58746 h 282174"/>
                <a:gd name="connsiteX29" fmla="*/ 204602 w 204667"/>
                <a:gd name="connsiteY29" fmla="*/ 100617 h 282174"/>
                <a:gd name="connsiteX30" fmla="*/ 197800 w 204667"/>
                <a:gd name="connsiteY30" fmla="*/ 142620 h 282174"/>
                <a:gd name="connsiteX31" fmla="*/ 179670 w 204667"/>
                <a:gd name="connsiteY31" fmla="*/ 174195 h 282174"/>
                <a:gd name="connsiteX32" fmla="*/ 149048 w 204667"/>
                <a:gd name="connsiteY32" fmla="*/ 194151 h 282174"/>
                <a:gd name="connsiteX33" fmla="*/ 104055 w 204667"/>
                <a:gd name="connsiteY33" fmla="*/ 200979 h 282174"/>
                <a:gd name="connsiteX34" fmla="*/ 72030 w 204667"/>
                <a:gd name="connsiteY34" fmla="*/ 198147 h 282174"/>
                <a:gd name="connsiteX35" fmla="*/ 46437 w 204667"/>
                <a:gd name="connsiteY35" fmla="*/ 189704 h 28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4667" h="282174">
                  <a:moveTo>
                    <a:pt x="49242" y="141058"/>
                  </a:moveTo>
                  <a:cubicBezTo>
                    <a:pt x="51381" y="149030"/>
                    <a:pt x="55329" y="156404"/>
                    <a:pt x="60782" y="162602"/>
                  </a:cubicBezTo>
                  <a:cubicBezTo>
                    <a:pt x="65697" y="167917"/>
                    <a:pt x="71906" y="171866"/>
                    <a:pt x="78806" y="174063"/>
                  </a:cubicBezTo>
                  <a:cubicBezTo>
                    <a:pt x="86275" y="176400"/>
                    <a:pt x="94093" y="177421"/>
                    <a:pt x="101911" y="177080"/>
                  </a:cubicBezTo>
                  <a:cubicBezTo>
                    <a:pt x="109705" y="177424"/>
                    <a:pt x="117505" y="176476"/>
                    <a:pt x="124990" y="174274"/>
                  </a:cubicBezTo>
                  <a:cubicBezTo>
                    <a:pt x="131943" y="172210"/>
                    <a:pt x="138213" y="168317"/>
                    <a:pt x="143146" y="162999"/>
                  </a:cubicBezTo>
                  <a:cubicBezTo>
                    <a:pt x="148614" y="156743"/>
                    <a:pt x="152563" y="149305"/>
                    <a:pt x="154686" y="141270"/>
                  </a:cubicBezTo>
                  <a:cubicBezTo>
                    <a:pt x="157637" y="130244"/>
                    <a:pt x="159000" y="118855"/>
                    <a:pt x="158735" y="107446"/>
                  </a:cubicBezTo>
                  <a:lnTo>
                    <a:pt x="158735" y="93365"/>
                  </a:lnTo>
                  <a:cubicBezTo>
                    <a:pt x="158981" y="81963"/>
                    <a:pt x="157608" y="70585"/>
                    <a:pt x="154659" y="59567"/>
                  </a:cubicBezTo>
                  <a:cubicBezTo>
                    <a:pt x="152545" y="51529"/>
                    <a:pt x="148596" y="44092"/>
                    <a:pt x="143120" y="37838"/>
                  </a:cubicBezTo>
                  <a:cubicBezTo>
                    <a:pt x="138223" y="32528"/>
                    <a:pt x="131988" y="28632"/>
                    <a:pt x="125069" y="26563"/>
                  </a:cubicBezTo>
                  <a:cubicBezTo>
                    <a:pt x="117585" y="24355"/>
                    <a:pt x="109788" y="23397"/>
                    <a:pt x="101990" y="23731"/>
                  </a:cubicBezTo>
                  <a:cubicBezTo>
                    <a:pt x="94172" y="23389"/>
                    <a:pt x="86354" y="24411"/>
                    <a:pt x="78885" y="26748"/>
                  </a:cubicBezTo>
                  <a:cubicBezTo>
                    <a:pt x="71988" y="28961"/>
                    <a:pt x="65779" y="32917"/>
                    <a:pt x="60861" y="38235"/>
                  </a:cubicBezTo>
                  <a:cubicBezTo>
                    <a:pt x="55417" y="44433"/>
                    <a:pt x="51460" y="51791"/>
                    <a:pt x="49295" y="59752"/>
                  </a:cubicBezTo>
                  <a:cubicBezTo>
                    <a:pt x="46347" y="70704"/>
                    <a:pt x="44984" y="82024"/>
                    <a:pt x="45246" y="93365"/>
                  </a:cubicBezTo>
                  <a:lnTo>
                    <a:pt x="45246" y="107446"/>
                  </a:lnTo>
                  <a:cubicBezTo>
                    <a:pt x="44976" y="118787"/>
                    <a:pt x="46347" y="130109"/>
                    <a:pt x="49321" y="141058"/>
                  </a:cubicBezTo>
                  <a:close/>
                  <a:moveTo>
                    <a:pt x="45960" y="282100"/>
                  </a:moveTo>
                  <a:lnTo>
                    <a:pt x="-65" y="282100"/>
                  </a:lnTo>
                  <a:lnTo>
                    <a:pt x="-65" y="100591"/>
                  </a:lnTo>
                  <a:cubicBezTo>
                    <a:pt x="249" y="86394"/>
                    <a:pt x="2549" y="72308"/>
                    <a:pt x="6763" y="58746"/>
                  </a:cubicBezTo>
                  <a:cubicBezTo>
                    <a:pt x="10460" y="46990"/>
                    <a:pt x="16714" y="36197"/>
                    <a:pt x="25078" y="27145"/>
                  </a:cubicBezTo>
                  <a:cubicBezTo>
                    <a:pt x="33910" y="17998"/>
                    <a:pt x="44798" y="11093"/>
                    <a:pt x="56838" y="7004"/>
                  </a:cubicBezTo>
                  <a:cubicBezTo>
                    <a:pt x="72075" y="1970"/>
                    <a:pt x="88064" y="-410"/>
                    <a:pt x="104108" y="-36"/>
                  </a:cubicBezTo>
                  <a:cubicBezTo>
                    <a:pt x="119406" y="-410"/>
                    <a:pt x="134648" y="1975"/>
                    <a:pt x="149101" y="7004"/>
                  </a:cubicBezTo>
                  <a:cubicBezTo>
                    <a:pt x="160718" y="11236"/>
                    <a:pt x="171180" y="18136"/>
                    <a:pt x="179644" y="27145"/>
                  </a:cubicBezTo>
                  <a:cubicBezTo>
                    <a:pt x="187904" y="36236"/>
                    <a:pt x="194082" y="47022"/>
                    <a:pt x="197747" y="58746"/>
                  </a:cubicBezTo>
                  <a:cubicBezTo>
                    <a:pt x="201982" y="72313"/>
                    <a:pt x="204290" y="86407"/>
                    <a:pt x="204602" y="100617"/>
                  </a:cubicBezTo>
                  <a:cubicBezTo>
                    <a:pt x="204308" y="114867"/>
                    <a:pt x="202019" y="129005"/>
                    <a:pt x="197800" y="142620"/>
                  </a:cubicBezTo>
                  <a:cubicBezTo>
                    <a:pt x="194119" y="154334"/>
                    <a:pt x="187931" y="165109"/>
                    <a:pt x="179670" y="174195"/>
                  </a:cubicBezTo>
                  <a:cubicBezTo>
                    <a:pt x="171204" y="183199"/>
                    <a:pt x="160704" y="190041"/>
                    <a:pt x="149048" y="194151"/>
                  </a:cubicBezTo>
                  <a:cubicBezTo>
                    <a:pt x="134563" y="199034"/>
                    <a:pt x="119337" y="201345"/>
                    <a:pt x="104055" y="200979"/>
                  </a:cubicBezTo>
                  <a:cubicBezTo>
                    <a:pt x="93312" y="201112"/>
                    <a:pt x="82582" y="200162"/>
                    <a:pt x="72030" y="198147"/>
                  </a:cubicBezTo>
                  <a:cubicBezTo>
                    <a:pt x="63177" y="196422"/>
                    <a:pt x="54578" y="193585"/>
                    <a:pt x="46437" y="18970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0ED83C-72EB-462D-9189-78FAB6554AB8}"/>
                </a:ext>
              </a:extLst>
            </p:cNvPr>
            <p:cNvSpPr/>
            <p:nvPr userDrawn="1"/>
          </p:nvSpPr>
          <p:spPr>
            <a:xfrm>
              <a:off x="11376947" y="206375"/>
              <a:ext cx="134424" cy="294390"/>
            </a:xfrm>
            <a:custGeom>
              <a:avLst/>
              <a:gdLst>
                <a:gd name="connsiteX0" fmla="*/ 134425 w 134424"/>
                <a:gd name="connsiteY0" fmla="*/ 120001 h 294390"/>
                <a:gd name="connsiteX1" fmla="*/ 89008 w 134424"/>
                <a:gd name="connsiteY1" fmla="*/ 120001 h 294390"/>
                <a:gd name="connsiteX2" fmla="*/ 89008 w 134424"/>
                <a:gd name="connsiteY2" fmla="*/ 294391 h 294390"/>
                <a:gd name="connsiteX3" fmla="*/ 45788 w 134424"/>
                <a:gd name="connsiteY3" fmla="*/ 294391 h 294390"/>
                <a:gd name="connsiteX4" fmla="*/ 45788 w 134424"/>
                <a:gd name="connsiteY4" fmla="*/ 120001 h 294390"/>
                <a:gd name="connsiteX5" fmla="*/ 0 w 134424"/>
                <a:gd name="connsiteY5" fmla="*/ 120001 h 294390"/>
                <a:gd name="connsiteX6" fmla="*/ 0 w 134424"/>
                <a:gd name="connsiteY6" fmla="*/ 96895 h 294390"/>
                <a:gd name="connsiteX7" fmla="*/ 45788 w 134424"/>
                <a:gd name="connsiteY7" fmla="*/ 96895 h 294390"/>
                <a:gd name="connsiteX8" fmla="*/ 45788 w 134424"/>
                <a:gd name="connsiteY8" fmla="*/ 0 h 294390"/>
                <a:gd name="connsiteX9" fmla="*/ 89008 w 134424"/>
                <a:gd name="connsiteY9" fmla="*/ 0 h 294390"/>
                <a:gd name="connsiteX10" fmla="*/ 89008 w 134424"/>
                <a:gd name="connsiteY10" fmla="*/ 96895 h 294390"/>
                <a:gd name="connsiteX11" fmla="*/ 134425 w 134424"/>
                <a:gd name="connsiteY11" fmla="*/ 96895 h 294390"/>
                <a:gd name="connsiteX12" fmla="*/ 134425 w 134424"/>
                <a:gd name="connsiteY12" fmla="*/ 120001 h 29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4" h="294390">
                  <a:moveTo>
                    <a:pt x="134425" y="120001"/>
                  </a:moveTo>
                  <a:lnTo>
                    <a:pt x="89008" y="120001"/>
                  </a:lnTo>
                  <a:lnTo>
                    <a:pt x="89008" y="294391"/>
                  </a:lnTo>
                  <a:lnTo>
                    <a:pt x="45788" y="294391"/>
                  </a:lnTo>
                  <a:lnTo>
                    <a:pt x="45788" y="120001"/>
                  </a:lnTo>
                  <a:lnTo>
                    <a:pt x="0" y="120001"/>
                  </a:lnTo>
                  <a:lnTo>
                    <a:pt x="0" y="96895"/>
                  </a:lnTo>
                  <a:lnTo>
                    <a:pt x="45788" y="96895"/>
                  </a:lnTo>
                  <a:lnTo>
                    <a:pt x="45788" y="0"/>
                  </a:lnTo>
                  <a:lnTo>
                    <a:pt x="89008" y="0"/>
                  </a:lnTo>
                  <a:lnTo>
                    <a:pt x="89008" y="96895"/>
                  </a:lnTo>
                  <a:lnTo>
                    <a:pt x="134425" y="96895"/>
                  </a:lnTo>
                  <a:lnTo>
                    <a:pt x="134425" y="120001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274DC4-AFCB-4594-B6C6-960E48981D20}"/>
                </a:ext>
              </a:extLst>
            </p:cNvPr>
            <p:cNvSpPr/>
            <p:nvPr userDrawn="1"/>
          </p:nvSpPr>
          <p:spPr>
            <a:xfrm>
              <a:off x="11528719" y="207109"/>
              <a:ext cx="58115" cy="293576"/>
            </a:xfrm>
            <a:custGeom>
              <a:avLst/>
              <a:gdLst>
                <a:gd name="connsiteX0" fmla="*/ 52116 w 58115"/>
                <a:gd name="connsiteY0" fmla="*/ 293476 h 293576"/>
                <a:gd name="connsiteX1" fmla="*/ 7387 w 58115"/>
                <a:gd name="connsiteY1" fmla="*/ 293476 h 293576"/>
                <a:gd name="connsiteX2" fmla="*/ 7387 w 58115"/>
                <a:gd name="connsiteY2" fmla="*/ 96113 h 293576"/>
                <a:gd name="connsiteX3" fmla="*/ 52116 w 58115"/>
                <a:gd name="connsiteY3" fmla="*/ 96113 h 293576"/>
                <a:gd name="connsiteX4" fmla="*/ 52116 w 58115"/>
                <a:gd name="connsiteY4" fmla="*/ 293502 h 293576"/>
                <a:gd name="connsiteX5" fmla="*/ 8340 w 58115"/>
                <a:gd name="connsiteY5" fmla="*/ 8587 h 293576"/>
                <a:gd name="connsiteX6" fmla="*/ 28931 w 58115"/>
                <a:gd name="connsiteY6" fmla="*/ -68 h 293576"/>
                <a:gd name="connsiteX7" fmla="*/ 49601 w 58115"/>
                <a:gd name="connsiteY7" fmla="*/ 8587 h 293576"/>
                <a:gd name="connsiteX8" fmla="*/ 58044 w 58115"/>
                <a:gd name="connsiteY8" fmla="*/ 29390 h 293576"/>
                <a:gd name="connsiteX9" fmla="*/ 55398 w 58115"/>
                <a:gd name="connsiteY9" fmla="*/ 40559 h 293576"/>
                <a:gd name="connsiteX10" fmla="*/ 48569 w 58115"/>
                <a:gd name="connsiteY10" fmla="*/ 49981 h 293576"/>
                <a:gd name="connsiteX11" fmla="*/ 39147 w 58115"/>
                <a:gd name="connsiteY11" fmla="*/ 56412 h 293576"/>
                <a:gd name="connsiteX12" fmla="*/ 28825 w 58115"/>
                <a:gd name="connsiteY12" fmla="*/ 58768 h 293576"/>
                <a:gd name="connsiteX13" fmla="*/ 8313 w 58115"/>
                <a:gd name="connsiteY13" fmla="*/ 50140 h 293576"/>
                <a:gd name="connsiteX14" fmla="*/ 8313 w 58115"/>
                <a:gd name="connsiteY14" fmla="*/ 8534 h 29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15" h="293576">
                  <a:moveTo>
                    <a:pt x="52116" y="293476"/>
                  </a:moveTo>
                  <a:lnTo>
                    <a:pt x="7387" y="293476"/>
                  </a:lnTo>
                  <a:lnTo>
                    <a:pt x="7387" y="96113"/>
                  </a:lnTo>
                  <a:lnTo>
                    <a:pt x="52116" y="96113"/>
                  </a:lnTo>
                  <a:lnTo>
                    <a:pt x="52116" y="293502"/>
                  </a:lnTo>
                  <a:close/>
                  <a:moveTo>
                    <a:pt x="8340" y="8587"/>
                  </a:moveTo>
                  <a:cubicBezTo>
                    <a:pt x="13665" y="2910"/>
                    <a:pt x="21150" y="-236"/>
                    <a:pt x="28931" y="-68"/>
                  </a:cubicBezTo>
                  <a:cubicBezTo>
                    <a:pt x="36723" y="-173"/>
                    <a:pt x="44210" y="2961"/>
                    <a:pt x="49601" y="8587"/>
                  </a:cubicBezTo>
                  <a:cubicBezTo>
                    <a:pt x="55154" y="14067"/>
                    <a:pt x="58206" y="21590"/>
                    <a:pt x="58044" y="29390"/>
                  </a:cubicBezTo>
                  <a:cubicBezTo>
                    <a:pt x="58023" y="33265"/>
                    <a:pt x="57118" y="37086"/>
                    <a:pt x="55398" y="40559"/>
                  </a:cubicBezTo>
                  <a:cubicBezTo>
                    <a:pt x="53717" y="44091"/>
                    <a:pt x="51404" y="47285"/>
                    <a:pt x="48569" y="49981"/>
                  </a:cubicBezTo>
                  <a:cubicBezTo>
                    <a:pt x="45825" y="52655"/>
                    <a:pt x="42638" y="54832"/>
                    <a:pt x="39147" y="56412"/>
                  </a:cubicBezTo>
                  <a:cubicBezTo>
                    <a:pt x="35910" y="57914"/>
                    <a:pt x="32393" y="58717"/>
                    <a:pt x="28825" y="58768"/>
                  </a:cubicBezTo>
                  <a:cubicBezTo>
                    <a:pt x="21078" y="58900"/>
                    <a:pt x="13636" y="55769"/>
                    <a:pt x="8313" y="50140"/>
                  </a:cubicBezTo>
                  <a:cubicBezTo>
                    <a:pt x="-2858" y="38521"/>
                    <a:pt x="-2858" y="20152"/>
                    <a:pt x="8313" y="853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84D36B8-8D02-475E-8E57-7484BCE8D1BA}"/>
                </a:ext>
              </a:extLst>
            </p:cNvPr>
            <p:cNvSpPr/>
            <p:nvPr userDrawn="1"/>
          </p:nvSpPr>
          <p:spPr>
            <a:xfrm>
              <a:off x="11609688" y="303384"/>
              <a:ext cx="184773" cy="201021"/>
            </a:xfrm>
            <a:custGeom>
              <a:avLst/>
              <a:gdLst>
                <a:gd name="connsiteX0" fmla="*/ 77200 w 184773"/>
                <a:gd name="connsiteY0" fmla="*/ 33133 h 201021"/>
                <a:gd name="connsiteX1" fmla="*/ 56715 w 184773"/>
                <a:gd name="connsiteY1" fmla="*/ 48034 h 201021"/>
                <a:gd name="connsiteX2" fmla="*/ 43799 w 184773"/>
                <a:gd name="connsiteY2" fmla="*/ 73283 h 201021"/>
                <a:gd name="connsiteX3" fmla="*/ 42396 w 184773"/>
                <a:gd name="connsiteY3" fmla="*/ 111051 h 201021"/>
                <a:gd name="connsiteX4" fmla="*/ 54518 w 184773"/>
                <a:gd name="connsiteY4" fmla="*/ 139080 h 201021"/>
                <a:gd name="connsiteX5" fmla="*/ 83155 w 184773"/>
                <a:gd name="connsiteY5" fmla="*/ 163720 h 201021"/>
                <a:gd name="connsiteX6" fmla="*/ 126666 w 184773"/>
                <a:gd name="connsiteY6" fmla="*/ 176451 h 201021"/>
                <a:gd name="connsiteX7" fmla="*/ 183940 w 184773"/>
                <a:gd name="connsiteY7" fmla="*/ 168299 h 201021"/>
                <a:gd name="connsiteX8" fmla="*/ 184708 w 184773"/>
                <a:gd name="connsiteY8" fmla="*/ 181030 h 201021"/>
                <a:gd name="connsiteX9" fmla="*/ 168828 w 184773"/>
                <a:gd name="connsiteY9" fmla="*/ 187991 h 201021"/>
                <a:gd name="connsiteX10" fmla="*/ 151730 w 184773"/>
                <a:gd name="connsiteY10" fmla="*/ 194131 h 201021"/>
                <a:gd name="connsiteX11" fmla="*/ 129260 w 184773"/>
                <a:gd name="connsiteY11" fmla="*/ 198710 h 201021"/>
                <a:gd name="connsiteX12" fmla="*/ 97659 w 184773"/>
                <a:gd name="connsiteY12" fmla="*/ 200906 h 201021"/>
                <a:gd name="connsiteX13" fmla="*/ 58302 w 184773"/>
                <a:gd name="connsiteY13" fmla="*/ 193946 h 201021"/>
                <a:gd name="connsiteX14" fmla="*/ 27363 w 184773"/>
                <a:gd name="connsiteY14" fmla="*/ 173460 h 201021"/>
                <a:gd name="connsiteX15" fmla="*/ 7089 w 184773"/>
                <a:gd name="connsiteY15" fmla="*/ 142044 h 201021"/>
                <a:gd name="connsiteX16" fmla="*/ -57 w 184773"/>
                <a:gd name="connsiteY16" fmla="*/ 102344 h 201021"/>
                <a:gd name="connsiteX17" fmla="*/ 10080 w 184773"/>
                <a:gd name="connsiteY17" fmla="*/ 55815 h 201021"/>
                <a:gd name="connsiteX18" fmla="*/ 37949 w 184773"/>
                <a:gd name="connsiteY18" fmla="*/ 21011 h 201021"/>
                <a:gd name="connsiteX19" fmla="*/ 80296 w 184773"/>
                <a:gd name="connsiteY19" fmla="*/ 2140 h 201021"/>
                <a:gd name="connsiteX20" fmla="*/ 133230 w 184773"/>
                <a:gd name="connsiteY20" fmla="*/ 3728 h 201021"/>
                <a:gd name="connsiteX21" fmla="*/ 167002 w 184773"/>
                <a:gd name="connsiteY21" fmla="*/ 21593 h 201021"/>
                <a:gd name="connsiteX22" fmla="*/ 182882 w 184773"/>
                <a:gd name="connsiteY22" fmla="*/ 41497 h 201021"/>
                <a:gd name="connsiteX23" fmla="*/ 183887 w 184773"/>
                <a:gd name="connsiteY23" fmla="*/ 42873 h 201021"/>
                <a:gd name="connsiteX24" fmla="*/ 181479 w 184773"/>
                <a:gd name="connsiteY24" fmla="*/ 43667 h 201021"/>
                <a:gd name="connsiteX25" fmla="*/ 173168 w 184773"/>
                <a:gd name="connsiteY25" fmla="*/ 48431 h 201021"/>
                <a:gd name="connsiteX26" fmla="*/ 156256 w 184773"/>
                <a:gd name="connsiteY26" fmla="*/ 61664 h 201021"/>
                <a:gd name="connsiteX27" fmla="*/ 145907 w 184773"/>
                <a:gd name="connsiteY27" fmla="*/ 45784 h 201021"/>
                <a:gd name="connsiteX28" fmla="*/ 135188 w 184773"/>
                <a:gd name="connsiteY28" fmla="*/ 34642 h 201021"/>
                <a:gd name="connsiteX29" fmla="*/ 121267 w 184773"/>
                <a:gd name="connsiteY29" fmla="*/ 28290 h 201021"/>
                <a:gd name="connsiteX30" fmla="*/ 101787 w 184773"/>
                <a:gd name="connsiteY30" fmla="*/ 26305 h 201021"/>
                <a:gd name="connsiteX31" fmla="*/ 77200 w 184773"/>
                <a:gd name="connsiteY31" fmla="*/ 33133 h 20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73" h="201021">
                  <a:moveTo>
                    <a:pt x="77200" y="33133"/>
                  </a:moveTo>
                  <a:cubicBezTo>
                    <a:pt x="69379" y="36568"/>
                    <a:pt x="62392" y="41650"/>
                    <a:pt x="56715" y="48034"/>
                  </a:cubicBezTo>
                  <a:cubicBezTo>
                    <a:pt x="50481" y="55315"/>
                    <a:pt x="46056" y="63967"/>
                    <a:pt x="43799" y="73283"/>
                  </a:cubicBezTo>
                  <a:cubicBezTo>
                    <a:pt x="40922" y="85667"/>
                    <a:pt x="40445" y="98488"/>
                    <a:pt x="42396" y="111051"/>
                  </a:cubicBezTo>
                  <a:cubicBezTo>
                    <a:pt x="43981" y="121276"/>
                    <a:pt x="48155" y="130923"/>
                    <a:pt x="54518" y="139080"/>
                  </a:cubicBezTo>
                  <a:cubicBezTo>
                    <a:pt x="62151" y="149285"/>
                    <a:pt x="71925" y="157694"/>
                    <a:pt x="83155" y="163720"/>
                  </a:cubicBezTo>
                  <a:cubicBezTo>
                    <a:pt x="96626" y="170919"/>
                    <a:pt x="111440" y="175255"/>
                    <a:pt x="126666" y="176451"/>
                  </a:cubicBezTo>
                  <a:cubicBezTo>
                    <a:pt x="143639" y="178216"/>
                    <a:pt x="162732" y="175498"/>
                    <a:pt x="183940" y="168299"/>
                  </a:cubicBezTo>
                  <a:lnTo>
                    <a:pt x="184708" y="181030"/>
                  </a:lnTo>
                  <a:cubicBezTo>
                    <a:pt x="179150" y="183412"/>
                    <a:pt x="173830" y="185741"/>
                    <a:pt x="168828" y="187991"/>
                  </a:cubicBezTo>
                  <a:cubicBezTo>
                    <a:pt x="163267" y="190407"/>
                    <a:pt x="157556" y="192458"/>
                    <a:pt x="151730" y="194131"/>
                  </a:cubicBezTo>
                  <a:cubicBezTo>
                    <a:pt x="144359" y="196193"/>
                    <a:pt x="136851" y="197722"/>
                    <a:pt x="129260" y="198710"/>
                  </a:cubicBezTo>
                  <a:cubicBezTo>
                    <a:pt x="118774" y="200028"/>
                    <a:pt x="108224" y="200761"/>
                    <a:pt x="97659" y="200906"/>
                  </a:cubicBezTo>
                  <a:cubicBezTo>
                    <a:pt x="84203" y="201293"/>
                    <a:pt x="70811" y="198924"/>
                    <a:pt x="58302" y="193946"/>
                  </a:cubicBezTo>
                  <a:cubicBezTo>
                    <a:pt x="46726" y="189250"/>
                    <a:pt x="36205" y="182284"/>
                    <a:pt x="27363" y="173460"/>
                  </a:cubicBezTo>
                  <a:cubicBezTo>
                    <a:pt x="18496" y="164509"/>
                    <a:pt x="11591" y="153811"/>
                    <a:pt x="7089" y="142044"/>
                  </a:cubicBezTo>
                  <a:cubicBezTo>
                    <a:pt x="2238" y="129377"/>
                    <a:pt x="-186" y="115908"/>
                    <a:pt x="-57" y="102344"/>
                  </a:cubicBezTo>
                  <a:cubicBezTo>
                    <a:pt x="-263" y="86265"/>
                    <a:pt x="3204" y="70351"/>
                    <a:pt x="10080" y="55815"/>
                  </a:cubicBezTo>
                  <a:cubicBezTo>
                    <a:pt x="16488" y="42174"/>
                    <a:pt x="26037" y="30245"/>
                    <a:pt x="37949" y="21011"/>
                  </a:cubicBezTo>
                  <a:cubicBezTo>
                    <a:pt x="50463" y="11610"/>
                    <a:pt x="64940" y="5160"/>
                    <a:pt x="80296" y="2140"/>
                  </a:cubicBezTo>
                  <a:cubicBezTo>
                    <a:pt x="97839" y="-1277"/>
                    <a:pt x="115923" y="-734"/>
                    <a:pt x="133230" y="3728"/>
                  </a:cubicBezTo>
                  <a:cubicBezTo>
                    <a:pt x="148086" y="8492"/>
                    <a:pt x="159345" y="14447"/>
                    <a:pt x="167002" y="21593"/>
                  </a:cubicBezTo>
                  <a:cubicBezTo>
                    <a:pt x="173467" y="27199"/>
                    <a:pt x="178851" y="33946"/>
                    <a:pt x="182882" y="41497"/>
                  </a:cubicBezTo>
                  <a:cubicBezTo>
                    <a:pt x="183411" y="42555"/>
                    <a:pt x="183729" y="43005"/>
                    <a:pt x="183887" y="42873"/>
                  </a:cubicBezTo>
                  <a:cubicBezTo>
                    <a:pt x="184046" y="42740"/>
                    <a:pt x="183226" y="42873"/>
                    <a:pt x="181479" y="43667"/>
                  </a:cubicBezTo>
                  <a:cubicBezTo>
                    <a:pt x="178568" y="44993"/>
                    <a:pt x="175783" y="46589"/>
                    <a:pt x="173168" y="48431"/>
                  </a:cubicBezTo>
                  <a:cubicBezTo>
                    <a:pt x="167272" y="52499"/>
                    <a:pt x="161624" y="56919"/>
                    <a:pt x="156256" y="61664"/>
                  </a:cubicBezTo>
                  <a:cubicBezTo>
                    <a:pt x="152551" y="55550"/>
                    <a:pt x="149084" y="50257"/>
                    <a:pt x="145907" y="45784"/>
                  </a:cubicBezTo>
                  <a:cubicBezTo>
                    <a:pt x="142970" y="41507"/>
                    <a:pt x="139346" y="37744"/>
                    <a:pt x="135188" y="34642"/>
                  </a:cubicBezTo>
                  <a:cubicBezTo>
                    <a:pt x="131007" y="31638"/>
                    <a:pt x="126277" y="29478"/>
                    <a:pt x="121267" y="28290"/>
                  </a:cubicBezTo>
                  <a:cubicBezTo>
                    <a:pt x="114878" y="26837"/>
                    <a:pt x="108338" y="26170"/>
                    <a:pt x="101787" y="26305"/>
                  </a:cubicBezTo>
                  <a:cubicBezTo>
                    <a:pt x="93300" y="27353"/>
                    <a:pt x="85013" y="29655"/>
                    <a:pt x="77200" y="331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E995AA5-F543-491C-BA23-E015859A6873}"/>
                </a:ext>
              </a:extLst>
            </p:cNvPr>
            <p:cNvSpPr/>
            <p:nvPr userDrawn="1"/>
          </p:nvSpPr>
          <p:spPr>
            <a:xfrm>
              <a:off x="11825109" y="303825"/>
              <a:ext cx="141063" cy="200619"/>
            </a:xfrm>
            <a:custGeom>
              <a:avLst/>
              <a:gdLst>
                <a:gd name="connsiteX0" fmla="*/ 77854 w 141063"/>
                <a:gd name="connsiteY0" fmla="*/ 178233 h 200619"/>
                <a:gd name="connsiteX1" fmla="*/ 92119 w 141063"/>
                <a:gd name="connsiteY1" fmla="*/ 171987 h 200619"/>
                <a:gd name="connsiteX2" fmla="*/ 101886 w 141063"/>
                <a:gd name="connsiteY2" fmla="*/ 162062 h 200619"/>
                <a:gd name="connsiteX3" fmla="*/ 105379 w 141063"/>
                <a:gd name="connsiteY3" fmla="*/ 148432 h 200619"/>
                <a:gd name="connsiteX4" fmla="*/ 101674 w 141063"/>
                <a:gd name="connsiteY4" fmla="*/ 136151 h 200619"/>
                <a:gd name="connsiteX5" fmla="*/ 91908 w 141063"/>
                <a:gd name="connsiteY5" fmla="*/ 126782 h 200619"/>
                <a:gd name="connsiteX6" fmla="*/ 78065 w 141063"/>
                <a:gd name="connsiteY6" fmla="*/ 119583 h 200619"/>
                <a:gd name="connsiteX7" fmla="*/ 61656 w 141063"/>
                <a:gd name="connsiteY7" fmla="*/ 113337 h 200619"/>
                <a:gd name="connsiteX8" fmla="*/ 39397 w 141063"/>
                <a:gd name="connsiteY8" fmla="*/ 104761 h 200619"/>
                <a:gd name="connsiteX9" fmla="*/ 19653 w 141063"/>
                <a:gd name="connsiteY9" fmla="*/ 93275 h 200619"/>
                <a:gd name="connsiteX10" fmla="*/ 5414 w 141063"/>
                <a:gd name="connsiteY10" fmla="*/ 76521 h 200619"/>
                <a:gd name="connsiteX11" fmla="*/ -38 w 141063"/>
                <a:gd name="connsiteY11" fmla="*/ 52145 h 200619"/>
                <a:gd name="connsiteX12" fmla="*/ 5811 w 141063"/>
                <a:gd name="connsiteY12" fmla="*/ 30337 h 200619"/>
                <a:gd name="connsiteX13" fmla="*/ 21691 w 141063"/>
                <a:gd name="connsiteY13" fmla="*/ 13768 h 200619"/>
                <a:gd name="connsiteX14" fmla="*/ 44479 w 141063"/>
                <a:gd name="connsiteY14" fmla="*/ 3446 h 200619"/>
                <a:gd name="connsiteX15" fmla="*/ 71316 w 141063"/>
                <a:gd name="connsiteY15" fmla="*/ -74 h 200619"/>
                <a:gd name="connsiteX16" fmla="*/ 90796 w 141063"/>
                <a:gd name="connsiteY16" fmla="*/ 694 h 200619"/>
                <a:gd name="connsiteX17" fmla="*/ 106676 w 141063"/>
                <a:gd name="connsiteY17" fmla="*/ 3340 h 200619"/>
                <a:gd name="connsiteX18" fmla="*/ 120703 w 141063"/>
                <a:gd name="connsiteY18" fmla="*/ 8634 h 200619"/>
                <a:gd name="connsiteX19" fmla="*/ 135154 w 141063"/>
                <a:gd name="connsiteY19" fmla="*/ 16574 h 200619"/>
                <a:gd name="connsiteX20" fmla="*/ 136134 w 141063"/>
                <a:gd name="connsiteY20" fmla="*/ 30019 h 200619"/>
                <a:gd name="connsiteX21" fmla="*/ 135922 w 141063"/>
                <a:gd name="connsiteY21" fmla="*/ 41506 h 200619"/>
                <a:gd name="connsiteX22" fmla="*/ 125997 w 141063"/>
                <a:gd name="connsiteY22" fmla="*/ 34492 h 200619"/>
                <a:gd name="connsiteX23" fmla="*/ 113743 w 141063"/>
                <a:gd name="connsiteY23" fmla="*/ 27849 h 200619"/>
                <a:gd name="connsiteX24" fmla="*/ 97386 w 141063"/>
                <a:gd name="connsiteY24" fmla="*/ 22555 h 200619"/>
                <a:gd name="connsiteX25" fmla="*/ 75207 w 141063"/>
                <a:gd name="connsiteY25" fmla="*/ 19221 h 200619"/>
                <a:gd name="connsiteX26" fmla="*/ 60624 w 141063"/>
                <a:gd name="connsiteY26" fmla="*/ 20994 h 200619"/>
                <a:gd name="connsiteX27" fmla="*/ 47973 w 141063"/>
                <a:gd name="connsiteY27" fmla="*/ 26076 h 200619"/>
                <a:gd name="connsiteX28" fmla="*/ 39027 w 141063"/>
                <a:gd name="connsiteY28" fmla="*/ 34280 h 200619"/>
                <a:gd name="connsiteX29" fmla="*/ 35507 w 141063"/>
                <a:gd name="connsiteY29" fmla="*/ 45793 h 200619"/>
                <a:gd name="connsiteX30" fmla="*/ 39212 w 141063"/>
                <a:gd name="connsiteY30" fmla="*/ 57889 h 200619"/>
                <a:gd name="connsiteX31" fmla="*/ 49137 w 141063"/>
                <a:gd name="connsiteY31" fmla="*/ 67258 h 200619"/>
                <a:gd name="connsiteX32" fmla="*/ 63323 w 141063"/>
                <a:gd name="connsiteY32" fmla="*/ 74880 h 200619"/>
                <a:gd name="connsiteX33" fmla="*/ 79865 w 141063"/>
                <a:gd name="connsiteY33" fmla="*/ 81709 h 200619"/>
                <a:gd name="connsiteX34" fmla="*/ 101647 w 141063"/>
                <a:gd name="connsiteY34" fmla="*/ 90893 h 200619"/>
                <a:gd name="connsiteX35" fmla="*/ 121312 w 141063"/>
                <a:gd name="connsiteY35" fmla="*/ 102591 h 200619"/>
                <a:gd name="connsiteX36" fmla="*/ 135498 w 141063"/>
                <a:gd name="connsiteY36" fmla="*/ 119001 h 200619"/>
                <a:gd name="connsiteX37" fmla="*/ 140977 w 141063"/>
                <a:gd name="connsiteY37" fmla="*/ 142239 h 200619"/>
                <a:gd name="connsiteX38" fmla="*/ 134122 w 141063"/>
                <a:gd name="connsiteY38" fmla="*/ 168705 h 200619"/>
                <a:gd name="connsiteX39" fmla="*/ 116389 w 141063"/>
                <a:gd name="connsiteY39" fmla="*/ 186862 h 200619"/>
                <a:gd name="connsiteX40" fmla="*/ 91828 w 141063"/>
                <a:gd name="connsiteY40" fmla="*/ 197210 h 200619"/>
                <a:gd name="connsiteX41" fmla="*/ 65044 w 141063"/>
                <a:gd name="connsiteY41" fmla="*/ 200545 h 200619"/>
                <a:gd name="connsiteX42" fmla="*/ 34819 w 141063"/>
                <a:gd name="connsiteY42" fmla="*/ 198189 h 200619"/>
                <a:gd name="connsiteX43" fmla="*/ 3456 w 141063"/>
                <a:gd name="connsiteY43" fmla="*/ 191493 h 200619"/>
                <a:gd name="connsiteX44" fmla="*/ -38 w 141063"/>
                <a:gd name="connsiteY44" fmla="*/ 165026 h 200619"/>
                <a:gd name="connsiteX45" fmla="*/ 28255 w 141063"/>
                <a:gd name="connsiteY45" fmla="*/ 178260 h 200619"/>
                <a:gd name="connsiteX46" fmla="*/ 60889 w 141063"/>
                <a:gd name="connsiteY46" fmla="*/ 180589 h 200619"/>
                <a:gd name="connsiteX47" fmla="*/ 77854 w 141063"/>
                <a:gd name="connsiteY47" fmla="*/ 178233 h 20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063" h="200619">
                  <a:moveTo>
                    <a:pt x="77854" y="178233"/>
                  </a:moveTo>
                  <a:cubicBezTo>
                    <a:pt x="82914" y="176934"/>
                    <a:pt x="87731" y="174825"/>
                    <a:pt x="92119" y="171987"/>
                  </a:cubicBezTo>
                  <a:cubicBezTo>
                    <a:pt x="96087" y="169465"/>
                    <a:pt x="99427" y="166072"/>
                    <a:pt x="101886" y="162062"/>
                  </a:cubicBezTo>
                  <a:cubicBezTo>
                    <a:pt x="104276" y="157923"/>
                    <a:pt x="105482" y="153209"/>
                    <a:pt x="105379" y="148432"/>
                  </a:cubicBezTo>
                  <a:cubicBezTo>
                    <a:pt x="105496" y="144046"/>
                    <a:pt x="104196" y="139740"/>
                    <a:pt x="101674" y="136151"/>
                  </a:cubicBezTo>
                  <a:cubicBezTo>
                    <a:pt x="99019" y="132456"/>
                    <a:pt x="95708" y="129280"/>
                    <a:pt x="91908" y="126782"/>
                  </a:cubicBezTo>
                  <a:cubicBezTo>
                    <a:pt x="87562" y="123900"/>
                    <a:pt x="82922" y="121486"/>
                    <a:pt x="78065" y="119583"/>
                  </a:cubicBezTo>
                  <a:cubicBezTo>
                    <a:pt x="72772" y="117492"/>
                    <a:pt x="67479" y="115428"/>
                    <a:pt x="61656" y="113337"/>
                  </a:cubicBezTo>
                  <a:cubicBezTo>
                    <a:pt x="54113" y="110690"/>
                    <a:pt x="46676" y="107885"/>
                    <a:pt x="39397" y="104761"/>
                  </a:cubicBezTo>
                  <a:cubicBezTo>
                    <a:pt x="32347" y="101802"/>
                    <a:pt x="25709" y="97941"/>
                    <a:pt x="19653" y="93275"/>
                  </a:cubicBezTo>
                  <a:cubicBezTo>
                    <a:pt x="13809" y="88725"/>
                    <a:pt x="8963" y="83022"/>
                    <a:pt x="5414" y="76521"/>
                  </a:cubicBezTo>
                  <a:cubicBezTo>
                    <a:pt x="1558" y="68992"/>
                    <a:pt x="-319" y="60602"/>
                    <a:pt x="-38" y="52145"/>
                  </a:cubicBezTo>
                  <a:cubicBezTo>
                    <a:pt x="-149" y="44475"/>
                    <a:pt x="1876" y="36924"/>
                    <a:pt x="5811" y="30337"/>
                  </a:cubicBezTo>
                  <a:cubicBezTo>
                    <a:pt x="9826" y="23715"/>
                    <a:pt x="15247" y="18059"/>
                    <a:pt x="21691" y="13768"/>
                  </a:cubicBezTo>
                  <a:cubicBezTo>
                    <a:pt x="28649" y="9065"/>
                    <a:pt x="36354" y="5577"/>
                    <a:pt x="44479" y="3446"/>
                  </a:cubicBezTo>
                  <a:cubicBezTo>
                    <a:pt x="53226" y="1078"/>
                    <a:pt x="62254" y="-106"/>
                    <a:pt x="71316" y="-74"/>
                  </a:cubicBezTo>
                  <a:cubicBezTo>
                    <a:pt x="78603" y="-74"/>
                    <a:pt x="85098" y="183"/>
                    <a:pt x="90796" y="694"/>
                  </a:cubicBezTo>
                  <a:cubicBezTo>
                    <a:pt x="96153" y="1141"/>
                    <a:pt x="101465" y="2028"/>
                    <a:pt x="106676" y="3340"/>
                  </a:cubicBezTo>
                  <a:cubicBezTo>
                    <a:pt x="111522" y="4616"/>
                    <a:pt x="116223" y="6392"/>
                    <a:pt x="120703" y="8634"/>
                  </a:cubicBezTo>
                  <a:cubicBezTo>
                    <a:pt x="125150" y="10823"/>
                    <a:pt x="129967" y="13469"/>
                    <a:pt x="135154" y="16574"/>
                  </a:cubicBezTo>
                  <a:cubicBezTo>
                    <a:pt x="135879" y="21018"/>
                    <a:pt x="136205" y="25517"/>
                    <a:pt x="136134" y="30019"/>
                  </a:cubicBezTo>
                  <a:cubicBezTo>
                    <a:pt x="136134" y="33777"/>
                    <a:pt x="135922" y="37615"/>
                    <a:pt x="135922" y="41506"/>
                  </a:cubicBezTo>
                  <a:cubicBezTo>
                    <a:pt x="132799" y="39177"/>
                    <a:pt x="129490" y="36840"/>
                    <a:pt x="125997" y="34492"/>
                  </a:cubicBezTo>
                  <a:cubicBezTo>
                    <a:pt x="122101" y="31946"/>
                    <a:pt x="118004" y="29723"/>
                    <a:pt x="113743" y="27849"/>
                  </a:cubicBezTo>
                  <a:cubicBezTo>
                    <a:pt x="108468" y="25575"/>
                    <a:pt x="102992" y="23802"/>
                    <a:pt x="97386" y="22555"/>
                  </a:cubicBezTo>
                  <a:cubicBezTo>
                    <a:pt x="90073" y="20959"/>
                    <a:pt x="82665" y="19845"/>
                    <a:pt x="75207" y="19221"/>
                  </a:cubicBezTo>
                  <a:cubicBezTo>
                    <a:pt x="70292" y="19229"/>
                    <a:pt x="65396" y="19824"/>
                    <a:pt x="60624" y="20994"/>
                  </a:cubicBezTo>
                  <a:cubicBezTo>
                    <a:pt x="56167" y="22015"/>
                    <a:pt x="51898" y="23731"/>
                    <a:pt x="47973" y="26076"/>
                  </a:cubicBezTo>
                  <a:cubicBezTo>
                    <a:pt x="44458" y="28164"/>
                    <a:pt x="41412" y="30959"/>
                    <a:pt x="39027" y="34280"/>
                  </a:cubicBezTo>
                  <a:cubicBezTo>
                    <a:pt x="36640" y="37636"/>
                    <a:pt x="35406" y="41675"/>
                    <a:pt x="35507" y="45793"/>
                  </a:cubicBezTo>
                  <a:cubicBezTo>
                    <a:pt x="35401" y="50121"/>
                    <a:pt x="36701" y="54363"/>
                    <a:pt x="39212" y="57889"/>
                  </a:cubicBezTo>
                  <a:cubicBezTo>
                    <a:pt x="41957" y="61560"/>
                    <a:pt x="45316" y="64728"/>
                    <a:pt x="49137" y="67258"/>
                  </a:cubicBezTo>
                  <a:cubicBezTo>
                    <a:pt x="53578" y="70302"/>
                    <a:pt x="58334" y="72858"/>
                    <a:pt x="63323" y="74880"/>
                  </a:cubicBezTo>
                  <a:cubicBezTo>
                    <a:pt x="68617" y="77104"/>
                    <a:pt x="74175" y="79380"/>
                    <a:pt x="79865" y="81709"/>
                  </a:cubicBezTo>
                  <a:cubicBezTo>
                    <a:pt x="87144" y="84594"/>
                    <a:pt x="94395" y="87637"/>
                    <a:pt x="101647" y="90893"/>
                  </a:cubicBezTo>
                  <a:cubicBezTo>
                    <a:pt x="108651" y="93984"/>
                    <a:pt x="115254" y="97912"/>
                    <a:pt x="121312" y="102591"/>
                  </a:cubicBezTo>
                  <a:cubicBezTo>
                    <a:pt x="127074" y="107077"/>
                    <a:pt x="131894" y="112651"/>
                    <a:pt x="135498" y="119001"/>
                  </a:cubicBezTo>
                  <a:cubicBezTo>
                    <a:pt x="139333" y="126131"/>
                    <a:pt x="141223" y="134145"/>
                    <a:pt x="140977" y="142239"/>
                  </a:cubicBezTo>
                  <a:cubicBezTo>
                    <a:pt x="141228" y="151531"/>
                    <a:pt x="138852" y="160704"/>
                    <a:pt x="134122" y="168705"/>
                  </a:cubicBezTo>
                  <a:cubicBezTo>
                    <a:pt x="129676" y="176031"/>
                    <a:pt x="123610" y="182243"/>
                    <a:pt x="116389" y="186862"/>
                  </a:cubicBezTo>
                  <a:cubicBezTo>
                    <a:pt x="108844" y="191671"/>
                    <a:pt x="100541" y="195170"/>
                    <a:pt x="91828" y="197210"/>
                  </a:cubicBezTo>
                  <a:cubicBezTo>
                    <a:pt x="83065" y="199391"/>
                    <a:pt x="74074" y="200511"/>
                    <a:pt x="65044" y="200545"/>
                  </a:cubicBezTo>
                  <a:cubicBezTo>
                    <a:pt x="55145" y="200246"/>
                    <a:pt x="45069" y="199460"/>
                    <a:pt x="34819" y="198189"/>
                  </a:cubicBezTo>
                  <a:cubicBezTo>
                    <a:pt x="24203" y="196795"/>
                    <a:pt x="13717" y="194556"/>
                    <a:pt x="3456" y="191493"/>
                  </a:cubicBezTo>
                  <a:lnTo>
                    <a:pt x="-38" y="165026"/>
                  </a:lnTo>
                  <a:cubicBezTo>
                    <a:pt x="8445" y="171233"/>
                    <a:pt x="18055" y="175730"/>
                    <a:pt x="28255" y="178260"/>
                  </a:cubicBezTo>
                  <a:cubicBezTo>
                    <a:pt x="38985" y="180459"/>
                    <a:pt x="49955" y="181243"/>
                    <a:pt x="60889" y="180589"/>
                  </a:cubicBezTo>
                  <a:cubicBezTo>
                    <a:pt x="66624" y="180555"/>
                    <a:pt x="72328" y="179761"/>
                    <a:pt x="77854" y="1782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94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268413"/>
            <a:ext cx="5440362" cy="48910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714C6-A2AB-4A85-B898-3F3C0B053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3"/>
            <a:ext cx="5437188" cy="48910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65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BDE177-6D1E-4F27-8D89-3DAB2D92B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7" y="1268413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843088"/>
            <a:ext cx="5440362" cy="43164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B3531F-752B-4E9A-80E7-79A5714593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5373" y="1268413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231D66-7253-4E74-A88C-A560AA5964F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75374" y="1843088"/>
            <a:ext cx="5440362" cy="43164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11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268413"/>
            <a:ext cx="3600000" cy="48910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7AAA5F-DA5F-43AB-9D50-AB74062E77F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0237" y="1268413"/>
            <a:ext cx="3600000" cy="48910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83E933-2697-4C56-9168-54F0B5F502E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01036" y="1268413"/>
            <a:ext cx="3600000" cy="48910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217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B2E33CE-28B1-404D-8C18-509A8F1482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438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7" y="1843088"/>
            <a:ext cx="3600000" cy="431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9A5DF4E-F851-45F7-AAC1-524EFD8B3B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8380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7AAA5F-DA5F-43AB-9D50-AB74062E77F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0237" y="1843088"/>
            <a:ext cx="3600000" cy="431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9C90E3E-A46B-4341-AA2A-9478DE8B4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036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83E933-2697-4C56-9168-54F0B5F502E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01036" y="1843088"/>
            <a:ext cx="3600000" cy="431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94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BDE177-6D1E-4F27-8D89-3DAB2D92B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7" y="1268413"/>
            <a:ext cx="781562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7" y="1843088"/>
            <a:ext cx="7820181" cy="43164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B3531F-752B-4E9A-80E7-79A5714593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8481" y="1268413"/>
            <a:ext cx="3094081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231D66-7253-4E74-A88C-A560AA5964F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19848" y="1843088"/>
            <a:ext cx="3095887" cy="43164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BDE177-6D1E-4F27-8D89-3DAB2D92B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7" y="1268413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843088"/>
            <a:ext cx="5440362" cy="179546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B3531F-752B-4E9A-80E7-79A5714593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5373" y="1268413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231D66-7253-4E74-A88C-A560AA5964F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75374" y="1843088"/>
            <a:ext cx="5440362" cy="179546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7103815-E948-4CDB-AD79-444A2890B5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9437" y="3797199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F6C432-3BF6-4F87-B7EC-64F1E89496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79438" y="4371874"/>
            <a:ext cx="5440362" cy="179546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6F2FCE7-9246-41D4-921E-552BB30C09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5373" y="3797199"/>
            <a:ext cx="5437189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976B935-40C3-403D-ADFB-5664490289A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175374" y="4371874"/>
            <a:ext cx="5440362" cy="179546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0320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B2E33CE-28B1-404D-8C18-509A8F1482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438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843089"/>
            <a:ext cx="3600000" cy="17954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9A5DF4E-F851-45F7-AAC1-524EFD8B3B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8380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7AAA5F-DA5F-43AB-9D50-AB74062E77F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0237" y="1843088"/>
            <a:ext cx="3600000" cy="17954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9C90E3E-A46B-4341-AA2A-9478DE8B4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036" y="1268413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83E933-2697-4C56-9168-54F0B5F502E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01036" y="1843088"/>
            <a:ext cx="3600000" cy="17954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0F0B762-309A-48DA-A4A4-62D56EA9F9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38" y="3789361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9C74A8C-649C-44AE-A1FD-E3815AD75F56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79438" y="4364037"/>
            <a:ext cx="3600000" cy="17954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AD39792-4C8D-42F7-9845-9989044FB5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8380" y="3789361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B95D4F-09FF-4D9A-B308-3E6A01BBAC31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290237" y="4364036"/>
            <a:ext cx="3600000" cy="17954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6EF6C0F-2718-40F8-BAA1-D8A12614CA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01036" y="3789361"/>
            <a:ext cx="3600000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EBD00DD-9D26-46F9-9F81-A4FFDA54FE4D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001036" y="4364036"/>
            <a:ext cx="3600000" cy="17954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02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7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BDE177-6D1E-4F27-8D89-3DAB2D92B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7" y="1268413"/>
            <a:ext cx="11023518" cy="534055"/>
          </a:xfrm>
          <a:custGeom>
            <a:avLst/>
            <a:gdLst>
              <a:gd name="connsiteX0" fmla="*/ 0 w 5437187"/>
              <a:gd name="connsiteY0" fmla="*/ 0 h 531812"/>
              <a:gd name="connsiteX1" fmla="*/ 5437187 w 5437187"/>
              <a:gd name="connsiteY1" fmla="*/ 0 h 531812"/>
              <a:gd name="connsiteX2" fmla="*/ 5437187 w 5437187"/>
              <a:gd name="connsiteY2" fmla="*/ 531812 h 531812"/>
              <a:gd name="connsiteX3" fmla="*/ 0 w 5437187"/>
              <a:gd name="connsiteY3" fmla="*/ 531812 h 531812"/>
              <a:gd name="connsiteX4" fmla="*/ 0 w 5437187"/>
              <a:gd name="connsiteY4" fmla="*/ 0 h 531812"/>
              <a:gd name="connsiteX0" fmla="*/ -453081 w 5437187"/>
              <a:gd name="connsiteY0" fmla="*/ 99715 h 531812"/>
              <a:gd name="connsiteX1" fmla="*/ -906216 w 5437187"/>
              <a:gd name="connsiteY1" fmla="*/ 99715 h 531812"/>
              <a:gd name="connsiteX2" fmla="*/ -2537372 w 5437187"/>
              <a:gd name="connsiteY2" fmla="*/ 598289 h 531812"/>
              <a:gd name="connsiteX0" fmla="*/ 2537372 w 7974559"/>
              <a:gd name="connsiteY0" fmla="*/ 0 h 598289"/>
              <a:gd name="connsiteX1" fmla="*/ 7974559 w 7974559"/>
              <a:gd name="connsiteY1" fmla="*/ 0 h 598289"/>
              <a:gd name="connsiteX2" fmla="*/ 7974559 w 7974559"/>
              <a:gd name="connsiteY2" fmla="*/ 531812 h 598289"/>
              <a:gd name="connsiteX3" fmla="*/ 2537372 w 7974559"/>
              <a:gd name="connsiteY3" fmla="*/ 531812 h 598289"/>
              <a:gd name="connsiteX4" fmla="*/ 2537372 w 7974559"/>
              <a:gd name="connsiteY4" fmla="*/ 0 h 598289"/>
              <a:gd name="connsiteX0" fmla="*/ 1631156 w 7974559"/>
              <a:gd name="connsiteY0" fmla="*/ 99715 h 598289"/>
              <a:gd name="connsiteX1" fmla="*/ 0 w 7974559"/>
              <a:gd name="connsiteY1" fmla="*/ 598289 h 598289"/>
              <a:gd name="connsiteX0" fmla="*/ 2537372 w 7986236"/>
              <a:gd name="connsiteY0" fmla="*/ 0 h 598289"/>
              <a:gd name="connsiteX1" fmla="*/ 7974559 w 7986236"/>
              <a:gd name="connsiteY1" fmla="*/ 0 h 598289"/>
              <a:gd name="connsiteX2" fmla="*/ 7974559 w 7986236"/>
              <a:gd name="connsiteY2" fmla="*/ 531812 h 598289"/>
              <a:gd name="connsiteX3" fmla="*/ 2537372 w 7986236"/>
              <a:gd name="connsiteY3" fmla="*/ 531812 h 598289"/>
              <a:gd name="connsiteX4" fmla="*/ 2537372 w 7986236"/>
              <a:gd name="connsiteY4" fmla="*/ 0 h 598289"/>
              <a:gd name="connsiteX0" fmla="*/ 7986236 w 7986236"/>
              <a:gd name="connsiteY0" fmla="*/ 534055 h 598289"/>
              <a:gd name="connsiteX1" fmla="*/ 0 w 7986236"/>
              <a:gd name="connsiteY1" fmla="*/ 598289 h 598289"/>
              <a:gd name="connsiteX0" fmla="*/ 0 w 5448864"/>
              <a:gd name="connsiteY0" fmla="*/ 0 h 534055"/>
              <a:gd name="connsiteX1" fmla="*/ 5437187 w 5448864"/>
              <a:gd name="connsiteY1" fmla="*/ 0 h 534055"/>
              <a:gd name="connsiteX2" fmla="*/ 5437187 w 5448864"/>
              <a:gd name="connsiteY2" fmla="*/ 531812 h 534055"/>
              <a:gd name="connsiteX3" fmla="*/ 0 w 5448864"/>
              <a:gd name="connsiteY3" fmla="*/ 531812 h 534055"/>
              <a:gd name="connsiteX4" fmla="*/ 0 w 5448864"/>
              <a:gd name="connsiteY4" fmla="*/ 0 h 534055"/>
              <a:gd name="connsiteX0" fmla="*/ 5448864 w 5448864"/>
              <a:gd name="connsiteY0" fmla="*/ 534055 h 534055"/>
              <a:gd name="connsiteX1" fmla="*/ 7865 w 5448864"/>
              <a:gd name="connsiteY1" fmla="*/ 522875 h 534055"/>
              <a:gd name="connsiteX0" fmla="*/ 6423 w 5455287"/>
              <a:gd name="connsiteY0" fmla="*/ 0 h 534055"/>
              <a:gd name="connsiteX1" fmla="*/ 5443610 w 5455287"/>
              <a:gd name="connsiteY1" fmla="*/ 0 h 534055"/>
              <a:gd name="connsiteX2" fmla="*/ 5443610 w 5455287"/>
              <a:gd name="connsiteY2" fmla="*/ 531812 h 534055"/>
              <a:gd name="connsiteX3" fmla="*/ 6423 w 5455287"/>
              <a:gd name="connsiteY3" fmla="*/ 531812 h 534055"/>
              <a:gd name="connsiteX4" fmla="*/ 6423 w 5455287"/>
              <a:gd name="connsiteY4" fmla="*/ 0 h 534055"/>
              <a:gd name="connsiteX0" fmla="*/ 5455287 w 5455287"/>
              <a:gd name="connsiteY0" fmla="*/ 534055 h 534055"/>
              <a:gd name="connsiteX1" fmla="*/ 0 w 5455287"/>
              <a:gd name="connsiteY1" fmla="*/ 532400 h 53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5287" h="534055" stroke="0" extrusionOk="0">
                <a:moveTo>
                  <a:pt x="6423" y="0"/>
                </a:moveTo>
                <a:lnTo>
                  <a:pt x="5443610" y="0"/>
                </a:lnTo>
                <a:lnTo>
                  <a:pt x="5443610" y="531812"/>
                </a:lnTo>
                <a:lnTo>
                  <a:pt x="6423" y="531812"/>
                </a:lnTo>
                <a:lnTo>
                  <a:pt x="6423" y="0"/>
                </a:lnTo>
                <a:close/>
              </a:path>
              <a:path w="5455287" h="534055" fill="none" extrusionOk="0">
                <a:moveTo>
                  <a:pt x="5455287" y="534055"/>
                </a:moveTo>
                <a:lnTo>
                  <a:pt x="0" y="532400"/>
                </a:lnTo>
              </a:path>
            </a:pathLst>
          </a:custGeom>
          <a:ln w="2540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7" y="1843088"/>
            <a:ext cx="11029951" cy="43164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6091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8DB-5F20-4CF8-A365-FD9149D8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251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AE132-604C-4122-BCAB-43F6F3D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00" y="333375"/>
            <a:ext cx="6553200" cy="7418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719039-C96C-43BB-B6BE-FE07297E9B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2336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6066A-E6AA-42F3-B557-B22E6327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45163-611E-4E71-8943-397317751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ABC57-1BFC-48E2-A77E-780EDD36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9D417D-C33C-42E3-9C6E-60824EE862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1798" y="1268413"/>
            <a:ext cx="6553200" cy="4497387"/>
          </a:xfrm>
          <a:custGeom>
            <a:avLst/>
            <a:gdLst>
              <a:gd name="connsiteX0" fmla="*/ 0 w 6553200"/>
              <a:gd name="connsiteY0" fmla="*/ 0 h 4497387"/>
              <a:gd name="connsiteX1" fmla="*/ 6553200 w 6553200"/>
              <a:gd name="connsiteY1" fmla="*/ 0 h 4497387"/>
              <a:gd name="connsiteX2" fmla="*/ 6553200 w 6553200"/>
              <a:gd name="connsiteY2" fmla="*/ 4497387 h 4497387"/>
              <a:gd name="connsiteX3" fmla="*/ 0 w 6553200"/>
              <a:gd name="connsiteY3" fmla="*/ 4497387 h 44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200" h="4497387">
                <a:moveTo>
                  <a:pt x="0" y="0"/>
                </a:moveTo>
                <a:lnTo>
                  <a:pt x="6553200" y="0"/>
                </a:lnTo>
                <a:lnTo>
                  <a:pt x="6553200" y="4497387"/>
                </a:lnTo>
                <a:lnTo>
                  <a:pt x="0" y="44973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6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36A346-4AB2-47B5-90C3-A82544E29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333375"/>
            <a:ext cx="5011738" cy="7418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C29D13-7644-406C-A9A0-858D2743B6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9438" y="1268412"/>
            <a:ext cx="5073650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D93D54B-E238-4EBA-B1E1-1F396B7E6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2"/>
            <a:ext cx="6096000" cy="6857999"/>
          </a:xfrm>
          <a:custGeom>
            <a:avLst/>
            <a:gdLst>
              <a:gd name="connsiteX0" fmla="*/ 5095780 w 6096000"/>
              <a:gd name="connsiteY0" fmla="*/ 275975 h 6857999"/>
              <a:gd name="connsiteX1" fmla="*/ 5108065 w 6096000"/>
              <a:gd name="connsiteY1" fmla="*/ 277578 h 6857999"/>
              <a:gd name="connsiteX2" fmla="*/ 5117655 w 6096000"/>
              <a:gd name="connsiteY2" fmla="*/ 283735 h 6857999"/>
              <a:gd name="connsiteX3" fmla="*/ 5123812 w 6096000"/>
              <a:gd name="connsiteY3" fmla="*/ 295254 h 6857999"/>
              <a:gd name="connsiteX4" fmla="*/ 5125968 w 6096000"/>
              <a:gd name="connsiteY4" fmla="*/ 313257 h 6857999"/>
              <a:gd name="connsiteX5" fmla="*/ 5125968 w 6096000"/>
              <a:gd name="connsiteY5" fmla="*/ 313682 h 6857999"/>
              <a:gd name="connsiteX6" fmla="*/ 5117655 w 6096000"/>
              <a:gd name="connsiteY6" fmla="*/ 346878 h 6857999"/>
              <a:gd name="connsiteX7" fmla="*/ 5095780 w 6096000"/>
              <a:gd name="connsiteY7" fmla="*/ 358085 h 6857999"/>
              <a:gd name="connsiteX8" fmla="*/ 5083494 w 6096000"/>
              <a:gd name="connsiteY8" fmla="*/ 356582 h 6857999"/>
              <a:gd name="connsiteX9" fmla="*/ 5073904 w 6096000"/>
              <a:gd name="connsiteY9" fmla="*/ 350538 h 6857999"/>
              <a:gd name="connsiteX10" fmla="*/ 5067762 w 6096000"/>
              <a:gd name="connsiteY10" fmla="*/ 338905 h 6857999"/>
              <a:gd name="connsiteX11" fmla="*/ 5065605 w 6096000"/>
              <a:gd name="connsiteY11" fmla="*/ 320804 h 6857999"/>
              <a:gd name="connsiteX12" fmla="*/ 5065605 w 6096000"/>
              <a:gd name="connsiteY12" fmla="*/ 313257 h 6857999"/>
              <a:gd name="connsiteX13" fmla="*/ 5067762 w 6096000"/>
              <a:gd name="connsiteY13" fmla="*/ 295155 h 6857999"/>
              <a:gd name="connsiteX14" fmla="*/ 5073904 w 6096000"/>
              <a:gd name="connsiteY14" fmla="*/ 283508 h 6857999"/>
              <a:gd name="connsiteX15" fmla="*/ 5083494 w 6096000"/>
              <a:gd name="connsiteY15" fmla="*/ 277479 h 6857999"/>
              <a:gd name="connsiteX16" fmla="*/ 5095780 w 6096000"/>
              <a:gd name="connsiteY16" fmla="*/ 275975 h 6857999"/>
              <a:gd name="connsiteX17" fmla="*/ 5498615 w 6096000"/>
              <a:gd name="connsiteY17" fmla="*/ 275974 h 6857999"/>
              <a:gd name="connsiteX18" fmla="*/ 5510986 w 6096000"/>
              <a:gd name="connsiteY18" fmla="*/ 277491 h 6857999"/>
              <a:gd name="connsiteX19" fmla="*/ 5520661 w 6096000"/>
              <a:gd name="connsiteY19" fmla="*/ 283536 h 6857999"/>
              <a:gd name="connsiteX20" fmla="*/ 5526846 w 6096000"/>
              <a:gd name="connsiteY20" fmla="*/ 295182 h 6857999"/>
              <a:gd name="connsiteX21" fmla="*/ 5529031 w 6096000"/>
              <a:gd name="connsiteY21" fmla="*/ 313298 h 6857999"/>
              <a:gd name="connsiteX22" fmla="*/ 5529031 w 6096000"/>
              <a:gd name="connsiteY22" fmla="*/ 320845 h 6857999"/>
              <a:gd name="connsiteX23" fmla="*/ 5526860 w 6096000"/>
              <a:gd name="connsiteY23" fmla="*/ 338975 h 6857999"/>
              <a:gd name="connsiteX24" fmla="*/ 5520675 w 6096000"/>
              <a:gd name="connsiteY24" fmla="*/ 350623 h 6857999"/>
              <a:gd name="connsiteX25" fmla="*/ 5510943 w 6096000"/>
              <a:gd name="connsiteY25" fmla="*/ 356665 h 6857999"/>
              <a:gd name="connsiteX26" fmla="*/ 5498573 w 6096000"/>
              <a:gd name="connsiteY26" fmla="*/ 358170 h 6857999"/>
              <a:gd name="connsiteX27" fmla="*/ 5486188 w 6096000"/>
              <a:gd name="connsiteY27" fmla="*/ 356553 h 6857999"/>
              <a:gd name="connsiteX28" fmla="*/ 5476527 w 6096000"/>
              <a:gd name="connsiteY28" fmla="*/ 350409 h 6857999"/>
              <a:gd name="connsiteX29" fmla="*/ 5470342 w 6096000"/>
              <a:gd name="connsiteY29" fmla="*/ 338862 h 6857999"/>
              <a:gd name="connsiteX30" fmla="*/ 5470384 w 6096000"/>
              <a:gd name="connsiteY30" fmla="*/ 338862 h 6857999"/>
              <a:gd name="connsiteX31" fmla="*/ 5468200 w 6096000"/>
              <a:gd name="connsiteY31" fmla="*/ 320845 h 6857999"/>
              <a:gd name="connsiteX32" fmla="*/ 5468200 w 6096000"/>
              <a:gd name="connsiteY32" fmla="*/ 313298 h 6857999"/>
              <a:gd name="connsiteX33" fmla="*/ 5470370 w 6096000"/>
              <a:gd name="connsiteY33" fmla="*/ 295281 h 6857999"/>
              <a:gd name="connsiteX34" fmla="*/ 5476569 w 6096000"/>
              <a:gd name="connsiteY34" fmla="*/ 283747 h 6857999"/>
              <a:gd name="connsiteX35" fmla="*/ 5486230 w 6096000"/>
              <a:gd name="connsiteY35" fmla="*/ 277592 h 6857999"/>
              <a:gd name="connsiteX36" fmla="*/ 5498615 w 6096000"/>
              <a:gd name="connsiteY36" fmla="*/ 275974 h 6857999"/>
              <a:gd name="connsiteX37" fmla="*/ 5374173 w 6096000"/>
              <a:gd name="connsiteY37" fmla="*/ 275961 h 6857999"/>
              <a:gd name="connsiteX38" fmla="*/ 5386458 w 6096000"/>
              <a:gd name="connsiteY38" fmla="*/ 277479 h 6857999"/>
              <a:gd name="connsiteX39" fmla="*/ 5396048 w 6096000"/>
              <a:gd name="connsiteY39" fmla="*/ 283508 h 6857999"/>
              <a:gd name="connsiteX40" fmla="*/ 5402191 w 6096000"/>
              <a:gd name="connsiteY40" fmla="*/ 295155 h 6857999"/>
              <a:gd name="connsiteX41" fmla="*/ 5404347 w 6096000"/>
              <a:gd name="connsiteY41" fmla="*/ 313257 h 6857999"/>
              <a:gd name="connsiteX42" fmla="*/ 5404347 w 6096000"/>
              <a:gd name="connsiteY42" fmla="*/ 320804 h 6857999"/>
              <a:gd name="connsiteX43" fmla="*/ 5402234 w 6096000"/>
              <a:gd name="connsiteY43" fmla="*/ 338906 h 6857999"/>
              <a:gd name="connsiteX44" fmla="*/ 5396091 w 6096000"/>
              <a:gd name="connsiteY44" fmla="*/ 350553 h 6857999"/>
              <a:gd name="connsiteX45" fmla="*/ 5386501 w 6096000"/>
              <a:gd name="connsiteY45" fmla="*/ 356582 h 6857999"/>
              <a:gd name="connsiteX46" fmla="*/ 5374216 w 6096000"/>
              <a:gd name="connsiteY46" fmla="*/ 358086 h 6857999"/>
              <a:gd name="connsiteX47" fmla="*/ 5361916 w 6096000"/>
              <a:gd name="connsiteY47" fmla="*/ 356468 h 6857999"/>
              <a:gd name="connsiteX48" fmla="*/ 5352326 w 6096000"/>
              <a:gd name="connsiteY48" fmla="*/ 350326 h 6857999"/>
              <a:gd name="connsiteX49" fmla="*/ 5346183 w 6096000"/>
              <a:gd name="connsiteY49" fmla="*/ 338806 h 6857999"/>
              <a:gd name="connsiteX50" fmla="*/ 5343984 w 6096000"/>
              <a:gd name="connsiteY50" fmla="*/ 320804 h 6857999"/>
              <a:gd name="connsiteX51" fmla="*/ 5343984 w 6096000"/>
              <a:gd name="connsiteY51" fmla="*/ 313257 h 6857999"/>
              <a:gd name="connsiteX52" fmla="*/ 5346141 w 6096000"/>
              <a:gd name="connsiteY52" fmla="*/ 295254 h 6857999"/>
              <a:gd name="connsiteX53" fmla="*/ 5352283 w 6096000"/>
              <a:gd name="connsiteY53" fmla="*/ 283735 h 6857999"/>
              <a:gd name="connsiteX54" fmla="*/ 5361873 w 6096000"/>
              <a:gd name="connsiteY54" fmla="*/ 277578 h 6857999"/>
              <a:gd name="connsiteX55" fmla="*/ 5374173 w 6096000"/>
              <a:gd name="connsiteY55" fmla="*/ 275961 h 6857999"/>
              <a:gd name="connsiteX56" fmla="*/ 5720703 w 6096000"/>
              <a:gd name="connsiteY56" fmla="*/ 264327 h 6857999"/>
              <a:gd name="connsiteX57" fmla="*/ 5698005 w 6096000"/>
              <a:gd name="connsiteY57" fmla="*/ 274442 h 6857999"/>
              <a:gd name="connsiteX58" fmla="*/ 5683067 w 6096000"/>
              <a:gd name="connsiteY58" fmla="*/ 293097 h 6857999"/>
              <a:gd name="connsiteX59" fmla="*/ 5677633 w 6096000"/>
              <a:gd name="connsiteY59" fmla="*/ 318036 h 6857999"/>
              <a:gd name="connsiteX60" fmla="*/ 5681464 w 6096000"/>
              <a:gd name="connsiteY60" fmla="*/ 339316 h 6857999"/>
              <a:gd name="connsiteX61" fmla="*/ 5692330 w 6096000"/>
              <a:gd name="connsiteY61" fmla="*/ 356155 h 6857999"/>
              <a:gd name="connsiteX62" fmla="*/ 5708914 w 6096000"/>
              <a:gd name="connsiteY62" fmla="*/ 367135 h 6857999"/>
              <a:gd name="connsiteX63" fmla="*/ 5730009 w 6096000"/>
              <a:gd name="connsiteY63" fmla="*/ 370866 h 6857999"/>
              <a:gd name="connsiteX64" fmla="*/ 5746948 w 6096000"/>
              <a:gd name="connsiteY64" fmla="*/ 369689 h 6857999"/>
              <a:gd name="connsiteX65" fmla="*/ 5758992 w 6096000"/>
              <a:gd name="connsiteY65" fmla="*/ 367235 h 6857999"/>
              <a:gd name="connsiteX66" fmla="*/ 5768156 w 6096000"/>
              <a:gd name="connsiteY66" fmla="*/ 363943 h 6857999"/>
              <a:gd name="connsiteX67" fmla="*/ 5776668 w 6096000"/>
              <a:gd name="connsiteY67" fmla="*/ 360212 h 6857999"/>
              <a:gd name="connsiteX68" fmla="*/ 5776257 w 6096000"/>
              <a:gd name="connsiteY68" fmla="*/ 353389 h 6857999"/>
              <a:gd name="connsiteX69" fmla="*/ 5745557 w 6096000"/>
              <a:gd name="connsiteY69" fmla="*/ 357758 h 6857999"/>
              <a:gd name="connsiteX70" fmla="*/ 5722235 w 6096000"/>
              <a:gd name="connsiteY70" fmla="*/ 350934 h 6857999"/>
              <a:gd name="connsiteX71" fmla="*/ 5706885 w 6096000"/>
              <a:gd name="connsiteY71" fmla="*/ 337727 h 6857999"/>
              <a:gd name="connsiteX72" fmla="*/ 5700388 w 6096000"/>
              <a:gd name="connsiteY72" fmla="*/ 322704 h 6857999"/>
              <a:gd name="connsiteX73" fmla="*/ 5701140 w 6096000"/>
              <a:gd name="connsiteY73" fmla="*/ 302460 h 6857999"/>
              <a:gd name="connsiteX74" fmla="*/ 5708063 w 6096000"/>
              <a:gd name="connsiteY74" fmla="*/ 288926 h 6857999"/>
              <a:gd name="connsiteX75" fmla="*/ 5719043 w 6096000"/>
              <a:gd name="connsiteY75" fmla="*/ 280939 h 6857999"/>
              <a:gd name="connsiteX76" fmla="*/ 5732222 w 6096000"/>
              <a:gd name="connsiteY76" fmla="*/ 277279 h 6857999"/>
              <a:gd name="connsiteX77" fmla="*/ 5742663 w 6096000"/>
              <a:gd name="connsiteY77" fmla="*/ 278343 h 6857999"/>
              <a:gd name="connsiteX78" fmla="*/ 5750125 w 6096000"/>
              <a:gd name="connsiteY78" fmla="*/ 281748 h 6857999"/>
              <a:gd name="connsiteX79" fmla="*/ 5755871 w 6096000"/>
              <a:gd name="connsiteY79" fmla="*/ 287720 h 6857999"/>
              <a:gd name="connsiteX80" fmla="*/ 5761418 w 6096000"/>
              <a:gd name="connsiteY80" fmla="*/ 296232 h 6857999"/>
              <a:gd name="connsiteX81" fmla="*/ 5770483 w 6096000"/>
              <a:gd name="connsiteY81" fmla="*/ 289139 h 6857999"/>
              <a:gd name="connsiteX82" fmla="*/ 5774937 w 6096000"/>
              <a:gd name="connsiteY82" fmla="*/ 286585 h 6857999"/>
              <a:gd name="connsiteX83" fmla="*/ 5776228 w 6096000"/>
              <a:gd name="connsiteY83" fmla="*/ 286160 h 6857999"/>
              <a:gd name="connsiteX84" fmla="*/ 5775689 w 6096000"/>
              <a:gd name="connsiteY84" fmla="*/ 285422 h 6857999"/>
              <a:gd name="connsiteX85" fmla="*/ 5767177 w 6096000"/>
              <a:gd name="connsiteY85" fmla="*/ 274754 h 6857999"/>
              <a:gd name="connsiteX86" fmla="*/ 5749076 w 6096000"/>
              <a:gd name="connsiteY86" fmla="*/ 265178 h 6857999"/>
              <a:gd name="connsiteX87" fmla="*/ 5720703 w 6096000"/>
              <a:gd name="connsiteY87" fmla="*/ 264327 h 6857999"/>
              <a:gd name="connsiteX88" fmla="*/ 5831357 w 6096000"/>
              <a:gd name="connsiteY88" fmla="*/ 263376 h 6857999"/>
              <a:gd name="connsiteX89" fmla="*/ 5816972 w 6096000"/>
              <a:gd name="connsiteY89" fmla="*/ 265263 h 6857999"/>
              <a:gd name="connsiteX90" fmla="*/ 5804757 w 6096000"/>
              <a:gd name="connsiteY90" fmla="*/ 270795 h 6857999"/>
              <a:gd name="connsiteX91" fmla="*/ 5796245 w 6096000"/>
              <a:gd name="connsiteY91" fmla="*/ 279676 h 6857999"/>
              <a:gd name="connsiteX92" fmla="*/ 5793110 w 6096000"/>
              <a:gd name="connsiteY92" fmla="*/ 291366 h 6857999"/>
              <a:gd name="connsiteX93" fmla="*/ 5796033 w 6096000"/>
              <a:gd name="connsiteY93" fmla="*/ 304431 h 6857999"/>
              <a:gd name="connsiteX94" fmla="*/ 5803665 w 6096000"/>
              <a:gd name="connsiteY94" fmla="*/ 313411 h 6857999"/>
              <a:gd name="connsiteX95" fmla="*/ 5814248 w 6096000"/>
              <a:gd name="connsiteY95" fmla="*/ 319568 h 6857999"/>
              <a:gd name="connsiteX96" fmla="*/ 5826179 w 6096000"/>
              <a:gd name="connsiteY96" fmla="*/ 324165 h 6857999"/>
              <a:gd name="connsiteX97" fmla="*/ 5834974 w 6096000"/>
              <a:gd name="connsiteY97" fmla="*/ 327513 h 6857999"/>
              <a:gd name="connsiteX98" fmla="*/ 5842394 w 6096000"/>
              <a:gd name="connsiteY98" fmla="*/ 331371 h 6857999"/>
              <a:gd name="connsiteX99" fmla="*/ 5847628 w 6096000"/>
              <a:gd name="connsiteY99" fmla="*/ 336393 h 6857999"/>
              <a:gd name="connsiteX100" fmla="*/ 5849614 w 6096000"/>
              <a:gd name="connsiteY100" fmla="*/ 342976 h 6857999"/>
              <a:gd name="connsiteX101" fmla="*/ 5847742 w 6096000"/>
              <a:gd name="connsiteY101" fmla="*/ 350282 h 6857999"/>
              <a:gd name="connsiteX102" fmla="*/ 5842507 w 6096000"/>
              <a:gd name="connsiteY102" fmla="*/ 355602 h 6857999"/>
              <a:gd name="connsiteX103" fmla="*/ 5834861 w 6096000"/>
              <a:gd name="connsiteY103" fmla="*/ 358950 h 6857999"/>
              <a:gd name="connsiteX104" fmla="*/ 5825767 w 6096000"/>
              <a:gd name="connsiteY104" fmla="*/ 360212 h 6857999"/>
              <a:gd name="connsiteX105" fmla="*/ 5808275 w 6096000"/>
              <a:gd name="connsiteY105" fmla="*/ 358964 h 6857999"/>
              <a:gd name="connsiteX106" fmla="*/ 5793110 w 6096000"/>
              <a:gd name="connsiteY106" fmla="*/ 351871 h 6857999"/>
              <a:gd name="connsiteX107" fmla="*/ 5794983 w 6096000"/>
              <a:gd name="connsiteY107" fmla="*/ 366057 h 6857999"/>
              <a:gd name="connsiteX108" fmla="*/ 5811794 w 6096000"/>
              <a:gd name="connsiteY108" fmla="*/ 369646 h 6857999"/>
              <a:gd name="connsiteX109" fmla="*/ 5827995 w 6096000"/>
              <a:gd name="connsiteY109" fmla="*/ 370909 h 6857999"/>
              <a:gd name="connsiteX110" fmla="*/ 5842351 w 6096000"/>
              <a:gd name="connsiteY110" fmla="*/ 369121 h 6857999"/>
              <a:gd name="connsiteX111" fmla="*/ 5855516 w 6096000"/>
              <a:gd name="connsiteY111" fmla="*/ 363574 h 6857999"/>
              <a:gd name="connsiteX112" fmla="*/ 5865021 w 6096000"/>
              <a:gd name="connsiteY112" fmla="*/ 353842 h 6857999"/>
              <a:gd name="connsiteX113" fmla="*/ 5868695 w 6096000"/>
              <a:gd name="connsiteY113" fmla="*/ 339656 h 6857999"/>
              <a:gd name="connsiteX114" fmla="*/ 5865759 w 6096000"/>
              <a:gd name="connsiteY114" fmla="*/ 327200 h 6857999"/>
              <a:gd name="connsiteX115" fmla="*/ 5858155 w 6096000"/>
              <a:gd name="connsiteY115" fmla="*/ 318405 h 6857999"/>
              <a:gd name="connsiteX116" fmla="*/ 5847614 w 6096000"/>
              <a:gd name="connsiteY116" fmla="*/ 312135 h 6857999"/>
              <a:gd name="connsiteX117" fmla="*/ 5835939 w 6096000"/>
              <a:gd name="connsiteY117" fmla="*/ 307212 h 6857999"/>
              <a:gd name="connsiteX118" fmla="*/ 5827072 w 6096000"/>
              <a:gd name="connsiteY118" fmla="*/ 303552 h 6857999"/>
              <a:gd name="connsiteX119" fmla="*/ 5819468 w 6096000"/>
              <a:gd name="connsiteY119" fmla="*/ 299466 h 6857999"/>
              <a:gd name="connsiteX120" fmla="*/ 5814149 w 6096000"/>
              <a:gd name="connsiteY120" fmla="*/ 294444 h 6857999"/>
              <a:gd name="connsiteX121" fmla="*/ 5812162 w 6096000"/>
              <a:gd name="connsiteY121" fmla="*/ 287961 h 6857999"/>
              <a:gd name="connsiteX122" fmla="*/ 5814049 w 6096000"/>
              <a:gd name="connsiteY122" fmla="*/ 281790 h 6857999"/>
              <a:gd name="connsiteX123" fmla="*/ 5818844 w 6096000"/>
              <a:gd name="connsiteY123" fmla="*/ 277392 h 6857999"/>
              <a:gd name="connsiteX124" fmla="*/ 5825625 w 6096000"/>
              <a:gd name="connsiteY124" fmla="*/ 274668 h 6857999"/>
              <a:gd name="connsiteX125" fmla="*/ 5833442 w 6096000"/>
              <a:gd name="connsiteY125" fmla="*/ 273718 h 6857999"/>
              <a:gd name="connsiteX126" fmla="*/ 5845330 w 6096000"/>
              <a:gd name="connsiteY126" fmla="*/ 275505 h 6857999"/>
              <a:gd name="connsiteX127" fmla="*/ 5854097 w 6096000"/>
              <a:gd name="connsiteY127" fmla="*/ 278343 h 6857999"/>
              <a:gd name="connsiteX128" fmla="*/ 5860666 w 6096000"/>
              <a:gd name="connsiteY128" fmla="*/ 281903 h 6857999"/>
              <a:gd name="connsiteX129" fmla="*/ 5865986 w 6096000"/>
              <a:gd name="connsiteY129" fmla="*/ 285663 h 6857999"/>
              <a:gd name="connsiteX130" fmla="*/ 5866099 w 6096000"/>
              <a:gd name="connsiteY130" fmla="*/ 279506 h 6857999"/>
              <a:gd name="connsiteX131" fmla="*/ 5865574 w 6096000"/>
              <a:gd name="connsiteY131" fmla="*/ 272299 h 6857999"/>
              <a:gd name="connsiteX132" fmla="*/ 5857828 w 6096000"/>
              <a:gd name="connsiteY132" fmla="*/ 268043 h 6857999"/>
              <a:gd name="connsiteX133" fmla="*/ 5850310 w 6096000"/>
              <a:gd name="connsiteY133" fmla="*/ 265206 h 6857999"/>
              <a:gd name="connsiteX134" fmla="*/ 5841798 w 6096000"/>
              <a:gd name="connsiteY134" fmla="*/ 263787 h 6857999"/>
              <a:gd name="connsiteX135" fmla="*/ 5831357 w 6096000"/>
              <a:gd name="connsiteY135" fmla="*/ 263376 h 6857999"/>
              <a:gd name="connsiteX136" fmla="*/ 4971124 w 6096000"/>
              <a:gd name="connsiteY136" fmla="*/ 263249 h 6857999"/>
              <a:gd name="connsiteX137" fmla="*/ 4947802 w 6096000"/>
              <a:gd name="connsiteY137" fmla="*/ 267349 h 6857999"/>
              <a:gd name="connsiteX138" fmla="*/ 4930977 w 6096000"/>
              <a:gd name="connsiteY138" fmla="*/ 279294 h 6857999"/>
              <a:gd name="connsiteX139" fmla="*/ 4914946 w 6096000"/>
              <a:gd name="connsiteY139" fmla="*/ 267945 h 6857999"/>
              <a:gd name="connsiteX140" fmla="*/ 4890673 w 6096000"/>
              <a:gd name="connsiteY140" fmla="*/ 264044 h 6857999"/>
              <a:gd name="connsiteX141" fmla="*/ 4851533 w 6096000"/>
              <a:gd name="connsiteY141" fmla="*/ 278869 h 6857999"/>
              <a:gd name="connsiteX142" fmla="*/ 4837929 w 6096000"/>
              <a:gd name="connsiteY142" fmla="*/ 319342 h 6857999"/>
              <a:gd name="connsiteX143" fmla="*/ 4837929 w 6096000"/>
              <a:gd name="connsiteY143" fmla="*/ 368768 h 6857999"/>
              <a:gd name="connsiteX144" fmla="*/ 4862045 w 6096000"/>
              <a:gd name="connsiteY144" fmla="*/ 368768 h 6857999"/>
              <a:gd name="connsiteX145" fmla="*/ 4862045 w 6096000"/>
              <a:gd name="connsiteY145" fmla="*/ 312802 h 6857999"/>
              <a:gd name="connsiteX146" fmla="*/ 4864173 w 6096000"/>
              <a:gd name="connsiteY146" fmla="*/ 295155 h 6857999"/>
              <a:gd name="connsiteX147" fmla="*/ 4870217 w 6096000"/>
              <a:gd name="connsiteY147" fmla="*/ 283805 h 6857999"/>
              <a:gd name="connsiteX148" fmla="*/ 4879665 w 6096000"/>
              <a:gd name="connsiteY148" fmla="*/ 277918 h 6857999"/>
              <a:gd name="connsiteX149" fmla="*/ 4891766 w 6096000"/>
              <a:gd name="connsiteY149" fmla="*/ 276499 h 6857999"/>
              <a:gd name="connsiteX150" fmla="*/ 4903328 w 6096000"/>
              <a:gd name="connsiteY150" fmla="*/ 278074 h 6857999"/>
              <a:gd name="connsiteX151" fmla="*/ 4911712 w 6096000"/>
              <a:gd name="connsiteY151" fmla="*/ 284075 h 6857999"/>
              <a:gd name="connsiteX152" fmla="*/ 4916904 w 6096000"/>
              <a:gd name="connsiteY152" fmla="*/ 295211 h 6857999"/>
              <a:gd name="connsiteX153" fmla="*/ 4918720 w 6096000"/>
              <a:gd name="connsiteY153" fmla="*/ 312434 h 6857999"/>
              <a:gd name="connsiteX154" fmla="*/ 4918720 w 6096000"/>
              <a:gd name="connsiteY154" fmla="*/ 368711 h 6857999"/>
              <a:gd name="connsiteX155" fmla="*/ 4942837 w 6096000"/>
              <a:gd name="connsiteY155" fmla="*/ 368711 h 6857999"/>
              <a:gd name="connsiteX156" fmla="*/ 4942837 w 6096000"/>
              <a:gd name="connsiteY156" fmla="*/ 321598 h 6857999"/>
              <a:gd name="connsiteX157" fmla="*/ 4942638 w 6096000"/>
              <a:gd name="connsiteY157" fmla="*/ 314505 h 6857999"/>
              <a:gd name="connsiteX158" fmla="*/ 4942425 w 6096000"/>
              <a:gd name="connsiteY158" fmla="*/ 311994 h 6857999"/>
              <a:gd name="connsiteX159" fmla="*/ 4944553 w 6096000"/>
              <a:gd name="connsiteY159" fmla="*/ 294346 h 6857999"/>
              <a:gd name="connsiteX160" fmla="*/ 4950597 w 6096000"/>
              <a:gd name="connsiteY160" fmla="*/ 282997 h 6857999"/>
              <a:gd name="connsiteX161" fmla="*/ 4960045 w 6096000"/>
              <a:gd name="connsiteY161" fmla="*/ 277124 h 6857999"/>
              <a:gd name="connsiteX162" fmla="*/ 4972146 w 6096000"/>
              <a:gd name="connsiteY162" fmla="*/ 275705 h 6857999"/>
              <a:gd name="connsiteX163" fmla="*/ 4983821 w 6096000"/>
              <a:gd name="connsiteY163" fmla="*/ 277280 h 6857999"/>
              <a:gd name="connsiteX164" fmla="*/ 4992333 w 6096000"/>
              <a:gd name="connsiteY164" fmla="*/ 283266 h 6857999"/>
              <a:gd name="connsiteX165" fmla="*/ 4997426 w 6096000"/>
              <a:gd name="connsiteY165" fmla="*/ 294502 h 6857999"/>
              <a:gd name="connsiteX166" fmla="*/ 4999185 w 6096000"/>
              <a:gd name="connsiteY166" fmla="*/ 312079 h 6857999"/>
              <a:gd name="connsiteX167" fmla="*/ 4999185 w 6096000"/>
              <a:gd name="connsiteY167" fmla="*/ 368824 h 6857999"/>
              <a:gd name="connsiteX168" fmla="*/ 5023302 w 6096000"/>
              <a:gd name="connsiteY168" fmla="*/ 368824 h 6857999"/>
              <a:gd name="connsiteX169" fmla="*/ 5023302 w 6096000"/>
              <a:gd name="connsiteY169" fmla="*/ 318519 h 6857999"/>
              <a:gd name="connsiteX170" fmla="*/ 5020464 w 6096000"/>
              <a:gd name="connsiteY170" fmla="*/ 295509 h 6857999"/>
              <a:gd name="connsiteX171" fmla="*/ 5011385 w 6096000"/>
              <a:gd name="connsiteY171" fmla="*/ 278173 h 6857999"/>
              <a:gd name="connsiteX172" fmla="*/ 4995170 w 6096000"/>
              <a:gd name="connsiteY172" fmla="*/ 267151 h 6857999"/>
              <a:gd name="connsiteX173" fmla="*/ 4971124 w 6096000"/>
              <a:gd name="connsiteY173" fmla="*/ 263249 h 6857999"/>
              <a:gd name="connsiteX174" fmla="*/ 5375379 w 6096000"/>
              <a:gd name="connsiteY174" fmla="*/ 263236 h 6857999"/>
              <a:gd name="connsiteX175" fmla="*/ 5350014 w 6096000"/>
              <a:gd name="connsiteY175" fmla="*/ 267775 h 6857999"/>
              <a:gd name="connsiteX176" fmla="*/ 5322918 w 6096000"/>
              <a:gd name="connsiteY176" fmla="*/ 296871 h 6857999"/>
              <a:gd name="connsiteX177" fmla="*/ 5319485 w 6096000"/>
              <a:gd name="connsiteY177" fmla="*/ 317144 h 6857999"/>
              <a:gd name="connsiteX178" fmla="*/ 5323130 w 6096000"/>
              <a:gd name="connsiteY178" fmla="*/ 337615 h 6857999"/>
              <a:gd name="connsiteX179" fmla="*/ 5333061 w 6096000"/>
              <a:gd name="connsiteY179" fmla="*/ 354766 h 6857999"/>
              <a:gd name="connsiteX180" fmla="*/ 5350085 w 6096000"/>
              <a:gd name="connsiteY180" fmla="*/ 366512 h 6857999"/>
              <a:gd name="connsiteX181" fmla="*/ 5375350 w 6096000"/>
              <a:gd name="connsiteY181" fmla="*/ 370768 h 6857999"/>
              <a:gd name="connsiteX182" fmla="*/ 5399467 w 6096000"/>
              <a:gd name="connsiteY182" fmla="*/ 366512 h 6857999"/>
              <a:gd name="connsiteX183" fmla="*/ 5425485 w 6096000"/>
              <a:gd name="connsiteY183" fmla="*/ 337941 h 6857999"/>
              <a:gd name="connsiteX184" fmla="*/ 5429032 w 6096000"/>
              <a:gd name="connsiteY184" fmla="*/ 317144 h 6857999"/>
              <a:gd name="connsiteX185" fmla="*/ 5425372 w 6096000"/>
              <a:gd name="connsiteY185" fmla="*/ 296871 h 6857999"/>
              <a:gd name="connsiteX186" fmla="*/ 5415696 w 6096000"/>
              <a:gd name="connsiteY186" fmla="*/ 279734 h 6857999"/>
              <a:gd name="connsiteX187" fmla="*/ 5399368 w 6096000"/>
              <a:gd name="connsiteY187" fmla="*/ 267775 h 6857999"/>
              <a:gd name="connsiteX188" fmla="*/ 5399354 w 6096000"/>
              <a:gd name="connsiteY188" fmla="*/ 267775 h 6857999"/>
              <a:gd name="connsiteX189" fmla="*/ 5375379 w 6096000"/>
              <a:gd name="connsiteY189" fmla="*/ 263236 h 6857999"/>
              <a:gd name="connsiteX190" fmla="*/ 5094744 w 6096000"/>
              <a:gd name="connsiteY190" fmla="*/ 263235 h 6857999"/>
              <a:gd name="connsiteX191" fmla="*/ 5070627 w 6096000"/>
              <a:gd name="connsiteY191" fmla="*/ 267009 h 6857999"/>
              <a:gd name="connsiteX192" fmla="*/ 5054285 w 6096000"/>
              <a:gd name="connsiteY192" fmla="*/ 277791 h 6857999"/>
              <a:gd name="connsiteX193" fmla="*/ 5044610 w 6096000"/>
              <a:gd name="connsiteY193" fmla="*/ 294715 h 6857999"/>
              <a:gd name="connsiteX194" fmla="*/ 5040950 w 6096000"/>
              <a:gd name="connsiteY194" fmla="*/ 317144 h 6857999"/>
              <a:gd name="connsiteX195" fmla="*/ 5044610 w 6096000"/>
              <a:gd name="connsiteY195" fmla="*/ 339558 h 6857999"/>
              <a:gd name="connsiteX196" fmla="*/ 5054299 w 6096000"/>
              <a:gd name="connsiteY196" fmla="*/ 356482 h 6857999"/>
              <a:gd name="connsiteX197" fmla="*/ 5070642 w 6096000"/>
              <a:gd name="connsiteY197" fmla="*/ 367151 h 6857999"/>
              <a:gd name="connsiteX198" fmla="*/ 5094758 w 6096000"/>
              <a:gd name="connsiteY198" fmla="*/ 370811 h 6857999"/>
              <a:gd name="connsiteX199" fmla="*/ 5103696 w 6096000"/>
              <a:gd name="connsiteY199" fmla="*/ 369761 h 6857999"/>
              <a:gd name="connsiteX200" fmla="*/ 5111541 w 6096000"/>
              <a:gd name="connsiteY200" fmla="*/ 366228 h 6857999"/>
              <a:gd name="connsiteX201" fmla="*/ 5118748 w 6096000"/>
              <a:gd name="connsiteY201" fmla="*/ 359433 h 6857999"/>
              <a:gd name="connsiteX202" fmla="*/ 5125968 w 6096000"/>
              <a:gd name="connsiteY202" fmla="*/ 348439 h 6857999"/>
              <a:gd name="connsiteX203" fmla="*/ 5125557 w 6096000"/>
              <a:gd name="connsiteY203" fmla="*/ 369988 h 6857999"/>
              <a:gd name="connsiteX204" fmla="*/ 5125557 w 6096000"/>
              <a:gd name="connsiteY204" fmla="*/ 370640 h 6857999"/>
              <a:gd name="connsiteX205" fmla="*/ 5150596 w 6096000"/>
              <a:gd name="connsiteY205" fmla="*/ 370640 h 6857999"/>
              <a:gd name="connsiteX206" fmla="*/ 5150596 w 6096000"/>
              <a:gd name="connsiteY206" fmla="*/ 370598 h 6857999"/>
              <a:gd name="connsiteX207" fmla="*/ 5150596 w 6096000"/>
              <a:gd name="connsiteY207" fmla="*/ 317002 h 6857999"/>
              <a:gd name="connsiteX208" fmla="*/ 5146964 w 6096000"/>
              <a:gd name="connsiteY208" fmla="*/ 294658 h 6857999"/>
              <a:gd name="connsiteX209" fmla="*/ 5120010 w 6096000"/>
              <a:gd name="connsiteY209" fmla="*/ 267009 h 6857999"/>
              <a:gd name="connsiteX210" fmla="*/ 5094744 w 6096000"/>
              <a:gd name="connsiteY210" fmla="*/ 263235 h 6857999"/>
              <a:gd name="connsiteX211" fmla="*/ 5499750 w 6096000"/>
              <a:gd name="connsiteY211" fmla="*/ 263235 h 6857999"/>
              <a:gd name="connsiteX212" fmla="*/ 5474413 w 6096000"/>
              <a:gd name="connsiteY212" fmla="*/ 267009 h 6857999"/>
              <a:gd name="connsiteX213" fmla="*/ 5457390 w 6096000"/>
              <a:gd name="connsiteY213" fmla="*/ 277803 h 6857999"/>
              <a:gd name="connsiteX214" fmla="*/ 5447573 w 6096000"/>
              <a:gd name="connsiteY214" fmla="*/ 294743 h 6857999"/>
              <a:gd name="connsiteX215" fmla="*/ 5443913 w 6096000"/>
              <a:gd name="connsiteY215" fmla="*/ 317171 h 6857999"/>
              <a:gd name="connsiteX216" fmla="*/ 5443913 w 6096000"/>
              <a:gd name="connsiteY216" fmla="*/ 414461 h 6857999"/>
              <a:gd name="connsiteX217" fmla="*/ 5468583 w 6096000"/>
              <a:gd name="connsiteY217" fmla="*/ 414461 h 6857999"/>
              <a:gd name="connsiteX218" fmla="*/ 5468838 w 6096000"/>
              <a:gd name="connsiteY218" fmla="*/ 364936 h 6857999"/>
              <a:gd name="connsiteX219" fmla="*/ 5482556 w 6096000"/>
              <a:gd name="connsiteY219" fmla="*/ 369462 h 6857999"/>
              <a:gd name="connsiteX220" fmla="*/ 5499722 w 6096000"/>
              <a:gd name="connsiteY220" fmla="*/ 370980 h 6857999"/>
              <a:gd name="connsiteX221" fmla="*/ 5523838 w 6096000"/>
              <a:gd name="connsiteY221" fmla="*/ 367320 h 6857999"/>
              <a:gd name="connsiteX222" fmla="*/ 5540252 w 6096000"/>
              <a:gd name="connsiteY222" fmla="*/ 356623 h 6857999"/>
              <a:gd name="connsiteX223" fmla="*/ 5549970 w 6096000"/>
              <a:gd name="connsiteY223" fmla="*/ 339698 h 6857999"/>
              <a:gd name="connsiteX224" fmla="*/ 5553616 w 6096000"/>
              <a:gd name="connsiteY224" fmla="*/ 317185 h 6857999"/>
              <a:gd name="connsiteX225" fmla="*/ 5549941 w 6096000"/>
              <a:gd name="connsiteY225" fmla="*/ 294743 h 6857999"/>
              <a:gd name="connsiteX226" fmla="*/ 5540238 w 6096000"/>
              <a:gd name="connsiteY226" fmla="*/ 277803 h 6857999"/>
              <a:gd name="connsiteX227" fmla="*/ 5523867 w 6096000"/>
              <a:gd name="connsiteY227" fmla="*/ 267009 h 6857999"/>
              <a:gd name="connsiteX228" fmla="*/ 5499750 w 6096000"/>
              <a:gd name="connsiteY228" fmla="*/ 263235 h 6857999"/>
              <a:gd name="connsiteX229" fmla="*/ 4785170 w 6096000"/>
              <a:gd name="connsiteY229" fmla="*/ 263178 h 6857999"/>
              <a:gd name="connsiteX230" fmla="*/ 4770714 w 6096000"/>
              <a:gd name="connsiteY230" fmla="*/ 265065 h 6857999"/>
              <a:gd name="connsiteX231" fmla="*/ 4758471 w 6096000"/>
              <a:gd name="connsiteY231" fmla="*/ 270612 h 6857999"/>
              <a:gd name="connsiteX232" fmla="*/ 4749959 w 6096000"/>
              <a:gd name="connsiteY232" fmla="*/ 279507 h 6857999"/>
              <a:gd name="connsiteX233" fmla="*/ 4746824 w 6096000"/>
              <a:gd name="connsiteY233" fmla="*/ 291210 h 6857999"/>
              <a:gd name="connsiteX234" fmla="*/ 4749761 w 6096000"/>
              <a:gd name="connsiteY234" fmla="*/ 304304 h 6857999"/>
              <a:gd name="connsiteX235" fmla="*/ 4757407 w 6096000"/>
              <a:gd name="connsiteY235" fmla="*/ 313299 h 6857999"/>
              <a:gd name="connsiteX236" fmla="*/ 4768004 w 6096000"/>
              <a:gd name="connsiteY236" fmla="*/ 319470 h 6857999"/>
              <a:gd name="connsiteX237" fmla="*/ 4779963 w 6096000"/>
              <a:gd name="connsiteY237" fmla="*/ 324080 h 6857999"/>
              <a:gd name="connsiteX238" fmla="*/ 4788773 w 6096000"/>
              <a:gd name="connsiteY238" fmla="*/ 327428 h 6857999"/>
              <a:gd name="connsiteX239" fmla="*/ 4796207 w 6096000"/>
              <a:gd name="connsiteY239" fmla="*/ 331301 h 6857999"/>
              <a:gd name="connsiteX240" fmla="*/ 4801456 w 6096000"/>
              <a:gd name="connsiteY240" fmla="*/ 336323 h 6857999"/>
              <a:gd name="connsiteX241" fmla="*/ 4803456 w 6096000"/>
              <a:gd name="connsiteY241" fmla="*/ 342920 h 6857999"/>
              <a:gd name="connsiteX242" fmla="*/ 4801569 w 6096000"/>
              <a:gd name="connsiteY242" fmla="*/ 350240 h 6857999"/>
              <a:gd name="connsiteX243" fmla="*/ 4796320 w 6096000"/>
              <a:gd name="connsiteY243" fmla="*/ 355588 h 6857999"/>
              <a:gd name="connsiteX244" fmla="*/ 4788660 w 6096000"/>
              <a:gd name="connsiteY244" fmla="*/ 358936 h 6857999"/>
              <a:gd name="connsiteX245" fmla="*/ 4779495 w 6096000"/>
              <a:gd name="connsiteY245" fmla="*/ 360099 h 6857999"/>
              <a:gd name="connsiteX246" fmla="*/ 4761989 w 6096000"/>
              <a:gd name="connsiteY246" fmla="*/ 358851 h 6857999"/>
              <a:gd name="connsiteX247" fmla="*/ 4746782 w 6096000"/>
              <a:gd name="connsiteY247" fmla="*/ 351758 h 6857999"/>
              <a:gd name="connsiteX248" fmla="*/ 4748668 w 6096000"/>
              <a:gd name="connsiteY248" fmla="*/ 366044 h 6857999"/>
              <a:gd name="connsiteX249" fmla="*/ 4765508 w 6096000"/>
              <a:gd name="connsiteY249" fmla="*/ 369633 h 6857999"/>
              <a:gd name="connsiteX250" fmla="*/ 4781737 w 6096000"/>
              <a:gd name="connsiteY250" fmla="*/ 370909 h 6857999"/>
              <a:gd name="connsiteX251" fmla="*/ 4796178 w 6096000"/>
              <a:gd name="connsiteY251" fmla="*/ 369065 h 6857999"/>
              <a:gd name="connsiteX252" fmla="*/ 4809358 w 6096000"/>
              <a:gd name="connsiteY252" fmla="*/ 363504 h 6857999"/>
              <a:gd name="connsiteX253" fmla="*/ 4818891 w 6096000"/>
              <a:gd name="connsiteY253" fmla="*/ 353758 h 6857999"/>
              <a:gd name="connsiteX254" fmla="*/ 4822551 w 6096000"/>
              <a:gd name="connsiteY254" fmla="*/ 339572 h 6857999"/>
              <a:gd name="connsiteX255" fmla="*/ 4819628 w 6096000"/>
              <a:gd name="connsiteY255" fmla="*/ 327088 h 6857999"/>
              <a:gd name="connsiteX256" fmla="*/ 4811996 w 6096000"/>
              <a:gd name="connsiteY256" fmla="*/ 318278 h 6857999"/>
              <a:gd name="connsiteX257" fmla="*/ 4801456 w 6096000"/>
              <a:gd name="connsiteY257" fmla="*/ 311993 h 6857999"/>
              <a:gd name="connsiteX258" fmla="*/ 4789752 w 6096000"/>
              <a:gd name="connsiteY258" fmla="*/ 307071 h 6857999"/>
              <a:gd name="connsiteX259" fmla="*/ 4780900 w 6096000"/>
              <a:gd name="connsiteY259" fmla="*/ 303425 h 6857999"/>
              <a:gd name="connsiteX260" fmla="*/ 4773282 w 6096000"/>
              <a:gd name="connsiteY260" fmla="*/ 299339 h 6857999"/>
              <a:gd name="connsiteX261" fmla="*/ 4767948 w 6096000"/>
              <a:gd name="connsiteY261" fmla="*/ 294303 h 6857999"/>
              <a:gd name="connsiteX262" fmla="*/ 4765961 w 6096000"/>
              <a:gd name="connsiteY262" fmla="*/ 287806 h 6857999"/>
              <a:gd name="connsiteX263" fmla="*/ 4767806 w 6096000"/>
              <a:gd name="connsiteY263" fmla="*/ 281691 h 6857999"/>
              <a:gd name="connsiteX264" fmla="*/ 4772615 w 6096000"/>
              <a:gd name="connsiteY264" fmla="*/ 277279 h 6857999"/>
              <a:gd name="connsiteX265" fmla="*/ 4779467 w 6096000"/>
              <a:gd name="connsiteY265" fmla="*/ 274485 h 6857999"/>
              <a:gd name="connsiteX266" fmla="*/ 4787312 w 6096000"/>
              <a:gd name="connsiteY266" fmla="*/ 273548 h 6857999"/>
              <a:gd name="connsiteX267" fmla="*/ 4799228 w 6096000"/>
              <a:gd name="connsiteY267" fmla="*/ 275322 h 6857999"/>
              <a:gd name="connsiteX268" fmla="*/ 4808010 w 6096000"/>
              <a:gd name="connsiteY268" fmla="*/ 278159 h 6857999"/>
              <a:gd name="connsiteX269" fmla="*/ 4814592 w 6096000"/>
              <a:gd name="connsiteY269" fmla="*/ 281720 h 6857999"/>
              <a:gd name="connsiteX270" fmla="*/ 4819926 w 6096000"/>
              <a:gd name="connsiteY270" fmla="*/ 285493 h 6857999"/>
              <a:gd name="connsiteX271" fmla="*/ 4820026 w 6096000"/>
              <a:gd name="connsiteY271" fmla="*/ 279308 h 6857999"/>
              <a:gd name="connsiteX272" fmla="*/ 4819501 w 6096000"/>
              <a:gd name="connsiteY272" fmla="*/ 272101 h 6857999"/>
              <a:gd name="connsiteX273" fmla="*/ 4811755 w 6096000"/>
              <a:gd name="connsiteY273" fmla="*/ 267846 h 6857999"/>
              <a:gd name="connsiteX274" fmla="*/ 4804222 w 6096000"/>
              <a:gd name="connsiteY274" fmla="*/ 265008 h 6857999"/>
              <a:gd name="connsiteX275" fmla="*/ 4795625 w 6096000"/>
              <a:gd name="connsiteY275" fmla="*/ 263590 h 6857999"/>
              <a:gd name="connsiteX276" fmla="*/ 4785170 w 6096000"/>
              <a:gd name="connsiteY276" fmla="*/ 263178 h 6857999"/>
              <a:gd name="connsiteX277" fmla="*/ 5638223 w 6096000"/>
              <a:gd name="connsiteY277" fmla="*/ 263092 h 6857999"/>
              <a:gd name="connsiteX278" fmla="*/ 5638223 w 6096000"/>
              <a:gd name="connsiteY278" fmla="*/ 368880 h 6857999"/>
              <a:gd name="connsiteX279" fmla="*/ 5662198 w 6096000"/>
              <a:gd name="connsiteY279" fmla="*/ 368880 h 6857999"/>
              <a:gd name="connsiteX280" fmla="*/ 5662198 w 6096000"/>
              <a:gd name="connsiteY280" fmla="*/ 263092 h 6857999"/>
              <a:gd name="connsiteX281" fmla="*/ 5649771 w 6096000"/>
              <a:gd name="connsiteY281" fmla="*/ 211539 h 6857999"/>
              <a:gd name="connsiteX282" fmla="*/ 5638734 w 6096000"/>
              <a:gd name="connsiteY282" fmla="*/ 216178 h 6857999"/>
              <a:gd name="connsiteX283" fmla="*/ 5638720 w 6096000"/>
              <a:gd name="connsiteY283" fmla="*/ 216150 h 6857999"/>
              <a:gd name="connsiteX284" fmla="*/ 5638720 w 6096000"/>
              <a:gd name="connsiteY284" fmla="*/ 238451 h 6857999"/>
              <a:gd name="connsiteX285" fmla="*/ 5649714 w 6096000"/>
              <a:gd name="connsiteY285" fmla="*/ 243075 h 6857999"/>
              <a:gd name="connsiteX286" fmla="*/ 5655247 w 6096000"/>
              <a:gd name="connsiteY286" fmla="*/ 241813 h 6857999"/>
              <a:gd name="connsiteX287" fmla="*/ 5660297 w 6096000"/>
              <a:gd name="connsiteY287" fmla="*/ 238365 h 6857999"/>
              <a:gd name="connsiteX288" fmla="*/ 5663957 w 6096000"/>
              <a:gd name="connsiteY288" fmla="*/ 233315 h 6857999"/>
              <a:gd name="connsiteX289" fmla="*/ 5665376 w 6096000"/>
              <a:gd name="connsiteY289" fmla="*/ 227328 h 6857999"/>
              <a:gd name="connsiteX290" fmla="*/ 5660850 w 6096000"/>
              <a:gd name="connsiteY290" fmla="*/ 216178 h 6857999"/>
              <a:gd name="connsiteX291" fmla="*/ 5649771 w 6096000"/>
              <a:gd name="connsiteY291" fmla="*/ 211539 h 6857999"/>
              <a:gd name="connsiteX292" fmla="*/ 5267038 w 6096000"/>
              <a:gd name="connsiteY292" fmla="*/ 211328 h 6857999"/>
              <a:gd name="connsiteX293" fmla="*/ 5267038 w 6096000"/>
              <a:gd name="connsiteY293" fmla="*/ 263207 h 6857999"/>
              <a:gd name="connsiteX294" fmla="*/ 5242538 w 6096000"/>
              <a:gd name="connsiteY294" fmla="*/ 263207 h 6857999"/>
              <a:gd name="connsiteX295" fmla="*/ 5237133 w 6096000"/>
              <a:gd name="connsiteY295" fmla="*/ 263207 h 6857999"/>
              <a:gd name="connsiteX296" fmla="*/ 5232522 w 6096000"/>
              <a:gd name="connsiteY296" fmla="*/ 263207 h 6857999"/>
              <a:gd name="connsiteX297" fmla="*/ 5185565 w 6096000"/>
              <a:gd name="connsiteY297" fmla="*/ 278812 h 6857999"/>
              <a:gd name="connsiteX298" fmla="*/ 5169819 w 6096000"/>
              <a:gd name="connsiteY298" fmla="*/ 319059 h 6857999"/>
              <a:gd name="connsiteX299" fmla="*/ 5169819 w 6096000"/>
              <a:gd name="connsiteY299" fmla="*/ 369009 h 6857999"/>
              <a:gd name="connsiteX300" fmla="*/ 5193765 w 6096000"/>
              <a:gd name="connsiteY300" fmla="*/ 369009 h 6857999"/>
              <a:gd name="connsiteX301" fmla="*/ 5193765 w 6096000"/>
              <a:gd name="connsiteY301" fmla="*/ 310575 h 6857999"/>
              <a:gd name="connsiteX302" fmla="*/ 5197014 w 6096000"/>
              <a:gd name="connsiteY302" fmla="*/ 293112 h 6857999"/>
              <a:gd name="connsiteX303" fmla="*/ 5207029 w 6096000"/>
              <a:gd name="connsiteY303" fmla="*/ 281479 h 6857999"/>
              <a:gd name="connsiteX304" fmla="*/ 5218903 w 6096000"/>
              <a:gd name="connsiteY304" fmla="*/ 276372 h 6857999"/>
              <a:gd name="connsiteX305" fmla="*/ 5231884 w 6096000"/>
              <a:gd name="connsiteY305" fmla="*/ 274797 h 6857999"/>
              <a:gd name="connsiteX306" fmla="*/ 5237119 w 6096000"/>
              <a:gd name="connsiteY306" fmla="*/ 274939 h 6857999"/>
              <a:gd name="connsiteX307" fmla="*/ 5244510 w 6096000"/>
              <a:gd name="connsiteY307" fmla="*/ 275563 h 6857999"/>
              <a:gd name="connsiteX308" fmla="*/ 5251333 w 6096000"/>
              <a:gd name="connsiteY308" fmla="*/ 275748 h 6857999"/>
              <a:gd name="connsiteX309" fmla="*/ 5267038 w 6096000"/>
              <a:gd name="connsiteY309" fmla="*/ 275578 h 6857999"/>
              <a:gd name="connsiteX310" fmla="*/ 5267038 w 6096000"/>
              <a:gd name="connsiteY310" fmla="*/ 368938 h 6857999"/>
              <a:gd name="connsiteX311" fmla="*/ 5290190 w 6096000"/>
              <a:gd name="connsiteY311" fmla="*/ 368938 h 6857999"/>
              <a:gd name="connsiteX312" fmla="*/ 5290190 w 6096000"/>
              <a:gd name="connsiteY312" fmla="*/ 275578 h 6857999"/>
              <a:gd name="connsiteX313" fmla="*/ 5314491 w 6096000"/>
              <a:gd name="connsiteY313" fmla="*/ 275578 h 6857999"/>
              <a:gd name="connsiteX314" fmla="*/ 5314491 w 6096000"/>
              <a:gd name="connsiteY314" fmla="*/ 263207 h 6857999"/>
              <a:gd name="connsiteX315" fmla="*/ 5290190 w 6096000"/>
              <a:gd name="connsiteY315" fmla="*/ 263207 h 6857999"/>
              <a:gd name="connsiteX316" fmla="*/ 5290190 w 6096000"/>
              <a:gd name="connsiteY316" fmla="*/ 211328 h 6857999"/>
              <a:gd name="connsiteX317" fmla="*/ 5577486 w 6096000"/>
              <a:gd name="connsiteY317" fmla="*/ 211217 h 6857999"/>
              <a:gd name="connsiteX318" fmla="*/ 5577486 w 6096000"/>
              <a:gd name="connsiteY318" fmla="*/ 263153 h 6857999"/>
              <a:gd name="connsiteX319" fmla="*/ 5552944 w 6096000"/>
              <a:gd name="connsiteY319" fmla="*/ 263153 h 6857999"/>
              <a:gd name="connsiteX320" fmla="*/ 5552944 w 6096000"/>
              <a:gd name="connsiteY320" fmla="*/ 275538 h 6857999"/>
              <a:gd name="connsiteX321" fmla="*/ 5577486 w 6096000"/>
              <a:gd name="connsiteY321" fmla="*/ 275538 h 6857999"/>
              <a:gd name="connsiteX322" fmla="*/ 5577486 w 6096000"/>
              <a:gd name="connsiteY322" fmla="*/ 369012 h 6857999"/>
              <a:gd name="connsiteX323" fmla="*/ 5600653 w 6096000"/>
              <a:gd name="connsiteY323" fmla="*/ 369012 h 6857999"/>
              <a:gd name="connsiteX324" fmla="*/ 5600653 w 6096000"/>
              <a:gd name="connsiteY324" fmla="*/ 275538 h 6857999"/>
              <a:gd name="connsiteX325" fmla="*/ 5624997 w 6096000"/>
              <a:gd name="connsiteY325" fmla="*/ 275538 h 6857999"/>
              <a:gd name="connsiteX326" fmla="*/ 5624997 w 6096000"/>
              <a:gd name="connsiteY326" fmla="*/ 263153 h 6857999"/>
              <a:gd name="connsiteX327" fmla="*/ 5600653 w 6096000"/>
              <a:gd name="connsiteY327" fmla="*/ 263153 h 6857999"/>
              <a:gd name="connsiteX328" fmla="*/ 5600653 w 6096000"/>
              <a:gd name="connsiteY328" fmla="*/ 211217 h 6857999"/>
              <a:gd name="connsiteX329" fmla="*/ 0 w 6096000"/>
              <a:gd name="connsiteY329" fmla="*/ 0 h 6857999"/>
              <a:gd name="connsiteX330" fmla="*/ 6096000 w 6096000"/>
              <a:gd name="connsiteY330" fmla="*/ 0 h 6857999"/>
              <a:gd name="connsiteX331" fmla="*/ 6096000 w 6096000"/>
              <a:gd name="connsiteY331" fmla="*/ 6857999 h 6857999"/>
              <a:gd name="connsiteX332" fmla="*/ 0 w 6096000"/>
              <a:gd name="connsiteY33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6096000" h="6857999">
                <a:moveTo>
                  <a:pt x="5095780" y="275975"/>
                </a:moveTo>
                <a:cubicBezTo>
                  <a:pt x="5099936" y="275795"/>
                  <a:pt x="5104093" y="276338"/>
                  <a:pt x="5108065" y="277578"/>
                </a:cubicBezTo>
                <a:cubicBezTo>
                  <a:pt x="5111739" y="278768"/>
                  <a:pt x="5115043" y="280889"/>
                  <a:pt x="5117655" y="283735"/>
                </a:cubicBezTo>
                <a:cubicBezTo>
                  <a:pt x="5120562" y="287053"/>
                  <a:pt x="5122669" y="290994"/>
                  <a:pt x="5123812" y="295254"/>
                </a:cubicBezTo>
                <a:cubicBezTo>
                  <a:pt x="5125380" y="301123"/>
                  <a:pt x="5126106" y="307183"/>
                  <a:pt x="5125968" y="313257"/>
                </a:cubicBezTo>
                <a:lnTo>
                  <a:pt x="5125968" y="313682"/>
                </a:lnTo>
                <a:cubicBezTo>
                  <a:pt x="5125958" y="328057"/>
                  <a:pt x="5123188" y="339123"/>
                  <a:pt x="5117655" y="346878"/>
                </a:cubicBezTo>
                <a:cubicBezTo>
                  <a:pt x="5112123" y="354634"/>
                  <a:pt x="5104831" y="358369"/>
                  <a:pt x="5095780" y="358085"/>
                </a:cubicBezTo>
                <a:cubicBezTo>
                  <a:pt x="5091630" y="358268"/>
                  <a:pt x="5087478" y="357759"/>
                  <a:pt x="5083494" y="356582"/>
                </a:cubicBezTo>
                <a:cubicBezTo>
                  <a:pt x="5079813" y="355467"/>
                  <a:pt x="5076499" y="353378"/>
                  <a:pt x="5073904" y="350538"/>
                </a:cubicBezTo>
                <a:cubicBezTo>
                  <a:pt x="5070979" y="347192"/>
                  <a:pt x="5068875" y="343208"/>
                  <a:pt x="5067762" y="338905"/>
                </a:cubicBezTo>
                <a:cubicBezTo>
                  <a:pt x="5066200" y="333003"/>
                  <a:pt x="5065474" y="326908"/>
                  <a:pt x="5065605" y="320804"/>
                </a:cubicBezTo>
                <a:lnTo>
                  <a:pt x="5065605" y="313257"/>
                </a:lnTo>
                <a:cubicBezTo>
                  <a:pt x="5065472" y="307151"/>
                  <a:pt x="5066198" y="301058"/>
                  <a:pt x="5067762" y="295155"/>
                </a:cubicBezTo>
                <a:cubicBezTo>
                  <a:pt x="5068882" y="290851"/>
                  <a:pt x="5070985" y="286864"/>
                  <a:pt x="5073904" y="283508"/>
                </a:cubicBezTo>
                <a:cubicBezTo>
                  <a:pt x="5076503" y="280676"/>
                  <a:pt x="5079816" y="278594"/>
                  <a:pt x="5083494" y="277479"/>
                </a:cubicBezTo>
                <a:cubicBezTo>
                  <a:pt x="5087478" y="276301"/>
                  <a:pt x="5091630" y="275792"/>
                  <a:pt x="5095780" y="275975"/>
                </a:cubicBezTo>
                <a:close/>
                <a:moveTo>
                  <a:pt x="5498615" y="275974"/>
                </a:moveTo>
                <a:cubicBezTo>
                  <a:pt x="5502794" y="275795"/>
                  <a:pt x="5506974" y="276309"/>
                  <a:pt x="5510986" y="277491"/>
                </a:cubicBezTo>
                <a:cubicBezTo>
                  <a:pt x="5514694" y="278601"/>
                  <a:pt x="5518036" y="280689"/>
                  <a:pt x="5520661" y="283536"/>
                </a:cubicBezTo>
                <a:cubicBezTo>
                  <a:pt x="5523596" y="286888"/>
                  <a:pt x="5525713" y="290874"/>
                  <a:pt x="5526846" y="295182"/>
                </a:cubicBezTo>
                <a:cubicBezTo>
                  <a:pt x="5528426" y="301088"/>
                  <a:pt x="5529163" y="307186"/>
                  <a:pt x="5529031" y="313298"/>
                </a:cubicBezTo>
                <a:lnTo>
                  <a:pt x="5529031" y="320845"/>
                </a:lnTo>
                <a:cubicBezTo>
                  <a:pt x="5529173" y="326961"/>
                  <a:pt x="5528442" y="333066"/>
                  <a:pt x="5526860" y="338975"/>
                </a:cubicBezTo>
                <a:cubicBezTo>
                  <a:pt x="5525722" y="343282"/>
                  <a:pt x="5523606" y="347268"/>
                  <a:pt x="5520675" y="350623"/>
                </a:cubicBezTo>
                <a:cubicBezTo>
                  <a:pt x="5518031" y="353472"/>
                  <a:pt x="5514670" y="355560"/>
                  <a:pt x="5510943" y="356665"/>
                </a:cubicBezTo>
                <a:cubicBezTo>
                  <a:pt x="5506931" y="357846"/>
                  <a:pt x="5502750" y="358354"/>
                  <a:pt x="5498573" y="358170"/>
                </a:cubicBezTo>
                <a:cubicBezTo>
                  <a:pt x="5494382" y="358353"/>
                  <a:pt x="5490191" y="357806"/>
                  <a:pt x="5486188" y="356553"/>
                </a:cubicBezTo>
                <a:cubicBezTo>
                  <a:pt x="5482489" y="355374"/>
                  <a:pt x="5479161" y="353258"/>
                  <a:pt x="5476527" y="350409"/>
                </a:cubicBezTo>
                <a:cubicBezTo>
                  <a:pt x="5473605" y="347087"/>
                  <a:pt x="5471488" y="343135"/>
                  <a:pt x="5470342" y="338862"/>
                </a:cubicBezTo>
                <a:lnTo>
                  <a:pt x="5470384" y="338862"/>
                </a:lnTo>
                <a:cubicBezTo>
                  <a:pt x="5468790" y="332993"/>
                  <a:pt x="5468055" y="326924"/>
                  <a:pt x="5468200" y="320845"/>
                </a:cubicBezTo>
                <a:lnTo>
                  <a:pt x="5468200" y="313298"/>
                </a:lnTo>
                <a:cubicBezTo>
                  <a:pt x="5468059" y="307219"/>
                  <a:pt x="5468790" y="301152"/>
                  <a:pt x="5470370" y="295281"/>
                </a:cubicBezTo>
                <a:cubicBezTo>
                  <a:pt x="5471530" y="291014"/>
                  <a:pt x="5473651" y="287071"/>
                  <a:pt x="5476569" y="283747"/>
                </a:cubicBezTo>
                <a:cubicBezTo>
                  <a:pt x="5479205" y="280898"/>
                  <a:pt x="5482533" y="278777"/>
                  <a:pt x="5486230" y="277592"/>
                </a:cubicBezTo>
                <a:cubicBezTo>
                  <a:pt x="5490234" y="276339"/>
                  <a:pt x="5494424" y="275790"/>
                  <a:pt x="5498615" y="275974"/>
                </a:cubicBezTo>
                <a:close/>
                <a:moveTo>
                  <a:pt x="5374173" y="275961"/>
                </a:moveTo>
                <a:cubicBezTo>
                  <a:pt x="5378324" y="275789"/>
                  <a:pt x="5382473" y="276303"/>
                  <a:pt x="5386458" y="277479"/>
                </a:cubicBezTo>
                <a:cubicBezTo>
                  <a:pt x="5390137" y="278594"/>
                  <a:pt x="5393449" y="280676"/>
                  <a:pt x="5396048" y="283508"/>
                </a:cubicBezTo>
                <a:cubicBezTo>
                  <a:pt x="5398962" y="286867"/>
                  <a:pt x="5401065" y="290852"/>
                  <a:pt x="5402191" y="295155"/>
                </a:cubicBezTo>
                <a:cubicBezTo>
                  <a:pt x="5403754" y="301058"/>
                  <a:pt x="5404481" y="307151"/>
                  <a:pt x="5404347" y="313257"/>
                </a:cubicBezTo>
                <a:lnTo>
                  <a:pt x="5404347" y="320804"/>
                </a:lnTo>
                <a:cubicBezTo>
                  <a:pt x="5404493" y="326907"/>
                  <a:pt x="5403781" y="333000"/>
                  <a:pt x="5402234" y="338906"/>
                </a:cubicBezTo>
                <a:cubicBezTo>
                  <a:pt x="5401110" y="343210"/>
                  <a:pt x="5399009" y="347195"/>
                  <a:pt x="5396091" y="350553"/>
                </a:cubicBezTo>
                <a:cubicBezTo>
                  <a:pt x="5393492" y="353384"/>
                  <a:pt x="5390179" y="355467"/>
                  <a:pt x="5386501" y="356582"/>
                </a:cubicBezTo>
                <a:cubicBezTo>
                  <a:pt x="5382517" y="357759"/>
                  <a:pt x="5378365" y="358269"/>
                  <a:pt x="5374216" y="358086"/>
                </a:cubicBezTo>
                <a:cubicBezTo>
                  <a:pt x="5370053" y="358267"/>
                  <a:pt x="5365890" y="357720"/>
                  <a:pt x="5361916" y="356468"/>
                </a:cubicBezTo>
                <a:cubicBezTo>
                  <a:pt x="5358240" y="355290"/>
                  <a:pt x="5354935" y="353172"/>
                  <a:pt x="5352326" y="350326"/>
                </a:cubicBezTo>
                <a:cubicBezTo>
                  <a:pt x="5349429" y="347003"/>
                  <a:pt x="5347328" y="343064"/>
                  <a:pt x="5346183" y="338806"/>
                </a:cubicBezTo>
                <a:cubicBezTo>
                  <a:pt x="5344601" y="332940"/>
                  <a:pt x="5343861" y="326878"/>
                  <a:pt x="5343984" y="320804"/>
                </a:cubicBezTo>
                <a:lnTo>
                  <a:pt x="5343984" y="313257"/>
                </a:lnTo>
                <a:cubicBezTo>
                  <a:pt x="5343845" y="307184"/>
                  <a:pt x="5344572" y="301122"/>
                  <a:pt x="5346141" y="295254"/>
                </a:cubicBezTo>
                <a:cubicBezTo>
                  <a:pt x="5347286" y="290997"/>
                  <a:pt x="5349387" y="287057"/>
                  <a:pt x="5352283" y="283735"/>
                </a:cubicBezTo>
                <a:cubicBezTo>
                  <a:pt x="5354895" y="280889"/>
                  <a:pt x="5358199" y="278768"/>
                  <a:pt x="5361873" y="277578"/>
                </a:cubicBezTo>
                <a:cubicBezTo>
                  <a:pt x="5365848" y="276332"/>
                  <a:pt x="5370011" y="275786"/>
                  <a:pt x="5374173" y="275961"/>
                </a:cubicBezTo>
                <a:close/>
                <a:moveTo>
                  <a:pt x="5720703" y="264327"/>
                </a:moveTo>
                <a:cubicBezTo>
                  <a:pt x="5712472" y="265945"/>
                  <a:pt x="5704712" y="269403"/>
                  <a:pt x="5698005" y="274442"/>
                </a:cubicBezTo>
                <a:cubicBezTo>
                  <a:pt x="5691620" y="279391"/>
                  <a:pt x="5686501" y="285785"/>
                  <a:pt x="5683067" y="293097"/>
                </a:cubicBezTo>
                <a:cubicBezTo>
                  <a:pt x="5679381" y="300888"/>
                  <a:pt x="5677523" y="309418"/>
                  <a:pt x="5677633" y="318036"/>
                </a:cubicBezTo>
                <a:cubicBezTo>
                  <a:pt x="5677564" y="325307"/>
                  <a:pt x="5678863" y="332526"/>
                  <a:pt x="5681464" y="339316"/>
                </a:cubicBezTo>
                <a:cubicBezTo>
                  <a:pt x="5683877" y="345623"/>
                  <a:pt x="5687578" y="351357"/>
                  <a:pt x="5692330" y="356155"/>
                </a:cubicBezTo>
                <a:cubicBezTo>
                  <a:pt x="5697070" y="360885"/>
                  <a:pt x="5702709" y="364619"/>
                  <a:pt x="5708914" y="367135"/>
                </a:cubicBezTo>
                <a:cubicBezTo>
                  <a:pt x="5715619" y="369804"/>
                  <a:pt x="5722797" y="371073"/>
                  <a:pt x="5730009" y="370866"/>
                </a:cubicBezTo>
                <a:cubicBezTo>
                  <a:pt x="5735672" y="370788"/>
                  <a:pt x="5741327" y="370395"/>
                  <a:pt x="5746948" y="369689"/>
                </a:cubicBezTo>
                <a:cubicBezTo>
                  <a:pt x="5751016" y="369160"/>
                  <a:pt x="5755041" y="368340"/>
                  <a:pt x="5758992" y="367235"/>
                </a:cubicBezTo>
                <a:cubicBezTo>
                  <a:pt x="5762114" y="366338"/>
                  <a:pt x="5765176" y="365239"/>
                  <a:pt x="5768156" y="363943"/>
                </a:cubicBezTo>
                <a:cubicBezTo>
                  <a:pt x="5770838" y="362738"/>
                  <a:pt x="5773689" y="361489"/>
                  <a:pt x="5776668" y="360212"/>
                </a:cubicBezTo>
                <a:lnTo>
                  <a:pt x="5776257" y="353389"/>
                </a:lnTo>
                <a:cubicBezTo>
                  <a:pt x="5764889" y="357247"/>
                  <a:pt x="5754655" y="358704"/>
                  <a:pt x="5745557" y="357758"/>
                </a:cubicBezTo>
                <a:cubicBezTo>
                  <a:pt x="5737396" y="357117"/>
                  <a:pt x="5729456" y="354793"/>
                  <a:pt x="5722235" y="350934"/>
                </a:cubicBezTo>
                <a:cubicBezTo>
                  <a:pt x="5716216" y="347704"/>
                  <a:pt x="5710977" y="343197"/>
                  <a:pt x="5706885" y="337727"/>
                </a:cubicBezTo>
                <a:cubicBezTo>
                  <a:pt x="5703475" y="333355"/>
                  <a:pt x="5701238" y="328184"/>
                  <a:pt x="5700388" y="322704"/>
                </a:cubicBezTo>
                <a:cubicBezTo>
                  <a:pt x="5699343" y="315969"/>
                  <a:pt x="5699598" y="309097"/>
                  <a:pt x="5701140" y="302460"/>
                </a:cubicBezTo>
                <a:cubicBezTo>
                  <a:pt x="5702350" y="297466"/>
                  <a:pt x="5704722" y="292829"/>
                  <a:pt x="5708063" y="288926"/>
                </a:cubicBezTo>
                <a:cubicBezTo>
                  <a:pt x="5711106" y="285504"/>
                  <a:pt x="5714851" y="282780"/>
                  <a:pt x="5719043" y="280939"/>
                </a:cubicBezTo>
                <a:cubicBezTo>
                  <a:pt x="5723231" y="279075"/>
                  <a:pt x="5727673" y="277841"/>
                  <a:pt x="5732222" y="277279"/>
                </a:cubicBezTo>
                <a:cubicBezTo>
                  <a:pt x="5735733" y="277206"/>
                  <a:pt x="5739239" y="277564"/>
                  <a:pt x="5742663" y="278343"/>
                </a:cubicBezTo>
                <a:cubicBezTo>
                  <a:pt x="5745349" y="278980"/>
                  <a:pt x="5747884" y="280137"/>
                  <a:pt x="5750125" y="281748"/>
                </a:cubicBezTo>
                <a:cubicBezTo>
                  <a:pt x="5752354" y="283410"/>
                  <a:pt x="5754296" y="285428"/>
                  <a:pt x="5755871" y="287720"/>
                </a:cubicBezTo>
                <a:cubicBezTo>
                  <a:pt x="5757573" y="290118"/>
                  <a:pt x="5759432" y="292955"/>
                  <a:pt x="5761418" y="296232"/>
                </a:cubicBezTo>
                <a:cubicBezTo>
                  <a:pt x="5764295" y="293688"/>
                  <a:pt x="5767322" y="291319"/>
                  <a:pt x="5770483" y="289139"/>
                </a:cubicBezTo>
                <a:cubicBezTo>
                  <a:pt x="5771885" y="288151"/>
                  <a:pt x="5773377" y="287296"/>
                  <a:pt x="5774937" y="286585"/>
                </a:cubicBezTo>
                <a:cubicBezTo>
                  <a:pt x="5775874" y="286160"/>
                  <a:pt x="5776314" y="286089"/>
                  <a:pt x="5776228" y="286160"/>
                </a:cubicBezTo>
                <a:cubicBezTo>
                  <a:pt x="5776143" y="286230"/>
                  <a:pt x="5775973" y="285989"/>
                  <a:pt x="5775689" y="285422"/>
                </a:cubicBezTo>
                <a:cubicBezTo>
                  <a:pt x="5773529" y="281374"/>
                  <a:pt x="5770643" y="277758"/>
                  <a:pt x="5767177" y="274754"/>
                </a:cubicBezTo>
                <a:cubicBezTo>
                  <a:pt x="5763073" y="270923"/>
                  <a:pt x="5757038" y="267731"/>
                  <a:pt x="5749076" y="265178"/>
                </a:cubicBezTo>
                <a:cubicBezTo>
                  <a:pt x="5739799" y="262786"/>
                  <a:pt x="5730106" y="262495"/>
                  <a:pt x="5720703" y="264327"/>
                </a:cubicBezTo>
                <a:close/>
                <a:moveTo>
                  <a:pt x="5831357" y="263376"/>
                </a:moveTo>
                <a:cubicBezTo>
                  <a:pt x="5826499" y="263359"/>
                  <a:pt x="5821660" y="263993"/>
                  <a:pt x="5816972" y="265263"/>
                </a:cubicBezTo>
                <a:cubicBezTo>
                  <a:pt x="5812616" y="266405"/>
                  <a:pt x="5808487" y="268275"/>
                  <a:pt x="5804757" y="270795"/>
                </a:cubicBezTo>
                <a:cubicBezTo>
                  <a:pt x="5801303" y="273095"/>
                  <a:pt x="5798398" y="276127"/>
                  <a:pt x="5796245" y="279676"/>
                </a:cubicBezTo>
                <a:cubicBezTo>
                  <a:pt x="5794136" y="283207"/>
                  <a:pt x="5793051" y="287254"/>
                  <a:pt x="5793110" y="291366"/>
                </a:cubicBezTo>
                <a:cubicBezTo>
                  <a:pt x="5792960" y="295898"/>
                  <a:pt x="5793966" y="300395"/>
                  <a:pt x="5796033" y="304431"/>
                </a:cubicBezTo>
                <a:cubicBezTo>
                  <a:pt x="5797935" y="307915"/>
                  <a:pt x="5800532" y="310973"/>
                  <a:pt x="5803665" y="313411"/>
                </a:cubicBezTo>
                <a:cubicBezTo>
                  <a:pt x="5806911" y="315912"/>
                  <a:pt x="5810469" y="317982"/>
                  <a:pt x="5814248" y="319568"/>
                </a:cubicBezTo>
                <a:cubicBezTo>
                  <a:pt x="5818149" y="321242"/>
                  <a:pt x="5822136" y="322746"/>
                  <a:pt x="5826179" y="324165"/>
                </a:cubicBezTo>
                <a:cubicBezTo>
                  <a:pt x="5829300" y="325285"/>
                  <a:pt x="5832137" y="326392"/>
                  <a:pt x="5834974" y="327513"/>
                </a:cubicBezTo>
                <a:cubicBezTo>
                  <a:pt x="5837577" y="328533"/>
                  <a:pt x="5840064" y="329826"/>
                  <a:pt x="5842394" y="331371"/>
                </a:cubicBezTo>
                <a:cubicBezTo>
                  <a:pt x="5844431" y="332710"/>
                  <a:pt x="5846205" y="334413"/>
                  <a:pt x="5847628" y="336393"/>
                </a:cubicBezTo>
                <a:cubicBezTo>
                  <a:pt x="5848980" y="338317"/>
                  <a:pt x="5849677" y="340625"/>
                  <a:pt x="5849614" y="342976"/>
                </a:cubicBezTo>
                <a:cubicBezTo>
                  <a:pt x="5849670" y="345536"/>
                  <a:pt x="5849023" y="348063"/>
                  <a:pt x="5847742" y="350282"/>
                </a:cubicBezTo>
                <a:cubicBezTo>
                  <a:pt x="5846424" y="352431"/>
                  <a:pt x="5844634" y="354250"/>
                  <a:pt x="5842507" y="355602"/>
                </a:cubicBezTo>
                <a:cubicBezTo>
                  <a:pt x="5840155" y="357122"/>
                  <a:pt x="5837573" y="358253"/>
                  <a:pt x="5834861" y="358950"/>
                </a:cubicBezTo>
                <a:cubicBezTo>
                  <a:pt x="5831899" y="359768"/>
                  <a:pt x="5828841" y="360194"/>
                  <a:pt x="5825767" y="360212"/>
                </a:cubicBezTo>
                <a:cubicBezTo>
                  <a:pt x="5819907" y="360562"/>
                  <a:pt x="5814027" y="360143"/>
                  <a:pt x="5808275" y="358964"/>
                </a:cubicBezTo>
                <a:cubicBezTo>
                  <a:pt x="5802808" y="357607"/>
                  <a:pt x="5797657" y="355197"/>
                  <a:pt x="5793110" y="351871"/>
                </a:cubicBezTo>
                <a:lnTo>
                  <a:pt x="5794983" y="366057"/>
                </a:lnTo>
                <a:cubicBezTo>
                  <a:pt x="5800483" y="367698"/>
                  <a:pt x="5806103" y="368898"/>
                  <a:pt x="5811794" y="369646"/>
                </a:cubicBezTo>
                <a:cubicBezTo>
                  <a:pt x="5817288" y="370327"/>
                  <a:pt x="5822689" y="370748"/>
                  <a:pt x="5827995" y="370909"/>
                </a:cubicBezTo>
                <a:cubicBezTo>
                  <a:pt x="5832835" y="370890"/>
                  <a:pt x="5837654" y="370290"/>
                  <a:pt x="5842351" y="369121"/>
                </a:cubicBezTo>
                <a:cubicBezTo>
                  <a:pt x="5847021" y="368027"/>
                  <a:pt x="5851472" y="366152"/>
                  <a:pt x="5855516" y="363574"/>
                </a:cubicBezTo>
                <a:cubicBezTo>
                  <a:pt x="5859386" y="361099"/>
                  <a:pt x="5862638" y="357769"/>
                  <a:pt x="5865021" y="353842"/>
                </a:cubicBezTo>
                <a:cubicBezTo>
                  <a:pt x="5867556" y="349554"/>
                  <a:pt x="5868830" y="344637"/>
                  <a:pt x="5868695" y="339656"/>
                </a:cubicBezTo>
                <a:cubicBezTo>
                  <a:pt x="5868827" y="335318"/>
                  <a:pt x="5867814" y="331022"/>
                  <a:pt x="5865759" y="327200"/>
                </a:cubicBezTo>
                <a:cubicBezTo>
                  <a:pt x="5863826" y="323797"/>
                  <a:pt x="5861243" y="320809"/>
                  <a:pt x="5858155" y="318405"/>
                </a:cubicBezTo>
                <a:cubicBezTo>
                  <a:pt x="5854907" y="315897"/>
                  <a:pt x="5851368" y="313791"/>
                  <a:pt x="5847614" y="312135"/>
                </a:cubicBezTo>
                <a:cubicBezTo>
                  <a:pt x="5843727" y="310390"/>
                  <a:pt x="5839840" y="308758"/>
                  <a:pt x="5835939" y="307212"/>
                </a:cubicBezTo>
                <a:cubicBezTo>
                  <a:pt x="5832889" y="305963"/>
                  <a:pt x="5829910" y="304743"/>
                  <a:pt x="5827072" y="303552"/>
                </a:cubicBezTo>
                <a:cubicBezTo>
                  <a:pt x="5824398" y="302468"/>
                  <a:pt x="5821849" y="301097"/>
                  <a:pt x="5819468" y="299466"/>
                </a:cubicBezTo>
                <a:cubicBezTo>
                  <a:pt x="5817420" y="298110"/>
                  <a:pt x="5815620" y="296412"/>
                  <a:pt x="5814149" y="294444"/>
                </a:cubicBezTo>
                <a:cubicBezTo>
                  <a:pt x="5812802" y="292554"/>
                  <a:pt x="5812106" y="290280"/>
                  <a:pt x="5812162" y="287961"/>
                </a:cubicBezTo>
                <a:cubicBezTo>
                  <a:pt x="5812109" y="285754"/>
                  <a:pt x="5812770" y="283589"/>
                  <a:pt x="5814049" y="281790"/>
                </a:cubicBezTo>
                <a:cubicBezTo>
                  <a:pt x="5815327" y="280009"/>
                  <a:pt x="5816960" y="278511"/>
                  <a:pt x="5818844" y="277392"/>
                </a:cubicBezTo>
                <a:cubicBezTo>
                  <a:pt x="5820948" y="276135"/>
                  <a:pt x="5823236" y="275216"/>
                  <a:pt x="5825625" y="274668"/>
                </a:cubicBezTo>
                <a:cubicBezTo>
                  <a:pt x="5828183" y="274041"/>
                  <a:pt x="5830808" y="273722"/>
                  <a:pt x="5833442" y="273718"/>
                </a:cubicBezTo>
                <a:cubicBezTo>
                  <a:pt x="5837440" y="274053"/>
                  <a:pt x="5841410" y="274650"/>
                  <a:pt x="5845330" y="275505"/>
                </a:cubicBezTo>
                <a:cubicBezTo>
                  <a:pt x="5848335" y="276173"/>
                  <a:pt x="5851270" y="277124"/>
                  <a:pt x="5854097" y="278343"/>
                </a:cubicBezTo>
                <a:cubicBezTo>
                  <a:pt x="5856381" y="279347"/>
                  <a:pt x="5858577" y="280539"/>
                  <a:pt x="5860666" y="281903"/>
                </a:cubicBezTo>
                <a:cubicBezTo>
                  <a:pt x="5862538" y="283162"/>
                  <a:pt x="5864312" y="284414"/>
                  <a:pt x="5865986" y="285663"/>
                </a:cubicBezTo>
                <a:cubicBezTo>
                  <a:pt x="5865986" y="283577"/>
                  <a:pt x="5866099" y="281520"/>
                  <a:pt x="5866099" y="279506"/>
                </a:cubicBezTo>
                <a:cubicBezTo>
                  <a:pt x="5866137" y="277093"/>
                  <a:pt x="5865963" y="274681"/>
                  <a:pt x="5865574" y="272299"/>
                </a:cubicBezTo>
                <a:cubicBezTo>
                  <a:pt x="5862794" y="270635"/>
                  <a:pt x="5860212" y="269216"/>
                  <a:pt x="5857828" y="268043"/>
                </a:cubicBezTo>
                <a:cubicBezTo>
                  <a:pt x="5855427" y="266842"/>
                  <a:pt x="5852907" y="265890"/>
                  <a:pt x="5850310" y="265206"/>
                </a:cubicBezTo>
                <a:cubicBezTo>
                  <a:pt x="5847516" y="264502"/>
                  <a:pt x="5844669" y="264027"/>
                  <a:pt x="5841798" y="263787"/>
                </a:cubicBezTo>
                <a:cubicBezTo>
                  <a:pt x="5838743" y="263514"/>
                  <a:pt x="5835262" y="263376"/>
                  <a:pt x="5831357" y="263376"/>
                </a:cubicBezTo>
                <a:close/>
                <a:moveTo>
                  <a:pt x="4971124" y="263249"/>
                </a:moveTo>
                <a:cubicBezTo>
                  <a:pt x="4963159" y="263092"/>
                  <a:pt x="4955237" y="264484"/>
                  <a:pt x="4947802" y="267349"/>
                </a:cubicBezTo>
                <a:cubicBezTo>
                  <a:pt x="4941319" y="269928"/>
                  <a:pt x="4935549" y="274024"/>
                  <a:pt x="4930977" y="279294"/>
                </a:cubicBezTo>
                <a:cubicBezTo>
                  <a:pt x="4926694" y="274200"/>
                  <a:pt x="4921174" y="270292"/>
                  <a:pt x="4914946" y="267945"/>
                </a:cubicBezTo>
                <a:cubicBezTo>
                  <a:pt x="4907168" y="265149"/>
                  <a:pt x="4898937" y="263827"/>
                  <a:pt x="4890673" y="264044"/>
                </a:cubicBezTo>
                <a:cubicBezTo>
                  <a:pt x="4873650" y="264044"/>
                  <a:pt x="4860603" y="268985"/>
                  <a:pt x="4851533" y="278869"/>
                </a:cubicBezTo>
                <a:cubicBezTo>
                  <a:pt x="4842464" y="288752"/>
                  <a:pt x="4837929" y="302243"/>
                  <a:pt x="4837929" y="319342"/>
                </a:cubicBezTo>
                <a:lnTo>
                  <a:pt x="4837929" y="368768"/>
                </a:lnTo>
                <a:lnTo>
                  <a:pt x="4862045" y="368768"/>
                </a:lnTo>
                <a:lnTo>
                  <a:pt x="4862045" y="312802"/>
                </a:lnTo>
                <a:cubicBezTo>
                  <a:pt x="4861913" y="306848"/>
                  <a:pt x="4862630" y="300906"/>
                  <a:pt x="4864173" y="295155"/>
                </a:cubicBezTo>
                <a:cubicBezTo>
                  <a:pt x="4865283" y="290955"/>
                  <a:pt x="4867352" y="287070"/>
                  <a:pt x="4870217" y="283805"/>
                </a:cubicBezTo>
                <a:cubicBezTo>
                  <a:pt x="4872786" y="281036"/>
                  <a:pt x="4876047" y="279003"/>
                  <a:pt x="4879665" y="277918"/>
                </a:cubicBezTo>
                <a:cubicBezTo>
                  <a:pt x="4883594" y="276790"/>
                  <a:pt x="4887682" y="276311"/>
                  <a:pt x="4891766" y="276499"/>
                </a:cubicBezTo>
                <a:cubicBezTo>
                  <a:pt x="4895684" y="276299"/>
                  <a:pt x="4899605" y="276834"/>
                  <a:pt x="4903328" y="278074"/>
                </a:cubicBezTo>
                <a:cubicBezTo>
                  <a:pt x="4906632" y="279245"/>
                  <a:pt x="4909538" y="281324"/>
                  <a:pt x="4911712" y="284075"/>
                </a:cubicBezTo>
                <a:cubicBezTo>
                  <a:pt x="4914209" y="287379"/>
                  <a:pt x="4915979" y="291174"/>
                  <a:pt x="4916904" y="295211"/>
                </a:cubicBezTo>
                <a:cubicBezTo>
                  <a:pt x="4918225" y="300853"/>
                  <a:pt x="4918835" y="306640"/>
                  <a:pt x="4918720" y="312434"/>
                </a:cubicBezTo>
                <a:lnTo>
                  <a:pt x="4918720" y="368711"/>
                </a:lnTo>
                <a:lnTo>
                  <a:pt x="4942837" y="368711"/>
                </a:lnTo>
                <a:lnTo>
                  <a:pt x="4942837" y="321598"/>
                </a:lnTo>
                <a:cubicBezTo>
                  <a:pt x="4942837" y="318009"/>
                  <a:pt x="4942766" y="315625"/>
                  <a:pt x="4942638" y="314505"/>
                </a:cubicBezTo>
                <a:cubicBezTo>
                  <a:pt x="4942519" y="313672"/>
                  <a:pt x="4942448" y="312834"/>
                  <a:pt x="4942425" y="311994"/>
                </a:cubicBezTo>
                <a:cubicBezTo>
                  <a:pt x="4942292" y="306040"/>
                  <a:pt x="4943008" y="300097"/>
                  <a:pt x="4944553" y="294346"/>
                </a:cubicBezTo>
                <a:cubicBezTo>
                  <a:pt x="4945663" y="290147"/>
                  <a:pt x="4947732" y="286261"/>
                  <a:pt x="4950597" y="282997"/>
                </a:cubicBezTo>
                <a:cubicBezTo>
                  <a:pt x="4953159" y="280222"/>
                  <a:pt x="4956423" y="278193"/>
                  <a:pt x="4960045" y="277124"/>
                </a:cubicBezTo>
                <a:cubicBezTo>
                  <a:pt x="4963973" y="275989"/>
                  <a:pt x="4968061" y="275509"/>
                  <a:pt x="4972146" y="275705"/>
                </a:cubicBezTo>
                <a:cubicBezTo>
                  <a:pt x="4976101" y="275504"/>
                  <a:pt x="4980060" y="276038"/>
                  <a:pt x="4983821" y="277280"/>
                </a:cubicBezTo>
                <a:cubicBezTo>
                  <a:pt x="4987172" y="278423"/>
                  <a:pt x="4990124" y="280500"/>
                  <a:pt x="4992333" y="283266"/>
                </a:cubicBezTo>
                <a:cubicBezTo>
                  <a:pt x="4994837" y="286592"/>
                  <a:pt x="4996576" y="290428"/>
                  <a:pt x="4997426" y="294502"/>
                </a:cubicBezTo>
                <a:cubicBezTo>
                  <a:pt x="4998693" y="300273"/>
                  <a:pt x="4999283" y="306172"/>
                  <a:pt x="4999185" y="312079"/>
                </a:cubicBezTo>
                <a:lnTo>
                  <a:pt x="4999185" y="368824"/>
                </a:lnTo>
                <a:lnTo>
                  <a:pt x="5023302" y="368824"/>
                </a:lnTo>
                <a:lnTo>
                  <a:pt x="5023302" y="318519"/>
                </a:lnTo>
                <a:cubicBezTo>
                  <a:pt x="5023405" y="310757"/>
                  <a:pt x="5022450" y="303015"/>
                  <a:pt x="5020464" y="295509"/>
                </a:cubicBezTo>
                <a:cubicBezTo>
                  <a:pt x="5018779" y="289122"/>
                  <a:pt x="5015675" y="283197"/>
                  <a:pt x="5011385" y="278173"/>
                </a:cubicBezTo>
                <a:cubicBezTo>
                  <a:pt x="5006959" y="273232"/>
                  <a:pt x="5001392" y="269449"/>
                  <a:pt x="4995170" y="267151"/>
                </a:cubicBezTo>
                <a:cubicBezTo>
                  <a:pt x="4987467" y="264367"/>
                  <a:pt x="4979313" y="263044"/>
                  <a:pt x="4971124" y="263249"/>
                </a:cubicBezTo>
                <a:close/>
                <a:moveTo>
                  <a:pt x="5375379" y="263236"/>
                </a:moveTo>
                <a:cubicBezTo>
                  <a:pt x="5365477" y="263246"/>
                  <a:pt x="5357022" y="264758"/>
                  <a:pt x="5350014" y="267775"/>
                </a:cubicBezTo>
                <a:cubicBezTo>
                  <a:pt x="5337094" y="272948"/>
                  <a:pt x="5327159" y="283617"/>
                  <a:pt x="5322918" y="296871"/>
                </a:cubicBezTo>
                <a:cubicBezTo>
                  <a:pt x="5320760" y="303417"/>
                  <a:pt x="5319602" y="310252"/>
                  <a:pt x="5319485" y="317144"/>
                </a:cubicBezTo>
                <a:cubicBezTo>
                  <a:pt x="5319731" y="324105"/>
                  <a:pt x="5320958" y="330997"/>
                  <a:pt x="5323130" y="337615"/>
                </a:cubicBezTo>
                <a:cubicBezTo>
                  <a:pt x="5325217" y="343957"/>
                  <a:pt x="5328599" y="349798"/>
                  <a:pt x="5333061" y="354766"/>
                </a:cubicBezTo>
                <a:cubicBezTo>
                  <a:pt x="5337778" y="359914"/>
                  <a:pt x="5343597" y="363930"/>
                  <a:pt x="5350085" y="366512"/>
                </a:cubicBezTo>
                <a:cubicBezTo>
                  <a:pt x="5357026" y="369350"/>
                  <a:pt x="5365448" y="370768"/>
                  <a:pt x="5375350" y="370768"/>
                </a:cubicBezTo>
                <a:cubicBezTo>
                  <a:pt x="5383594" y="370992"/>
                  <a:pt x="5391798" y="369544"/>
                  <a:pt x="5399467" y="366512"/>
                </a:cubicBezTo>
                <a:cubicBezTo>
                  <a:pt x="5412014" y="361412"/>
                  <a:pt x="5421578" y="350909"/>
                  <a:pt x="5425485" y="337941"/>
                </a:cubicBezTo>
                <a:cubicBezTo>
                  <a:pt x="5427589" y="331198"/>
                  <a:pt x="5428781" y="324203"/>
                  <a:pt x="5429032" y="317144"/>
                </a:cubicBezTo>
                <a:cubicBezTo>
                  <a:pt x="5428768" y="310248"/>
                  <a:pt x="5427536" y="303424"/>
                  <a:pt x="5425372" y="296871"/>
                </a:cubicBezTo>
                <a:cubicBezTo>
                  <a:pt x="5423313" y="290576"/>
                  <a:pt x="5420023" y="284751"/>
                  <a:pt x="5415696" y="279734"/>
                </a:cubicBezTo>
                <a:cubicBezTo>
                  <a:pt x="5411179" y="274617"/>
                  <a:pt x="5405610" y="270537"/>
                  <a:pt x="5399368" y="267775"/>
                </a:cubicBezTo>
                <a:lnTo>
                  <a:pt x="5399354" y="267775"/>
                </a:lnTo>
                <a:cubicBezTo>
                  <a:pt x="5392753" y="264749"/>
                  <a:pt x="5384760" y="263236"/>
                  <a:pt x="5375379" y="263236"/>
                </a:cubicBezTo>
                <a:close/>
                <a:moveTo>
                  <a:pt x="5094744" y="263235"/>
                </a:moveTo>
                <a:cubicBezTo>
                  <a:pt x="5086543" y="263023"/>
                  <a:pt x="5078372" y="264302"/>
                  <a:pt x="5070627" y="267009"/>
                </a:cubicBezTo>
                <a:cubicBezTo>
                  <a:pt x="5064411" y="269275"/>
                  <a:pt x="5058813" y="272967"/>
                  <a:pt x="5054285" y="277791"/>
                </a:cubicBezTo>
                <a:cubicBezTo>
                  <a:pt x="5049866" y="282661"/>
                  <a:pt x="5046564" y="288436"/>
                  <a:pt x="5044610" y="294715"/>
                </a:cubicBezTo>
                <a:cubicBezTo>
                  <a:pt x="5042344" y="301983"/>
                  <a:pt x="5041111" y="309533"/>
                  <a:pt x="5040950" y="317144"/>
                </a:cubicBezTo>
                <a:cubicBezTo>
                  <a:pt x="5041113" y="324750"/>
                  <a:pt x="5042345" y="332295"/>
                  <a:pt x="5044610" y="339558"/>
                </a:cubicBezTo>
                <a:cubicBezTo>
                  <a:pt x="5046572" y="345836"/>
                  <a:pt x="5049878" y="351611"/>
                  <a:pt x="5054299" y="356482"/>
                </a:cubicBezTo>
                <a:cubicBezTo>
                  <a:pt x="5058814" y="361294"/>
                  <a:pt x="5064419" y="364953"/>
                  <a:pt x="5070642" y="367151"/>
                </a:cubicBezTo>
                <a:cubicBezTo>
                  <a:pt x="5078402" y="369782"/>
                  <a:pt x="5086567" y="371022"/>
                  <a:pt x="5094758" y="370811"/>
                </a:cubicBezTo>
                <a:cubicBezTo>
                  <a:pt x="5097770" y="370833"/>
                  <a:pt x="5100772" y="370481"/>
                  <a:pt x="5103696" y="369761"/>
                </a:cubicBezTo>
                <a:cubicBezTo>
                  <a:pt x="5106499" y="369054"/>
                  <a:pt x="5109155" y="367858"/>
                  <a:pt x="5111541" y="366228"/>
                </a:cubicBezTo>
                <a:cubicBezTo>
                  <a:pt x="5114250" y="364313"/>
                  <a:pt x="5116676" y="362025"/>
                  <a:pt x="5118748" y="359433"/>
                </a:cubicBezTo>
                <a:cubicBezTo>
                  <a:pt x="5121491" y="356001"/>
                  <a:pt x="5123909" y="352320"/>
                  <a:pt x="5125968" y="348439"/>
                </a:cubicBezTo>
                <a:lnTo>
                  <a:pt x="5125557" y="369988"/>
                </a:lnTo>
                <a:lnTo>
                  <a:pt x="5125557" y="370640"/>
                </a:lnTo>
                <a:lnTo>
                  <a:pt x="5150596" y="370640"/>
                </a:lnTo>
                <a:lnTo>
                  <a:pt x="5150596" y="370598"/>
                </a:lnTo>
                <a:lnTo>
                  <a:pt x="5150596" y="317002"/>
                </a:lnTo>
                <a:cubicBezTo>
                  <a:pt x="5150437" y="309421"/>
                  <a:pt x="5149214" y="301899"/>
                  <a:pt x="5146964" y="294658"/>
                </a:cubicBezTo>
                <a:cubicBezTo>
                  <a:pt x="5143008" y="281608"/>
                  <a:pt x="5132955" y="271296"/>
                  <a:pt x="5120010" y="267009"/>
                </a:cubicBezTo>
                <a:cubicBezTo>
                  <a:pt x="5111867" y="264309"/>
                  <a:pt x="5103320" y="263034"/>
                  <a:pt x="5094744" y="263235"/>
                </a:cubicBezTo>
                <a:close/>
                <a:moveTo>
                  <a:pt x="5499750" y="263235"/>
                </a:moveTo>
                <a:cubicBezTo>
                  <a:pt x="5491150" y="263035"/>
                  <a:pt x="5482580" y="264310"/>
                  <a:pt x="5474413" y="267009"/>
                </a:cubicBezTo>
                <a:cubicBezTo>
                  <a:pt x="5467960" y="269200"/>
                  <a:pt x="5462124" y="272902"/>
                  <a:pt x="5457390" y="277803"/>
                </a:cubicBezTo>
                <a:cubicBezTo>
                  <a:pt x="5452907" y="282656"/>
                  <a:pt x="5449554" y="288441"/>
                  <a:pt x="5447573" y="294743"/>
                </a:cubicBezTo>
                <a:cubicBezTo>
                  <a:pt x="5445314" y="302011"/>
                  <a:pt x="5444081" y="309562"/>
                  <a:pt x="5443913" y="317171"/>
                </a:cubicBezTo>
                <a:lnTo>
                  <a:pt x="5443913" y="414461"/>
                </a:lnTo>
                <a:lnTo>
                  <a:pt x="5468583" y="414461"/>
                </a:lnTo>
                <a:lnTo>
                  <a:pt x="5468838" y="364936"/>
                </a:lnTo>
                <a:cubicBezTo>
                  <a:pt x="5473202" y="367017"/>
                  <a:pt x="5477811" y="368538"/>
                  <a:pt x="5482556" y="369462"/>
                </a:cubicBezTo>
                <a:cubicBezTo>
                  <a:pt x="5488212" y="370542"/>
                  <a:pt x="5493963" y="371051"/>
                  <a:pt x="5499722" y="370980"/>
                </a:cubicBezTo>
                <a:cubicBezTo>
                  <a:pt x="5507913" y="371176"/>
                  <a:pt x="5516074" y="369937"/>
                  <a:pt x="5523838" y="367320"/>
                </a:cubicBezTo>
                <a:cubicBezTo>
                  <a:pt x="5530086" y="365117"/>
                  <a:pt x="5535714" y="361449"/>
                  <a:pt x="5540252" y="356623"/>
                </a:cubicBezTo>
                <a:cubicBezTo>
                  <a:pt x="5544680" y="351753"/>
                  <a:pt x="5547996" y="345977"/>
                  <a:pt x="5549970" y="339698"/>
                </a:cubicBezTo>
                <a:cubicBezTo>
                  <a:pt x="5552231" y="332401"/>
                  <a:pt x="5553458" y="324824"/>
                  <a:pt x="5553616" y="317185"/>
                </a:cubicBezTo>
                <a:cubicBezTo>
                  <a:pt x="5553448" y="309568"/>
                  <a:pt x="5552211" y="302015"/>
                  <a:pt x="5549941" y="294743"/>
                </a:cubicBezTo>
                <a:cubicBezTo>
                  <a:pt x="5547977" y="288458"/>
                  <a:pt x="5544665" y="282677"/>
                  <a:pt x="5540238" y="277803"/>
                </a:cubicBezTo>
                <a:cubicBezTo>
                  <a:pt x="5535701" y="272974"/>
                  <a:pt x="5530093" y="269277"/>
                  <a:pt x="5523867" y="267009"/>
                </a:cubicBezTo>
                <a:cubicBezTo>
                  <a:pt x="5516120" y="264312"/>
                  <a:pt x="5507950" y="263035"/>
                  <a:pt x="5499750" y="263235"/>
                </a:cubicBezTo>
                <a:close/>
                <a:moveTo>
                  <a:pt x="4785170" y="263178"/>
                </a:moveTo>
                <a:cubicBezTo>
                  <a:pt x="4780288" y="263156"/>
                  <a:pt x="4775426" y="263791"/>
                  <a:pt x="4770714" y="265065"/>
                </a:cubicBezTo>
                <a:cubicBezTo>
                  <a:pt x="4766347" y="266206"/>
                  <a:pt x="4762207" y="268081"/>
                  <a:pt x="4758471" y="270612"/>
                </a:cubicBezTo>
                <a:cubicBezTo>
                  <a:pt x="4755017" y="272919"/>
                  <a:pt x="4752111" y="275954"/>
                  <a:pt x="4749959" y="279507"/>
                </a:cubicBezTo>
                <a:cubicBezTo>
                  <a:pt x="4747856" y="283045"/>
                  <a:pt x="4746771" y="287095"/>
                  <a:pt x="4746824" y="291210"/>
                </a:cubicBezTo>
                <a:cubicBezTo>
                  <a:pt x="4746678" y="295753"/>
                  <a:pt x="4747688" y="300259"/>
                  <a:pt x="4749761" y="304304"/>
                </a:cubicBezTo>
                <a:cubicBezTo>
                  <a:pt x="4751660" y="307800"/>
                  <a:pt x="4754263" y="310861"/>
                  <a:pt x="4757407" y="313299"/>
                </a:cubicBezTo>
                <a:cubicBezTo>
                  <a:pt x="4760658" y="315805"/>
                  <a:pt x="4764220" y="317879"/>
                  <a:pt x="4768004" y="319470"/>
                </a:cubicBezTo>
                <a:cubicBezTo>
                  <a:pt x="4771920" y="321154"/>
                  <a:pt x="4775906" y="322690"/>
                  <a:pt x="4779963" y="324080"/>
                </a:cubicBezTo>
                <a:cubicBezTo>
                  <a:pt x="4783099" y="325201"/>
                  <a:pt x="4785936" y="326308"/>
                  <a:pt x="4788773" y="327428"/>
                </a:cubicBezTo>
                <a:cubicBezTo>
                  <a:pt x="4791382" y="328451"/>
                  <a:pt x="4793874" y="329749"/>
                  <a:pt x="4796207" y="331301"/>
                </a:cubicBezTo>
                <a:cubicBezTo>
                  <a:pt x="4798245" y="332645"/>
                  <a:pt x="4800023" y="334346"/>
                  <a:pt x="4801456" y="336323"/>
                </a:cubicBezTo>
                <a:cubicBezTo>
                  <a:pt x="4802803" y="338255"/>
                  <a:pt x="4803504" y="340565"/>
                  <a:pt x="4803456" y="342920"/>
                </a:cubicBezTo>
                <a:cubicBezTo>
                  <a:pt x="4803510" y="345486"/>
                  <a:pt x="4802857" y="348018"/>
                  <a:pt x="4801569" y="350240"/>
                </a:cubicBezTo>
                <a:cubicBezTo>
                  <a:pt x="4800248" y="352398"/>
                  <a:pt x="4798452" y="354226"/>
                  <a:pt x="4796320" y="355588"/>
                </a:cubicBezTo>
                <a:cubicBezTo>
                  <a:pt x="4793962" y="357106"/>
                  <a:pt x="4791376" y="358237"/>
                  <a:pt x="4788660" y="358936"/>
                </a:cubicBezTo>
                <a:cubicBezTo>
                  <a:pt x="4785669" y="359726"/>
                  <a:pt x="4782588" y="360118"/>
                  <a:pt x="4779495" y="360099"/>
                </a:cubicBezTo>
                <a:cubicBezTo>
                  <a:pt x="4773630" y="360457"/>
                  <a:pt x="4767744" y="360037"/>
                  <a:pt x="4761989" y="358851"/>
                </a:cubicBezTo>
                <a:cubicBezTo>
                  <a:pt x="4756506" y="357501"/>
                  <a:pt x="4751340" y="355090"/>
                  <a:pt x="4746782" y="351758"/>
                </a:cubicBezTo>
                <a:lnTo>
                  <a:pt x="4748668" y="366044"/>
                </a:lnTo>
                <a:cubicBezTo>
                  <a:pt x="4754174" y="367698"/>
                  <a:pt x="4759806" y="368898"/>
                  <a:pt x="4765508" y="369633"/>
                </a:cubicBezTo>
                <a:cubicBezTo>
                  <a:pt x="4771026" y="370342"/>
                  <a:pt x="4776431" y="370753"/>
                  <a:pt x="4781737" y="370909"/>
                </a:cubicBezTo>
                <a:cubicBezTo>
                  <a:pt x="4786607" y="370875"/>
                  <a:pt x="4791456" y="370257"/>
                  <a:pt x="4796178" y="369065"/>
                </a:cubicBezTo>
                <a:cubicBezTo>
                  <a:pt x="4800856" y="367973"/>
                  <a:pt x="4805312" y="366092"/>
                  <a:pt x="4809358" y="363504"/>
                </a:cubicBezTo>
                <a:cubicBezTo>
                  <a:pt x="4813239" y="361027"/>
                  <a:pt x="4816500" y="357693"/>
                  <a:pt x="4818891" y="353758"/>
                </a:cubicBezTo>
                <a:cubicBezTo>
                  <a:pt x="4821415" y="349465"/>
                  <a:pt x="4822683" y="344550"/>
                  <a:pt x="4822551" y="339572"/>
                </a:cubicBezTo>
                <a:cubicBezTo>
                  <a:pt x="4822680" y="335226"/>
                  <a:pt x="4821673" y="330924"/>
                  <a:pt x="4819628" y="327088"/>
                </a:cubicBezTo>
                <a:cubicBezTo>
                  <a:pt x="4817684" y="323682"/>
                  <a:pt x="4815090" y="320688"/>
                  <a:pt x="4811996" y="318278"/>
                </a:cubicBezTo>
                <a:cubicBezTo>
                  <a:pt x="4808749" y="315766"/>
                  <a:pt x="4805209" y="313656"/>
                  <a:pt x="4801456" y="311993"/>
                </a:cubicBezTo>
                <a:cubicBezTo>
                  <a:pt x="4797540" y="310244"/>
                  <a:pt x="4793639" y="308603"/>
                  <a:pt x="4789752" y="307071"/>
                </a:cubicBezTo>
                <a:lnTo>
                  <a:pt x="4780900" y="303425"/>
                </a:lnTo>
                <a:cubicBezTo>
                  <a:pt x="4778224" y="302334"/>
                  <a:pt x="4775670" y="300965"/>
                  <a:pt x="4773282" y="299339"/>
                </a:cubicBezTo>
                <a:cubicBezTo>
                  <a:pt x="4771231" y="297975"/>
                  <a:pt x="4769428" y="296272"/>
                  <a:pt x="4767948" y="294303"/>
                </a:cubicBezTo>
                <a:cubicBezTo>
                  <a:pt x="4766602" y="292408"/>
                  <a:pt x="4765905" y="290129"/>
                  <a:pt x="4765961" y="287806"/>
                </a:cubicBezTo>
                <a:cubicBezTo>
                  <a:pt x="4765910" y="285624"/>
                  <a:pt x="4766556" y="283482"/>
                  <a:pt x="4767806" y="281691"/>
                </a:cubicBezTo>
                <a:cubicBezTo>
                  <a:pt x="4769092" y="279910"/>
                  <a:pt x="4770728" y="278407"/>
                  <a:pt x="4772615" y="277279"/>
                </a:cubicBezTo>
                <a:cubicBezTo>
                  <a:pt x="4774743" y="276004"/>
                  <a:pt x="4777054" y="275062"/>
                  <a:pt x="4779467" y="274485"/>
                </a:cubicBezTo>
                <a:cubicBezTo>
                  <a:pt x="4782034" y="273855"/>
                  <a:pt x="4784669" y="273540"/>
                  <a:pt x="4787312" y="273548"/>
                </a:cubicBezTo>
                <a:cubicBezTo>
                  <a:pt x="4791319" y="273873"/>
                  <a:pt x="4795300" y="274465"/>
                  <a:pt x="4799228" y="275322"/>
                </a:cubicBezTo>
                <a:cubicBezTo>
                  <a:pt x="4802240" y="275984"/>
                  <a:pt x="4805181" y="276933"/>
                  <a:pt x="4808010" y="278159"/>
                </a:cubicBezTo>
                <a:cubicBezTo>
                  <a:pt x="4810297" y="279166"/>
                  <a:pt x="4812498" y="280358"/>
                  <a:pt x="4814592" y="281720"/>
                </a:cubicBezTo>
                <a:cubicBezTo>
                  <a:pt x="4816465" y="282982"/>
                  <a:pt x="4818238" y="284231"/>
                  <a:pt x="4819926" y="285493"/>
                </a:cubicBezTo>
                <a:cubicBezTo>
                  <a:pt x="4819926" y="283394"/>
                  <a:pt x="4820026" y="281337"/>
                  <a:pt x="4820026" y="279308"/>
                </a:cubicBezTo>
                <a:cubicBezTo>
                  <a:pt x="4820071" y="276895"/>
                  <a:pt x="4819897" y="274482"/>
                  <a:pt x="4819501" y="272101"/>
                </a:cubicBezTo>
                <a:cubicBezTo>
                  <a:pt x="4816710" y="270446"/>
                  <a:pt x="4814128" y="269027"/>
                  <a:pt x="4811755" y="267846"/>
                </a:cubicBezTo>
                <a:cubicBezTo>
                  <a:pt x="4809343" y="266654"/>
                  <a:pt x="4806820" y="265703"/>
                  <a:pt x="4804222" y="265008"/>
                </a:cubicBezTo>
                <a:cubicBezTo>
                  <a:pt x="4801400" y="264302"/>
                  <a:pt x="4798525" y="263827"/>
                  <a:pt x="4795625" y="263590"/>
                </a:cubicBezTo>
                <a:cubicBezTo>
                  <a:pt x="4792561" y="263316"/>
                  <a:pt x="4789076" y="263178"/>
                  <a:pt x="4785170" y="263178"/>
                </a:cubicBezTo>
                <a:close/>
                <a:moveTo>
                  <a:pt x="5638223" y="263092"/>
                </a:moveTo>
                <a:lnTo>
                  <a:pt x="5638223" y="368880"/>
                </a:lnTo>
                <a:lnTo>
                  <a:pt x="5662198" y="368880"/>
                </a:lnTo>
                <a:lnTo>
                  <a:pt x="5662198" y="263092"/>
                </a:lnTo>
                <a:close/>
                <a:moveTo>
                  <a:pt x="5649771" y="211539"/>
                </a:moveTo>
                <a:cubicBezTo>
                  <a:pt x="5645600" y="211449"/>
                  <a:pt x="5641588" y="213135"/>
                  <a:pt x="5638734" y="216178"/>
                </a:cubicBezTo>
                <a:lnTo>
                  <a:pt x="5638720" y="216150"/>
                </a:lnTo>
                <a:cubicBezTo>
                  <a:pt x="5632732" y="222377"/>
                  <a:pt x="5632732" y="232223"/>
                  <a:pt x="5638720" y="238451"/>
                </a:cubicBezTo>
                <a:cubicBezTo>
                  <a:pt x="5641572" y="241468"/>
                  <a:pt x="5645562" y="243146"/>
                  <a:pt x="5649714" y="243075"/>
                </a:cubicBezTo>
                <a:cubicBezTo>
                  <a:pt x="5651626" y="243048"/>
                  <a:pt x="5653512" y="242618"/>
                  <a:pt x="5655247" y="241813"/>
                </a:cubicBezTo>
                <a:cubicBezTo>
                  <a:pt x="5657118" y="240966"/>
                  <a:pt x="5658826" y="239799"/>
                  <a:pt x="5660297" y="238365"/>
                </a:cubicBezTo>
                <a:cubicBezTo>
                  <a:pt x="5661816" y="236920"/>
                  <a:pt x="5663056" y="235208"/>
                  <a:pt x="5663957" y="233315"/>
                </a:cubicBezTo>
                <a:cubicBezTo>
                  <a:pt x="5664879" y="231454"/>
                  <a:pt x="5665364" y="229406"/>
                  <a:pt x="5665376" y="227328"/>
                </a:cubicBezTo>
                <a:cubicBezTo>
                  <a:pt x="5665462" y="223148"/>
                  <a:pt x="5663827" y="219115"/>
                  <a:pt x="5660850" y="216178"/>
                </a:cubicBezTo>
                <a:cubicBezTo>
                  <a:pt x="5657961" y="213163"/>
                  <a:pt x="5653947" y="211483"/>
                  <a:pt x="5649771" y="211539"/>
                </a:cubicBezTo>
                <a:close/>
                <a:moveTo>
                  <a:pt x="5267038" y="211328"/>
                </a:moveTo>
                <a:lnTo>
                  <a:pt x="5267038" y="263207"/>
                </a:lnTo>
                <a:lnTo>
                  <a:pt x="5242538" y="263207"/>
                </a:lnTo>
                <a:cubicBezTo>
                  <a:pt x="5240992" y="263079"/>
                  <a:pt x="5238793" y="263207"/>
                  <a:pt x="5237133" y="263207"/>
                </a:cubicBezTo>
                <a:lnTo>
                  <a:pt x="5232522" y="263207"/>
                </a:lnTo>
                <a:cubicBezTo>
                  <a:pt x="5212548" y="263207"/>
                  <a:pt x="5196063" y="268967"/>
                  <a:pt x="5185565" y="278812"/>
                </a:cubicBezTo>
                <a:cubicBezTo>
                  <a:pt x="5175067" y="288657"/>
                  <a:pt x="5169819" y="302064"/>
                  <a:pt x="5169819" y="319059"/>
                </a:cubicBezTo>
                <a:lnTo>
                  <a:pt x="5169819" y="369009"/>
                </a:lnTo>
                <a:lnTo>
                  <a:pt x="5193765" y="369009"/>
                </a:lnTo>
                <a:lnTo>
                  <a:pt x="5193765" y="310575"/>
                </a:lnTo>
                <a:cubicBezTo>
                  <a:pt x="5193571" y="304587"/>
                  <a:pt x="5194679" y="298629"/>
                  <a:pt x="5197014" y="293112"/>
                </a:cubicBezTo>
                <a:cubicBezTo>
                  <a:pt x="5199170" y="288431"/>
                  <a:pt x="5203540" y="284274"/>
                  <a:pt x="5207029" y="281479"/>
                </a:cubicBezTo>
                <a:cubicBezTo>
                  <a:pt x="5210519" y="278684"/>
                  <a:pt x="5214577" y="277550"/>
                  <a:pt x="5218903" y="276372"/>
                </a:cubicBezTo>
                <a:cubicBezTo>
                  <a:pt x="5223125" y="275193"/>
                  <a:pt x="5227502" y="274663"/>
                  <a:pt x="5231884" y="274797"/>
                </a:cubicBezTo>
                <a:cubicBezTo>
                  <a:pt x="5233558" y="274797"/>
                  <a:pt x="5235303" y="274797"/>
                  <a:pt x="5237119" y="274939"/>
                </a:cubicBezTo>
                <a:cubicBezTo>
                  <a:pt x="5238934" y="275081"/>
                  <a:pt x="5242013" y="275336"/>
                  <a:pt x="5244510" y="275563"/>
                </a:cubicBezTo>
                <a:cubicBezTo>
                  <a:pt x="5246425" y="275748"/>
                  <a:pt x="5251333" y="275748"/>
                  <a:pt x="5251333" y="275748"/>
                </a:cubicBezTo>
                <a:lnTo>
                  <a:pt x="5267038" y="275578"/>
                </a:lnTo>
                <a:lnTo>
                  <a:pt x="5267038" y="368938"/>
                </a:lnTo>
                <a:lnTo>
                  <a:pt x="5290190" y="368938"/>
                </a:lnTo>
                <a:lnTo>
                  <a:pt x="5290190" y="275578"/>
                </a:lnTo>
                <a:lnTo>
                  <a:pt x="5314491" y="275578"/>
                </a:lnTo>
                <a:lnTo>
                  <a:pt x="5314491" y="263207"/>
                </a:lnTo>
                <a:lnTo>
                  <a:pt x="5290190" y="263207"/>
                </a:lnTo>
                <a:lnTo>
                  <a:pt x="5290190" y="211328"/>
                </a:lnTo>
                <a:close/>
                <a:moveTo>
                  <a:pt x="5577486" y="211217"/>
                </a:moveTo>
                <a:lnTo>
                  <a:pt x="5577486" y="263153"/>
                </a:lnTo>
                <a:lnTo>
                  <a:pt x="5552944" y="263153"/>
                </a:lnTo>
                <a:lnTo>
                  <a:pt x="5552944" y="275538"/>
                </a:lnTo>
                <a:lnTo>
                  <a:pt x="5577486" y="275538"/>
                </a:lnTo>
                <a:lnTo>
                  <a:pt x="5577486" y="369012"/>
                </a:lnTo>
                <a:lnTo>
                  <a:pt x="5600653" y="369012"/>
                </a:lnTo>
                <a:lnTo>
                  <a:pt x="5600653" y="275538"/>
                </a:lnTo>
                <a:lnTo>
                  <a:pt x="5624997" y="275538"/>
                </a:lnTo>
                <a:lnTo>
                  <a:pt x="5624997" y="263153"/>
                </a:lnTo>
                <a:lnTo>
                  <a:pt x="5600653" y="263153"/>
                </a:lnTo>
                <a:lnTo>
                  <a:pt x="5600653" y="211217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72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35689" y="3244333"/>
            <a:ext cx="5517991" cy="369332"/>
          </a:xfrm>
          <a:custGeom>
            <a:avLst/>
            <a:gdLst>
              <a:gd name="connsiteX0" fmla="*/ 0 w 5516562"/>
              <a:gd name="connsiteY0" fmla="*/ 0 h 2762250"/>
              <a:gd name="connsiteX1" fmla="*/ 5516562 w 5516562"/>
              <a:gd name="connsiteY1" fmla="*/ 0 h 2762250"/>
              <a:gd name="connsiteX2" fmla="*/ 5516562 w 5516562"/>
              <a:gd name="connsiteY2" fmla="*/ 2762250 h 2762250"/>
              <a:gd name="connsiteX3" fmla="*/ 0 w 5516562"/>
              <a:gd name="connsiteY3" fmla="*/ 2762250 h 2762250"/>
              <a:gd name="connsiteX4" fmla="*/ 0 w 5516562"/>
              <a:gd name="connsiteY4" fmla="*/ 0 h 2762250"/>
              <a:gd name="connsiteX0" fmla="*/ -459695 w 5516562"/>
              <a:gd name="connsiteY0" fmla="*/ 517922 h 2762250"/>
              <a:gd name="connsiteX1" fmla="*/ -919445 w 5516562"/>
              <a:gd name="connsiteY1" fmla="*/ 517922 h 2762250"/>
              <a:gd name="connsiteX2" fmla="*/ -2574414 w 5516562"/>
              <a:gd name="connsiteY2" fmla="*/ 3107531 h 2762250"/>
              <a:gd name="connsiteX0" fmla="*/ 2574414 w 8090976"/>
              <a:gd name="connsiteY0" fmla="*/ 0 h 3107531"/>
              <a:gd name="connsiteX1" fmla="*/ 8090976 w 8090976"/>
              <a:gd name="connsiteY1" fmla="*/ 0 h 3107531"/>
              <a:gd name="connsiteX2" fmla="*/ 8090976 w 8090976"/>
              <a:gd name="connsiteY2" fmla="*/ 2762250 h 3107531"/>
              <a:gd name="connsiteX3" fmla="*/ 2574414 w 8090976"/>
              <a:gd name="connsiteY3" fmla="*/ 2762250 h 3107531"/>
              <a:gd name="connsiteX4" fmla="*/ 2574414 w 8090976"/>
              <a:gd name="connsiteY4" fmla="*/ 0 h 3107531"/>
              <a:gd name="connsiteX0" fmla="*/ 1654969 w 8090976"/>
              <a:gd name="connsiteY0" fmla="*/ 517922 h 3107531"/>
              <a:gd name="connsiteX1" fmla="*/ 0 w 8090976"/>
              <a:gd name="connsiteY1" fmla="*/ 3107531 h 3107531"/>
              <a:gd name="connsiteX0" fmla="*/ 2574414 w 8090976"/>
              <a:gd name="connsiteY0" fmla="*/ 0 h 3107531"/>
              <a:gd name="connsiteX1" fmla="*/ 8090976 w 8090976"/>
              <a:gd name="connsiteY1" fmla="*/ 0 h 3107531"/>
              <a:gd name="connsiteX2" fmla="*/ 8090976 w 8090976"/>
              <a:gd name="connsiteY2" fmla="*/ 2762250 h 3107531"/>
              <a:gd name="connsiteX3" fmla="*/ 2574414 w 8090976"/>
              <a:gd name="connsiteY3" fmla="*/ 2762250 h 3107531"/>
              <a:gd name="connsiteX4" fmla="*/ 2574414 w 8090976"/>
              <a:gd name="connsiteY4" fmla="*/ 0 h 3107531"/>
              <a:gd name="connsiteX0" fmla="*/ 2559844 w 8090976"/>
              <a:gd name="connsiteY0" fmla="*/ 13097 h 3107531"/>
              <a:gd name="connsiteX1" fmla="*/ 0 w 8090976"/>
              <a:gd name="connsiteY1" fmla="*/ 3107531 h 3107531"/>
              <a:gd name="connsiteX0" fmla="*/ 14570 w 5531132"/>
              <a:gd name="connsiteY0" fmla="*/ 0 h 2762250"/>
              <a:gd name="connsiteX1" fmla="*/ 5531132 w 5531132"/>
              <a:gd name="connsiteY1" fmla="*/ 0 h 2762250"/>
              <a:gd name="connsiteX2" fmla="*/ 5531132 w 5531132"/>
              <a:gd name="connsiteY2" fmla="*/ 2762250 h 2762250"/>
              <a:gd name="connsiteX3" fmla="*/ 14570 w 5531132"/>
              <a:gd name="connsiteY3" fmla="*/ 2762250 h 2762250"/>
              <a:gd name="connsiteX4" fmla="*/ 14570 w 5531132"/>
              <a:gd name="connsiteY4" fmla="*/ 0 h 2762250"/>
              <a:gd name="connsiteX0" fmla="*/ 0 w 5531132"/>
              <a:gd name="connsiteY0" fmla="*/ 13097 h 2762250"/>
              <a:gd name="connsiteX1" fmla="*/ 21431 w 5531132"/>
              <a:gd name="connsiteY1" fmla="*/ 2745581 h 2762250"/>
              <a:gd name="connsiteX0" fmla="*/ 14570 w 5531132"/>
              <a:gd name="connsiteY0" fmla="*/ 0 h 2762250"/>
              <a:gd name="connsiteX1" fmla="*/ 5531132 w 5531132"/>
              <a:gd name="connsiteY1" fmla="*/ 0 h 2762250"/>
              <a:gd name="connsiteX2" fmla="*/ 5531132 w 5531132"/>
              <a:gd name="connsiteY2" fmla="*/ 2762250 h 2762250"/>
              <a:gd name="connsiteX3" fmla="*/ 14570 w 5531132"/>
              <a:gd name="connsiteY3" fmla="*/ 2762250 h 2762250"/>
              <a:gd name="connsiteX4" fmla="*/ 14570 w 5531132"/>
              <a:gd name="connsiteY4" fmla="*/ 0 h 2762250"/>
              <a:gd name="connsiteX0" fmla="*/ 0 w 5531132"/>
              <a:gd name="connsiteY0" fmla="*/ 13097 h 2762250"/>
              <a:gd name="connsiteX1" fmla="*/ 21431 w 5531132"/>
              <a:gd name="connsiteY1" fmla="*/ 2759868 h 2762250"/>
              <a:gd name="connsiteX0" fmla="*/ 5045 w 5521607"/>
              <a:gd name="connsiteY0" fmla="*/ 10716 h 2772966"/>
              <a:gd name="connsiteX1" fmla="*/ 5521607 w 5521607"/>
              <a:gd name="connsiteY1" fmla="*/ 10716 h 2772966"/>
              <a:gd name="connsiteX2" fmla="*/ 5521607 w 5521607"/>
              <a:gd name="connsiteY2" fmla="*/ 2772966 h 2772966"/>
              <a:gd name="connsiteX3" fmla="*/ 5045 w 5521607"/>
              <a:gd name="connsiteY3" fmla="*/ 2772966 h 2772966"/>
              <a:gd name="connsiteX4" fmla="*/ 5045 w 5521607"/>
              <a:gd name="connsiteY4" fmla="*/ 10716 h 2772966"/>
              <a:gd name="connsiteX0" fmla="*/ 0 w 5521607"/>
              <a:gd name="connsiteY0" fmla="*/ 0 h 2772966"/>
              <a:gd name="connsiteX1" fmla="*/ 11906 w 5521607"/>
              <a:gd name="connsiteY1" fmla="*/ 2770584 h 2772966"/>
              <a:gd name="connsiteX0" fmla="*/ 5045 w 5521607"/>
              <a:gd name="connsiteY0" fmla="*/ 10716 h 2794396"/>
              <a:gd name="connsiteX1" fmla="*/ 5521607 w 5521607"/>
              <a:gd name="connsiteY1" fmla="*/ 10716 h 2794396"/>
              <a:gd name="connsiteX2" fmla="*/ 5521607 w 5521607"/>
              <a:gd name="connsiteY2" fmla="*/ 2772966 h 2794396"/>
              <a:gd name="connsiteX3" fmla="*/ 5045 w 5521607"/>
              <a:gd name="connsiteY3" fmla="*/ 2772966 h 2794396"/>
              <a:gd name="connsiteX4" fmla="*/ 5045 w 5521607"/>
              <a:gd name="connsiteY4" fmla="*/ 10716 h 2794396"/>
              <a:gd name="connsiteX0" fmla="*/ 0 w 5521607"/>
              <a:gd name="connsiteY0" fmla="*/ 0 h 2794396"/>
              <a:gd name="connsiteX1" fmla="*/ 2381 w 5521607"/>
              <a:gd name="connsiteY1" fmla="*/ 2794396 h 2794396"/>
              <a:gd name="connsiteX0" fmla="*/ 5045 w 5521607"/>
              <a:gd name="connsiteY0" fmla="*/ 10716 h 2772966"/>
              <a:gd name="connsiteX1" fmla="*/ 5521607 w 5521607"/>
              <a:gd name="connsiteY1" fmla="*/ 10716 h 2772966"/>
              <a:gd name="connsiteX2" fmla="*/ 5521607 w 5521607"/>
              <a:gd name="connsiteY2" fmla="*/ 2772966 h 2772966"/>
              <a:gd name="connsiteX3" fmla="*/ 5045 w 5521607"/>
              <a:gd name="connsiteY3" fmla="*/ 2772966 h 2772966"/>
              <a:gd name="connsiteX4" fmla="*/ 5045 w 5521607"/>
              <a:gd name="connsiteY4" fmla="*/ 10716 h 2772966"/>
              <a:gd name="connsiteX0" fmla="*/ 0 w 5521607"/>
              <a:gd name="connsiteY0" fmla="*/ 0 h 2772966"/>
              <a:gd name="connsiteX1" fmla="*/ 4762 w 5521607"/>
              <a:gd name="connsiteY1" fmla="*/ 2768202 h 2772966"/>
              <a:gd name="connsiteX0" fmla="*/ 1429 w 5517991"/>
              <a:gd name="connsiteY0" fmla="*/ 1191 h 2763441"/>
              <a:gd name="connsiteX1" fmla="*/ 5517991 w 5517991"/>
              <a:gd name="connsiteY1" fmla="*/ 1191 h 2763441"/>
              <a:gd name="connsiteX2" fmla="*/ 5517991 w 5517991"/>
              <a:gd name="connsiteY2" fmla="*/ 2763441 h 2763441"/>
              <a:gd name="connsiteX3" fmla="*/ 1429 w 5517991"/>
              <a:gd name="connsiteY3" fmla="*/ 2763441 h 2763441"/>
              <a:gd name="connsiteX4" fmla="*/ 1429 w 5517991"/>
              <a:gd name="connsiteY4" fmla="*/ 1191 h 2763441"/>
              <a:gd name="connsiteX0" fmla="*/ 1147 w 5517991"/>
              <a:gd name="connsiteY0" fmla="*/ 0 h 2763441"/>
              <a:gd name="connsiteX1" fmla="*/ 1146 w 5517991"/>
              <a:gd name="connsiteY1" fmla="*/ 2758677 h 276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7991" h="2763441" stroke="0" extrusionOk="0">
                <a:moveTo>
                  <a:pt x="1429" y="1191"/>
                </a:moveTo>
                <a:lnTo>
                  <a:pt x="5517991" y="1191"/>
                </a:lnTo>
                <a:lnTo>
                  <a:pt x="5517991" y="2763441"/>
                </a:lnTo>
                <a:lnTo>
                  <a:pt x="1429" y="2763441"/>
                </a:lnTo>
                <a:lnTo>
                  <a:pt x="1429" y="1191"/>
                </a:lnTo>
                <a:close/>
              </a:path>
              <a:path w="5517991" h="2763441" fill="none" extrusionOk="0">
                <a:moveTo>
                  <a:pt x="1147" y="0"/>
                </a:moveTo>
                <a:cubicBezTo>
                  <a:pt x="5116" y="923528"/>
                  <a:pt x="-2823" y="1835149"/>
                  <a:pt x="1146" y="2758677"/>
                </a:cubicBezTo>
              </a:path>
            </a:pathLst>
          </a:custGeom>
          <a:ln w="53975">
            <a:solidFill>
              <a:schemeClr val="accent2"/>
            </a:solidFill>
            <a:miter lim="800000"/>
          </a:ln>
        </p:spPr>
        <p:txBody>
          <a:bodyPr lIns="216000" anchor="ctr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Quote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AB1D9A-8CD3-4D77-A3EA-72BDD52C9B5A}"/>
              </a:ext>
            </a:extLst>
          </p:cNvPr>
          <p:cNvSpPr/>
          <p:nvPr userDrawn="1"/>
        </p:nvSpPr>
        <p:spPr>
          <a:xfrm>
            <a:off x="5719111" y="1031537"/>
            <a:ext cx="1512269" cy="1512269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D84FA2-ECC9-45CF-AD28-4F53AC44586E}"/>
              </a:ext>
            </a:extLst>
          </p:cNvPr>
          <p:cNvSpPr/>
          <p:nvPr userDrawn="1"/>
        </p:nvSpPr>
        <p:spPr>
          <a:xfrm>
            <a:off x="180163" y="3244332"/>
            <a:ext cx="2036327" cy="2036327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6EE5B3-9B44-464B-9700-964AB79DE802}"/>
              </a:ext>
            </a:extLst>
          </p:cNvPr>
          <p:cNvSpPr/>
          <p:nvPr userDrawn="1"/>
        </p:nvSpPr>
        <p:spPr>
          <a:xfrm>
            <a:off x="10510170" y="3304747"/>
            <a:ext cx="1519906" cy="1491091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4D4317-0982-4CEA-9239-4CEE40DFD05C}"/>
              </a:ext>
            </a:extLst>
          </p:cNvPr>
          <p:cNvSpPr/>
          <p:nvPr userDrawn="1"/>
        </p:nvSpPr>
        <p:spPr>
          <a:xfrm>
            <a:off x="10043445" y="4318945"/>
            <a:ext cx="1519906" cy="1491091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52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2D24BF3-8EF2-4C5D-8022-D1BEF4473514}"/>
              </a:ext>
            </a:extLst>
          </p:cNvPr>
          <p:cNvGrpSpPr/>
          <p:nvPr userDrawn="1"/>
        </p:nvGrpSpPr>
        <p:grpSpPr>
          <a:xfrm>
            <a:off x="9873052" y="206375"/>
            <a:ext cx="2093120" cy="379322"/>
            <a:chOff x="9873052" y="206375"/>
            <a:chExt cx="2093120" cy="37932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0353CE-3A08-4343-AA29-88951131CA82}"/>
                </a:ext>
              </a:extLst>
            </p:cNvPr>
            <p:cNvSpPr/>
            <p:nvPr userDrawn="1"/>
          </p:nvSpPr>
          <p:spPr>
            <a:xfrm>
              <a:off x="9873052" y="303454"/>
              <a:ext cx="141379" cy="200990"/>
            </a:xfrm>
            <a:custGeom>
              <a:avLst/>
              <a:gdLst>
                <a:gd name="connsiteX0" fmla="*/ 78064 w 141379"/>
                <a:gd name="connsiteY0" fmla="*/ 178578 h 200990"/>
                <a:gd name="connsiteX1" fmla="*/ 92357 w 141379"/>
                <a:gd name="connsiteY1" fmla="*/ 172332 h 200990"/>
                <a:gd name="connsiteX2" fmla="*/ 102149 w 141379"/>
                <a:gd name="connsiteY2" fmla="*/ 162354 h 200990"/>
                <a:gd name="connsiteX3" fmla="*/ 105669 w 141379"/>
                <a:gd name="connsiteY3" fmla="*/ 148697 h 200990"/>
                <a:gd name="connsiteX4" fmla="*/ 101938 w 141379"/>
                <a:gd name="connsiteY4" fmla="*/ 136390 h 200990"/>
                <a:gd name="connsiteX5" fmla="*/ 92145 w 141379"/>
                <a:gd name="connsiteY5" fmla="*/ 127021 h 200990"/>
                <a:gd name="connsiteX6" fmla="*/ 78276 w 141379"/>
                <a:gd name="connsiteY6" fmla="*/ 119795 h 200990"/>
                <a:gd name="connsiteX7" fmla="*/ 61840 w 141379"/>
                <a:gd name="connsiteY7" fmla="*/ 113549 h 200990"/>
                <a:gd name="connsiteX8" fmla="*/ 39529 w 141379"/>
                <a:gd name="connsiteY8" fmla="*/ 104947 h 200990"/>
                <a:gd name="connsiteX9" fmla="*/ 19758 w 141379"/>
                <a:gd name="connsiteY9" fmla="*/ 93434 h 200990"/>
                <a:gd name="connsiteX10" fmla="*/ 5493 w 141379"/>
                <a:gd name="connsiteY10" fmla="*/ 76654 h 200990"/>
                <a:gd name="connsiteX11" fmla="*/ 14 w 141379"/>
                <a:gd name="connsiteY11" fmla="*/ 52225 h 200990"/>
                <a:gd name="connsiteX12" fmla="*/ 5863 w 141379"/>
                <a:gd name="connsiteY12" fmla="*/ 30390 h 200990"/>
                <a:gd name="connsiteX13" fmla="*/ 21743 w 141379"/>
                <a:gd name="connsiteY13" fmla="*/ 13795 h 200990"/>
                <a:gd name="connsiteX14" fmla="*/ 44584 w 141379"/>
                <a:gd name="connsiteY14" fmla="*/ 3447 h 200990"/>
                <a:gd name="connsiteX15" fmla="*/ 71554 w 141379"/>
                <a:gd name="connsiteY15" fmla="*/ -73 h 200990"/>
                <a:gd name="connsiteX16" fmla="*/ 91060 w 141379"/>
                <a:gd name="connsiteY16" fmla="*/ 694 h 200990"/>
                <a:gd name="connsiteX17" fmla="*/ 107099 w 141379"/>
                <a:gd name="connsiteY17" fmla="*/ 3341 h 200990"/>
                <a:gd name="connsiteX18" fmla="*/ 121152 w 141379"/>
                <a:gd name="connsiteY18" fmla="*/ 8634 h 200990"/>
                <a:gd name="connsiteX19" fmla="*/ 135603 w 141379"/>
                <a:gd name="connsiteY19" fmla="*/ 16574 h 200990"/>
                <a:gd name="connsiteX20" fmla="*/ 136583 w 141379"/>
                <a:gd name="connsiteY20" fmla="*/ 30020 h 200990"/>
                <a:gd name="connsiteX21" fmla="*/ 136397 w 141379"/>
                <a:gd name="connsiteY21" fmla="*/ 41559 h 200990"/>
                <a:gd name="connsiteX22" fmla="*/ 126446 w 141379"/>
                <a:gd name="connsiteY22" fmla="*/ 34519 h 200990"/>
                <a:gd name="connsiteX23" fmla="*/ 114165 w 141379"/>
                <a:gd name="connsiteY23" fmla="*/ 27876 h 200990"/>
                <a:gd name="connsiteX24" fmla="*/ 97782 w 141379"/>
                <a:gd name="connsiteY24" fmla="*/ 22582 h 200990"/>
                <a:gd name="connsiteX25" fmla="*/ 75550 w 141379"/>
                <a:gd name="connsiteY25" fmla="*/ 19274 h 200990"/>
                <a:gd name="connsiteX26" fmla="*/ 60914 w 141379"/>
                <a:gd name="connsiteY26" fmla="*/ 21021 h 200990"/>
                <a:gd name="connsiteX27" fmla="*/ 48131 w 141379"/>
                <a:gd name="connsiteY27" fmla="*/ 26235 h 200990"/>
                <a:gd name="connsiteX28" fmla="*/ 39158 w 141379"/>
                <a:gd name="connsiteY28" fmla="*/ 34466 h 200990"/>
                <a:gd name="connsiteX29" fmla="*/ 35718 w 141379"/>
                <a:gd name="connsiteY29" fmla="*/ 45873 h 200990"/>
                <a:gd name="connsiteX30" fmla="*/ 39423 w 141379"/>
                <a:gd name="connsiteY30" fmla="*/ 57995 h 200990"/>
                <a:gd name="connsiteX31" fmla="*/ 49374 w 141379"/>
                <a:gd name="connsiteY31" fmla="*/ 67391 h 200990"/>
                <a:gd name="connsiteX32" fmla="*/ 63587 w 141379"/>
                <a:gd name="connsiteY32" fmla="*/ 75013 h 200990"/>
                <a:gd name="connsiteX33" fmla="*/ 80102 w 141379"/>
                <a:gd name="connsiteY33" fmla="*/ 81815 h 200990"/>
                <a:gd name="connsiteX34" fmla="*/ 101938 w 141379"/>
                <a:gd name="connsiteY34" fmla="*/ 90999 h 200990"/>
                <a:gd name="connsiteX35" fmla="*/ 121602 w 141379"/>
                <a:gd name="connsiteY35" fmla="*/ 102724 h 200990"/>
                <a:gd name="connsiteX36" fmla="*/ 135841 w 141379"/>
                <a:gd name="connsiteY36" fmla="*/ 119160 h 200990"/>
                <a:gd name="connsiteX37" fmla="*/ 141294 w 141379"/>
                <a:gd name="connsiteY37" fmla="*/ 142451 h 200990"/>
                <a:gd name="connsiteX38" fmla="*/ 134465 w 141379"/>
                <a:gd name="connsiteY38" fmla="*/ 168918 h 200990"/>
                <a:gd name="connsiteX39" fmla="*/ 116680 w 141379"/>
                <a:gd name="connsiteY39" fmla="*/ 187100 h 200990"/>
                <a:gd name="connsiteX40" fmla="*/ 92092 w 141379"/>
                <a:gd name="connsiteY40" fmla="*/ 197475 h 200990"/>
                <a:gd name="connsiteX41" fmla="*/ 65149 w 141379"/>
                <a:gd name="connsiteY41" fmla="*/ 200916 h 200990"/>
                <a:gd name="connsiteX42" fmla="*/ 34871 w 141379"/>
                <a:gd name="connsiteY42" fmla="*/ 198534 h 200990"/>
                <a:gd name="connsiteX43" fmla="*/ 3455 w 141379"/>
                <a:gd name="connsiteY43" fmla="*/ 191838 h 200990"/>
                <a:gd name="connsiteX44" fmla="*/ -65 w 141379"/>
                <a:gd name="connsiteY44" fmla="*/ 165186 h 200990"/>
                <a:gd name="connsiteX45" fmla="*/ 28307 w 141379"/>
                <a:gd name="connsiteY45" fmla="*/ 178419 h 200990"/>
                <a:gd name="connsiteX46" fmla="*/ 60967 w 141379"/>
                <a:gd name="connsiteY46" fmla="*/ 180748 h 200990"/>
                <a:gd name="connsiteX47" fmla="*/ 78064 w 141379"/>
                <a:gd name="connsiteY47" fmla="*/ 178578 h 2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379" h="200990">
                  <a:moveTo>
                    <a:pt x="78064" y="178578"/>
                  </a:moveTo>
                  <a:cubicBezTo>
                    <a:pt x="83132" y="177273"/>
                    <a:pt x="87957" y="175164"/>
                    <a:pt x="92357" y="172332"/>
                  </a:cubicBezTo>
                  <a:cubicBezTo>
                    <a:pt x="96334" y="169791"/>
                    <a:pt x="99685" y="166379"/>
                    <a:pt x="102149" y="162354"/>
                  </a:cubicBezTo>
                  <a:cubicBezTo>
                    <a:pt x="104552" y="158209"/>
                    <a:pt x="105770" y="153485"/>
                    <a:pt x="105669" y="148697"/>
                  </a:cubicBezTo>
                  <a:cubicBezTo>
                    <a:pt x="105759" y="144303"/>
                    <a:pt x="104452" y="139995"/>
                    <a:pt x="101938" y="136390"/>
                  </a:cubicBezTo>
                  <a:cubicBezTo>
                    <a:pt x="99264" y="132700"/>
                    <a:pt x="95948" y="129527"/>
                    <a:pt x="92145" y="127021"/>
                  </a:cubicBezTo>
                  <a:cubicBezTo>
                    <a:pt x="87793" y="124125"/>
                    <a:pt x="83143" y="121703"/>
                    <a:pt x="78276" y="119795"/>
                  </a:cubicBezTo>
                  <a:cubicBezTo>
                    <a:pt x="72983" y="117704"/>
                    <a:pt x="67689" y="115640"/>
                    <a:pt x="61840" y="113549"/>
                  </a:cubicBezTo>
                  <a:cubicBezTo>
                    <a:pt x="54271" y="110955"/>
                    <a:pt x="46834" y="108089"/>
                    <a:pt x="39529" y="104947"/>
                  </a:cubicBezTo>
                  <a:cubicBezTo>
                    <a:pt x="32469" y="101980"/>
                    <a:pt x="25823" y="98111"/>
                    <a:pt x="19758" y="93434"/>
                  </a:cubicBezTo>
                  <a:cubicBezTo>
                    <a:pt x="13893" y="88887"/>
                    <a:pt x="9035" y="83176"/>
                    <a:pt x="5493" y="76654"/>
                  </a:cubicBezTo>
                  <a:cubicBezTo>
                    <a:pt x="1626" y="69106"/>
                    <a:pt x="-259" y="60700"/>
                    <a:pt x="14" y="52225"/>
                  </a:cubicBezTo>
                  <a:cubicBezTo>
                    <a:pt x="-85" y="44547"/>
                    <a:pt x="1939" y="36991"/>
                    <a:pt x="5863" y="30390"/>
                  </a:cubicBezTo>
                  <a:cubicBezTo>
                    <a:pt x="9878" y="23763"/>
                    <a:pt x="15299" y="18099"/>
                    <a:pt x="21743" y="13795"/>
                  </a:cubicBezTo>
                  <a:cubicBezTo>
                    <a:pt x="28714" y="9074"/>
                    <a:pt x="36438" y="5575"/>
                    <a:pt x="44584" y="3447"/>
                  </a:cubicBezTo>
                  <a:cubicBezTo>
                    <a:pt x="53375" y="1070"/>
                    <a:pt x="62447" y="-116"/>
                    <a:pt x="71554" y="-73"/>
                  </a:cubicBezTo>
                  <a:cubicBezTo>
                    <a:pt x="78841" y="-73"/>
                    <a:pt x="85343" y="183"/>
                    <a:pt x="91060" y="694"/>
                  </a:cubicBezTo>
                  <a:cubicBezTo>
                    <a:pt x="96469" y="1136"/>
                    <a:pt x="101834" y="2023"/>
                    <a:pt x="107099" y="3341"/>
                  </a:cubicBezTo>
                  <a:cubicBezTo>
                    <a:pt x="111945" y="4638"/>
                    <a:pt x="116653" y="6411"/>
                    <a:pt x="121152" y="8634"/>
                  </a:cubicBezTo>
                  <a:cubicBezTo>
                    <a:pt x="125580" y="10839"/>
                    <a:pt x="130397" y="13486"/>
                    <a:pt x="135603" y="16574"/>
                  </a:cubicBezTo>
                  <a:cubicBezTo>
                    <a:pt x="136342" y="21016"/>
                    <a:pt x="136667" y="25518"/>
                    <a:pt x="136583" y="30020"/>
                  </a:cubicBezTo>
                  <a:cubicBezTo>
                    <a:pt x="136583" y="33804"/>
                    <a:pt x="136397" y="37642"/>
                    <a:pt x="136397" y="41559"/>
                  </a:cubicBezTo>
                  <a:cubicBezTo>
                    <a:pt x="133248" y="39204"/>
                    <a:pt x="129939" y="36874"/>
                    <a:pt x="126446" y="34519"/>
                  </a:cubicBezTo>
                  <a:cubicBezTo>
                    <a:pt x="122539" y="31978"/>
                    <a:pt x="118432" y="29755"/>
                    <a:pt x="114165" y="27876"/>
                  </a:cubicBezTo>
                  <a:cubicBezTo>
                    <a:pt x="108888" y="25589"/>
                    <a:pt x="103401" y="23818"/>
                    <a:pt x="97782" y="22582"/>
                  </a:cubicBezTo>
                  <a:cubicBezTo>
                    <a:pt x="90454" y="20984"/>
                    <a:pt x="83026" y="19880"/>
                    <a:pt x="75550" y="19274"/>
                  </a:cubicBezTo>
                  <a:cubicBezTo>
                    <a:pt x="70619" y="19258"/>
                    <a:pt x="65704" y="19846"/>
                    <a:pt x="60914" y="21021"/>
                  </a:cubicBezTo>
                  <a:cubicBezTo>
                    <a:pt x="56413" y="22098"/>
                    <a:pt x="52102" y="23855"/>
                    <a:pt x="48131" y="26235"/>
                  </a:cubicBezTo>
                  <a:cubicBezTo>
                    <a:pt x="44611" y="28339"/>
                    <a:pt x="41558" y="31142"/>
                    <a:pt x="39158" y="34466"/>
                  </a:cubicBezTo>
                  <a:cubicBezTo>
                    <a:pt x="36827" y="37806"/>
                    <a:pt x="35621" y="41803"/>
                    <a:pt x="35718" y="45873"/>
                  </a:cubicBezTo>
                  <a:cubicBezTo>
                    <a:pt x="35612" y="50208"/>
                    <a:pt x="36912" y="54459"/>
                    <a:pt x="39423" y="57995"/>
                  </a:cubicBezTo>
                  <a:cubicBezTo>
                    <a:pt x="42184" y="61669"/>
                    <a:pt x="45549" y="64845"/>
                    <a:pt x="49374" y="67391"/>
                  </a:cubicBezTo>
                  <a:cubicBezTo>
                    <a:pt x="53831" y="70424"/>
                    <a:pt x="58595" y="72978"/>
                    <a:pt x="63587" y="75013"/>
                  </a:cubicBezTo>
                  <a:lnTo>
                    <a:pt x="80102" y="81815"/>
                  </a:lnTo>
                  <a:cubicBezTo>
                    <a:pt x="87354" y="84674"/>
                    <a:pt x="94633" y="87736"/>
                    <a:pt x="101938" y="90999"/>
                  </a:cubicBezTo>
                  <a:cubicBezTo>
                    <a:pt x="108941" y="94101"/>
                    <a:pt x="115544" y="98037"/>
                    <a:pt x="121602" y="102724"/>
                  </a:cubicBezTo>
                  <a:cubicBezTo>
                    <a:pt x="127375" y="107221"/>
                    <a:pt x="132213" y="112805"/>
                    <a:pt x="135841" y="119160"/>
                  </a:cubicBezTo>
                  <a:cubicBezTo>
                    <a:pt x="139655" y="126317"/>
                    <a:pt x="141534" y="134344"/>
                    <a:pt x="141294" y="142451"/>
                  </a:cubicBezTo>
                  <a:cubicBezTo>
                    <a:pt x="141540" y="151738"/>
                    <a:pt x="139174" y="160909"/>
                    <a:pt x="134465" y="168918"/>
                  </a:cubicBezTo>
                  <a:cubicBezTo>
                    <a:pt x="130006" y="176260"/>
                    <a:pt x="123921" y="182479"/>
                    <a:pt x="116680" y="187100"/>
                  </a:cubicBezTo>
                  <a:cubicBezTo>
                    <a:pt x="109131" y="191928"/>
                    <a:pt x="100818" y="195437"/>
                    <a:pt x="92092" y="197475"/>
                  </a:cubicBezTo>
                  <a:cubicBezTo>
                    <a:pt x="83281" y="199699"/>
                    <a:pt x="74235" y="200852"/>
                    <a:pt x="65149" y="200916"/>
                  </a:cubicBezTo>
                  <a:cubicBezTo>
                    <a:pt x="55250" y="200625"/>
                    <a:pt x="45166" y="199857"/>
                    <a:pt x="34871" y="198534"/>
                  </a:cubicBezTo>
                  <a:cubicBezTo>
                    <a:pt x="24233" y="197163"/>
                    <a:pt x="13726" y="194924"/>
                    <a:pt x="3455" y="191838"/>
                  </a:cubicBezTo>
                  <a:lnTo>
                    <a:pt x="-65" y="165186"/>
                  </a:lnTo>
                  <a:cubicBezTo>
                    <a:pt x="8439" y="171403"/>
                    <a:pt x="18077" y="175900"/>
                    <a:pt x="28307" y="178419"/>
                  </a:cubicBezTo>
                  <a:cubicBezTo>
                    <a:pt x="39043" y="180632"/>
                    <a:pt x="50025" y="181415"/>
                    <a:pt x="60967" y="180748"/>
                  </a:cubicBezTo>
                  <a:cubicBezTo>
                    <a:pt x="66737" y="180783"/>
                    <a:pt x="72486" y="180052"/>
                    <a:pt x="78064" y="178578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DAE052-6C8B-40AA-814B-B1743503BBA1}"/>
                </a:ext>
              </a:extLst>
            </p:cNvPr>
            <p:cNvSpPr/>
            <p:nvPr userDrawn="1"/>
          </p:nvSpPr>
          <p:spPr>
            <a:xfrm>
              <a:off x="10043101" y="303548"/>
              <a:ext cx="345855" cy="197005"/>
            </a:xfrm>
            <a:custGeom>
              <a:avLst/>
              <a:gdLst>
                <a:gd name="connsiteX0" fmla="*/ 297501 w 345855"/>
                <a:gd name="connsiteY0" fmla="*/ 58271 h 197005"/>
                <a:gd name="connsiteX1" fmla="*/ 287999 w 345855"/>
                <a:gd name="connsiteY1" fmla="*/ 37309 h 197005"/>
                <a:gd name="connsiteX2" fmla="*/ 272119 w 345855"/>
                <a:gd name="connsiteY2" fmla="*/ 26140 h 197005"/>
                <a:gd name="connsiteX3" fmla="*/ 250337 w 345855"/>
                <a:gd name="connsiteY3" fmla="*/ 23202 h 197005"/>
                <a:gd name="connsiteX4" fmla="*/ 227761 w 345855"/>
                <a:gd name="connsiteY4" fmla="*/ 25849 h 197005"/>
                <a:gd name="connsiteX5" fmla="*/ 210134 w 345855"/>
                <a:gd name="connsiteY5" fmla="*/ 36806 h 197005"/>
                <a:gd name="connsiteX6" fmla="*/ 198859 w 345855"/>
                <a:gd name="connsiteY6" fmla="*/ 57980 h 197005"/>
                <a:gd name="connsiteX7" fmla="*/ 194889 w 345855"/>
                <a:gd name="connsiteY7" fmla="*/ 90904 h 197005"/>
                <a:gd name="connsiteX8" fmla="*/ 195286 w 345855"/>
                <a:gd name="connsiteY8" fmla="*/ 95589 h 197005"/>
                <a:gd name="connsiteX9" fmla="*/ 195656 w 345855"/>
                <a:gd name="connsiteY9" fmla="*/ 108823 h 197005"/>
                <a:gd name="connsiteX10" fmla="*/ 195656 w 345855"/>
                <a:gd name="connsiteY10" fmla="*/ 196719 h 197005"/>
                <a:gd name="connsiteX11" fmla="*/ 150663 w 345855"/>
                <a:gd name="connsiteY11" fmla="*/ 196719 h 197005"/>
                <a:gd name="connsiteX12" fmla="*/ 150663 w 345855"/>
                <a:gd name="connsiteY12" fmla="*/ 91725 h 197005"/>
                <a:gd name="connsiteX13" fmla="*/ 147275 w 345855"/>
                <a:gd name="connsiteY13" fmla="*/ 59594 h 197005"/>
                <a:gd name="connsiteX14" fmla="*/ 137588 w 345855"/>
                <a:gd name="connsiteY14" fmla="*/ 38818 h 197005"/>
                <a:gd name="connsiteX15" fmla="*/ 121946 w 345855"/>
                <a:gd name="connsiteY15" fmla="*/ 27622 h 197005"/>
                <a:gd name="connsiteX16" fmla="*/ 100376 w 345855"/>
                <a:gd name="connsiteY16" fmla="*/ 24684 h 197005"/>
                <a:gd name="connsiteX17" fmla="*/ 77800 w 345855"/>
                <a:gd name="connsiteY17" fmla="*/ 27331 h 197005"/>
                <a:gd name="connsiteX18" fmla="*/ 60173 w 345855"/>
                <a:gd name="connsiteY18" fmla="*/ 38315 h 197005"/>
                <a:gd name="connsiteX19" fmla="*/ 48898 w 345855"/>
                <a:gd name="connsiteY19" fmla="*/ 59488 h 197005"/>
                <a:gd name="connsiteX20" fmla="*/ 44928 w 345855"/>
                <a:gd name="connsiteY20" fmla="*/ 92413 h 197005"/>
                <a:gd name="connsiteX21" fmla="*/ 44928 w 345855"/>
                <a:gd name="connsiteY21" fmla="*/ 196825 h 197005"/>
                <a:gd name="connsiteX22" fmla="*/ -65 w 345855"/>
                <a:gd name="connsiteY22" fmla="*/ 196825 h 197005"/>
                <a:gd name="connsiteX23" fmla="*/ -65 w 345855"/>
                <a:gd name="connsiteY23" fmla="*/ 104614 h 197005"/>
                <a:gd name="connsiteX24" fmla="*/ 25316 w 345855"/>
                <a:gd name="connsiteY24" fmla="*/ 29104 h 197005"/>
                <a:gd name="connsiteX25" fmla="*/ 98338 w 345855"/>
                <a:gd name="connsiteY25" fmla="*/ 1447 h 197005"/>
                <a:gd name="connsiteX26" fmla="*/ 143623 w 345855"/>
                <a:gd name="connsiteY26" fmla="*/ 8725 h 197005"/>
                <a:gd name="connsiteX27" fmla="*/ 173530 w 345855"/>
                <a:gd name="connsiteY27" fmla="*/ 29898 h 197005"/>
                <a:gd name="connsiteX28" fmla="*/ 204920 w 345855"/>
                <a:gd name="connsiteY28" fmla="*/ 7613 h 197005"/>
                <a:gd name="connsiteX29" fmla="*/ 248431 w 345855"/>
                <a:gd name="connsiteY29" fmla="*/ -36 h 197005"/>
                <a:gd name="connsiteX30" fmla="*/ 293292 w 345855"/>
                <a:gd name="connsiteY30" fmla="*/ 7243 h 197005"/>
                <a:gd name="connsiteX31" fmla="*/ 323544 w 345855"/>
                <a:gd name="connsiteY31" fmla="*/ 27807 h 197005"/>
                <a:gd name="connsiteX32" fmla="*/ 340483 w 345855"/>
                <a:gd name="connsiteY32" fmla="*/ 60150 h 197005"/>
                <a:gd name="connsiteX33" fmla="*/ 345776 w 345855"/>
                <a:gd name="connsiteY33" fmla="*/ 103079 h 197005"/>
                <a:gd name="connsiteX34" fmla="*/ 345776 w 345855"/>
                <a:gd name="connsiteY34" fmla="*/ 196931 h 197005"/>
                <a:gd name="connsiteX35" fmla="*/ 300783 w 345855"/>
                <a:gd name="connsiteY35" fmla="*/ 196931 h 197005"/>
                <a:gd name="connsiteX36" fmla="*/ 300783 w 345855"/>
                <a:gd name="connsiteY36" fmla="*/ 91063 h 197005"/>
                <a:gd name="connsiteX37" fmla="*/ 297501 w 345855"/>
                <a:gd name="connsiteY37" fmla="*/ 58271 h 1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5855" h="197005">
                  <a:moveTo>
                    <a:pt x="297501" y="58271"/>
                  </a:moveTo>
                  <a:cubicBezTo>
                    <a:pt x="295915" y="50670"/>
                    <a:pt x="292670" y="43513"/>
                    <a:pt x="287999" y="37309"/>
                  </a:cubicBezTo>
                  <a:cubicBezTo>
                    <a:pt x="283878" y="32148"/>
                    <a:pt x="278370" y="28273"/>
                    <a:pt x="272119" y="26140"/>
                  </a:cubicBezTo>
                  <a:cubicBezTo>
                    <a:pt x="265103" y="23824"/>
                    <a:pt x="257716" y="22826"/>
                    <a:pt x="250337" y="23202"/>
                  </a:cubicBezTo>
                  <a:cubicBezTo>
                    <a:pt x="242717" y="22837"/>
                    <a:pt x="235089" y="23732"/>
                    <a:pt x="227761" y="25849"/>
                  </a:cubicBezTo>
                  <a:cubicBezTo>
                    <a:pt x="221004" y="27845"/>
                    <a:pt x="214914" y="31629"/>
                    <a:pt x="210134" y="36806"/>
                  </a:cubicBezTo>
                  <a:cubicBezTo>
                    <a:pt x="204790" y="42896"/>
                    <a:pt x="200929" y="50146"/>
                    <a:pt x="198859" y="57980"/>
                  </a:cubicBezTo>
                  <a:cubicBezTo>
                    <a:pt x="195977" y="68709"/>
                    <a:pt x="194640" y="79796"/>
                    <a:pt x="194889" y="90904"/>
                  </a:cubicBezTo>
                  <a:cubicBezTo>
                    <a:pt x="194931" y="92471"/>
                    <a:pt x="195064" y="94036"/>
                    <a:pt x="195286" y="95589"/>
                  </a:cubicBezTo>
                  <a:cubicBezTo>
                    <a:pt x="195524" y="97680"/>
                    <a:pt x="195656" y="102126"/>
                    <a:pt x="195656" y="108823"/>
                  </a:cubicBezTo>
                  <a:lnTo>
                    <a:pt x="195656" y="196719"/>
                  </a:lnTo>
                  <a:lnTo>
                    <a:pt x="150663" y="196719"/>
                  </a:lnTo>
                  <a:lnTo>
                    <a:pt x="150663" y="91725"/>
                  </a:lnTo>
                  <a:cubicBezTo>
                    <a:pt x="150877" y="80916"/>
                    <a:pt x="149739" y="70120"/>
                    <a:pt x="147275" y="59594"/>
                  </a:cubicBezTo>
                  <a:cubicBezTo>
                    <a:pt x="145550" y="52062"/>
                    <a:pt x="142246" y="44982"/>
                    <a:pt x="137588" y="38818"/>
                  </a:cubicBezTo>
                  <a:cubicBezTo>
                    <a:pt x="133534" y="33686"/>
                    <a:pt x="128111" y="29806"/>
                    <a:pt x="121946" y="27622"/>
                  </a:cubicBezTo>
                  <a:cubicBezTo>
                    <a:pt x="115002" y="25309"/>
                    <a:pt x="107686" y="24311"/>
                    <a:pt x="100376" y="24684"/>
                  </a:cubicBezTo>
                  <a:cubicBezTo>
                    <a:pt x="92756" y="24332"/>
                    <a:pt x="85131" y="25227"/>
                    <a:pt x="77800" y="27331"/>
                  </a:cubicBezTo>
                  <a:cubicBezTo>
                    <a:pt x="71051" y="29356"/>
                    <a:pt x="64966" y="33149"/>
                    <a:pt x="60173" y="38315"/>
                  </a:cubicBezTo>
                  <a:cubicBezTo>
                    <a:pt x="54829" y="44405"/>
                    <a:pt x="50968" y="51654"/>
                    <a:pt x="48898" y="59488"/>
                  </a:cubicBezTo>
                  <a:cubicBezTo>
                    <a:pt x="46019" y="70218"/>
                    <a:pt x="44682" y="81305"/>
                    <a:pt x="44928" y="92413"/>
                  </a:cubicBezTo>
                  <a:lnTo>
                    <a:pt x="44928" y="196825"/>
                  </a:lnTo>
                  <a:lnTo>
                    <a:pt x="-65" y="196825"/>
                  </a:lnTo>
                  <a:lnTo>
                    <a:pt x="-65" y="104614"/>
                  </a:lnTo>
                  <a:cubicBezTo>
                    <a:pt x="-65" y="72714"/>
                    <a:pt x="8396" y="47544"/>
                    <a:pt x="25316" y="29104"/>
                  </a:cubicBezTo>
                  <a:cubicBezTo>
                    <a:pt x="42236" y="10665"/>
                    <a:pt x="66578" y="1447"/>
                    <a:pt x="98338" y="1447"/>
                  </a:cubicBezTo>
                  <a:cubicBezTo>
                    <a:pt x="113755" y="1042"/>
                    <a:pt x="129111" y="3508"/>
                    <a:pt x="143623" y="8725"/>
                  </a:cubicBezTo>
                  <a:cubicBezTo>
                    <a:pt x="155242" y="13103"/>
                    <a:pt x="165540" y="20394"/>
                    <a:pt x="173530" y="29898"/>
                  </a:cubicBezTo>
                  <a:cubicBezTo>
                    <a:pt x="182060" y="20066"/>
                    <a:pt x="192824" y="12425"/>
                    <a:pt x="204920" y="7613"/>
                  </a:cubicBezTo>
                  <a:cubicBezTo>
                    <a:pt x="218791" y="2267"/>
                    <a:pt x="233570" y="-329"/>
                    <a:pt x="248431" y="-36"/>
                  </a:cubicBezTo>
                  <a:cubicBezTo>
                    <a:pt x="263708" y="-419"/>
                    <a:pt x="278921" y="2050"/>
                    <a:pt x="293292" y="7243"/>
                  </a:cubicBezTo>
                  <a:cubicBezTo>
                    <a:pt x="304901" y="11530"/>
                    <a:pt x="315286" y="18589"/>
                    <a:pt x="323544" y="27807"/>
                  </a:cubicBezTo>
                  <a:cubicBezTo>
                    <a:pt x="331548" y="37179"/>
                    <a:pt x="337338" y="48235"/>
                    <a:pt x="340483" y="60150"/>
                  </a:cubicBezTo>
                  <a:cubicBezTo>
                    <a:pt x="344188" y="74154"/>
                    <a:pt x="345969" y="88597"/>
                    <a:pt x="345776" y="103079"/>
                  </a:cubicBezTo>
                  <a:lnTo>
                    <a:pt x="345776" y="196931"/>
                  </a:lnTo>
                  <a:lnTo>
                    <a:pt x="300783" y="196931"/>
                  </a:lnTo>
                  <a:lnTo>
                    <a:pt x="300783" y="91063"/>
                  </a:lnTo>
                  <a:cubicBezTo>
                    <a:pt x="300965" y="80042"/>
                    <a:pt x="299864" y="69038"/>
                    <a:pt x="297501" y="58271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C7B067-7A0E-4152-891B-E5CDBE4D4E8E}"/>
                </a:ext>
              </a:extLst>
            </p:cNvPr>
            <p:cNvSpPr/>
            <p:nvPr userDrawn="1"/>
          </p:nvSpPr>
          <p:spPr>
            <a:xfrm>
              <a:off x="10421867" y="303518"/>
              <a:ext cx="204561" cy="200783"/>
            </a:xfrm>
            <a:custGeom>
              <a:avLst/>
              <a:gdLst>
                <a:gd name="connsiteX0" fmla="*/ 158550 w 204561"/>
                <a:gd name="connsiteY0" fmla="*/ 93290 h 200783"/>
                <a:gd name="connsiteX1" fmla="*/ 154527 w 204561"/>
                <a:gd name="connsiteY1" fmla="*/ 59704 h 200783"/>
                <a:gd name="connsiteX2" fmla="*/ 143040 w 204561"/>
                <a:gd name="connsiteY2" fmla="*/ 38213 h 200783"/>
                <a:gd name="connsiteX3" fmla="*/ 125149 w 204561"/>
                <a:gd name="connsiteY3" fmla="*/ 26726 h 200783"/>
                <a:gd name="connsiteX4" fmla="*/ 102229 w 204561"/>
                <a:gd name="connsiteY4" fmla="*/ 23735 h 200783"/>
                <a:gd name="connsiteX5" fmla="*/ 79308 w 204561"/>
                <a:gd name="connsiteY5" fmla="*/ 26541 h 200783"/>
                <a:gd name="connsiteX6" fmla="*/ 61417 w 204561"/>
                <a:gd name="connsiteY6" fmla="*/ 37789 h 200783"/>
                <a:gd name="connsiteX7" fmla="*/ 49957 w 204561"/>
                <a:gd name="connsiteY7" fmla="*/ 59519 h 200783"/>
                <a:gd name="connsiteX8" fmla="*/ 45934 w 204561"/>
                <a:gd name="connsiteY8" fmla="*/ 93290 h 200783"/>
                <a:gd name="connsiteX9" fmla="*/ 45934 w 204561"/>
                <a:gd name="connsiteY9" fmla="*/ 107371 h 200783"/>
                <a:gd name="connsiteX10" fmla="*/ 49957 w 204561"/>
                <a:gd name="connsiteY10" fmla="*/ 141142 h 200783"/>
                <a:gd name="connsiteX11" fmla="*/ 61417 w 204561"/>
                <a:gd name="connsiteY11" fmla="*/ 162845 h 200783"/>
                <a:gd name="connsiteX12" fmla="*/ 79308 w 204561"/>
                <a:gd name="connsiteY12" fmla="*/ 174120 h 200783"/>
                <a:gd name="connsiteX13" fmla="*/ 102229 w 204561"/>
                <a:gd name="connsiteY13" fmla="*/ 176926 h 200783"/>
                <a:gd name="connsiteX14" fmla="*/ 143040 w 204561"/>
                <a:gd name="connsiteY14" fmla="*/ 156017 h 200783"/>
                <a:gd name="connsiteX15" fmla="*/ 158550 w 204561"/>
                <a:gd name="connsiteY15" fmla="*/ 94084 h 200783"/>
                <a:gd name="connsiteX16" fmla="*/ 158550 w 204561"/>
                <a:gd name="connsiteY16" fmla="*/ 93290 h 200783"/>
                <a:gd name="connsiteX17" fmla="*/ 204496 w 204561"/>
                <a:gd name="connsiteY17" fmla="*/ 200349 h 200783"/>
                <a:gd name="connsiteX18" fmla="*/ 157782 w 204561"/>
                <a:gd name="connsiteY18" fmla="*/ 200349 h 200783"/>
                <a:gd name="connsiteX19" fmla="*/ 157782 w 204561"/>
                <a:gd name="connsiteY19" fmla="*/ 199131 h 200783"/>
                <a:gd name="connsiteX20" fmla="*/ 158550 w 204561"/>
                <a:gd name="connsiteY20" fmla="*/ 158928 h 200783"/>
                <a:gd name="connsiteX21" fmla="*/ 145078 w 204561"/>
                <a:gd name="connsiteY21" fmla="*/ 179440 h 200783"/>
                <a:gd name="connsiteX22" fmla="*/ 131633 w 204561"/>
                <a:gd name="connsiteY22" fmla="*/ 192117 h 200783"/>
                <a:gd name="connsiteX23" fmla="*/ 116997 w 204561"/>
                <a:gd name="connsiteY23" fmla="*/ 198708 h 200783"/>
                <a:gd name="connsiteX24" fmla="*/ 100323 w 204561"/>
                <a:gd name="connsiteY24" fmla="*/ 200666 h 200783"/>
                <a:gd name="connsiteX25" fmla="*/ 55329 w 204561"/>
                <a:gd name="connsiteY25" fmla="*/ 193838 h 200783"/>
                <a:gd name="connsiteX26" fmla="*/ 24840 w 204561"/>
                <a:gd name="connsiteY26" fmla="*/ 173935 h 200783"/>
                <a:gd name="connsiteX27" fmla="*/ 6763 w 204561"/>
                <a:gd name="connsiteY27" fmla="*/ 142360 h 200783"/>
                <a:gd name="connsiteX28" fmla="*/ -65 w 204561"/>
                <a:gd name="connsiteY28" fmla="*/ 100542 h 200783"/>
                <a:gd name="connsiteX29" fmla="*/ 6763 w 204561"/>
                <a:gd name="connsiteY29" fmla="*/ 58698 h 200783"/>
                <a:gd name="connsiteX30" fmla="*/ 24813 w 204561"/>
                <a:gd name="connsiteY30" fmla="*/ 27123 h 200783"/>
                <a:gd name="connsiteX31" fmla="*/ 55303 w 204561"/>
                <a:gd name="connsiteY31" fmla="*/ 7008 h 200783"/>
                <a:gd name="connsiteX32" fmla="*/ 100297 w 204561"/>
                <a:gd name="connsiteY32" fmla="*/ -32 h 200783"/>
                <a:gd name="connsiteX33" fmla="*/ 147434 w 204561"/>
                <a:gd name="connsiteY33" fmla="*/ 7008 h 200783"/>
                <a:gd name="connsiteX34" fmla="*/ 197721 w 204561"/>
                <a:gd name="connsiteY34" fmla="*/ 58592 h 200783"/>
                <a:gd name="connsiteX35" fmla="*/ 204496 w 204561"/>
                <a:gd name="connsiteY35" fmla="*/ 100278 h 200783"/>
                <a:gd name="connsiteX36" fmla="*/ 204496 w 204561"/>
                <a:gd name="connsiteY36" fmla="*/ 200269 h 2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4561" h="200783">
                  <a:moveTo>
                    <a:pt x="158550" y="93290"/>
                  </a:moveTo>
                  <a:cubicBezTo>
                    <a:pt x="158807" y="81960"/>
                    <a:pt x="157452" y="70653"/>
                    <a:pt x="154527" y="59704"/>
                  </a:cubicBezTo>
                  <a:cubicBezTo>
                    <a:pt x="152394" y="51756"/>
                    <a:pt x="148464" y="44403"/>
                    <a:pt x="143040" y="38213"/>
                  </a:cubicBezTo>
                  <a:cubicBezTo>
                    <a:pt x="138168" y="32903"/>
                    <a:pt x="132004" y="28947"/>
                    <a:pt x="125149" y="26726"/>
                  </a:cubicBezTo>
                  <a:cubicBezTo>
                    <a:pt x="117738" y="24413"/>
                    <a:pt x="109983" y="23399"/>
                    <a:pt x="102229" y="23735"/>
                  </a:cubicBezTo>
                  <a:cubicBezTo>
                    <a:pt x="94487" y="23394"/>
                    <a:pt x="86740" y="24344"/>
                    <a:pt x="79308" y="26541"/>
                  </a:cubicBezTo>
                  <a:cubicBezTo>
                    <a:pt x="72446" y="28621"/>
                    <a:pt x="66266" y="32506"/>
                    <a:pt x="61417" y="37789"/>
                  </a:cubicBezTo>
                  <a:cubicBezTo>
                    <a:pt x="55970" y="44051"/>
                    <a:pt x="52048" y="51488"/>
                    <a:pt x="49957" y="59519"/>
                  </a:cubicBezTo>
                  <a:cubicBezTo>
                    <a:pt x="47040" y="70531"/>
                    <a:pt x="45685" y="81899"/>
                    <a:pt x="45934" y="93290"/>
                  </a:cubicBezTo>
                  <a:lnTo>
                    <a:pt x="45934" y="107371"/>
                  </a:lnTo>
                  <a:cubicBezTo>
                    <a:pt x="45688" y="118759"/>
                    <a:pt x="47043" y="130129"/>
                    <a:pt x="49957" y="141142"/>
                  </a:cubicBezTo>
                  <a:cubicBezTo>
                    <a:pt x="52034" y="149170"/>
                    <a:pt x="55959" y="156602"/>
                    <a:pt x="61417" y="162845"/>
                  </a:cubicBezTo>
                  <a:cubicBezTo>
                    <a:pt x="66258" y="168144"/>
                    <a:pt x="72440" y="172040"/>
                    <a:pt x="79308" y="174120"/>
                  </a:cubicBezTo>
                  <a:cubicBezTo>
                    <a:pt x="86740" y="176317"/>
                    <a:pt x="94487" y="177267"/>
                    <a:pt x="102229" y="176926"/>
                  </a:cubicBezTo>
                  <a:cubicBezTo>
                    <a:pt x="119114" y="177455"/>
                    <a:pt x="132718" y="170486"/>
                    <a:pt x="143040" y="156017"/>
                  </a:cubicBezTo>
                  <a:cubicBezTo>
                    <a:pt x="153363" y="141547"/>
                    <a:pt x="158531" y="120903"/>
                    <a:pt x="158550" y="94084"/>
                  </a:cubicBezTo>
                  <a:lnTo>
                    <a:pt x="158550" y="93290"/>
                  </a:lnTo>
                  <a:close/>
                  <a:moveTo>
                    <a:pt x="204496" y="200349"/>
                  </a:moveTo>
                  <a:lnTo>
                    <a:pt x="157782" y="200349"/>
                  </a:lnTo>
                  <a:lnTo>
                    <a:pt x="157782" y="199131"/>
                  </a:lnTo>
                  <a:lnTo>
                    <a:pt x="158550" y="158928"/>
                  </a:lnTo>
                  <a:cubicBezTo>
                    <a:pt x="154707" y="166169"/>
                    <a:pt x="150197" y="173038"/>
                    <a:pt x="145078" y="179440"/>
                  </a:cubicBezTo>
                  <a:cubicBezTo>
                    <a:pt x="141214" y="184275"/>
                    <a:pt x="136688" y="188544"/>
                    <a:pt x="131633" y="192117"/>
                  </a:cubicBezTo>
                  <a:cubicBezTo>
                    <a:pt x="127182" y="195159"/>
                    <a:pt x="122227" y="197390"/>
                    <a:pt x="116997" y="198708"/>
                  </a:cubicBezTo>
                  <a:cubicBezTo>
                    <a:pt x="111542" y="200052"/>
                    <a:pt x="105942" y="200709"/>
                    <a:pt x="100323" y="200666"/>
                  </a:cubicBezTo>
                  <a:cubicBezTo>
                    <a:pt x="85041" y="201061"/>
                    <a:pt x="69807" y="198747"/>
                    <a:pt x="55329" y="193838"/>
                  </a:cubicBezTo>
                  <a:cubicBezTo>
                    <a:pt x="43721" y="189738"/>
                    <a:pt x="33264" y="182912"/>
                    <a:pt x="24840" y="173935"/>
                  </a:cubicBezTo>
                  <a:cubicBezTo>
                    <a:pt x="16593" y="164846"/>
                    <a:pt x="10423" y="154071"/>
                    <a:pt x="6763" y="142360"/>
                  </a:cubicBezTo>
                  <a:cubicBezTo>
                    <a:pt x="2539" y="128809"/>
                    <a:pt x="239" y="114734"/>
                    <a:pt x="-65" y="100542"/>
                  </a:cubicBezTo>
                  <a:cubicBezTo>
                    <a:pt x="236" y="86343"/>
                    <a:pt x="2536" y="72257"/>
                    <a:pt x="6763" y="58698"/>
                  </a:cubicBezTo>
                  <a:cubicBezTo>
                    <a:pt x="10410" y="46984"/>
                    <a:pt x="16569" y="36209"/>
                    <a:pt x="24813" y="27123"/>
                  </a:cubicBezTo>
                  <a:cubicBezTo>
                    <a:pt x="33262" y="18124"/>
                    <a:pt x="43705" y="11235"/>
                    <a:pt x="55303" y="7008"/>
                  </a:cubicBezTo>
                  <a:cubicBezTo>
                    <a:pt x="69751" y="1958"/>
                    <a:pt x="84996" y="-429"/>
                    <a:pt x="100297" y="-32"/>
                  </a:cubicBezTo>
                  <a:cubicBezTo>
                    <a:pt x="116296" y="-408"/>
                    <a:pt x="132242" y="1972"/>
                    <a:pt x="147434" y="7008"/>
                  </a:cubicBezTo>
                  <a:cubicBezTo>
                    <a:pt x="171585" y="15007"/>
                    <a:pt x="190339" y="34245"/>
                    <a:pt x="197721" y="58592"/>
                  </a:cubicBezTo>
                  <a:cubicBezTo>
                    <a:pt x="201918" y="72101"/>
                    <a:pt x="204200" y="86134"/>
                    <a:pt x="204496" y="100278"/>
                  </a:cubicBezTo>
                  <a:lnTo>
                    <a:pt x="204496" y="200269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2391AF-63BB-4AEB-AF14-39F5F5B9441F}"/>
                </a:ext>
              </a:extLst>
            </p:cNvPr>
            <p:cNvSpPr/>
            <p:nvPr userDrawn="1"/>
          </p:nvSpPr>
          <p:spPr>
            <a:xfrm>
              <a:off x="10662291" y="206719"/>
              <a:ext cx="269908" cy="294179"/>
            </a:xfrm>
            <a:custGeom>
              <a:avLst/>
              <a:gdLst>
                <a:gd name="connsiteX0" fmla="*/ 224505 w 269908"/>
                <a:gd name="connsiteY0" fmla="*/ 96715 h 294179"/>
                <a:gd name="connsiteX1" fmla="*/ 224505 w 269908"/>
                <a:gd name="connsiteY1" fmla="*/ -74 h 294179"/>
                <a:gd name="connsiteX2" fmla="*/ 181311 w 269908"/>
                <a:gd name="connsiteY2" fmla="*/ -74 h 294179"/>
                <a:gd name="connsiteX3" fmla="*/ 181311 w 269908"/>
                <a:gd name="connsiteY3" fmla="*/ 96715 h 294179"/>
                <a:gd name="connsiteX4" fmla="*/ 135603 w 269908"/>
                <a:gd name="connsiteY4" fmla="*/ 96715 h 294179"/>
                <a:gd name="connsiteX5" fmla="*/ 125519 w 269908"/>
                <a:gd name="connsiteY5" fmla="*/ 96715 h 294179"/>
                <a:gd name="connsiteX6" fmla="*/ 116918 w 269908"/>
                <a:gd name="connsiteY6" fmla="*/ 96715 h 294179"/>
                <a:gd name="connsiteX7" fmla="*/ 29313 w 269908"/>
                <a:gd name="connsiteY7" fmla="*/ 125828 h 294179"/>
                <a:gd name="connsiteX8" fmla="*/ -65 w 269908"/>
                <a:gd name="connsiteY8" fmla="*/ 200915 h 294179"/>
                <a:gd name="connsiteX9" fmla="*/ -65 w 269908"/>
                <a:gd name="connsiteY9" fmla="*/ 294105 h 294179"/>
                <a:gd name="connsiteX10" fmla="*/ 44610 w 269908"/>
                <a:gd name="connsiteY10" fmla="*/ 294105 h 294179"/>
                <a:gd name="connsiteX11" fmla="*/ 44610 w 269908"/>
                <a:gd name="connsiteY11" fmla="*/ 185088 h 294179"/>
                <a:gd name="connsiteX12" fmla="*/ 50671 w 269908"/>
                <a:gd name="connsiteY12" fmla="*/ 152507 h 294179"/>
                <a:gd name="connsiteX13" fmla="*/ 69357 w 269908"/>
                <a:gd name="connsiteY13" fmla="*/ 130804 h 294179"/>
                <a:gd name="connsiteX14" fmla="*/ 91510 w 269908"/>
                <a:gd name="connsiteY14" fmla="*/ 121276 h 294179"/>
                <a:gd name="connsiteX15" fmla="*/ 115727 w 269908"/>
                <a:gd name="connsiteY15" fmla="*/ 118338 h 294179"/>
                <a:gd name="connsiteX16" fmla="*/ 125493 w 269908"/>
                <a:gd name="connsiteY16" fmla="*/ 118603 h 294179"/>
                <a:gd name="connsiteX17" fmla="*/ 139282 w 269908"/>
                <a:gd name="connsiteY17" fmla="*/ 119768 h 294179"/>
                <a:gd name="connsiteX18" fmla="*/ 152013 w 269908"/>
                <a:gd name="connsiteY18" fmla="*/ 120112 h 294179"/>
                <a:gd name="connsiteX19" fmla="*/ 181311 w 269908"/>
                <a:gd name="connsiteY19" fmla="*/ 119794 h 294179"/>
                <a:gd name="connsiteX20" fmla="*/ 181311 w 269908"/>
                <a:gd name="connsiteY20" fmla="*/ 293972 h 294179"/>
                <a:gd name="connsiteX21" fmla="*/ 224505 w 269908"/>
                <a:gd name="connsiteY21" fmla="*/ 293972 h 294179"/>
                <a:gd name="connsiteX22" fmla="*/ 224505 w 269908"/>
                <a:gd name="connsiteY22" fmla="*/ 119794 h 294179"/>
                <a:gd name="connsiteX23" fmla="*/ 269843 w 269908"/>
                <a:gd name="connsiteY23" fmla="*/ 119794 h 294179"/>
                <a:gd name="connsiteX24" fmla="*/ 269843 w 269908"/>
                <a:gd name="connsiteY24" fmla="*/ 96715 h 2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908" h="294179">
                  <a:moveTo>
                    <a:pt x="224505" y="96715"/>
                  </a:moveTo>
                  <a:lnTo>
                    <a:pt x="224505" y="-74"/>
                  </a:lnTo>
                  <a:lnTo>
                    <a:pt x="181311" y="-74"/>
                  </a:lnTo>
                  <a:lnTo>
                    <a:pt x="181311" y="96715"/>
                  </a:lnTo>
                  <a:lnTo>
                    <a:pt x="135603" y="96715"/>
                  </a:lnTo>
                  <a:cubicBezTo>
                    <a:pt x="132718" y="96477"/>
                    <a:pt x="128616" y="96715"/>
                    <a:pt x="125519" y="96715"/>
                  </a:cubicBezTo>
                  <a:lnTo>
                    <a:pt x="116918" y="96715"/>
                  </a:lnTo>
                  <a:cubicBezTo>
                    <a:pt x="79652" y="96715"/>
                    <a:pt x="48898" y="107460"/>
                    <a:pt x="29313" y="125828"/>
                  </a:cubicBezTo>
                  <a:cubicBezTo>
                    <a:pt x="9727" y="144196"/>
                    <a:pt x="-65" y="169208"/>
                    <a:pt x="-65" y="200915"/>
                  </a:cubicBezTo>
                  <a:lnTo>
                    <a:pt x="-65" y="294105"/>
                  </a:lnTo>
                  <a:lnTo>
                    <a:pt x="44610" y="294105"/>
                  </a:lnTo>
                  <a:lnTo>
                    <a:pt x="44610" y="185088"/>
                  </a:lnTo>
                  <a:cubicBezTo>
                    <a:pt x="44248" y="173916"/>
                    <a:pt x="46315" y="162800"/>
                    <a:pt x="50671" y="152507"/>
                  </a:cubicBezTo>
                  <a:cubicBezTo>
                    <a:pt x="54694" y="143773"/>
                    <a:pt x="62846" y="136018"/>
                    <a:pt x="69357" y="130804"/>
                  </a:cubicBezTo>
                  <a:cubicBezTo>
                    <a:pt x="75868" y="125590"/>
                    <a:pt x="83437" y="123473"/>
                    <a:pt x="91510" y="121276"/>
                  </a:cubicBezTo>
                  <a:cubicBezTo>
                    <a:pt x="99386" y="119077"/>
                    <a:pt x="107551" y="118087"/>
                    <a:pt x="115727" y="118338"/>
                  </a:cubicBezTo>
                  <a:cubicBezTo>
                    <a:pt x="118850" y="118338"/>
                    <a:pt x="122105" y="118338"/>
                    <a:pt x="125493" y="118603"/>
                  </a:cubicBezTo>
                  <a:cubicBezTo>
                    <a:pt x="128881" y="118868"/>
                    <a:pt x="134624" y="119344"/>
                    <a:pt x="139282" y="119768"/>
                  </a:cubicBezTo>
                  <a:cubicBezTo>
                    <a:pt x="142855" y="120112"/>
                    <a:pt x="152013" y="120112"/>
                    <a:pt x="152013" y="120112"/>
                  </a:cubicBezTo>
                  <a:lnTo>
                    <a:pt x="181311" y="119794"/>
                  </a:lnTo>
                  <a:lnTo>
                    <a:pt x="181311" y="293972"/>
                  </a:lnTo>
                  <a:lnTo>
                    <a:pt x="224505" y="293972"/>
                  </a:lnTo>
                  <a:lnTo>
                    <a:pt x="224505" y="119794"/>
                  </a:lnTo>
                  <a:lnTo>
                    <a:pt x="269843" y="119794"/>
                  </a:lnTo>
                  <a:lnTo>
                    <a:pt x="269843" y="96715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C36CBB-B513-4051-B03B-1D5E46648565}"/>
                </a:ext>
              </a:extLst>
            </p:cNvPr>
            <p:cNvSpPr/>
            <p:nvPr userDrawn="1"/>
          </p:nvSpPr>
          <p:spPr>
            <a:xfrm>
              <a:off x="10941516" y="303561"/>
              <a:ext cx="204376" cy="200660"/>
            </a:xfrm>
            <a:custGeom>
              <a:avLst/>
              <a:gdLst>
                <a:gd name="connsiteX0" fmla="*/ 49745 w 204376"/>
                <a:gd name="connsiteY0" fmla="*/ 140915 h 200660"/>
                <a:gd name="connsiteX1" fmla="*/ 61205 w 204376"/>
                <a:gd name="connsiteY1" fmla="*/ 162406 h 200660"/>
                <a:gd name="connsiteX2" fmla="*/ 79097 w 204376"/>
                <a:gd name="connsiteY2" fmla="*/ 173866 h 200660"/>
                <a:gd name="connsiteX3" fmla="*/ 102043 w 204376"/>
                <a:gd name="connsiteY3" fmla="*/ 176883 h 200660"/>
                <a:gd name="connsiteX4" fmla="*/ 124964 w 204376"/>
                <a:gd name="connsiteY4" fmla="*/ 174078 h 200660"/>
                <a:gd name="connsiteX5" fmla="*/ 142855 w 204376"/>
                <a:gd name="connsiteY5" fmla="*/ 162829 h 200660"/>
                <a:gd name="connsiteX6" fmla="*/ 154315 w 204376"/>
                <a:gd name="connsiteY6" fmla="*/ 141100 h 200660"/>
                <a:gd name="connsiteX7" fmla="*/ 158259 w 204376"/>
                <a:gd name="connsiteY7" fmla="*/ 107328 h 200660"/>
                <a:gd name="connsiteX8" fmla="*/ 158259 w 204376"/>
                <a:gd name="connsiteY8" fmla="*/ 93248 h 200660"/>
                <a:gd name="connsiteX9" fmla="*/ 154236 w 204376"/>
                <a:gd name="connsiteY9" fmla="*/ 59476 h 200660"/>
                <a:gd name="connsiteX10" fmla="*/ 142776 w 204376"/>
                <a:gd name="connsiteY10" fmla="*/ 37747 h 200660"/>
                <a:gd name="connsiteX11" fmla="*/ 124884 w 204376"/>
                <a:gd name="connsiteY11" fmla="*/ 26498 h 200660"/>
                <a:gd name="connsiteX12" fmla="*/ 101964 w 204376"/>
                <a:gd name="connsiteY12" fmla="*/ 23666 h 200660"/>
                <a:gd name="connsiteX13" fmla="*/ 79017 w 204376"/>
                <a:gd name="connsiteY13" fmla="*/ 26684 h 200660"/>
                <a:gd name="connsiteX14" fmla="*/ 61126 w 204376"/>
                <a:gd name="connsiteY14" fmla="*/ 38170 h 200660"/>
                <a:gd name="connsiteX15" fmla="*/ 49666 w 204376"/>
                <a:gd name="connsiteY15" fmla="*/ 59661 h 200660"/>
                <a:gd name="connsiteX16" fmla="*/ 45643 w 204376"/>
                <a:gd name="connsiteY16" fmla="*/ 93248 h 200660"/>
                <a:gd name="connsiteX17" fmla="*/ 45643 w 204376"/>
                <a:gd name="connsiteY17" fmla="*/ 107328 h 200660"/>
                <a:gd name="connsiteX18" fmla="*/ 49745 w 204376"/>
                <a:gd name="connsiteY18" fmla="*/ 140915 h 200660"/>
                <a:gd name="connsiteX19" fmla="*/ 148969 w 204376"/>
                <a:gd name="connsiteY19" fmla="*/ 8395 h 200660"/>
                <a:gd name="connsiteX20" fmla="*/ 179432 w 204376"/>
                <a:gd name="connsiteY20" fmla="*/ 30707 h 200660"/>
                <a:gd name="connsiteX21" fmla="*/ 197483 w 204376"/>
                <a:gd name="connsiteY21" fmla="*/ 62679 h 200660"/>
                <a:gd name="connsiteX22" fmla="*/ 204311 w 204376"/>
                <a:gd name="connsiteY22" fmla="*/ 100500 h 200660"/>
                <a:gd name="connsiteX23" fmla="*/ 197694 w 204376"/>
                <a:gd name="connsiteY23" fmla="*/ 139300 h 200660"/>
                <a:gd name="connsiteX24" fmla="*/ 149154 w 204376"/>
                <a:gd name="connsiteY24" fmla="*/ 192604 h 200660"/>
                <a:gd name="connsiteX25" fmla="*/ 104161 w 204376"/>
                <a:gd name="connsiteY25" fmla="*/ 200544 h 200660"/>
                <a:gd name="connsiteX26" fmla="*/ 57023 w 204376"/>
                <a:gd name="connsiteY26" fmla="*/ 192604 h 200660"/>
                <a:gd name="connsiteX27" fmla="*/ 25263 w 204376"/>
                <a:gd name="connsiteY27" fmla="*/ 170690 h 200660"/>
                <a:gd name="connsiteX28" fmla="*/ 6737 w 204376"/>
                <a:gd name="connsiteY28" fmla="*/ 138691 h 200660"/>
                <a:gd name="connsiteX29" fmla="*/ -65 w 204376"/>
                <a:gd name="connsiteY29" fmla="*/ 100500 h 200660"/>
                <a:gd name="connsiteX30" fmla="*/ 6340 w 204376"/>
                <a:gd name="connsiteY30" fmla="*/ 62679 h 200660"/>
                <a:gd name="connsiteX31" fmla="*/ 56891 w 204376"/>
                <a:gd name="connsiteY31" fmla="*/ 8395 h 200660"/>
                <a:gd name="connsiteX32" fmla="*/ 104214 w 204376"/>
                <a:gd name="connsiteY32" fmla="*/ -74 h 200660"/>
                <a:gd name="connsiteX33" fmla="*/ 148943 w 204376"/>
                <a:gd name="connsiteY33" fmla="*/ 8395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376" h="200660">
                  <a:moveTo>
                    <a:pt x="49745" y="140915"/>
                  </a:moveTo>
                  <a:cubicBezTo>
                    <a:pt x="51881" y="148857"/>
                    <a:pt x="55801" y="156207"/>
                    <a:pt x="61205" y="162406"/>
                  </a:cubicBezTo>
                  <a:cubicBezTo>
                    <a:pt x="66072" y="167715"/>
                    <a:pt x="72239" y="171666"/>
                    <a:pt x="79097" y="173866"/>
                  </a:cubicBezTo>
                  <a:cubicBezTo>
                    <a:pt x="86510" y="176200"/>
                    <a:pt x="94278" y="177222"/>
                    <a:pt x="102043" y="176883"/>
                  </a:cubicBezTo>
                  <a:cubicBezTo>
                    <a:pt x="109785" y="177224"/>
                    <a:pt x="117532" y="176274"/>
                    <a:pt x="124964" y="174078"/>
                  </a:cubicBezTo>
                  <a:cubicBezTo>
                    <a:pt x="131826" y="171997"/>
                    <a:pt x="138007" y="168112"/>
                    <a:pt x="142855" y="162829"/>
                  </a:cubicBezTo>
                  <a:cubicBezTo>
                    <a:pt x="148299" y="156564"/>
                    <a:pt x="152219" y="149130"/>
                    <a:pt x="154315" y="141100"/>
                  </a:cubicBezTo>
                  <a:cubicBezTo>
                    <a:pt x="157203" y="130082"/>
                    <a:pt x="158532" y="118714"/>
                    <a:pt x="158259" y="107328"/>
                  </a:cubicBezTo>
                  <a:lnTo>
                    <a:pt x="158259" y="93248"/>
                  </a:lnTo>
                  <a:cubicBezTo>
                    <a:pt x="158508" y="81856"/>
                    <a:pt x="157152" y="70489"/>
                    <a:pt x="154236" y="59476"/>
                  </a:cubicBezTo>
                  <a:cubicBezTo>
                    <a:pt x="152134" y="51449"/>
                    <a:pt x="148212" y="44014"/>
                    <a:pt x="142776" y="37747"/>
                  </a:cubicBezTo>
                  <a:cubicBezTo>
                    <a:pt x="137927" y="32464"/>
                    <a:pt x="131747" y="28579"/>
                    <a:pt x="124884" y="26498"/>
                  </a:cubicBezTo>
                  <a:cubicBezTo>
                    <a:pt x="117450" y="24304"/>
                    <a:pt x="109708" y="23346"/>
                    <a:pt x="101964" y="23666"/>
                  </a:cubicBezTo>
                  <a:cubicBezTo>
                    <a:pt x="94199" y="23341"/>
                    <a:pt x="86433" y="24360"/>
                    <a:pt x="79017" y="26684"/>
                  </a:cubicBezTo>
                  <a:cubicBezTo>
                    <a:pt x="72162" y="28904"/>
                    <a:pt x="65998" y="32861"/>
                    <a:pt x="61126" y="38170"/>
                  </a:cubicBezTo>
                  <a:cubicBezTo>
                    <a:pt x="55721" y="44369"/>
                    <a:pt x="51802" y="51719"/>
                    <a:pt x="49666" y="59661"/>
                  </a:cubicBezTo>
                  <a:cubicBezTo>
                    <a:pt x="46738" y="70608"/>
                    <a:pt x="45383" y="81917"/>
                    <a:pt x="45643" y="93248"/>
                  </a:cubicBezTo>
                  <a:lnTo>
                    <a:pt x="45643" y="107328"/>
                  </a:lnTo>
                  <a:cubicBezTo>
                    <a:pt x="45412" y="118661"/>
                    <a:pt x="46794" y="129971"/>
                    <a:pt x="49745" y="140915"/>
                  </a:cubicBezTo>
                  <a:close/>
                  <a:moveTo>
                    <a:pt x="148969" y="8395"/>
                  </a:moveTo>
                  <a:cubicBezTo>
                    <a:pt x="160614" y="13548"/>
                    <a:pt x="171005" y="21160"/>
                    <a:pt x="179432" y="30707"/>
                  </a:cubicBezTo>
                  <a:cubicBezTo>
                    <a:pt x="187505" y="40065"/>
                    <a:pt x="193642" y="50933"/>
                    <a:pt x="197483" y="62679"/>
                  </a:cubicBezTo>
                  <a:cubicBezTo>
                    <a:pt x="201522" y="74904"/>
                    <a:pt x="203819" y="87634"/>
                    <a:pt x="204311" y="100500"/>
                  </a:cubicBezTo>
                  <a:cubicBezTo>
                    <a:pt x="203843" y="113670"/>
                    <a:pt x="201619" y="126720"/>
                    <a:pt x="197694" y="139300"/>
                  </a:cubicBezTo>
                  <a:cubicBezTo>
                    <a:pt x="190405" y="163493"/>
                    <a:pt x="172562" y="183089"/>
                    <a:pt x="149154" y="192604"/>
                  </a:cubicBezTo>
                  <a:cubicBezTo>
                    <a:pt x="134846" y="198260"/>
                    <a:pt x="119541" y="200963"/>
                    <a:pt x="104161" y="200544"/>
                  </a:cubicBezTo>
                  <a:cubicBezTo>
                    <a:pt x="85687" y="200544"/>
                    <a:pt x="69974" y="197898"/>
                    <a:pt x="57023" y="192604"/>
                  </a:cubicBezTo>
                  <a:cubicBezTo>
                    <a:pt x="44920" y="187787"/>
                    <a:pt x="34063" y="180295"/>
                    <a:pt x="25263" y="170690"/>
                  </a:cubicBezTo>
                  <a:cubicBezTo>
                    <a:pt x="16939" y="161421"/>
                    <a:pt x="10630" y="150525"/>
                    <a:pt x="6737" y="138691"/>
                  </a:cubicBezTo>
                  <a:cubicBezTo>
                    <a:pt x="2684" y="126345"/>
                    <a:pt x="395" y="113487"/>
                    <a:pt x="-65" y="100500"/>
                  </a:cubicBezTo>
                  <a:cubicBezTo>
                    <a:pt x="154" y="87642"/>
                    <a:pt x="2314" y="74890"/>
                    <a:pt x="6340" y="62679"/>
                  </a:cubicBezTo>
                  <a:cubicBezTo>
                    <a:pt x="14253" y="37951"/>
                    <a:pt x="32788" y="18045"/>
                    <a:pt x="56891" y="8395"/>
                  </a:cubicBezTo>
                  <a:cubicBezTo>
                    <a:pt x="69966" y="2766"/>
                    <a:pt x="85740" y="-56"/>
                    <a:pt x="104214" y="-74"/>
                  </a:cubicBezTo>
                  <a:cubicBezTo>
                    <a:pt x="121716" y="-74"/>
                    <a:pt x="136628" y="2750"/>
                    <a:pt x="148943" y="8395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B7E105-F1D6-44FE-B495-230ED95DD40B}"/>
                </a:ext>
              </a:extLst>
            </p:cNvPr>
            <p:cNvSpPr/>
            <p:nvPr userDrawn="1"/>
          </p:nvSpPr>
          <p:spPr>
            <a:xfrm>
              <a:off x="11173656" y="303523"/>
              <a:ext cx="204667" cy="282174"/>
            </a:xfrm>
            <a:custGeom>
              <a:avLst/>
              <a:gdLst>
                <a:gd name="connsiteX0" fmla="*/ 49242 w 204667"/>
                <a:gd name="connsiteY0" fmla="*/ 141058 h 282174"/>
                <a:gd name="connsiteX1" fmla="*/ 60782 w 204667"/>
                <a:gd name="connsiteY1" fmla="*/ 162602 h 282174"/>
                <a:gd name="connsiteX2" fmla="*/ 78806 w 204667"/>
                <a:gd name="connsiteY2" fmla="*/ 174063 h 282174"/>
                <a:gd name="connsiteX3" fmla="*/ 101911 w 204667"/>
                <a:gd name="connsiteY3" fmla="*/ 177080 h 282174"/>
                <a:gd name="connsiteX4" fmla="*/ 124990 w 204667"/>
                <a:gd name="connsiteY4" fmla="*/ 174274 h 282174"/>
                <a:gd name="connsiteX5" fmla="*/ 143146 w 204667"/>
                <a:gd name="connsiteY5" fmla="*/ 162999 h 282174"/>
                <a:gd name="connsiteX6" fmla="*/ 154686 w 204667"/>
                <a:gd name="connsiteY6" fmla="*/ 141270 h 282174"/>
                <a:gd name="connsiteX7" fmla="*/ 158735 w 204667"/>
                <a:gd name="connsiteY7" fmla="*/ 107446 h 282174"/>
                <a:gd name="connsiteX8" fmla="*/ 158735 w 204667"/>
                <a:gd name="connsiteY8" fmla="*/ 93365 h 282174"/>
                <a:gd name="connsiteX9" fmla="*/ 154659 w 204667"/>
                <a:gd name="connsiteY9" fmla="*/ 59567 h 282174"/>
                <a:gd name="connsiteX10" fmla="*/ 143120 w 204667"/>
                <a:gd name="connsiteY10" fmla="*/ 37838 h 282174"/>
                <a:gd name="connsiteX11" fmla="*/ 125069 w 204667"/>
                <a:gd name="connsiteY11" fmla="*/ 26563 h 282174"/>
                <a:gd name="connsiteX12" fmla="*/ 101990 w 204667"/>
                <a:gd name="connsiteY12" fmla="*/ 23731 h 282174"/>
                <a:gd name="connsiteX13" fmla="*/ 78885 w 204667"/>
                <a:gd name="connsiteY13" fmla="*/ 26748 h 282174"/>
                <a:gd name="connsiteX14" fmla="*/ 60861 w 204667"/>
                <a:gd name="connsiteY14" fmla="*/ 38235 h 282174"/>
                <a:gd name="connsiteX15" fmla="*/ 49295 w 204667"/>
                <a:gd name="connsiteY15" fmla="*/ 59752 h 282174"/>
                <a:gd name="connsiteX16" fmla="*/ 45246 w 204667"/>
                <a:gd name="connsiteY16" fmla="*/ 93365 h 282174"/>
                <a:gd name="connsiteX17" fmla="*/ 45246 w 204667"/>
                <a:gd name="connsiteY17" fmla="*/ 107446 h 282174"/>
                <a:gd name="connsiteX18" fmla="*/ 49321 w 204667"/>
                <a:gd name="connsiteY18" fmla="*/ 141058 h 282174"/>
                <a:gd name="connsiteX19" fmla="*/ 45960 w 204667"/>
                <a:gd name="connsiteY19" fmla="*/ 282100 h 282174"/>
                <a:gd name="connsiteX20" fmla="*/ -65 w 204667"/>
                <a:gd name="connsiteY20" fmla="*/ 282100 h 282174"/>
                <a:gd name="connsiteX21" fmla="*/ -65 w 204667"/>
                <a:gd name="connsiteY21" fmla="*/ 100591 h 282174"/>
                <a:gd name="connsiteX22" fmla="*/ 6763 w 204667"/>
                <a:gd name="connsiteY22" fmla="*/ 58746 h 282174"/>
                <a:gd name="connsiteX23" fmla="*/ 25078 w 204667"/>
                <a:gd name="connsiteY23" fmla="*/ 27145 h 282174"/>
                <a:gd name="connsiteX24" fmla="*/ 56838 w 204667"/>
                <a:gd name="connsiteY24" fmla="*/ 7004 h 282174"/>
                <a:gd name="connsiteX25" fmla="*/ 104108 w 204667"/>
                <a:gd name="connsiteY25" fmla="*/ -36 h 282174"/>
                <a:gd name="connsiteX26" fmla="*/ 149101 w 204667"/>
                <a:gd name="connsiteY26" fmla="*/ 7004 h 282174"/>
                <a:gd name="connsiteX27" fmla="*/ 179644 w 204667"/>
                <a:gd name="connsiteY27" fmla="*/ 27145 h 282174"/>
                <a:gd name="connsiteX28" fmla="*/ 197747 w 204667"/>
                <a:gd name="connsiteY28" fmla="*/ 58746 h 282174"/>
                <a:gd name="connsiteX29" fmla="*/ 204602 w 204667"/>
                <a:gd name="connsiteY29" fmla="*/ 100617 h 282174"/>
                <a:gd name="connsiteX30" fmla="*/ 197800 w 204667"/>
                <a:gd name="connsiteY30" fmla="*/ 142620 h 282174"/>
                <a:gd name="connsiteX31" fmla="*/ 179670 w 204667"/>
                <a:gd name="connsiteY31" fmla="*/ 174195 h 282174"/>
                <a:gd name="connsiteX32" fmla="*/ 149048 w 204667"/>
                <a:gd name="connsiteY32" fmla="*/ 194151 h 282174"/>
                <a:gd name="connsiteX33" fmla="*/ 104055 w 204667"/>
                <a:gd name="connsiteY33" fmla="*/ 200979 h 282174"/>
                <a:gd name="connsiteX34" fmla="*/ 72030 w 204667"/>
                <a:gd name="connsiteY34" fmla="*/ 198147 h 282174"/>
                <a:gd name="connsiteX35" fmla="*/ 46437 w 204667"/>
                <a:gd name="connsiteY35" fmla="*/ 189704 h 28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4667" h="282174">
                  <a:moveTo>
                    <a:pt x="49242" y="141058"/>
                  </a:moveTo>
                  <a:cubicBezTo>
                    <a:pt x="51381" y="149030"/>
                    <a:pt x="55329" y="156404"/>
                    <a:pt x="60782" y="162602"/>
                  </a:cubicBezTo>
                  <a:cubicBezTo>
                    <a:pt x="65697" y="167917"/>
                    <a:pt x="71906" y="171866"/>
                    <a:pt x="78806" y="174063"/>
                  </a:cubicBezTo>
                  <a:cubicBezTo>
                    <a:pt x="86275" y="176400"/>
                    <a:pt x="94093" y="177421"/>
                    <a:pt x="101911" y="177080"/>
                  </a:cubicBezTo>
                  <a:cubicBezTo>
                    <a:pt x="109705" y="177424"/>
                    <a:pt x="117505" y="176476"/>
                    <a:pt x="124990" y="174274"/>
                  </a:cubicBezTo>
                  <a:cubicBezTo>
                    <a:pt x="131943" y="172210"/>
                    <a:pt x="138213" y="168317"/>
                    <a:pt x="143146" y="162999"/>
                  </a:cubicBezTo>
                  <a:cubicBezTo>
                    <a:pt x="148614" y="156743"/>
                    <a:pt x="152563" y="149305"/>
                    <a:pt x="154686" y="141270"/>
                  </a:cubicBezTo>
                  <a:cubicBezTo>
                    <a:pt x="157637" y="130244"/>
                    <a:pt x="159000" y="118855"/>
                    <a:pt x="158735" y="107446"/>
                  </a:cubicBezTo>
                  <a:lnTo>
                    <a:pt x="158735" y="93365"/>
                  </a:lnTo>
                  <a:cubicBezTo>
                    <a:pt x="158981" y="81963"/>
                    <a:pt x="157608" y="70585"/>
                    <a:pt x="154659" y="59567"/>
                  </a:cubicBezTo>
                  <a:cubicBezTo>
                    <a:pt x="152545" y="51529"/>
                    <a:pt x="148596" y="44092"/>
                    <a:pt x="143120" y="37838"/>
                  </a:cubicBezTo>
                  <a:cubicBezTo>
                    <a:pt x="138223" y="32528"/>
                    <a:pt x="131988" y="28632"/>
                    <a:pt x="125069" y="26563"/>
                  </a:cubicBezTo>
                  <a:cubicBezTo>
                    <a:pt x="117585" y="24355"/>
                    <a:pt x="109788" y="23397"/>
                    <a:pt x="101990" y="23731"/>
                  </a:cubicBezTo>
                  <a:cubicBezTo>
                    <a:pt x="94172" y="23389"/>
                    <a:pt x="86354" y="24411"/>
                    <a:pt x="78885" y="26748"/>
                  </a:cubicBezTo>
                  <a:cubicBezTo>
                    <a:pt x="71988" y="28961"/>
                    <a:pt x="65779" y="32917"/>
                    <a:pt x="60861" y="38235"/>
                  </a:cubicBezTo>
                  <a:cubicBezTo>
                    <a:pt x="55417" y="44433"/>
                    <a:pt x="51460" y="51791"/>
                    <a:pt x="49295" y="59752"/>
                  </a:cubicBezTo>
                  <a:cubicBezTo>
                    <a:pt x="46347" y="70704"/>
                    <a:pt x="44984" y="82024"/>
                    <a:pt x="45246" y="93365"/>
                  </a:cubicBezTo>
                  <a:lnTo>
                    <a:pt x="45246" y="107446"/>
                  </a:lnTo>
                  <a:cubicBezTo>
                    <a:pt x="44976" y="118787"/>
                    <a:pt x="46347" y="130109"/>
                    <a:pt x="49321" y="141058"/>
                  </a:cubicBezTo>
                  <a:close/>
                  <a:moveTo>
                    <a:pt x="45960" y="282100"/>
                  </a:moveTo>
                  <a:lnTo>
                    <a:pt x="-65" y="282100"/>
                  </a:lnTo>
                  <a:lnTo>
                    <a:pt x="-65" y="100591"/>
                  </a:lnTo>
                  <a:cubicBezTo>
                    <a:pt x="249" y="86394"/>
                    <a:pt x="2549" y="72308"/>
                    <a:pt x="6763" y="58746"/>
                  </a:cubicBezTo>
                  <a:cubicBezTo>
                    <a:pt x="10460" y="46990"/>
                    <a:pt x="16714" y="36197"/>
                    <a:pt x="25078" y="27145"/>
                  </a:cubicBezTo>
                  <a:cubicBezTo>
                    <a:pt x="33910" y="17998"/>
                    <a:pt x="44798" y="11093"/>
                    <a:pt x="56838" y="7004"/>
                  </a:cubicBezTo>
                  <a:cubicBezTo>
                    <a:pt x="72075" y="1970"/>
                    <a:pt x="88064" y="-410"/>
                    <a:pt x="104108" y="-36"/>
                  </a:cubicBezTo>
                  <a:cubicBezTo>
                    <a:pt x="119406" y="-410"/>
                    <a:pt x="134648" y="1975"/>
                    <a:pt x="149101" y="7004"/>
                  </a:cubicBezTo>
                  <a:cubicBezTo>
                    <a:pt x="160718" y="11236"/>
                    <a:pt x="171180" y="18136"/>
                    <a:pt x="179644" y="27145"/>
                  </a:cubicBezTo>
                  <a:cubicBezTo>
                    <a:pt x="187904" y="36236"/>
                    <a:pt x="194082" y="47022"/>
                    <a:pt x="197747" y="58746"/>
                  </a:cubicBezTo>
                  <a:cubicBezTo>
                    <a:pt x="201982" y="72313"/>
                    <a:pt x="204290" y="86407"/>
                    <a:pt x="204602" y="100617"/>
                  </a:cubicBezTo>
                  <a:cubicBezTo>
                    <a:pt x="204308" y="114867"/>
                    <a:pt x="202019" y="129005"/>
                    <a:pt x="197800" y="142620"/>
                  </a:cubicBezTo>
                  <a:cubicBezTo>
                    <a:pt x="194119" y="154334"/>
                    <a:pt x="187931" y="165109"/>
                    <a:pt x="179670" y="174195"/>
                  </a:cubicBezTo>
                  <a:cubicBezTo>
                    <a:pt x="171204" y="183199"/>
                    <a:pt x="160704" y="190041"/>
                    <a:pt x="149048" y="194151"/>
                  </a:cubicBezTo>
                  <a:cubicBezTo>
                    <a:pt x="134563" y="199034"/>
                    <a:pt x="119337" y="201345"/>
                    <a:pt x="104055" y="200979"/>
                  </a:cubicBezTo>
                  <a:cubicBezTo>
                    <a:pt x="93312" y="201112"/>
                    <a:pt x="82582" y="200162"/>
                    <a:pt x="72030" y="198147"/>
                  </a:cubicBezTo>
                  <a:cubicBezTo>
                    <a:pt x="63177" y="196422"/>
                    <a:pt x="54578" y="193585"/>
                    <a:pt x="46437" y="18970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28930B-491E-448C-886B-74D785D1BACC}"/>
                </a:ext>
              </a:extLst>
            </p:cNvPr>
            <p:cNvSpPr/>
            <p:nvPr userDrawn="1"/>
          </p:nvSpPr>
          <p:spPr>
            <a:xfrm>
              <a:off x="11376947" y="206375"/>
              <a:ext cx="134424" cy="294390"/>
            </a:xfrm>
            <a:custGeom>
              <a:avLst/>
              <a:gdLst>
                <a:gd name="connsiteX0" fmla="*/ 134425 w 134424"/>
                <a:gd name="connsiteY0" fmla="*/ 120001 h 294390"/>
                <a:gd name="connsiteX1" fmla="*/ 89008 w 134424"/>
                <a:gd name="connsiteY1" fmla="*/ 120001 h 294390"/>
                <a:gd name="connsiteX2" fmla="*/ 89008 w 134424"/>
                <a:gd name="connsiteY2" fmla="*/ 294391 h 294390"/>
                <a:gd name="connsiteX3" fmla="*/ 45788 w 134424"/>
                <a:gd name="connsiteY3" fmla="*/ 294391 h 294390"/>
                <a:gd name="connsiteX4" fmla="*/ 45788 w 134424"/>
                <a:gd name="connsiteY4" fmla="*/ 120001 h 294390"/>
                <a:gd name="connsiteX5" fmla="*/ 0 w 134424"/>
                <a:gd name="connsiteY5" fmla="*/ 120001 h 294390"/>
                <a:gd name="connsiteX6" fmla="*/ 0 w 134424"/>
                <a:gd name="connsiteY6" fmla="*/ 96895 h 294390"/>
                <a:gd name="connsiteX7" fmla="*/ 45788 w 134424"/>
                <a:gd name="connsiteY7" fmla="*/ 96895 h 294390"/>
                <a:gd name="connsiteX8" fmla="*/ 45788 w 134424"/>
                <a:gd name="connsiteY8" fmla="*/ 0 h 294390"/>
                <a:gd name="connsiteX9" fmla="*/ 89008 w 134424"/>
                <a:gd name="connsiteY9" fmla="*/ 0 h 294390"/>
                <a:gd name="connsiteX10" fmla="*/ 89008 w 134424"/>
                <a:gd name="connsiteY10" fmla="*/ 96895 h 294390"/>
                <a:gd name="connsiteX11" fmla="*/ 134425 w 134424"/>
                <a:gd name="connsiteY11" fmla="*/ 96895 h 294390"/>
                <a:gd name="connsiteX12" fmla="*/ 134425 w 134424"/>
                <a:gd name="connsiteY12" fmla="*/ 120001 h 29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4" h="294390">
                  <a:moveTo>
                    <a:pt x="134425" y="120001"/>
                  </a:moveTo>
                  <a:lnTo>
                    <a:pt x="89008" y="120001"/>
                  </a:lnTo>
                  <a:lnTo>
                    <a:pt x="89008" y="294391"/>
                  </a:lnTo>
                  <a:lnTo>
                    <a:pt x="45788" y="294391"/>
                  </a:lnTo>
                  <a:lnTo>
                    <a:pt x="45788" y="120001"/>
                  </a:lnTo>
                  <a:lnTo>
                    <a:pt x="0" y="120001"/>
                  </a:lnTo>
                  <a:lnTo>
                    <a:pt x="0" y="96895"/>
                  </a:lnTo>
                  <a:lnTo>
                    <a:pt x="45788" y="96895"/>
                  </a:lnTo>
                  <a:lnTo>
                    <a:pt x="45788" y="0"/>
                  </a:lnTo>
                  <a:lnTo>
                    <a:pt x="89008" y="0"/>
                  </a:lnTo>
                  <a:lnTo>
                    <a:pt x="89008" y="96895"/>
                  </a:lnTo>
                  <a:lnTo>
                    <a:pt x="134425" y="96895"/>
                  </a:lnTo>
                  <a:lnTo>
                    <a:pt x="134425" y="120001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17929C-5169-46E2-8C55-E42AF4FC598D}"/>
                </a:ext>
              </a:extLst>
            </p:cNvPr>
            <p:cNvSpPr/>
            <p:nvPr userDrawn="1"/>
          </p:nvSpPr>
          <p:spPr>
            <a:xfrm>
              <a:off x="11528719" y="207109"/>
              <a:ext cx="58115" cy="293576"/>
            </a:xfrm>
            <a:custGeom>
              <a:avLst/>
              <a:gdLst>
                <a:gd name="connsiteX0" fmla="*/ 52116 w 58115"/>
                <a:gd name="connsiteY0" fmla="*/ 293476 h 293576"/>
                <a:gd name="connsiteX1" fmla="*/ 7387 w 58115"/>
                <a:gd name="connsiteY1" fmla="*/ 293476 h 293576"/>
                <a:gd name="connsiteX2" fmla="*/ 7387 w 58115"/>
                <a:gd name="connsiteY2" fmla="*/ 96113 h 293576"/>
                <a:gd name="connsiteX3" fmla="*/ 52116 w 58115"/>
                <a:gd name="connsiteY3" fmla="*/ 96113 h 293576"/>
                <a:gd name="connsiteX4" fmla="*/ 52116 w 58115"/>
                <a:gd name="connsiteY4" fmla="*/ 293502 h 293576"/>
                <a:gd name="connsiteX5" fmla="*/ 8340 w 58115"/>
                <a:gd name="connsiteY5" fmla="*/ 8587 h 293576"/>
                <a:gd name="connsiteX6" fmla="*/ 28931 w 58115"/>
                <a:gd name="connsiteY6" fmla="*/ -68 h 293576"/>
                <a:gd name="connsiteX7" fmla="*/ 49601 w 58115"/>
                <a:gd name="connsiteY7" fmla="*/ 8587 h 293576"/>
                <a:gd name="connsiteX8" fmla="*/ 58044 w 58115"/>
                <a:gd name="connsiteY8" fmla="*/ 29390 h 293576"/>
                <a:gd name="connsiteX9" fmla="*/ 55398 w 58115"/>
                <a:gd name="connsiteY9" fmla="*/ 40559 h 293576"/>
                <a:gd name="connsiteX10" fmla="*/ 48569 w 58115"/>
                <a:gd name="connsiteY10" fmla="*/ 49981 h 293576"/>
                <a:gd name="connsiteX11" fmla="*/ 39147 w 58115"/>
                <a:gd name="connsiteY11" fmla="*/ 56412 h 293576"/>
                <a:gd name="connsiteX12" fmla="*/ 28825 w 58115"/>
                <a:gd name="connsiteY12" fmla="*/ 58768 h 293576"/>
                <a:gd name="connsiteX13" fmla="*/ 8313 w 58115"/>
                <a:gd name="connsiteY13" fmla="*/ 50140 h 293576"/>
                <a:gd name="connsiteX14" fmla="*/ 8313 w 58115"/>
                <a:gd name="connsiteY14" fmla="*/ 8534 h 29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15" h="293576">
                  <a:moveTo>
                    <a:pt x="52116" y="293476"/>
                  </a:moveTo>
                  <a:lnTo>
                    <a:pt x="7387" y="293476"/>
                  </a:lnTo>
                  <a:lnTo>
                    <a:pt x="7387" y="96113"/>
                  </a:lnTo>
                  <a:lnTo>
                    <a:pt x="52116" y="96113"/>
                  </a:lnTo>
                  <a:lnTo>
                    <a:pt x="52116" y="293502"/>
                  </a:lnTo>
                  <a:close/>
                  <a:moveTo>
                    <a:pt x="8340" y="8587"/>
                  </a:moveTo>
                  <a:cubicBezTo>
                    <a:pt x="13665" y="2910"/>
                    <a:pt x="21150" y="-236"/>
                    <a:pt x="28931" y="-68"/>
                  </a:cubicBezTo>
                  <a:cubicBezTo>
                    <a:pt x="36723" y="-173"/>
                    <a:pt x="44210" y="2961"/>
                    <a:pt x="49601" y="8587"/>
                  </a:cubicBezTo>
                  <a:cubicBezTo>
                    <a:pt x="55154" y="14067"/>
                    <a:pt x="58206" y="21590"/>
                    <a:pt x="58044" y="29390"/>
                  </a:cubicBezTo>
                  <a:cubicBezTo>
                    <a:pt x="58023" y="33265"/>
                    <a:pt x="57118" y="37086"/>
                    <a:pt x="55398" y="40559"/>
                  </a:cubicBezTo>
                  <a:cubicBezTo>
                    <a:pt x="53717" y="44091"/>
                    <a:pt x="51404" y="47285"/>
                    <a:pt x="48569" y="49981"/>
                  </a:cubicBezTo>
                  <a:cubicBezTo>
                    <a:pt x="45825" y="52655"/>
                    <a:pt x="42638" y="54832"/>
                    <a:pt x="39147" y="56412"/>
                  </a:cubicBezTo>
                  <a:cubicBezTo>
                    <a:pt x="35910" y="57914"/>
                    <a:pt x="32393" y="58717"/>
                    <a:pt x="28825" y="58768"/>
                  </a:cubicBezTo>
                  <a:cubicBezTo>
                    <a:pt x="21078" y="58900"/>
                    <a:pt x="13636" y="55769"/>
                    <a:pt x="8313" y="50140"/>
                  </a:cubicBezTo>
                  <a:cubicBezTo>
                    <a:pt x="-2858" y="38521"/>
                    <a:pt x="-2858" y="20152"/>
                    <a:pt x="8313" y="853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FBD1A6-7E4A-4254-86F9-DF14F1FC37B9}"/>
                </a:ext>
              </a:extLst>
            </p:cNvPr>
            <p:cNvSpPr/>
            <p:nvPr userDrawn="1"/>
          </p:nvSpPr>
          <p:spPr>
            <a:xfrm>
              <a:off x="11609688" y="303384"/>
              <a:ext cx="184773" cy="201021"/>
            </a:xfrm>
            <a:custGeom>
              <a:avLst/>
              <a:gdLst>
                <a:gd name="connsiteX0" fmla="*/ 77200 w 184773"/>
                <a:gd name="connsiteY0" fmla="*/ 33133 h 201021"/>
                <a:gd name="connsiteX1" fmla="*/ 56715 w 184773"/>
                <a:gd name="connsiteY1" fmla="*/ 48034 h 201021"/>
                <a:gd name="connsiteX2" fmla="*/ 43799 w 184773"/>
                <a:gd name="connsiteY2" fmla="*/ 73283 h 201021"/>
                <a:gd name="connsiteX3" fmla="*/ 42396 w 184773"/>
                <a:gd name="connsiteY3" fmla="*/ 111051 h 201021"/>
                <a:gd name="connsiteX4" fmla="*/ 54518 w 184773"/>
                <a:gd name="connsiteY4" fmla="*/ 139080 h 201021"/>
                <a:gd name="connsiteX5" fmla="*/ 83155 w 184773"/>
                <a:gd name="connsiteY5" fmla="*/ 163720 h 201021"/>
                <a:gd name="connsiteX6" fmla="*/ 126666 w 184773"/>
                <a:gd name="connsiteY6" fmla="*/ 176451 h 201021"/>
                <a:gd name="connsiteX7" fmla="*/ 183940 w 184773"/>
                <a:gd name="connsiteY7" fmla="*/ 168299 h 201021"/>
                <a:gd name="connsiteX8" fmla="*/ 184708 w 184773"/>
                <a:gd name="connsiteY8" fmla="*/ 181030 h 201021"/>
                <a:gd name="connsiteX9" fmla="*/ 168828 w 184773"/>
                <a:gd name="connsiteY9" fmla="*/ 187991 h 201021"/>
                <a:gd name="connsiteX10" fmla="*/ 151730 w 184773"/>
                <a:gd name="connsiteY10" fmla="*/ 194131 h 201021"/>
                <a:gd name="connsiteX11" fmla="*/ 129260 w 184773"/>
                <a:gd name="connsiteY11" fmla="*/ 198710 h 201021"/>
                <a:gd name="connsiteX12" fmla="*/ 97659 w 184773"/>
                <a:gd name="connsiteY12" fmla="*/ 200906 h 201021"/>
                <a:gd name="connsiteX13" fmla="*/ 58302 w 184773"/>
                <a:gd name="connsiteY13" fmla="*/ 193946 h 201021"/>
                <a:gd name="connsiteX14" fmla="*/ 27363 w 184773"/>
                <a:gd name="connsiteY14" fmla="*/ 173460 h 201021"/>
                <a:gd name="connsiteX15" fmla="*/ 7089 w 184773"/>
                <a:gd name="connsiteY15" fmla="*/ 142044 h 201021"/>
                <a:gd name="connsiteX16" fmla="*/ -57 w 184773"/>
                <a:gd name="connsiteY16" fmla="*/ 102344 h 201021"/>
                <a:gd name="connsiteX17" fmla="*/ 10080 w 184773"/>
                <a:gd name="connsiteY17" fmla="*/ 55815 h 201021"/>
                <a:gd name="connsiteX18" fmla="*/ 37949 w 184773"/>
                <a:gd name="connsiteY18" fmla="*/ 21011 h 201021"/>
                <a:gd name="connsiteX19" fmla="*/ 80296 w 184773"/>
                <a:gd name="connsiteY19" fmla="*/ 2140 h 201021"/>
                <a:gd name="connsiteX20" fmla="*/ 133230 w 184773"/>
                <a:gd name="connsiteY20" fmla="*/ 3728 h 201021"/>
                <a:gd name="connsiteX21" fmla="*/ 167002 w 184773"/>
                <a:gd name="connsiteY21" fmla="*/ 21593 h 201021"/>
                <a:gd name="connsiteX22" fmla="*/ 182882 w 184773"/>
                <a:gd name="connsiteY22" fmla="*/ 41497 h 201021"/>
                <a:gd name="connsiteX23" fmla="*/ 183887 w 184773"/>
                <a:gd name="connsiteY23" fmla="*/ 42873 h 201021"/>
                <a:gd name="connsiteX24" fmla="*/ 181479 w 184773"/>
                <a:gd name="connsiteY24" fmla="*/ 43667 h 201021"/>
                <a:gd name="connsiteX25" fmla="*/ 173168 w 184773"/>
                <a:gd name="connsiteY25" fmla="*/ 48431 h 201021"/>
                <a:gd name="connsiteX26" fmla="*/ 156256 w 184773"/>
                <a:gd name="connsiteY26" fmla="*/ 61664 h 201021"/>
                <a:gd name="connsiteX27" fmla="*/ 145907 w 184773"/>
                <a:gd name="connsiteY27" fmla="*/ 45784 h 201021"/>
                <a:gd name="connsiteX28" fmla="*/ 135188 w 184773"/>
                <a:gd name="connsiteY28" fmla="*/ 34642 h 201021"/>
                <a:gd name="connsiteX29" fmla="*/ 121267 w 184773"/>
                <a:gd name="connsiteY29" fmla="*/ 28290 h 201021"/>
                <a:gd name="connsiteX30" fmla="*/ 101787 w 184773"/>
                <a:gd name="connsiteY30" fmla="*/ 26305 h 201021"/>
                <a:gd name="connsiteX31" fmla="*/ 77200 w 184773"/>
                <a:gd name="connsiteY31" fmla="*/ 33133 h 20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73" h="201021">
                  <a:moveTo>
                    <a:pt x="77200" y="33133"/>
                  </a:moveTo>
                  <a:cubicBezTo>
                    <a:pt x="69379" y="36568"/>
                    <a:pt x="62392" y="41650"/>
                    <a:pt x="56715" y="48034"/>
                  </a:cubicBezTo>
                  <a:cubicBezTo>
                    <a:pt x="50481" y="55315"/>
                    <a:pt x="46056" y="63967"/>
                    <a:pt x="43799" y="73283"/>
                  </a:cubicBezTo>
                  <a:cubicBezTo>
                    <a:pt x="40922" y="85667"/>
                    <a:pt x="40445" y="98488"/>
                    <a:pt x="42396" y="111051"/>
                  </a:cubicBezTo>
                  <a:cubicBezTo>
                    <a:pt x="43981" y="121276"/>
                    <a:pt x="48155" y="130923"/>
                    <a:pt x="54518" y="139080"/>
                  </a:cubicBezTo>
                  <a:cubicBezTo>
                    <a:pt x="62151" y="149285"/>
                    <a:pt x="71925" y="157694"/>
                    <a:pt x="83155" y="163720"/>
                  </a:cubicBezTo>
                  <a:cubicBezTo>
                    <a:pt x="96626" y="170919"/>
                    <a:pt x="111440" y="175255"/>
                    <a:pt x="126666" y="176451"/>
                  </a:cubicBezTo>
                  <a:cubicBezTo>
                    <a:pt x="143639" y="178216"/>
                    <a:pt x="162732" y="175498"/>
                    <a:pt x="183940" y="168299"/>
                  </a:cubicBezTo>
                  <a:lnTo>
                    <a:pt x="184708" y="181030"/>
                  </a:lnTo>
                  <a:cubicBezTo>
                    <a:pt x="179150" y="183412"/>
                    <a:pt x="173830" y="185741"/>
                    <a:pt x="168828" y="187991"/>
                  </a:cubicBezTo>
                  <a:cubicBezTo>
                    <a:pt x="163267" y="190407"/>
                    <a:pt x="157556" y="192458"/>
                    <a:pt x="151730" y="194131"/>
                  </a:cubicBezTo>
                  <a:cubicBezTo>
                    <a:pt x="144359" y="196193"/>
                    <a:pt x="136851" y="197722"/>
                    <a:pt x="129260" y="198710"/>
                  </a:cubicBezTo>
                  <a:cubicBezTo>
                    <a:pt x="118774" y="200028"/>
                    <a:pt x="108224" y="200761"/>
                    <a:pt x="97659" y="200906"/>
                  </a:cubicBezTo>
                  <a:cubicBezTo>
                    <a:pt x="84203" y="201293"/>
                    <a:pt x="70811" y="198924"/>
                    <a:pt x="58302" y="193946"/>
                  </a:cubicBezTo>
                  <a:cubicBezTo>
                    <a:pt x="46726" y="189250"/>
                    <a:pt x="36205" y="182284"/>
                    <a:pt x="27363" y="173460"/>
                  </a:cubicBezTo>
                  <a:cubicBezTo>
                    <a:pt x="18496" y="164509"/>
                    <a:pt x="11591" y="153811"/>
                    <a:pt x="7089" y="142044"/>
                  </a:cubicBezTo>
                  <a:cubicBezTo>
                    <a:pt x="2238" y="129377"/>
                    <a:pt x="-186" y="115908"/>
                    <a:pt x="-57" y="102344"/>
                  </a:cubicBezTo>
                  <a:cubicBezTo>
                    <a:pt x="-263" y="86265"/>
                    <a:pt x="3204" y="70351"/>
                    <a:pt x="10080" y="55815"/>
                  </a:cubicBezTo>
                  <a:cubicBezTo>
                    <a:pt x="16488" y="42174"/>
                    <a:pt x="26037" y="30245"/>
                    <a:pt x="37949" y="21011"/>
                  </a:cubicBezTo>
                  <a:cubicBezTo>
                    <a:pt x="50463" y="11610"/>
                    <a:pt x="64940" y="5160"/>
                    <a:pt x="80296" y="2140"/>
                  </a:cubicBezTo>
                  <a:cubicBezTo>
                    <a:pt x="97839" y="-1277"/>
                    <a:pt x="115923" y="-734"/>
                    <a:pt x="133230" y="3728"/>
                  </a:cubicBezTo>
                  <a:cubicBezTo>
                    <a:pt x="148086" y="8492"/>
                    <a:pt x="159345" y="14447"/>
                    <a:pt x="167002" y="21593"/>
                  </a:cubicBezTo>
                  <a:cubicBezTo>
                    <a:pt x="173467" y="27199"/>
                    <a:pt x="178851" y="33946"/>
                    <a:pt x="182882" y="41497"/>
                  </a:cubicBezTo>
                  <a:cubicBezTo>
                    <a:pt x="183411" y="42555"/>
                    <a:pt x="183729" y="43005"/>
                    <a:pt x="183887" y="42873"/>
                  </a:cubicBezTo>
                  <a:cubicBezTo>
                    <a:pt x="184046" y="42740"/>
                    <a:pt x="183226" y="42873"/>
                    <a:pt x="181479" y="43667"/>
                  </a:cubicBezTo>
                  <a:cubicBezTo>
                    <a:pt x="178568" y="44993"/>
                    <a:pt x="175783" y="46589"/>
                    <a:pt x="173168" y="48431"/>
                  </a:cubicBezTo>
                  <a:cubicBezTo>
                    <a:pt x="167272" y="52499"/>
                    <a:pt x="161624" y="56919"/>
                    <a:pt x="156256" y="61664"/>
                  </a:cubicBezTo>
                  <a:cubicBezTo>
                    <a:pt x="152551" y="55550"/>
                    <a:pt x="149084" y="50257"/>
                    <a:pt x="145907" y="45784"/>
                  </a:cubicBezTo>
                  <a:cubicBezTo>
                    <a:pt x="142970" y="41507"/>
                    <a:pt x="139346" y="37744"/>
                    <a:pt x="135188" y="34642"/>
                  </a:cubicBezTo>
                  <a:cubicBezTo>
                    <a:pt x="131007" y="31638"/>
                    <a:pt x="126277" y="29478"/>
                    <a:pt x="121267" y="28290"/>
                  </a:cubicBezTo>
                  <a:cubicBezTo>
                    <a:pt x="114878" y="26837"/>
                    <a:pt x="108338" y="26170"/>
                    <a:pt x="101787" y="26305"/>
                  </a:cubicBezTo>
                  <a:cubicBezTo>
                    <a:pt x="93300" y="27353"/>
                    <a:pt x="85013" y="29655"/>
                    <a:pt x="77200" y="331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83606D-5A08-47B3-A80B-D2F5204DEE8F}"/>
                </a:ext>
              </a:extLst>
            </p:cNvPr>
            <p:cNvSpPr/>
            <p:nvPr userDrawn="1"/>
          </p:nvSpPr>
          <p:spPr>
            <a:xfrm>
              <a:off x="11825109" y="303825"/>
              <a:ext cx="141063" cy="200619"/>
            </a:xfrm>
            <a:custGeom>
              <a:avLst/>
              <a:gdLst>
                <a:gd name="connsiteX0" fmla="*/ 77854 w 141063"/>
                <a:gd name="connsiteY0" fmla="*/ 178233 h 200619"/>
                <a:gd name="connsiteX1" fmla="*/ 92119 w 141063"/>
                <a:gd name="connsiteY1" fmla="*/ 171987 h 200619"/>
                <a:gd name="connsiteX2" fmla="*/ 101886 w 141063"/>
                <a:gd name="connsiteY2" fmla="*/ 162062 h 200619"/>
                <a:gd name="connsiteX3" fmla="*/ 105379 w 141063"/>
                <a:gd name="connsiteY3" fmla="*/ 148432 h 200619"/>
                <a:gd name="connsiteX4" fmla="*/ 101674 w 141063"/>
                <a:gd name="connsiteY4" fmla="*/ 136151 h 200619"/>
                <a:gd name="connsiteX5" fmla="*/ 91908 w 141063"/>
                <a:gd name="connsiteY5" fmla="*/ 126782 h 200619"/>
                <a:gd name="connsiteX6" fmla="*/ 78065 w 141063"/>
                <a:gd name="connsiteY6" fmla="*/ 119583 h 200619"/>
                <a:gd name="connsiteX7" fmla="*/ 61656 w 141063"/>
                <a:gd name="connsiteY7" fmla="*/ 113337 h 200619"/>
                <a:gd name="connsiteX8" fmla="*/ 39397 w 141063"/>
                <a:gd name="connsiteY8" fmla="*/ 104761 h 200619"/>
                <a:gd name="connsiteX9" fmla="*/ 19653 w 141063"/>
                <a:gd name="connsiteY9" fmla="*/ 93275 h 200619"/>
                <a:gd name="connsiteX10" fmla="*/ 5414 w 141063"/>
                <a:gd name="connsiteY10" fmla="*/ 76521 h 200619"/>
                <a:gd name="connsiteX11" fmla="*/ -38 w 141063"/>
                <a:gd name="connsiteY11" fmla="*/ 52145 h 200619"/>
                <a:gd name="connsiteX12" fmla="*/ 5811 w 141063"/>
                <a:gd name="connsiteY12" fmla="*/ 30337 h 200619"/>
                <a:gd name="connsiteX13" fmla="*/ 21691 w 141063"/>
                <a:gd name="connsiteY13" fmla="*/ 13768 h 200619"/>
                <a:gd name="connsiteX14" fmla="*/ 44479 w 141063"/>
                <a:gd name="connsiteY14" fmla="*/ 3446 h 200619"/>
                <a:gd name="connsiteX15" fmla="*/ 71316 w 141063"/>
                <a:gd name="connsiteY15" fmla="*/ -74 h 200619"/>
                <a:gd name="connsiteX16" fmla="*/ 90796 w 141063"/>
                <a:gd name="connsiteY16" fmla="*/ 694 h 200619"/>
                <a:gd name="connsiteX17" fmla="*/ 106676 w 141063"/>
                <a:gd name="connsiteY17" fmla="*/ 3340 h 200619"/>
                <a:gd name="connsiteX18" fmla="*/ 120703 w 141063"/>
                <a:gd name="connsiteY18" fmla="*/ 8634 h 200619"/>
                <a:gd name="connsiteX19" fmla="*/ 135154 w 141063"/>
                <a:gd name="connsiteY19" fmla="*/ 16574 h 200619"/>
                <a:gd name="connsiteX20" fmla="*/ 136134 w 141063"/>
                <a:gd name="connsiteY20" fmla="*/ 30019 h 200619"/>
                <a:gd name="connsiteX21" fmla="*/ 135922 w 141063"/>
                <a:gd name="connsiteY21" fmla="*/ 41506 h 200619"/>
                <a:gd name="connsiteX22" fmla="*/ 125997 w 141063"/>
                <a:gd name="connsiteY22" fmla="*/ 34492 h 200619"/>
                <a:gd name="connsiteX23" fmla="*/ 113743 w 141063"/>
                <a:gd name="connsiteY23" fmla="*/ 27849 h 200619"/>
                <a:gd name="connsiteX24" fmla="*/ 97386 w 141063"/>
                <a:gd name="connsiteY24" fmla="*/ 22555 h 200619"/>
                <a:gd name="connsiteX25" fmla="*/ 75207 w 141063"/>
                <a:gd name="connsiteY25" fmla="*/ 19221 h 200619"/>
                <a:gd name="connsiteX26" fmla="*/ 60624 w 141063"/>
                <a:gd name="connsiteY26" fmla="*/ 20994 h 200619"/>
                <a:gd name="connsiteX27" fmla="*/ 47973 w 141063"/>
                <a:gd name="connsiteY27" fmla="*/ 26076 h 200619"/>
                <a:gd name="connsiteX28" fmla="*/ 39027 w 141063"/>
                <a:gd name="connsiteY28" fmla="*/ 34280 h 200619"/>
                <a:gd name="connsiteX29" fmla="*/ 35507 w 141063"/>
                <a:gd name="connsiteY29" fmla="*/ 45793 h 200619"/>
                <a:gd name="connsiteX30" fmla="*/ 39212 w 141063"/>
                <a:gd name="connsiteY30" fmla="*/ 57889 h 200619"/>
                <a:gd name="connsiteX31" fmla="*/ 49137 w 141063"/>
                <a:gd name="connsiteY31" fmla="*/ 67258 h 200619"/>
                <a:gd name="connsiteX32" fmla="*/ 63323 w 141063"/>
                <a:gd name="connsiteY32" fmla="*/ 74880 h 200619"/>
                <a:gd name="connsiteX33" fmla="*/ 79865 w 141063"/>
                <a:gd name="connsiteY33" fmla="*/ 81709 h 200619"/>
                <a:gd name="connsiteX34" fmla="*/ 101647 w 141063"/>
                <a:gd name="connsiteY34" fmla="*/ 90893 h 200619"/>
                <a:gd name="connsiteX35" fmla="*/ 121312 w 141063"/>
                <a:gd name="connsiteY35" fmla="*/ 102591 h 200619"/>
                <a:gd name="connsiteX36" fmla="*/ 135498 w 141063"/>
                <a:gd name="connsiteY36" fmla="*/ 119001 h 200619"/>
                <a:gd name="connsiteX37" fmla="*/ 140977 w 141063"/>
                <a:gd name="connsiteY37" fmla="*/ 142239 h 200619"/>
                <a:gd name="connsiteX38" fmla="*/ 134122 w 141063"/>
                <a:gd name="connsiteY38" fmla="*/ 168705 h 200619"/>
                <a:gd name="connsiteX39" fmla="*/ 116389 w 141063"/>
                <a:gd name="connsiteY39" fmla="*/ 186862 h 200619"/>
                <a:gd name="connsiteX40" fmla="*/ 91828 w 141063"/>
                <a:gd name="connsiteY40" fmla="*/ 197210 h 200619"/>
                <a:gd name="connsiteX41" fmla="*/ 65044 w 141063"/>
                <a:gd name="connsiteY41" fmla="*/ 200545 h 200619"/>
                <a:gd name="connsiteX42" fmla="*/ 34819 w 141063"/>
                <a:gd name="connsiteY42" fmla="*/ 198189 h 200619"/>
                <a:gd name="connsiteX43" fmla="*/ 3456 w 141063"/>
                <a:gd name="connsiteY43" fmla="*/ 191493 h 200619"/>
                <a:gd name="connsiteX44" fmla="*/ -38 w 141063"/>
                <a:gd name="connsiteY44" fmla="*/ 165026 h 200619"/>
                <a:gd name="connsiteX45" fmla="*/ 28255 w 141063"/>
                <a:gd name="connsiteY45" fmla="*/ 178260 h 200619"/>
                <a:gd name="connsiteX46" fmla="*/ 60889 w 141063"/>
                <a:gd name="connsiteY46" fmla="*/ 180589 h 200619"/>
                <a:gd name="connsiteX47" fmla="*/ 77854 w 141063"/>
                <a:gd name="connsiteY47" fmla="*/ 178233 h 20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063" h="200619">
                  <a:moveTo>
                    <a:pt x="77854" y="178233"/>
                  </a:moveTo>
                  <a:cubicBezTo>
                    <a:pt x="82914" y="176934"/>
                    <a:pt x="87731" y="174825"/>
                    <a:pt x="92119" y="171987"/>
                  </a:cubicBezTo>
                  <a:cubicBezTo>
                    <a:pt x="96087" y="169465"/>
                    <a:pt x="99427" y="166072"/>
                    <a:pt x="101886" y="162062"/>
                  </a:cubicBezTo>
                  <a:cubicBezTo>
                    <a:pt x="104276" y="157923"/>
                    <a:pt x="105482" y="153209"/>
                    <a:pt x="105379" y="148432"/>
                  </a:cubicBezTo>
                  <a:cubicBezTo>
                    <a:pt x="105496" y="144046"/>
                    <a:pt x="104196" y="139740"/>
                    <a:pt x="101674" y="136151"/>
                  </a:cubicBezTo>
                  <a:cubicBezTo>
                    <a:pt x="99019" y="132456"/>
                    <a:pt x="95708" y="129280"/>
                    <a:pt x="91908" y="126782"/>
                  </a:cubicBezTo>
                  <a:cubicBezTo>
                    <a:pt x="87562" y="123900"/>
                    <a:pt x="82922" y="121486"/>
                    <a:pt x="78065" y="119583"/>
                  </a:cubicBezTo>
                  <a:cubicBezTo>
                    <a:pt x="72772" y="117492"/>
                    <a:pt x="67479" y="115428"/>
                    <a:pt x="61656" y="113337"/>
                  </a:cubicBezTo>
                  <a:cubicBezTo>
                    <a:pt x="54113" y="110690"/>
                    <a:pt x="46676" y="107885"/>
                    <a:pt x="39397" y="104761"/>
                  </a:cubicBezTo>
                  <a:cubicBezTo>
                    <a:pt x="32347" y="101802"/>
                    <a:pt x="25709" y="97941"/>
                    <a:pt x="19653" y="93275"/>
                  </a:cubicBezTo>
                  <a:cubicBezTo>
                    <a:pt x="13809" y="88725"/>
                    <a:pt x="8963" y="83022"/>
                    <a:pt x="5414" y="76521"/>
                  </a:cubicBezTo>
                  <a:cubicBezTo>
                    <a:pt x="1558" y="68992"/>
                    <a:pt x="-319" y="60602"/>
                    <a:pt x="-38" y="52145"/>
                  </a:cubicBezTo>
                  <a:cubicBezTo>
                    <a:pt x="-149" y="44475"/>
                    <a:pt x="1876" y="36924"/>
                    <a:pt x="5811" y="30337"/>
                  </a:cubicBezTo>
                  <a:cubicBezTo>
                    <a:pt x="9826" y="23715"/>
                    <a:pt x="15247" y="18059"/>
                    <a:pt x="21691" y="13768"/>
                  </a:cubicBezTo>
                  <a:cubicBezTo>
                    <a:pt x="28649" y="9065"/>
                    <a:pt x="36354" y="5577"/>
                    <a:pt x="44479" y="3446"/>
                  </a:cubicBezTo>
                  <a:cubicBezTo>
                    <a:pt x="53226" y="1078"/>
                    <a:pt x="62254" y="-106"/>
                    <a:pt x="71316" y="-74"/>
                  </a:cubicBezTo>
                  <a:cubicBezTo>
                    <a:pt x="78603" y="-74"/>
                    <a:pt x="85098" y="183"/>
                    <a:pt x="90796" y="694"/>
                  </a:cubicBezTo>
                  <a:cubicBezTo>
                    <a:pt x="96153" y="1141"/>
                    <a:pt x="101465" y="2028"/>
                    <a:pt x="106676" y="3340"/>
                  </a:cubicBezTo>
                  <a:cubicBezTo>
                    <a:pt x="111522" y="4616"/>
                    <a:pt x="116223" y="6392"/>
                    <a:pt x="120703" y="8634"/>
                  </a:cubicBezTo>
                  <a:cubicBezTo>
                    <a:pt x="125150" y="10823"/>
                    <a:pt x="129967" y="13469"/>
                    <a:pt x="135154" y="16574"/>
                  </a:cubicBezTo>
                  <a:cubicBezTo>
                    <a:pt x="135879" y="21018"/>
                    <a:pt x="136205" y="25517"/>
                    <a:pt x="136134" y="30019"/>
                  </a:cubicBezTo>
                  <a:cubicBezTo>
                    <a:pt x="136134" y="33777"/>
                    <a:pt x="135922" y="37615"/>
                    <a:pt x="135922" y="41506"/>
                  </a:cubicBezTo>
                  <a:cubicBezTo>
                    <a:pt x="132799" y="39177"/>
                    <a:pt x="129490" y="36840"/>
                    <a:pt x="125997" y="34492"/>
                  </a:cubicBezTo>
                  <a:cubicBezTo>
                    <a:pt x="122101" y="31946"/>
                    <a:pt x="118004" y="29723"/>
                    <a:pt x="113743" y="27849"/>
                  </a:cubicBezTo>
                  <a:cubicBezTo>
                    <a:pt x="108468" y="25575"/>
                    <a:pt x="102992" y="23802"/>
                    <a:pt x="97386" y="22555"/>
                  </a:cubicBezTo>
                  <a:cubicBezTo>
                    <a:pt x="90073" y="20959"/>
                    <a:pt x="82665" y="19845"/>
                    <a:pt x="75207" y="19221"/>
                  </a:cubicBezTo>
                  <a:cubicBezTo>
                    <a:pt x="70292" y="19229"/>
                    <a:pt x="65396" y="19824"/>
                    <a:pt x="60624" y="20994"/>
                  </a:cubicBezTo>
                  <a:cubicBezTo>
                    <a:pt x="56167" y="22015"/>
                    <a:pt x="51898" y="23731"/>
                    <a:pt x="47973" y="26076"/>
                  </a:cubicBezTo>
                  <a:cubicBezTo>
                    <a:pt x="44458" y="28164"/>
                    <a:pt x="41412" y="30959"/>
                    <a:pt x="39027" y="34280"/>
                  </a:cubicBezTo>
                  <a:cubicBezTo>
                    <a:pt x="36640" y="37636"/>
                    <a:pt x="35406" y="41675"/>
                    <a:pt x="35507" y="45793"/>
                  </a:cubicBezTo>
                  <a:cubicBezTo>
                    <a:pt x="35401" y="50121"/>
                    <a:pt x="36701" y="54363"/>
                    <a:pt x="39212" y="57889"/>
                  </a:cubicBezTo>
                  <a:cubicBezTo>
                    <a:pt x="41957" y="61560"/>
                    <a:pt x="45316" y="64728"/>
                    <a:pt x="49137" y="67258"/>
                  </a:cubicBezTo>
                  <a:cubicBezTo>
                    <a:pt x="53578" y="70302"/>
                    <a:pt x="58334" y="72858"/>
                    <a:pt x="63323" y="74880"/>
                  </a:cubicBezTo>
                  <a:cubicBezTo>
                    <a:pt x="68617" y="77104"/>
                    <a:pt x="74175" y="79380"/>
                    <a:pt x="79865" y="81709"/>
                  </a:cubicBezTo>
                  <a:cubicBezTo>
                    <a:pt x="87144" y="84594"/>
                    <a:pt x="94395" y="87637"/>
                    <a:pt x="101647" y="90893"/>
                  </a:cubicBezTo>
                  <a:cubicBezTo>
                    <a:pt x="108651" y="93984"/>
                    <a:pt x="115254" y="97912"/>
                    <a:pt x="121312" y="102591"/>
                  </a:cubicBezTo>
                  <a:cubicBezTo>
                    <a:pt x="127074" y="107077"/>
                    <a:pt x="131894" y="112651"/>
                    <a:pt x="135498" y="119001"/>
                  </a:cubicBezTo>
                  <a:cubicBezTo>
                    <a:pt x="139333" y="126131"/>
                    <a:pt x="141223" y="134145"/>
                    <a:pt x="140977" y="142239"/>
                  </a:cubicBezTo>
                  <a:cubicBezTo>
                    <a:pt x="141228" y="151531"/>
                    <a:pt x="138852" y="160704"/>
                    <a:pt x="134122" y="168705"/>
                  </a:cubicBezTo>
                  <a:cubicBezTo>
                    <a:pt x="129676" y="176031"/>
                    <a:pt x="123610" y="182243"/>
                    <a:pt x="116389" y="186862"/>
                  </a:cubicBezTo>
                  <a:cubicBezTo>
                    <a:pt x="108844" y="191671"/>
                    <a:pt x="100541" y="195170"/>
                    <a:pt x="91828" y="197210"/>
                  </a:cubicBezTo>
                  <a:cubicBezTo>
                    <a:pt x="83065" y="199391"/>
                    <a:pt x="74074" y="200511"/>
                    <a:pt x="65044" y="200545"/>
                  </a:cubicBezTo>
                  <a:cubicBezTo>
                    <a:pt x="55145" y="200246"/>
                    <a:pt x="45069" y="199460"/>
                    <a:pt x="34819" y="198189"/>
                  </a:cubicBezTo>
                  <a:cubicBezTo>
                    <a:pt x="24203" y="196795"/>
                    <a:pt x="13717" y="194556"/>
                    <a:pt x="3456" y="191493"/>
                  </a:cubicBezTo>
                  <a:lnTo>
                    <a:pt x="-38" y="165026"/>
                  </a:lnTo>
                  <a:cubicBezTo>
                    <a:pt x="8445" y="171233"/>
                    <a:pt x="18055" y="175730"/>
                    <a:pt x="28255" y="178260"/>
                  </a:cubicBezTo>
                  <a:cubicBezTo>
                    <a:pt x="38985" y="180459"/>
                    <a:pt x="49955" y="181243"/>
                    <a:pt x="60889" y="180589"/>
                  </a:cubicBezTo>
                  <a:cubicBezTo>
                    <a:pt x="66624" y="180555"/>
                    <a:pt x="72328" y="179761"/>
                    <a:pt x="77854" y="1782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653F2C8-6292-41D6-A1AC-08405D2F26B4}"/>
              </a:ext>
            </a:extLst>
          </p:cNvPr>
          <p:cNvSpPr txBox="1"/>
          <p:nvPr userDrawn="1"/>
        </p:nvSpPr>
        <p:spPr>
          <a:xfrm>
            <a:off x="5104383" y="316739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17C8D-CBA7-417E-BF9A-3FAC8C543C6E}"/>
              </a:ext>
            </a:extLst>
          </p:cNvPr>
          <p:cNvSpPr/>
          <p:nvPr userDrawn="1"/>
        </p:nvSpPr>
        <p:spPr>
          <a:xfrm>
            <a:off x="5199724" y="3672610"/>
            <a:ext cx="1751145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966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CC314C-A755-4303-BEF5-50053535B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12191998" cy="6857999"/>
          </a:xfrm>
          <a:custGeom>
            <a:avLst/>
            <a:gdLst>
              <a:gd name="connsiteX0" fmla="*/ 11275644 w 12191998"/>
              <a:gd name="connsiteY0" fmla="*/ 327254 h 6857999"/>
              <a:gd name="connsiteX1" fmla="*/ 11298723 w 12191998"/>
              <a:gd name="connsiteY1" fmla="*/ 330085 h 6857999"/>
              <a:gd name="connsiteX2" fmla="*/ 11316774 w 12191998"/>
              <a:gd name="connsiteY2" fmla="*/ 341361 h 6857999"/>
              <a:gd name="connsiteX3" fmla="*/ 11328313 w 12191998"/>
              <a:gd name="connsiteY3" fmla="*/ 363089 h 6857999"/>
              <a:gd name="connsiteX4" fmla="*/ 11332389 w 12191998"/>
              <a:gd name="connsiteY4" fmla="*/ 396887 h 6857999"/>
              <a:gd name="connsiteX5" fmla="*/ 11332389 w 12191998"/>
              <a:gd name="connsiteY5" fmla="*/ 410969 h 6857999"/>
              <a:gd name="connsiteX6" fmla="*/ 11328340 w 12191998"/>
              <a:gd name="connsiteY6" fmla="*/ 444792 h 6857999"/>
              <a:gd name="connsiteX7" fmla="*/ 11316800 w 12191998"/>
              <a:gd name="connsiteY7" fmla="*/ 466522 h 6857999"/>
              <a:gd name="connsiteX8" fmla="*/ 11298644 w 12191998"/>
              <a:gd name="connsiteY8" fmla="*/ 477796 h 6857999"/>
              <a:gd name="connsiteX9" fmla="*/ 11275565 w 12191998"/>
              <a:gd name="connsiteY9" fmla="*/ 480602 h 6857999"/>
              <a:gd name="connsiteX10" fmla="*/ 11252460 w 12191998"/>
              <a:gd name="connsiteY10" fmla="*/ 477586 h 6857999"/>
              <a:gd name="connsiteX11" fmla="*/ 11234436 w 12191998"/>
              <a:gd name="connsiteY11" fmla="*/ 466124 h 6857999"/>
              <a:gd name="connsiteX12" fmla="*/ 11222896 w 12191998"/>
              <a:gd name="connsiteY12" fmla="*/ 444581 h 6857999"/>
              <a:gd name="connsiteX13" fmla="*/ 11222975 w 12191998"/>
              <a:gd name="connsiteY13" fmla="*/ 444581 h 6857999"/>
              <a:gd name="connsiteX14" fmla="*/ 11218900 w 12191998"/>
              <a:gd name="connsiteY14" fmla="*/ 410969 h 6857999"/>
              <a:gd name="connsiteX15" fmla="*/ 11218900 w 12191998"/>
              <a:gd name="connsiteY15" fmla="*/ 396887 h 6857999"/>
              <a:gd name="connsiteX16" fmla="*/ 11222949 w 12191998"/>
              <a:gd name="connsiteY16" fmla="*/ 363275 h 6857999"/>
              <a:gd name="connsiteX17" fmla="*/ 11234515 w 12191998"/>
              <a:gd name="connsiteY17" fmla="*/ 341757 h 6857999"/>
              <a:gd name="connsiteX18" fmla="*/ 11252539 w 12191998"/>
              <a:gd name="connsiteY18" fmla="*/ 330271 h 6857999"/>
              <a:gd name="connsiteX19" fmla="*/ 11275644 w 12191998"/>
              <a:gd name="connsiteY19" fmla="*/ 327254 h 6857999"/>
              <a:gd name="connsiteX20" fmla="*/ 10524094 w 12191998"/>
              <a:gd name="connsiteY20" fmla="*/ 327253 h 6857999"/>
              <a:gd name="connsiteX21" fmla="*/ 10547014 w 12191998"/>
              <a:gd name="connsiteY21" fmla="*/ 330244 h 6857999"/>
              <a:gd name="connsiteX22" fmla="*/ 10564905 w 12191998"/>
              <a:gd name="connsiteY22" fmla="*/ 341731 h 6857999"/>
              <a:gd name="connsiteX23" fmla="*/ 10576392 w 12191998"/>
              <a:gd name="connsiteY23" fmla="*/ 363222 h 6857999"/>
              <a:gd name="connsiteX24" fmla="*/ 10580415 w 12191998"/>
              <a:gd name="connsiteY24" fmla="*/ 396808 h 6857999"/>
              <a:gd name="connsiteX25" fmla="*/ 10580415 w 12191998"/>
              <a:gd name="connsiteY25" fmla="*/ 397602 h 6857999"/>
              <a:gd name="connsiteX26" fmla="*/ 10564905 w 12191998"/>
              <a:gd name="connsiteY26" fmla="*/ 459535 h 6857999"/>
              <a:gd name="connsiteX27" fmla="*/ 10524094 w 12191998"/>
              <a:gd name="connsiteY27" fmla="*/ 480444 h 6857999"/>
              <a:gd name="connsiteX28" fmla="*/ 10501173 w 12191998"/>
              <a:gd name="connsiteY28" fmla="*/ 477638 h 6857999"/>
              <a:gd name="connsiteX29" fmla="*/ 10483282 w 12191998"/>
              <a:gd name="connsiteY29" fmla="*/ 466363 h 6857999"/>
              <a:gd name="connsiteX30" fmla="*/ 10471822 w 12191998"/>
              <a:gd name="connsiteY30" fmla="*/ 444660 h 6857999"/>
              <a:gd name="connsiteX31" fmla="*/ 10467799 w 12191998"/>
              <a:gd name="connsiteY31" fmla="*/ 410889 h 6857999"/>
              <a:gd name="connsiteX32" fmla="*/ 10467799 w 12191998"/>
              <a:gd name="connsiteY32" fmla="*/ 396808 h 6857999"/>
              <a:gd name="connsiteX33" fmla="*/ 10471822 w 12191998"/>
              <a:gd name="connsiteY33" fmla="*/ 363037 h 6857999"/>
              <a:gd name="connsiteX34" fmla="*/ 10483282 w 12191998"/>
              <a:gd name="connsiteY34" fmla="*/ 341307 h 6857999"/>
              <a:gd name="connsiteX35" fmla="*/ 10501173 w 12191998"/>
              <a:gd name="connsiteY35" fmla="*/ 330059 h 6857999"/>
              <a:gd name="connsiteX36" fmla="*/ 10524094 w 12191998"/>
              <a:gd name="connsiteY36" fmla="*/ 327253 h 6857999"/>
              <a:gd name="connsiteX37" fmla="*/ 11043478 w 12191998"/>
              <a:gd name="connsiteY37" fmla="*/ 327227 h 6857999"/>
              <a:gd name="connsiteX38" fmla="*/ 11066398 w 12191998"/>
              <a:gd name="connsiteY38" fmla="*/ 330059 h 6857999"/>
              <a:gd name="connsiteX39" fmla="*/ 11084290 w 12191998"/>
              <a:gd name="connsiteY39" fmla="*/ 341308 h 6857999"/>
              <a:gd name="connsiteX40" fmla="*/ 11095750 w 12191998"/>
              <a:gd name="connsiteY40" fmla="*/ 363037 h 6857999"/>
              <a:gd name="connsiteX41" fmla="*/ 11099773 w 12191998"/>
              <a:gd name="connsiteY41" fmla="*/ 396809 h 6857999"/>
              <a:gd name="connsiteX42" fmla="*/ 11099773 w 12191998"/>
              <a:gd name="connsiteY42" fmla="*/ 410889 h 6857999"/>
              <a:gd name="connsiteX43" fmla="*/ 11095829 w 12191998"/>
              <a:gd name="connsiteY43" fmla="*/ 444661 h 6857999"/>
              <a:gd name="connsiteX44" fmla="*/ 11084369 w 12191998"/>
              <a:gd name="connsiteY44" fmla="*/ 466390 h 6857999"/>
              <a:gd name="connsiteX45" fmla="*/ 11066478 w 12191998"/>
              <a:gd name="connsiteY45" fmla="*/ 477639 h 6857999"/>
              <a:gd name="connsiteX46" fmla="*/ 11043557 w 12191998"/>
              <a:gd name="connsiteY46" fmla="*/ 480444 h 6857999"/>
              <a:gd name="connsiteX47" fmla="*/ 11020611 w 12191998"/>
              <a:gd name="connsiteY47" fmla="*/ 477427 h 6857999"/>
              <a:gd name="connsiteX48" fmla="*/ 11002719 w 12191998"/>
              <a:gd name="connsiteY48" fmla="*/ 465967 h 6857999"/>
              <a:gd name="connsiteX49" fmla="*/ 10991259 w 12191998"/>
              <a:gd name="connsiteY49" fmla="*/ 444476 h 6857999"/>
              <a:gd name="connsiteX50" fmla="*/ 10987157 w 12191998"/>
              <a:gd name="connsiteY50" fmla="*/ 410889 h 6857999"/>
              <a:gd name="connsiteX51" fmla="*/ 10987157 w 12191998"/>
              <a:gd name="connsiteY51" fmla="*/ 396809 h 6857999"/>
              <a:gd name="connsiteX52" fmla="*/ 10991180 w 12191998"/>
              <a:gd name="connsiteY52" fmla="*/ 363222 h 6857999"/>
              <a:gd name="connsiteX53" fmla="*/ 11002640 w 12191998"/>
              <a:gd name="connsiteY53" fmla="*/ 341731 h 6857999"/>
              <a:gd name="connsiteX54" fmla="*/ 11020531 w 12191998"/>
              <a:gd name="connsiteY54" fmla="*/ 330245 h 6857999"/>
              <a:gd name="connsiteX55" fmla="*/ 11043478 w 12191998"/>
              <a:gd name="connsiteY55" fmla="*/ 327227 h 6857999"/>
              <a:gd name="connsiteX56" fmla="*/ 11689982 w 12191998"/>
              <a:gd name="connsiteY56" fmla="*/ 305523 h 6857999"/>
              <a:gd name="connsiteX57" fmla="*/ 11647635 w 12191998"/>
              <a:gd name="connsiteY57" fmla="*/ 324394 h 6857999"/>
              <a:gd name="connsiteX58" fmla="*/ 11619766 w 12191998"/>
              <a:gd name="connsiteY58" fmla="*/ 359198 h 6857999"/>
              <a:gd name="connsiteX59" fmla="*/ 11609629 w 12191998"/>
              <a:gd name="connsiteY59" fmla="*/ 405727 h 6857999"/>
              <a:gd name="connsiteX60" fmla="*/ 11616775 w 12191998"/>
              <a:gd name="connsiteY60" fmla="*/ 445427 h 6857999"/>
              <a:gd name="connsiteX61" fmla="*/ 11637049 w 12191998"/>
              <a:gd name="connsiteY61" fmla="*/ 476843 h 6857999"/>
              <a:gd name="connsiteX62" fmla="*/ 11667988 w 12191998"/>
              <a:gd name="connsiteY62" fmla="*/ 497329 h 6857999"/>
              <a:gd name="connsiteX63" fmla="*/ 11707345 w 12191998"/>
              <a:gd name="connsiteY63" fmla="*/ 504289 h 6857999"/>
              <a:gd name="connsiteX64" fmla="*/ 11738946 w 12191998"/>
              <a:gd name="connsiteY64" fmla="*/ 502093 h 6857999"/>
              <a:gd name="connsiteX65" fmla="*/ 11761416 w 12191998"/>
              <a:gd name="connsiteY65" fmla="*/ 497514 h 6857999"/>
              <a:gd name="connsiteX66" fmla="*/ 11778514 w 12191998"/>
              <a:gd name="connsiteY66" fmla="*/ 491374 h 6857999"/>
              <a:gd name="connsiteX67" fmla="*/ 11794394 w 12191998"/>
              <a:gd name="connsiteY67" fmla="*/ 484413 h 6857999"/>
              <a:gd name="connsiteX68" fmla="*/ 11793626 w 12191998"/>
              <a:gd name="connsiteY68" fmla="*/ 471682 h 6857999"/>
              <a:gd name="connsiteX69" fmla="*/ 11736352 w 12191998"/>
              <a:gd name="connsiteY69" fmla="*/ 479834 h 6857999"/>
              <a:gd name="connsiteX70" fmla="*/ 11692841 w 12191998"/>
              <a:gd name="connsiteY70" fmla="*/ 467103 h 6857999"/>
              <a:gd name="connsiteX71" fmla="*/ 11664204 w 12191998"/>
              <a:gd name="connsiteY71" fmla="*/ 442463 h 6857999"/>
              <a:gd name="connsiteX72" fmla="*/ 11652082 w 12191998"/>
              <a:gd name="connsiteY72" fmla="*/ 414434 h 6857999"/>
              <a:gd name="connsiteX73" fmla="*/ 11653485 w 12191998"/>
              <a:gd name="connsiteY73" fmla="*/ 376666 h 6857999"/>
              <a:gd name="connsiteX74" fmla="*/ 11666401 w 12191998"/>
              <a:gd name="connsiteY74" fmla="*/ 351417 h 6857999"/>
              <a:gd name="connsiteX75" fmla="*/ 11686886 w 12191998"/>
              <a:gd name="connsiteY75" fmla="*/ 336516 h 6857999"/>
              <a:gd name="connsiteX76" fmla="*/ 11711473 w 12191998"/>
              <a:gd name="connsiteY76" fmla="*/ 329688 h 6857999"/>
              <a:gd name="connsiteX77" fmla="*/ 11730953 w 12191998"/>
              <a:gd name="connsiteY77" fmla="*/ 331673 h 6857999"/>
              <a:gd name="connsiteX78" fmla="*/ 11744874 w 12191998"/>
              <a:gd name="connsiteY78" fmla="*/ 338025 h 6857999"/>
              <a:gd name="connsiteX79" fmla="*/ 11755593 w 12191998"/>
              <a:gd name="connsiteY79" fmla="*/ 349167 h 6857999"/>
              <a:gd name="connsiteX80" fmla="*/ 11765942 w 12191998"/>
              <a:gd name="connsiteY80" fmla="*/ 365047 h 6857999"/>
              <a:gd name="connsiteX81" fmla="*/ 11782854 w 12191998"/>
              <a:gd name="connsiteY81" fmla="*/ 351814 h 6857999"/>
              <a:gd name="connsiteX82" fmla="*/ 11791165 w 12191998"/>
              <a:gd name="connsiteY82" fmla="*/ 347050 h 6857999"/>
              <a:gd name="connsiteX83" fmla="*/ 11793573 w 12191998"/>
              <a:gd name="connsiteY83" fmla="*/ 346256 h 6857999"/>
              <a:gd name="connsiteX84" fmla="*/ 11792568 w 12191998"/>
              <a:gd name="connsiteY84" fmla="*/ 344880 h 6857999"/>
              <a:gd name="connsiteX85" fmla="*/ 11776688 w 12191998"/>
              <a:gd name="connsiteY85" fmla="*/ 324976 h 6857999"/>
              <a:gd name="connsiteX86" fmla="*/ 11742916 w 12191998"/>
              <a:gd name="connsiteY86" fmla="*/ 307111 h 6857999"/>
              <a:gd name="connsiteX87" fmla="*/ 11689982 w 12191998"/>
              <a:gd name="connsiteY87" fmla="*/ 305523 h 6857999"/>
              <a:gd name="connsiteX88" fmla="*/ 11896423 w 12191998"/>
              <a:gd name="connsiteY88" fmla="*/ 303750 h 6857999"/>
              <a:gd name="connsiteX89" fmla="*/ 11869586 w 12191998"/>
              <a:gd name="connsiteY89" fmla="*/ 307270 h 6857999"/>
              <a:gd name="connsiteX90" fmla="*/ 11846798 w 12191998"/>
              <a:gd name="connsiteY90" fmla="*/ 317592 h 6857999"/>
              <a:gd name="connsiteX91" fmla="*/ 11830918 w 12191998"/>
              <a:gd name="connsiteY91" fmla="*/ 334161 h 6857999"/>
              <a:gd name="connsiteX92" fmla="*/ 11825069 w 12191998"/>
              <a:gd name="connsiteY92" fmla="*/ 355969 h 6857999"/>
              <a:gd name="connsiteX93" fmla="*/ 11830521 w 12191998"/>
              <a:gd name="connsiteY93" fmla="*/ 380345 h 6857999"/>
              <a:gd name="connsiteX94" fmla="*/ 11844760 w 12191998"/>
              <a:gd name="connsiteY94" fmla="*/ 397099 h 6857999"/>
              <a:gd name="connsiteX95" fmla="*/ 11864504 w 12191998"/>
              <a:gd name="connsiteY95" fmla="*/ 408585 h 6857999"/>
              <a:gd name="connsiteX96" fmla="*/ 11886763 w 12191998"/>
              <a:gd name="connsiteY96" fmla="*/ 417161 h 6857999"/>
              <a:gd name="connsiteX97" fmla="*/ 11903172 w 12191998"/>
              <a:gd name="connsiteY97" fmla="*/ 423407 h 6857999"/>
              <a:gd name="connsiteX98" fmla="*/ 11917015 w 12191998"/>
              <a:gd name="connsiteY98" fmla="*/ 430606 h 6857999"/>
              <a:gd name="connsiteX99" fmla="*/ 11926781 w 12191998"/>
              <a:gd name="connsiteY99" fmla="*/ 439975 h 6857999"/>
              <a:gd name="connsiteX100" fmla="*/ 11930486 w 12191998"/>
              <a:gd name="connsiteY100" fmla="*/ 452256 h 6857999"/>
              <a:gd name="connsiteX101" fmla="*/ 11926993 w 12191998"/>
              <a:gd name="connsiteY101" fmla="*/ 465886 h 6857999"/>
              <a:gd name="connsiteX102" fmla="*/ 11917226 w 12191998"/>
              <a:gd name="connsiteY102" fmla="*/ 475811 h 6857999"/>
              <a:gd name="connsiteX103" fmla="*/ 11902961 w 12191998"/>
              <a:gd name="connsiteY103" fmla="*/ 482057 h 6857999"/>
              <a:gd name="connsiteX104" fmla="*/ 11885996 w 12191998"/>
              <a:gd name="connsiteY104" fmla="*/ 484413 h 6857999"/>
              <a:gd name="connsiteX105" fmla="*/ 11853362 w 12191998"/>
              <a:gd name="connsiteY105" fmla="*/ 482084 h 6857999"/>
              <a:gd name="connsiteX106" fmla="*/ 11825069 w 12191998"/>
              <a:gd name="connsiteY106" fmla="*/ 468850 h 6857999"/>
              <a:gd name="connsiteX107" fmla="*/ 11828563 w 12191998"/>
              <a:gd name="connsiteY107" fmla="*/ 495317 h 6857999"/>
              <a:gd name="connsiteX108" fmla="*/ 11859926 w 12191998"/>
              <a:gd name="connsiteY108" fmla="*/ 502013 h 6857999"/>
              <a:gd name="connsiteX109" fmla="*/ 11890151 w 12191998"/>
              <a:gd name="connsiteY109" fmla="*/ 504369 h 6857999"/>
              <a:gd name="connsiteX110" fmla="*/ 11916935 w 12191998"/>
              <a:gd name="connsiteY110" fmla="*/ 501034 h 6857999"/>
              <a:gd name="connsiteX111" fmla="*/ 11941496 w 12191998"/>
              <a:gd name="connsiteY111" fmla="*/ 490686 h 6857999"/>
              <a:gd name="connsiteX112" fmla="*/ 11959229 w 12191998"/>
              <a:gd name="connsiteY112" fmla="*/ 472529 h 6857999"/>
              <a:gd name="connsiteX113" fmla="*/ 11966084 w 12191998"/>
              <a:gd name="connsiteY113" fmla="*/ 446063 h 6857999"/>
              <a:gd name="connsiteX114" fmla="*/ 11960605 w 12191998"/>
              <a:gd name="connsiteY114" fmla="*/ 422825 h 6857999"/>
              <a:gd name="connsiteX115" fmla="*/ 11946419 w 12191998"/>
              <a:gd name="connsiteY115" fmla="*/ 406415 h 6857999"/>
              <a:gd name="connsiteX116" fmla="*/ 11926754 w 12191998"/>
              <a:gd name="connsiteY116" fmla="*/ 394717 h 6857999"/>
              <a:gd name="connsiteX117" fmla="*/ 11904972 w 12191998"/>
              <a:gd name="connsiteY117" fmla="*/ 385533 h 6857999"/>
              <a:gd name="connsiteX118" fmla="*/ 11888430 w 12191998"/>
              <a:gd name="connsiteY118" fmla="*/ 378704 h 6857999"/>
              <a:gd name="connsiteX119" fmla="*/ 11874244 w 12191998"/>
              <a:gd name="connsiteY119" fmla="*/ 371082 h 6857999"/>
              <a:gd name="connsiteX120" fmla="*/ 11864319 w 12191998"/>
              <a:gd name="connsiteY120" fmla="*/ 361713 h 6857999"/>
              <a:gd name="connsiteX121" fmla="*/ 11860614 w 12191998"/>
              <a:gd name="connsiteY121" fmla="*/ 349617 h 6857999"/>
              <a:gd name="connsiteX122" fmla="*/ 11864134 w 12191998"/>
              <a:gd name="connsiteY122" fmla="*/ 338104 h 6857999"/>
              <a:gd name="connsiteX123" fmla="*/ 11873080 w 12191998"/>
              <a:gd name="connsiteY123" fmla="*/ 329900 h 6857999"/>
              <a:gd name="connsiteX124" fmla="*/ 11885731 w 12191998"/>
              <a:gd name="connsiteY124" fmla="*/ 324818 h 6857999"/>
              <a:gd name="connsiteX125" fmla="*/ 11900314 w 12191998"/>
              <a:gd name="connsiteY125" fmla="*/ 323045 h 6857999"/>
              <a:gd name="connsiteX126" fmla="*/ 11922493 w 12191998"/>
              <a:gd name="connsiteY126" fmla="*/ 326379 h 6857999"/>
              <a:gd name="connsiteX127" fmla="*/ 11938850 w 12191998"/>
              <a:gd name="connsiteY127" fmla="*/ 331673 h 6857999"/>
              <a:gd name="connsiteX128" fmla="*/ 11951104 w 12191998"/>
              <a:gd name="connsiteY128" fmla="*/ 338316 h 6857999"/>
              <a:gd name="connsiteX129" fmla="*/ 11961029 w 12191998"/>
              <a:gd name="connsiteY129" fmla="*/ 345330 h 6857999"/>
              <a:gd name="connsiteX130" fmla="*/ 11961241 w 12191998"/>
              <a:gd name="connsiteY130" fmla="*/ 333843 h 6857999"/>
              <a:gd name="connsiteX131" fmla="*/ 11960261 w 12191998"/>
              <a:gd name="connsiteY131" fmla="*/ 320398 h 6857999"/>
              <a:gd name="connsiteX132" fmla="*/ 11945810 w 12191998"/>
              <a:gd name="connsiteY132" fmla="*/ 312458 h 6857999"/>
              <a:gd name="connsiteX133" fmla="*/ 11931783 w 12191998"/>
              <a:gd name="connsiteY133" fmla="*/ 307164 h 6857999"/>
              <a:gd name="connsiteX134" fmla="*/ 11915903 w 12191998"/>
              <a:gd name="connsiteY134" fmla="*/ 304518 h 6857999"/>
              <a:gd name="connsiteX135" fmla="*/ 11896423 w 12191998"/>
              <a:gd name="connsiteY135" fmla="*/ 303750 h 6857999"/>
              <a:gd name="connsiteX136" fmla="*/ 10291530 w 12191998"/>
              <a:gd name="connsiteY136" fmla="*/ 303512 h 6857999"/>
              <a:gd name="connsiteX137" fmla="*/ 10248019 w 12191998"/>
              <a:gd name="connsiteY137" fmla="*/ 311161 h 6857999"/>
              <a:gd name="connsiteX138" fmla="*/ 10216629 w 12191998"/>
              <a:gd name="connsiteY138" fmla="*/ 333446 h 6857999"/>
              <a:gd name="connsiteX139" fmla="*/ 10186722 w 12191998"/>
              <a:gd name="connsiteY139" fmla="*/ 312273 h 6857999"/>
              <a:gd name="connsiteX140" fmla="*/ 10141437 w 12191998"/>
              <a:gd name="connsiteY140" fmla="*/ 304995 h 6857999"/>
              <a:gd name="connsiteX141" fmla="*/ 10068415 w 12191998"/>
              <a:gd name="connsiteY141" fmla="*/ 332652 h 6857999"/>
              <a:gd name="connsiteX142" fmla="*/ 10043034 w 12191998"/>
              <a:gd name="connsiteY142" fmla="*/ 408162 h 6857999"/>
              <a:gd name="connsiteX143" fmla="*/ 10043034 w 12191998"/>
              <a:gd name="connsiteY143" fmla="*/ 500373 h 6857999"/>
              <a:gd name="connsiteX144" fmla="*/ 10088027 w 12191998"/>
              <a:gd name="connsiteY144" fmla="*/ 500373 h 6857999"/>
              <a:gd name="connsiteX145" fmla="*/ 10088027 w 12191998"/>
              <a:gd name="connsiteY145" fmla="*/ 395961 h 6857999"/>
              <a:gd name="connsiteX146" fmla="*/ 10091997 w 12191998"/>
              <a:gd name="connsiteY146" fmla="*/ 363036 h 6857999"/>
              <a:gd name="connsiteX147" fmla="*/ 10103272 w 12191998"/>
              <a:gd name="connsiteY147" fmla="*/ 341863 h 6857999"/>
              <a:gd name="connsiteX148" fmla="*/ 10120899 w 12191998"/>
              <a:gd name="connsiteY148" fmla="*/ 330879 h 6857999"/>
              <a:gd name="connsiteX149" fmla="*/ 10143475 w 12191998"/>
              <a:gd name="connsiteY149" fmla="*/ 328232 h 6857999"/>
              <a:gd name="connsiteX150" fmla="*/ 10165045 w 12191998"/>
              <a:gd name="connsiteY150" fmla="*/ 331170 h 6857999"/>
              <a:gd name="connsiteX151" fmla="*/ 10180687 w 12191998"/>
              <a:gd name="connsiteY151" fmla="*/ 342366 h 6857999"/>
              <a:gd name="connsiteX152" fmla="*/ 10190374 w 12191998"/>
              <a:gd name="connsiteY152" fmla="*/ 363142 h 6857999"/>
              <a:gd name="connsiteX153" fmla="*/ 10193762 w 12191998"/>
              <a:gd name="connsiteY153" fmla="*/ 395273 h 6857999"/>
              <a:gd name="connsiteX154" fmla="*/ 10193762 w 12191998"/>
              <a:gd name="connsiteY154" fmla="*/ 500267 h 6857999"/>
              <a:gd name="connsiteX155" fmla="*/ 10238755 w 12191998"/>
              <a:gd name="connsiteY155" fmla="*/ 500267 h 6857999"/>
              <a:gd name="connsiteX156" fmla="*/ 10238755 w 12191998"/>
              <a:gd name="connsiteY156" fmla="*/ 412371 h 6857999"/>
              <a:gd name="connsiteX157" fmla="*/ 10238385 w 12191998"/>
              <a:gd name="connsiteY157" fmla="*/ 399137 h 6857999"/>
              <a:gd name="connsiteX158" fmla="*/ 10237988 w 12191998"/>
              <a:gd name="connsiteY158" fmla="*/ 394452 h 6857999"/>
              <a:gd name="connsiteX159" fmla="*/ 10241958 w 12191998"/>
              <a:gd name="connsiteY159" fmla="*/ 361528 h 6857999"/>
              <a:gd name="connsiteX160" fmla="*/ 10253233 w 12191998"/>
              <a:gd name="connsiteY160" fmla="*/ 340354 h 6857999"/>
              <a:gd name="connsiteX161" fmla="*/ 10270860 w 12191998"/>
              <a:gd name="connsiteY161" fmla="*/ 329397 h 6857999"/>
              <a:gd name="connsiteX162" fmla="*/ 10293436 w 12191998"/>
              <a:gd name="connsiteY162" fmla="*/ 326750 h 6857999"/>
              <a:gd name="connsiteX163" fmla="*/ 10315218 w 12191998"/>
              <a:gd name="connsiteY163" fmla="*/ 329688 h 6857999"/>
              <a:gd name="connsiteX164" fmla="*/ 10331098 w 12191998"/>
              <a:gd name="connsiteY164" fmla="*/ 340857 h 6857999"/>
              <a:gd name="connsiteX165" fmla="*/ 10340600 w 12191998"/>
              <a:gd name="connsiteY165" fmla="*/ 361819 h 6857999"/>
              <a:gd name="connsiteX166" fmla="*/ 10343882 w 12191998"/>
              <a:gd name="connsiteY166" fmla="*/ 394611 h 6857999"/>
              <a:gd name="connsiteX167" fmla="*/ 10343882 w 12191998"/>
              <a:gd name="connsiteY167" fmla="*/ 500479 h 6857999"/>
              <a:gd name="connsiteX168" fmla="*/ 10388875 w 12191998"/>
              <a:gd name="connsiteY168" fmla="*/ 500479 h 6857999"/>
              <a:gd name="connsiteX169" fmla="*/ 10388875 w 12191998"/>
              <a:gd name="connsiteY169" fmla="*/ 406627 h 6857999"/>
              <a:gd name="connsiteX170" fmla="*/ 10383582 w 12191998"/>
              <a:gd name="connsiteY170" fmla="*/ 363698 h 6857999"/>
              <a:gd name="connsiteX171" fmla="*/ 10366643 w 12191998"/>
              <a:gd name="connsiteY171" fmla="*/ 331355 h 6857999"/>
              <a:gd name="connsiteX172" fmla="*/ 10336391 w 12191998"/>
              <a:gd name="connsiteY172" fmla="*/ 310791 h 6857999"/>
              <a:gd name="connsiteX173" fmla="*/ 10291530 w 12191998"/>
              <a:gd name="connsiteY173" fmla="*/ 303512 h 6857999"/>
              <a:gd name="connsiteX174" fmla="*/ 11045728 w 12191998"/>
              <a:gd name="connsiteY174" fmla="*/ 303487 h 6857999"/>
              <a:gd name="connsiteX175" fmla="*/ 10998405 w 12191998"/>
              <a:gd name="connsiteY175" fmla="*/ 311956 h 6857999"/>
              <a:gd name="connsiteX176" fmla="*/ 10947854 w 12191998"/>
              <a:gd name="connsiteY176" fmla="*/ 366240 h 6857999"/>
              <a:gd name="connsiteX177" fmla="*/ 10941449 w 12191998"/>
              <a:gd name="connsiteY177" fmla="*/ 404061 h 6857999"/>
              <a:gd name="connsiteX178" fmla="*/ 10948251 w 12191998"/>
              <a:gd name="connsiteY178" fmla="*/ 442252 h 6857999"/>
              <a:gd name="connsiteX179" fmla="*/ 10966777 w 12191998"/>
              <a:gd name="connsiteY179" fmla="*/ 474251 h 6857999"/>
              <a:gd name="connsiteX180" fmla="*/ 10998537 w 12191998"/>
              <a:gd name="connsiteY180" fmla="*/ 496165 h 6857999"/>
              <a:gd name="connsiteX181" fmla="*/ 11045675 w 12191998"/>
              <a:gd name="connsiteY181" fmla="*/ 504105 h 6857999"/>
              <a:gd name="connsiteX182" fmla="*/ 11090668 w 12191998"/>
              <a:gd name="connsiteY182" fmla="*/ 496165 h 6857999"/>
              <a:gd name="connsiteX183" fmla="*/ 11139208 w 12191998"/>
              <a:gd name="connsiteY183" fmla="*/ 442861 h 6857999"/>
              <a:gd name="connsiteX184" fmla="*/ 11145825 w 12191998"/>
              <a:gd name="connsiteY184" fmla="*/ 404061 h 6857999"/>
              <a:gd name="connsiteX185" fmla="*/ 11138997 w 12191998"/>
              <a:gd name="connsiteY185" fmla="*/ 366240 h 6857999"/>
              <a:gd name="connsiteX186" fmla="*/ 11120946 w 12191998"/>
              <a:gd name="connsiteY186" fmla="*/ 334268 h 6857999"/>
              <a:gd name="connsiteX187" fmla="*/ 11090483 w 12191998"/>
              <a:gd name="connsiteY187" fmla="*/ 311956 h 6857999"/>
              <a:gd name="connsiteX188" fmla="*/ 11090457 w 12191998"/>
              <a:gd name="connsiteY188" fmla="*/ 311956 h 6857999"/>
              <a:gd name="connsiteX189" fmla="*/ 11045728 w 12191998"/>
              <a:gd name="connsiteY189" fmla="*/ 303487 h 6857999"/>
              <a:gd name="connsiteX190" fmla="*/ 11277762 w 12191998"/>
              <a:gd name="connsiteY190" fmla="*/ 303487 h 6857999"/>
              <a:gd name="connsiteX191" fmla="*/ 11230492 w 12191998"/>
              <a:gd name="connsiteY191" fmla="*/ 310527 h 6857999"/>
              <a:gd name="connsiteX192" fmla="*/ 11198732 w 12191998"/>
              <a:gd name="connsiteY192" fmla="*/ 330667 h 6857999"/>
              <a:gd name="connsiteX193" fmla="*/ 11180417 w 12191998"/>
              <a:gd name="connsiteY193" fmla="*/ 362269 h 6857999"/>
              <a:gd name="connsiteX194" fmla="*/ 11173589 w 12191998"/>
              <a:gd name="connsiteY194" fmla="*/ 404113 h 6857999"/>
              <a:gd name="connsiteX195" fmla="*/ 11173589 w 12191998"/>
              <a:gd name="connsiteY195" fmla="*/ 585622 h 6857999"/>
              <a:gd name="connsiteX196" fmla="*/ 11219614 w 12191998"/>
              <a:gd name="connsiteY196" fmla="*/ 585622 h 6857999"/>
              <a:gd name="connsiteX197" fmla="*/ 11220091 w 12191998"/>
              <a:gd name="connsiteY197" fmla="*/ 493226 h 6857999"/>
              <a:gd name="connsiteX198" fmla="*/ 11245684 w 12191998"/>
              <a:gd name="connsiteY198" fmla="*/ 501669 h 6857999"/>
              <a:gd name="connsiteX199" fmla="*/ 11277709 w 12191998"/>
              <a:gd name="connsiteY199" fmla="*/ 504502 h 6857999"/>
              <a:gd name="connsiteX200" fmla="*/ 11322702 w 12191998"/>
              <a:gd name="connsiteY200" fmla="*/ 497673 h 6857999"/>
              <a:gd name="connsiteX201" fmla="*/ 11353324 w 12191998"/>
              <a:gd name="connsiteY201" fmla="*/ 477717 h 6857999"/>
              <a:gd name="connsiteX202" fmla="*/ 11371454 w 12191998"/>
              <a:gd name="connsiteY202" fmla="*/ 446142 h 6857999"/>
              <a:gd name="connsiteX203" fmla="*/ 11378256 w 12191998"/>
              <a:gd name="connsiteY203" fmla="*/ 404140 h 6857999"/>
              <a:gd name="connsiteX204" fmla="*/ 11371401 w 12191998"/>
              <a:gd name="connsiteY204" fmla="*/ 362269 h 6857999"/>
              <a:gd name="connsiteX205" fmla="*/ 11353298 w 12191998"/>
              <a:gd name="connsiteY205" fmla="*/ 330667 h 6857999"/>
              <a:gd name="connsiteX206" fmla="*/ 11322755 w 12191998"/>
              <a:gd name="connsiteY206" fmla="*/ 310527 h 6857999"/>
              <a:gd name="connsiteX207" fmla="*/ 11277762 w 12191998"/>
              <a:gd name="connsiteY207" fmla="*/ 303487 h 6857999"/>
              <a:gd name="connsiteX208" fmla="*/ 10522162 w 12191998"/>
              <a:gd name="connsiteY208" fmla="*/ 303486 h 6857999"/>
              <a:gd name="connsiteX209" fmla="*/ 10477168 w 12191998"/>
              <a:gd name="connsiteY209" fmla="*/ 310526 h 6857999"/>
              <a:gd name="connsiteX210" fmla="*/ 10446678 w 12191998"/>
              <a:gd name="connsiteY210" fmla="*/ 330641 h 6857999"/>
              <a:gd name="connsiteX211" fmla="*/ 10428628 w 12191998"/>
              <a:gd name="connsiteY211" fmla="*/ 362216 h 6857999"/>
              <a:gd name="connsiteX212" fmla="*/ 10421800 w 12191998"/>
              <a:gd name="connsiteY212" fmla="*/ 404060 h 6857999"/>
              <a:gd name="connsiteX213" fmla="*/ 10428628 w 12191998"/>
              <a:gd name="connsiteY213" fmla="*/ 445878 h 6857999"/>
              <a:gd name="connsiteX214" fmla="*/ 10446705 w 12191998"/>
              <a:gd name="connsiteY214" fmla="*/ 477453 h 6857999"/>
              <a:gd name="connsiteX215" fmla="*/ 10477194 w 12191998"/>
              <a:gd name="connsiteY215" fmla="*/ 497356 h 6857999"/>
              <a:gd name="connsiteX216" fmla="*/ 10522188 w 12191998"/>
              <a:gd name="connsiteY216" fmla="*/ 504184 h 6857999"/>
              <a:gd name="connsiteX217" fmla="*/ 10538862 w 12191998"/>
              <a:gd name="connsiteY217" fmla="*/ 502226 h 6857999"/>
              <a:gd name="connsiteX218" fmla="*/ 10553498 w 12191998"/>
              <a:gd name="connsiteY218" fmla="*/ 495635 h 6857999"/>
              <a:gd name="connsiteX219" fmla="*/ 10566943 w 12191998"/>
              <a:gd name="connsiteY219" fmla="*/ 482958 h 6857999"/>
              <a:gd name="connsiteX220" fmla="*/ 10580415 w 12191998"/>
              <a:gd name="connsiteY220" fmla="*/ 462446 h 6857999"/>
              <a:gd name="connsiteX221" fmla="*/ 10579647 w 12191998"/>
              <a:gd name="connsiteY221" fmla="*/ 502649 h 6857999"/>
              <a:gd name="connsiteX222" fmla="*/ 10579647 w 12191998"/>
              <a:gd name="connsiteY222" fmla="*/ 503867 h 6857999"/>
              <a:gd name="connsiteX223" fmla="*/ 10626361 w 12191998"/>
              <a:gd name="connsiteY223" fmla="*/ 503867 h 6857999"/>
              <a:gd name="connsiteX224" fmla="*/ 10626361 w 12191998"/>
              <a:gd name="connsiteY224" fmla="*/ 503787 h 6857999"/>
              <a:gd name="connsiteX225" fmla="*/ 10626361 w 12191998"/>
              <a:gd name="connsiteY225" fmla="*/ 403796 h 6857999"/>
              <a:gd name="connsiteX226" fmla="*/ 10619586 w 12191998"/>
              <a:gd name="connsiteY226" fmla="*/ 362110 h 6857999"/>
              <a:gd name="connsiteX227" fmla="*/ 10569299 w 12191998"/>
              <a:gd name="connsiteY227" fmla="*/ 310526 h 6857999"/>
              <a:gd name="connsiteX228" fmla="*/ 10522162 w 12191998"/>
              <a:gd name="connsiteY228" fmla="*/ 303486 h 6857999"/>
              <a:gd name="connsiteX229" fmla="*/ 9944604 w 12191998"/>
              <a:gd name="connsiteY229" fmla="*/ 303381 h 6857999"/>
              <a:gd name="connsiteX230" fmla="*/ 9917634 w 12191998"/>
              <a:gd name="connsiteY230" fmla="*/ 306901 h 6857999"/>
              <a:gd name="connsiteX231" fmla="*/ 9894793 w 12191998"/>
              <a:gd name="connsiteY231" fmla="*/ 317249 h 6857999"/>
              <a:gd name="connsiteX232" fmla="*/ 9878913 w 12191998"/>
              <a:gd name="connsiteY232" fmla="*/ 333844 h 6857999"/>
              <a:gd name="connsiteX233" fmla="*/ 9873064 w 12191998"/>
              <a:gd name="connsiteY233" fmla="*/ 355679 h 6857999"/>
              <a:gd name="connsiteX234" fmla="*/ 9878543 w 12191998"/>
              <a:gd name="connsiteY234" fmla="*/ 380108 h 6857999"/>
              <a:gd name="connsiteX235" fmla="*/ 9892808 w 12191998"/>
              <a:gd name="connsiteY235" fmla="*/ 396888 h 6857999"/>
              <a:gd name="connsiteX236" fmla="*/ 9912579 w 12191998"/>
              <a:gd name="connsiteY236" fmla="*/ 408401 h 6857999"/>
              <a:gd name="connsiteX237" fmla="*/ 9934890 w 12191998"/>
              <a:gd name="connsiteY237" fmla="*/ 417003 h 6857999"/>
              <a:gd name="connsiteX238" fmla="*/ 9951326 w 12191998"/>
              <a:gd name="connsiteY238" fmla="*/ 423249 h 6857999"/>
              <a:gd name="connsiteX239" fmla="*/ 9965195 w 12191998"/>
              <a:gd name="connsiteY239" fmla="*/ 430475 h 6857999"/>
              <a:gd name="connsiteX240" fmla="*/ 9974988 w 12191998"/>
              <a:gd name="connsiteY240" fmla="*/ 439844 h 6857999"/>
              <a:gd name="connsiteX241" fmla="*/ 9978719 w 12191998"/>
              <a:gd name="connsiteY241" fmla="*/ 452151 h 6857999"/>
              <a:gd name="connsiteX242" fmla="*/ 9975199 w 12191998"/>
              <a:gd name="connsiteY242" fmla="*/ 465808 h 6857999"/>
              <a:gd name="connsiteX243" fmla="*/ 9965407 w 12191998"/>
              <a:gd name="connsiteY243" fmla="*/ 475786 h 6857999"/>
              <a:gd name="connsiteX244" fmla="*/ 9951114 w 12191998"/>
              <a:gd name="connsiteY244" fmla="*/ 482032 h 6857999"/>
              <a:gd name="connsiteX245" fmla="*/ 9934017 w 12191998"/>
              <a:gd name="connsiteY245" fmla="*/ 484202 h 6857999"/>
              <a:gd name="connsiteX246" fmla="*/ 9901357 w 12191998"/>
              <a:gd name="connsiteY246" fmla="*/ 481873 h 6857999"/>
              <a:gd name="connsiteX247" fmla="*/ 9872985 w 12191998"/>
              <a:gd name="connsiteY247" fmla="*/ 468640 h 6857999"/>
              <a:gd name="connsiteX248" fmla="*/ 9876505 w 12191998"/>
              <a:gd name="connsiteY248" fmla="*/ 495292 h 6857999"/>
              <a:gd name="connsiteX249" fmla="*/ 9907921 w 12191998"/>
              <a:gd name="connsiteY249" fmla="*/ 501988 h 6857999"/>
              <a:gd name="connsiteX250" fmla="*/ 9938199 w 12191998"/>
              <a:gd name="connsiteY250" fmla="*/ 504370 h 6857999"/>
              <a:gd name="connsiteX251" fmla="*/ 9965142 w 12191998"/>
              <a:gd name="connsiteY251" fmla="*/ 500929 h 6857999"/>
              <a:gd name="connsiteX252" fmla="*/ 9989730 w 12191998"/>
              <a:gd name="connsiteY252" fmla="*/ 490554 h 6857999"/>
              <a:gd name="connsiteX253" fmla="*/ 10007515 w 12191998"/>
              <a:gd name="connsiteY253" fmla="*/ 472372 h 6857999"/>
              <a:gd name="connsiteX254" fmla="*/ 10014344 w 12191998"/>
              <a:gd name="connsiteY254" fmla="*/ 445905 h 6857999"/>
              <a:gd name="connsiteX255" fmla="*/ 10008891 w 12191998"/>
              <a:gd name="connsiteY255" fmla="*/ 422614 h 6857999"/>
              <a:gd name="connsiteX256" fmla="*/ 9994652 w 12191998"/>
              <a:gd name="connsiteY256" fmla="*/ 406178 h 6857999"/>
              <a:gd name="connsiteX257" fmla="*/ 9974988 w 12191998"/>
              <a:gd name="connsiteY257" fmla="*/ 394453 h 6857999"/>
              <a:gd name="connsiteX258" fmla="*/ 9953152 w 12191998"/>
              <a:gd name="connsiteY258" fmla="*/ 385269 h 6857999"/>
              <a:gd name="connsiteX259" fmla="*/ 9936637 w 12191998"/>
              <a:gd name="connsiteY259" fmla="*/ 378467 h 6857999"/>
              <a:gd name="connsiteX260" fmla="*/ 9922424 w 12191998"/>
              <a:gd name="connsiteY260" fmla="*/ 370845 h 6857999"/>
              <a:gd name="connsiteX261" fmla="*/ 9912473 w 12191998"/>
              <a:gd name="connsiteY261" fmla="*/ 361449 h 6857999"/>
              <a:gd name="connsiteX262" fmla="*/ 9908768 w 12191998"/>
              <a:gd name="connsiteY262" fmla="*/ 349327 h 6857999"/>
              <a:gd name="connsiteX263" fmla="*/ 9912208 w 12191998"/>
              <a:gd name="connsiteY263" fmla="*/ 337920 h 6857999"/>
              <a:gd name="connsiteX264" fmla="*/ 9921181 w 12191998"/>
              <a:gd name="connsiteY264" fmla="*/ 329689 h 6857999"/>
              <a:gd name="connsiteX265" fmla="*/ 9933964 w 12191998"/>
              <a:gd name="connsiteY265" fmla="*/ 324475 h 6857999"/>
              <a:gd name="connsiteX266" fmla="*/ 9948600 w 12191998"/>
              <a:gd name="connsiteY266" fmla="*/ 322728 h 6857999"/>
              <a:gd name="connsiteX267" fmla="*/ 9970832 w 12191998"/>
              <a:gd name="connsiteY267" fmla="*/ 326036 h 6857999"/>
              <a:gd name="connsiteX268" fmla="*/ 9987215 w 12191998"/>
              <a:gd name="connsiteY268" fmla="*/ 331330 h 6857999"/>
              <a:gd name="connsiteX269" fmla="*/ 9999496 w 12191998"/>
              <a:gd name="connsiteY269" fmla="*/ 337973 h 6857999"/>
              <a:gd name="connsiteX270" fmla="*/ 10009447 w 12191998"/>
              <a:gd name="connsiteY270" fmla="*/ 345013 h 6857999"/>
              <a:gd name="connsiteX271" fmla="*/ 10009633 w 12191998"/>
              <a:gd name="connsiteY271" fmla="*/ 333474 h 6857999"/>
              <a:gd name="connsiteX272" fmla="*/ 10008653 w 12191998"/>
              <a:gd name="connsiteY272" fmla="*/ 320028 h 6857999"/>
              <a:gd name="connsiteX273" fmla="*/ 9994202 w 12191998"/>
              <a:gd name="connsiteY273" fmla="*/ 312088 h 6857999"/>
              <a:gd name="connsiteX274" fmla="*/ 9980149 w 12191998"/>
              <a:gd name="connsiteY274" fmla="*/ 306795 h 6857999"/>
              <a:gd name="connsiteX275" fmla="*/ 9964110 w 12191998"/>
              <a:gd name="connsiteY275" fmla="*/ 304148 h 6857999"/>
              <a:gd name="connsiteX276" fmla="*/ 9944604 w 12191998"/>
              <a:gd name="connsiteY276" fmla="*/ 303381 h 6857999"/>
              <a:gd name="connsiteX277" fmla="*/ 11536104 w 12191998"/>
              <a:gd name="connsiteY277" fmla="*/ 303221 h 6857999"/>
              <a:gd name="connsiteX278" fmla="*/ 11536104 w 12191998"/>
              <a:gd name="connsiteY278" fmla="*/ 500584 h 6857999"/>
              <a:gd name="connsiteX279" fmla="*/ 11580833 w 12191998"/>
              <a:gd name="connsiteY279" fmla="*/ 500584 h 6857999"/>
              <a:gd name="connsiteX280" fmla="*/ 11580833 w 12191998"/>
              <a:gd name="connsiteY280" fmla="*/ 303221 h 6857999"/>
              <a:gd name="connsiteX281" fmla="*/ 11557648 w 12191998"/>
              <a:gd name="connsiteY281" fmla="*/ 207040 h 6857999"/>
              <a:gd name="connsiteX282" fmla="*/ 11537057 w 12191998"/>
              <a:gd name="connsiteY282" fmla="*/ 215695 h 6857999"/>
              <a:gd name="connsiteX283" fmla="*/ 11537030 w 12191998"/>
              <a:gd name="connsiteY283" fmla="*/ 215642 h 6857999"/>
              <a:gd name="connsiteX284" fmla="*/ 11537030 w 12191998"/>
              <a:gd name="connsiteY284" fmla="*/ 257248 h 6857999"/>
              <a:gd name="connsiteX285" fmla="*/ 11557542 w 12191998"/>
              <a:gd name="connsiteY285" fmla="*/ 265876 h 6857999"/>
              <a:gd name="connsiteX286" fmla="*/ 11567864 w 12191998"/>
              <a:gd name="connsiteY286" fmla="*/ 263520 h 6857999"/>
              <a:gd name="connsiteX287" fmla="*/ 11577286 w 12191998"/>
              <a:gd name="connsiteY287" fmla="*/ 257089 h 6857999"/>
              <a:gd name="connsiteX288" fmla="*/ 11584115 w 12191998"/>
              <a:gd name="connsiteY288" fmla="*/ 247667 h 6857999"/>
              <a:gd name="connsiteX289" fmla="*/ 11586761 w 12191998"/>
              <a:gd name="connsiteY289" fmla="*/ 236498 h 6857999"/>
              <a:gd name="connsiteX290" fmla="*/ 11578318 w 12191998"/>
              <a:gd name="connsiteY290" fmla="*/ 215695 h 6857999"/>
              <a:gd name="connsiteX291" fmla="*/ 11557648 w 12191998"/>
              <a:gd name="connsiteY291" fmla="*/ 207040 h 6857999"/>
              <a:gd name="connsiteX292" fmla="*/ 10843600 w 12191998"/>
              <a:gd name="connsiteY292" fmla="*/ 206645 h 6857999"/>
              <a:gd name="connsiteX293" fmla="*/ 10843600 w 12191998"/>
              <a:gd name="connsiteY293" fmla="*/ 303434 h 6857999"/>
              <a:gd name="connsiteX294" fmla="*/ 10797892 w 12191998"/>
              <a:gd name="connsiteY294" fmla="*/ 303434 h 6857999"/>
              <a:gd name="connsiteX295" fmla="*/ 10787808 w 12191998"/>
              <a:gd name="connsiteY295" fmla="*/ 303434 h 6857999"/>
              <a:gd name="connsiteX296" fmla="*/ 10779207 w 12191998"/>
              <a:gd name="connsiteY296" fmla="*/ 303434 h 6857999"/>
              <a:gd name="connsiteX297" fmla="*/ 10691602 w 12191998"/>
              <a:gd name="connsiteY297" fmla="*/ 332547 h 6857999"/>
              <a:gd name="connsiteX298" fmla="*/ 10662224 w 12191998"/>
              <a:gd name="connsiteY298" fmla="*/ 407634 h 6857999"/>
              <a:gd name="connsiteX299" fmla="*/ 10662224 w 12191998"/>
              <a:gd name="connsiteY299" fmla="*/ 500824 h 6857999"/>
              <a:gd name="connsiteX300" fmla="*/ 10706899 w 12191998"/>
              <a:gd name="connsiteY300" fmla="*/ 500824 h 6857999"/>
              <a:gd name="connsiteX301" fmla="*/ 10706899 w 12191998"/>
              <a:gd name="connsiteY301" fmla="*/ 391807 h 6857999"/>
              <a:gd name="connsiteX302" fmla="*/ 10712960 w 12191998"/>
              <a:gd name="connsiteY302" fmla="*/ 359226 h 6857999"/>
              <a:gd name="connsiteX303" fmla="*/ 10731646 w 12191998"/>
              <a:gd name="connsiteY303" fmla="*/ 337523 h 6857999"/>
              <a:gd name="connsiteX304" fmla="*/ 10753799 w 12191998"/>
              <a:gd name="connsiteY304" fmla="*/ 327995 h 6857999"/>
              <a:gd name="connsiteX305" fmla="*/ 10778016 w 12191998"/>
              <a:gd name="connsiteY305" fmla="*/ 325057 h 6857999"/>
              <a:gd name="connsiteX306" fmla="*/ 10787782 w 12191998"/>
              <a:gd name="connsiteY306" fmla="*/ 325322 h 6857999"/>
              <a:gd name="connsiteX307" fmla="*/ 10801571 w 12191998"/>
              <a:gd name="connsiteY307" fmla="*/ 326487 h 6857999"/>
              <a:gd name="connsiteX308" fmla="*/ 10814302 w 12191998"/>
              <a:gd name="connsiteY308" fmla="*/ 326831 h 6857999"/>
              <a:gd name="connsiteX309" fmla="*/ 10843600 w 12191998"/>
              <a:gd name="connsiteY309" fmla="*/ 326513 h 6857999"/>
              <a:gd name="connsiteX310" fmla="*/ 10843600 w 12191998"/>
              <a:gd name="connsiteY310" fmla="*/ 500691 h 6857999"/>
              <a:gd name="connsiteX311" fmla="*/ 10886794 w 12191998"/>
              <a:gd name="connsiteY311" fmla="*/ 500691 h 6857999"/>
              <a:gd name="connsiteX312" fmla="*/ 10886794 w 12191998"/>
              <a:gd name="connsiteY312" fmla="*/ 326513 h 6857999"/>
              <a:gd name="connsiteX313" fmla="*/ 10932132 w 12191998"/>
              <a:gd name="connsiteY313" fmla="*/ 326513 h 6857999"/>
              <a:gd name="connsiteX314" fmla="*/ 10932132 w 12191998"/>
              <a:gd name="connsiteY314" fmla="*/ 303434 h 6857999"/>
              <a:gd name="connsiteX315" fmla="*/ 10886794 w 12191998"/>
              <a:gd name="connsiteY315" fmla="*/ 303434 h 6857999"/>
              <a:gd name="connsiteX316" fmla="*/ 10886794 w 12191998"/>
              <a:gd name="connsiteY316" fmla="*/ 206645 h 6857999"/>
              <a:gd name="connsiteX317" fmla="*/ 11422733 w 12191998"/>
              <a:gd name="connsiteY317" fmla="*/ 206374 h 6857999"/>
              <a:gd name="connsiteX318" fmla="*/ 11422733 w 12191998"/>
              <a:gd name="connsiteY318" fmla="*/ 303269 h 6857999"/>
              <a:gd name="connsiteX319" fmla="*/ 11376945 w 12191998"/>
              <a:gd name="connsiteY319" fmla="*/ 303269 h 6857999"/>
              <a:gd name="connsiteX320" fmla="*/ 11376945 w 12191998"/>
              <a:gd name="connsiteY320" fmla="*/ 326375 h 6857999"/>
              <a:gd name="connsiteX321" fmla="*/ 11422733 w 12191998"/>
              <a:gd name="connsiteY321" fmla="*/ 326375 h 6857999"/>
              <a:gd name="connsiteX322" fmla="*/ 11422733 w 12191998"/>
              <a:gd name="connsiteY322" fmla="*/ 500765 h 6857999"/>
              <a:gd name="connsiteX323" fmla="*/ 11465953 w 12191998"/>
              <a:gd name="connsiteY323" fmla="*/ 500765 h 6857999"/>
              <a:gd name="connsiteX324" fmla="*/ 11465953 w 12191998"/>
              <a:gd name="connsiteY324" fmla="*/ 326375 h 6857999"/>
              <a:gd name="connsiteX325" fmla="*/ 11511370 w 12191998"/>
              <a:gd name="connsiteY325" fmla="*/ 326375 h 6857999"/>
              <a:gd name="connsiteX326" fmla="*/ 11511370 w 12191998"/>
              <a:gd name="connsiteY326" fmla="*/ 303269 h 6857999"/>
              <a:gd name="connsiteX327" fmla="*/ 11465953 w 12191998"/>
              <a:gd name="connsiteY327" fmla="*/ 303269 h 6857999"/>
              <a:gd name="connsiteX328" fmla="*/ 11465953 w 12191998"/>
              <a:gd name="connsiteY328" fmla="*/ 206374 h 6857999"/>
              <a:gd name="connsiteX329" fmla="*/ 0 w 12191998"/>
              <a:gd name="connsiteY329" fmla="*/ 0 h 6857999"/>
              <a:gd name="connsiteX330" fmla="*/ 12191998 w 12191998"/>
              <a:gd name="connsiteY330" fmla="*/ 0 h 6857999"/>
              <a:gd name="connsiteX331" fmla="*/ 12191998 w 12191998"/>
              <a:gd name="connsiteY331" fmla="*/ 6857999 h 6857999"/>
              <a:gd name="connsiteX332" fmla="*/ 0 w 12191998"/>
              <a:gd name="connsiteY33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12191998" h="6857999">
                <a:moveTo>
                  <a:pt x="11275644" y="327254"/>
                </a:moveTo>
                <a:cubicBezTo>
                  <a:pt x="11283442" y="326919"/>
                  <a:pt x="11291239" y="327878"/>
                  <a:pt x="11298723" y="330085"/>
                </a:cubicBezTo>
                <a:cubicBezTo>
                  <a:pt x="11305642" y="332154"/>
                  <a:pt x="11311877" y="336051"/>
                  <a:pt x="11316774" y="341361"/>
                </a:cubicBezTo>
                <a:cubicBezTo>
                  <a:pt x="11322250" y="347615"/>
                  <a:pt x="11326199" y="355052"/>
                  <a:pt x="11328313" y="363089"/>
                </a:cubicBezTo>
                <a:cubicBezTo>
                  <a:pt x="11331262" y="374108"/>
                  <a:pt x="11332635" y="385485"/>
                  <a:pt x="11332389" y="396887"/>
                </a:cubicBezTo>
                <a:lnTo>
                  <a:pt x="11332389" y="410969"/>
                </a:lnTo>
                <a:cubicBezTo>
                  <a:pt x="11332654" y="422377"/>
                  <a:pt x="11331291" y="433766"/>
                  <a:pt x="11328340" y="444792"/>
                </a:cubicBezTo>
                <a:cubicBezTo>
                  <a:pt x="11326217" y="452827"/>
                  <a:pt x="11322268" y="460266"/>
                  <a:pt x="11316800" y="466522"/>
                </a:cubicBezTo>
                <a:cubicBezTo>
                  <a:pt x="11311867" y="471839"/>
                  <a:pt x="11305597" y="475732"/>
                  <a:pt x="11298644" y="477796"/>
                </a:cubicBezTo>
                <a:cubicBezTo>
                  <a:pt x="11291159" y="479999"/>
                  <a:pt x="11283359" y="480947"/>
                  <a:pt x="11275565" y="480602"/>
                </a:cubicBezTo>
                <a:cubicBezTo>
                  <a:pt x="11267747" y="480943"/>
                  <a:pt x="11259929" y="479922"/>
                  <a:pt x="11252460" y="477586"/>
                </a:cubicBezTo>
                <a:cubicBezTo>
                  <a:pt x="11245560" y="475389"/>
                  <a:pt x="11239351" y="471440"/>
                  <a:pt x="11234436" y="466124"/>
                </a:cubicBezTo>
                <a:cubicBezTo>
                  <a:pt x="11228983" y="459927"/>
                  <a:pt x="11225035" y="452552"/>
                  <a:pt x="11222896" y="444581"/>
                </a:cubicBezTo>
                <a:lnTo>
                  <a:pt x="11222975" y="444581"/>
                </a:lnTo>
                <a:cubicBezTo>
                  <a:pt x="11220001" y="433631"/>
                  <a:pt x="11218630" y="422310"/>
                  <a:pt x="11218900" y="410969"/>
                </a:cubicBezTo>
                <a:lnTo>
                  <a:pt x="11218900" y="396887"/>
                </a:lnTo>
                <a:cubicBezTo>
                  <a:pt x="11218638" y="385546"/>
                  <a:pt x="11220001" y="374226"/>
                  <a:pt x="11222949" y="363275"/>
                </a:cubicBezTo>
                <a:cubicBezTo>
                  <a:pt x="11225114" y="355313"/>
                  <a:pt x="11229071" y="347956"/>
                  <a:pt x="11234515" y="341757"/>
                </a:cubicBezTo>
                <a:cubicBezTo>
                  <a:pt x="11239433" y="336439"/>
                  <a:pt x="11245642" y="332484"/>
                  <a:pt x="11252539" y="330271"/>
                </a:cubicBezTo>
                <a:cubicBezTo>
                  <a:pt x="11260008" y="327934"/>
                  <a:pt x="11267826" y="326911"/>
                  <a:pt x="11275644" y="327254"/>
                </a:cubicBezTo>
                <a:close/>
                <a:moveTo>
                  <a:pt x="10524094" y="327253"/>
                </a:moveTo>
                <a:cubicBezTo>
                  <a:pt x="10531848" y="326917"/>
                  <a:pt x="10539603" y="327931"/>
                  <a:pt x="10547014" y="330244"/>
                </a:cubicBezTo>
                <a:cubicBezTo>
                  <a:pt x="10553869" y="332465"/>
                  <a:pt x="10560033" y="336421"/>
                  <a:pt x="10564905" y="341731"/>
                </a:cubicBezTo>
                <a:cubicBezTo>
                  <a:pt x="10570329" y="347921"/>
                  <a:pt x="10574259" y="355274"/>
                  <a:pt x="10576392" y="363222"/>
                </a:cubicBezTo>
                <a:cubicBezTo>
                  <a:pt x="10579317" y="374171"/>
                  <a:pt x="10580672" y="385478"/>
                  <a:pt x="10580415" y="396808"/>
                </a:cubicBezTo>
                <a:lnTo>
                  <a:pt x="10580415" y="397602"/>
                </a:lnTo>
                <a:cubicBezTo>
                  <a:pt x="10580396" y="424421"/>
                  <a:pt x="10575228" y="445065"/>
                  <a:pt x="10564905" y="459535"/>
                </a:cubicBezTo>
                <a:cubicBezTo>
                  <a:pt x="10554583" y="474004"/>
                  <a:pt x="10540979" y="480973"/>
                  <a:pt x="10524094" y="480444"/>
                </a:cubicBezTo>
                <a:cubicBezTo>
                  <a:pt x="10516352" y="480785"/>
                  <a:pt x="10508605" y="479835"/>
                  <a:pt x="10501173" y="477638"/>
                </a:cubicBezTo>
                <a:cubicBezTo>
                  <a:pt x="10494305" y="475558"/>
                  <a:pt x="10488123" y="471662"/>
                  <a:pt x="10483282" y="466363"/>
                </a:cubicBezTo>
                <a:cubicBezTo>
                  <a:pt x="10477824" y="460120"/>
                  <a:pt x="10473899" y="452688"/>
                  <a:pt x="10471822" y="444660"/>
                </a:cubicBezTo>
                <a:cubicBezTo>
                  <a:pt x="10468908" y="433647"/>
                  <a:pt x="10467553" y="422277"/>
                  <a:pt x="10467799" y="410889"/>
                </a:cubicBezTo>
                <a:lnTo>
                  <a:pt x="10467799" y="396808"/>
                </a:lnTo>
                <a:cubicBezTo>
                  <a:pt x="10467550" y="385417"/>
                  <a:pt x="10468905" y="374049"/>
                  <a:pt x="10471822" y="363037"/>
                </a:cubicBezTo>
                <a:cubicBezTo>
                  <a:pt x="10473913" y="355006"/>
                  <a:pt x="10477835" y="347569"/>
                  <a:pt x="10483282" y="341307"/>
                </a:cubicBezTo>
                <a:cubicBezTo>
                  <a:pt x="10488131" y="336024"/>
                  <a:pt x="10494311" y="332139"/>
                  <a:pt x="10501173" y="330059"/>
                </a:cubicBezTo>
                <a:cubicBezTo>
                  <a:pt x="10508605" y="327862"/>
                  <a:pt x="10516352" y="326912"/>
                  <a:pt x="10524094" y="327253"/>
                </a:cubicBezTo>
                <a:close/>
                <a:moveTo>
                  <a:pt x="11043478" y="327227"/>
                </a:moveTo>
                <a:cubicBezTo>
                  <a:pt x="11051222" y="326907"/>
                  <a:pt x="11058964" y="327865"/>
                  <a:pt x="11066398" y="330059"/>
                </a:cubicBezTo>
                <a:cubicBezTo>
                  <a:pt x="11073261" y="332140"/>
                  <a:pt x="11079441" y="336025"/>
                  <a:pt x="11084290" y="341308"/>
                </a:cubicBezTo>
                <a:cubicBezTo>
                  <a:pt x="11089726" y="347575"/>
                  <a:pt x="11093648" y="355010"/>
                  <a:pt x="11095750" y="363037"/>
                </a:cubicBezTo>
                <a:cubicBezTo>
                  <a:pt x="11098666" y="374050"/>
                  <a:pt x="11100022" y="385417"/>
                  <a:pt x="11099773" y="396809"/>
                </a:cubicBezTo>
                <a:lnTo>
                  <a:pt x="11099773" y="410889"/>
                </a:lnTo>
                <a:cubicBezTo>
                  <a:pt x="11100046" y="422275"/>
                  <a:pt x="11098717" y="433643"/>
                  <a:pt x="11095829" y="444661"/>
                </a:cubicBezTo>
                <a:cubicBezTo>
                  <a:pt x="11093733" y="452691"/>
                  <a:pt x="11089813" y="460125"/>
                  <a:pt x="11084369" y="466390"/>
                </a:cubicBezTo>
                <a:cubicBezTo>
                  <a:pt x="11079521" y="471673"/>
                  <a:pt x="11073340" y="475558"/>
                  <a:pt x="11066478" y="477639"/>
                </a:cubicBezTo>
                <a:cubicBezTo>
                  <a:pt x="11059046" y="479835"/>
                  <a:pt x="11051299" y="480785"/>
                  <a:pt x="11043557" y="480444"/>
                </a:cubicBezTo>
                <a:cubicBezTo>
                  <a:pt x="11035792" y="480783"/>
                  <a:pt x="11028024" y="479761"/>
                  <a:pt x="11020611" y="477427"/>
                </a:cubicBezTo>
                <a:cubicBezTo>
                  <a:pt x="11013753" y="475227"/>
                  <a:pt x="11007586" y="471276"/>
                  <a:pt x="11002719" y="465967"/>
                </a:cubicBezTo>
                <a:cubicBezTo>
                  <a:pt x="10997315" y="459768"/>
                  <a:pt x="10993395" y="452418"/>
                  <a:pt x="10991259" y="444476"/>
                </a:cubicBezTo>
                <a:cubicBezTo>
                  <a:pt x="10988308" y="433532"/>
                  <a:pt x="10986926" y="422222"/>
                  <a:pt x="10987157" y="410889"/>
                </a:cubicBezTo>
                <a:lnTo>
                  <a:pt x="10987157" y="396809"/>
                </a:lnTo>
                <a:cubicBezTo>
                  <a:pt x="10986897" y="385478"/>
                  <a:pt x="10988252" y="374169"/>
                  <a:pt x="10991180" y="363222"/>
                </a:cubicBezTo>
                <a:cubicBezTo>
                  <a:pt x="10993316" y="355280"/>
                  <a:pt x="10997235" y="347930"/>
                  <a:pt x="11002640" y="341731"/>
                </a:cubicBezTo>
                <a:cubicBezTo>
                  <a:pt x="11007512" y="336422"/>
                  <a:pt x="11013676" y="332465"/>
                  <a:pt x="11020531" y="330245"/>
                </a:cubicBezTo>
                <a:cubicBezTo>
                  <a:pt x="11027947" y="327921"/>
                  <a:pt x="11035713" y="326902"/>
                  <a:pt x="11043478" y="327227"/>
                </a:cubicBezTo>
                <a:close/>
                <a:moveTo>
                  <a:pt x="11689982" y="305523"/>
                </a:moveTo>
                <a:cubicBezTo>
                  <a:pt x="11674626" y="308543"/>
                  <a:pt x="11660149" y="314993"/>
                  <a:pt x="11647635" y="324394"/>
                </a:cubicBezTo>
                <a:cubicBezTo>
                  <a:pt x="11635723" y="333628"/>
                  <a:pt x="11626174" y="345557"/>
                  <a:pt x="11619766" y="359198"/>
                </a:cubicBezTo>
                <a:cubicBezTo>
                  <a:pt x="11612890" y="373734"/>
                  <a:pt x="11609423" y="389648"/>
                  <a:pt x="11609629" y="405727"/>
                </a:cubicBezTo>
                <a:cubicBezTo>
                  <a:pt x="11609500" y="419291"/>
                  <a:pt x="11611924" y="432760"/>
                  <a:pt x="11616775" y="445427"/>
                </a:cubicBezTo>
                <a:cubicBezTo>
                  <a:pt x="11621277" y="457194"/>
                  <a:pt x="11628182" y="467892"/>
                  <a:pt x="11637049" y="476843"/>
                </a:cubicBezTo>
                <a:cubicBezTo>
                  <a:pt x="11645891" y="485667"/>
                  <a:pt x="11656412" y="492633"/>
                  <a:pt x="11667988" y="497329"/>
                </a:cubicBezTo>
                <a:cubicBezTo>
                  <a:pt x="11680497" y="502307"/>
                  <a:pt x="11693889" y="504676"/>
                  <a:pt x="11707345" y="504289"/>
                </a:cubicBezTo>
                <a:cubicBezTo>
                  <a:pt x="11717910" y="504144"/>
                  <a:pt x="11728460" y="503411"/>
                  <a:pt x="11738946" y="502093"/>
                </a:cubicBezTo>
                <a:cubicBezTo>
                  <a:pt x="11746537" y="501105"/>
                  <a:pt x="11754045" y="499576"/>
                  <a:pt x="11761416" y="497514"/>
                </a:cubicBezTo>
                <a:cubicBezTo>
                  <a:pt x="11767242" y="495841"/>
                  <a:pt x="11772953" y="493790"/>
                  <a:pt x="11778514" y="491374"/>
                </a:cubicBezTo>
                <a:cubicBezTo>
                  <a:pt x="11783516" y="489124"/>
                  <a:pt x="11788836" y="486795"/>
                  <a:pt x="11794394" y="484413"/>
                </a:cubicBezTo>
                <a:lnTo>
                  <a:pt x="11793626" y="471682"/>
                </a:lnTo>
                <a:cubicBezTo>
                  <a:pt x="11772418" y="478881"/>
                  <a:pt x="11753325" y="481599"/>
                  <a:pt x="11736352" y="479834"/>
                </a:cubicBezTo>
                <a:cubicBezTo>
                  <a:pt x="11721126" y="478638"/>
                  <a:pt x="11706312" y="474302"/>
                  <a:pt x="11692841" y="467103"/>
                </a:cubicBezTo>
                <a:cubicBezTo>
                  <a:pt x="11681611" y="461077"/>
                  <a:pt x="11671837" y="452668"/>
                  <a:pt x="11664204" y="442463"/>
                </a:cubicBezTo>
                <a:cubicBezTo>
                  <a:pt x="11657841" y="434306"/>
                  <a:pt x="11653667" y="424659"/>
                  <a:pt x="11652082" y="414434"/>
                </a:cubicBezTo>
                <a:cubicBezTo>
                  <a:pt x="11650131" y="401871"/>
                  <a:pt x="11650608" y="389050"/>
                  <a:pt x="11653485" y="376666"/>
                </a:cubicBezTo>
                <a:cubicBezTo>
                  <a:pt x="11655742" y="367350"/>
                  <a:pt x="11660167" y="358698"/>
                  <a:pt x="11666401" y="351417"/>
                </a:cubicBezTo>
                <a:cubicBezTo>
                  <a:pt x="11672078" y="345033"/>
                  <a:pt x="11679065" y="339951"/>
                  <a:pt x="11686886" y="336516"/>
                </a:cubicBezTo>
                <a:cubicBezTo>
                  <a:pt x="11694699" y="333038"/>
                  <a:pt x="11702986" y="330736"/>
                  <a:pt x="11711473" y="329688"/>
                </a:cubicBezTo>
                <a:cubicBezTo>
                  <a:pt x="11718024" y="329553"/>
                  <a:pt x="11724564" y="330220"/>
                  <a:pt x="11730953" y="331673"/>
                </a:cubicBezTo>
                <a:cubicBezTo>
                  <a:pt x="11735963" y="332861"/>
                  <a:pt x="11740693" y="335021"/>
                  <a:pt x="11744874" y="338025"/>
                </a:cubicBezTo>
                <a:cubicBezTo>
                  <a:pt x="11749032" y="341127"/>
                  <a:pt x="11752656" y="344890"/>
                  <a:pt x="11755593" y="349167"/>
                </a:cubicBezTo>
                <a:cubicBezTo>
                  <a:pt x="11758770" y="353640"/>
                  <a:pt x="11762237" y="358933"/>
                  <a:pt x="11765942" y="365047"/>
                </a:cubicBezTo>
                <a:cubicBezTo>
                  <a:pt x="11771310" y="360302"/>
                  <a:pt x="11776958" y="355882"/>
                  <a:pt x="11782854" y="351814"/>
                </a:cubicBezTo>
                <a:cubicBezTo>
                  <a:pt x="11785469" y="349972"/>
                  <a:pt x="11788254" y="348376"/>
                  <a:pt x="11791165" y="347050"/>
                </a:cubicBezTo>
                <a:cubicBezTo>
                  <a:pt x="11792912" y="346256"/>
                  <a:pt x="11793732" y="346123"/>
                  <a:pt x="11793573" y="346256"/>
                </a:cubicBezTo>
                <a:cubicBezTo>
                  <a:pt x="11793415" y="346388"/>
                  <a:pt x="11793097" y="345938"/>
                  <a:pt x="11792568" y="344880"/>
                </a:cubicBezTo>
                <a:cubicBezTo>
                  <a:pt x="11788537" y="337329"/>
                  <a:pt x="11783153" y="330582"/>
                  <a:pt x="11776688" y="324976"/>
                </a:cubicBezTo>
                <a:cubicBezTo>
                  <a:pt x="11769031" y="317830"/>
                  <a:pt x="11757772" y="311875"/>
                  <a:pt x="11742916" y="307111"/>
                </a:cubicBezTo>
                <a:cubicBezTo>
                  <a:pt x="11725609" y="302649"/>
                  <a:pt x="11707525" y="302106"/>
                  <a:pt x="11689982" y="305523"/>
                </a:cubicBezTo>
                <a:close/>
                <a:moveTo>
                  <a:pt x="11896423" y="303750"/>
                </a:moveTo>
                <a:cubicBezTo>
                  <a:pt x="11887361" y="303718"/>
                  <a:pt x="11878333" y="304902"/>
                  <a:pt x="11869586" y="307270"/>
                </a:cubicBezTo>
                <a:cubicBezTo>
                  <a:pt x="11861461" y="309401"/>
                  <a:pt x="11853756" y="312889"/>
                  <a:pt x="11846798" y="317592"/>
                </a:cubicBezTo>
                <a:cubicBezTo>
                  <a:pt x="11840354" y="321883"/>
                  <a:pt x="11834933" y="327539"/>
                  <a:pt x="11830918" y="334161"/>
                </a:cubicBezTo>
                <a:cubicBezTo>
                  <a:pt x="11826983" y="340748"/>
                  <a:pt x="11824958" y="348299"/>
                  <a:pt x="11825069" y="355969"/>
                </a:cubicBezTo>
                <a:cubicBezTo>
                  <a:pt x="11824788" y="364426"/>
                  <a:pt x="11826665" y="372816"/>
                  <a:pt x="11830521" y="380345"/>
                </a:cubicBezTo>
                <a:cubicBezTo>
                  <a:pt x="11834070" y="386846"/>
                  <a:pt x="11838916" y="392549"/>
                  <a:pt x="11844760" y="397099"/>
                </a:cubicBezTo>
                <a:cubicBezTo>
                  <a:pt x="11850816" y="401765"/>
                  <a:pt x="11857454" y="405626"/>
                  <a:pt x="11864504" y="408585"/>
                </a:cubicBezTo>
                <a:cubicBezTo>
                  <a:pt x="11871783" y="411709"/>
                  <a:pt x="11879220" y="414514"/>
                  <a:pt x="11886763" y="417161"/>
                </a:cubicBezTo>
                <a:cubicBezTo>
                  <a:pt x="11892586" y="419252"/>
                  <a:pt x="11897879" y="421316"/>
                  <a:pt x="11903172" y="423407"/>
                </a:cubicBezTo>
                <a:cubicBezTo>
                  <a:pt x="11908029" y="425310"/>
                  <a:pt x="11912669" y="427724"/>
                  <a:pt x="11917015" y="430606"/>
                </a:cubicBezTo>
                <a:cubicBezTo>
                  <a:pt x="11920815" y="433104"/>
                  <a:pt x="11924126" y="436280"/>
                  <a:pt x="11926781" y="439975"/>
                </a:cubicBezTo>
                <a:cubicBezTo>
                  <a:pt x="11929303" y="443564"/>
                  <a:pt x="11930603" y="447870"/>
                  <a:pt x="11930486" y="452256"/>
                </a:cubicBezTo>
                <a:cubicBezTo>
                  <a:pt x="11930589" y="457033"/>
                  <a:pt x="11929383" y="461747"/>
                  <a:pt x="11926993" y="465886"/>
                </a:cubicBezTo>
                <a:cubicBezTo>
                  <a:pt x="11924534" y="469896"/>
                  <a:pt x="11921194" y="473289"/>
                  <a:pt x="11917226" y="475811"/>
                </a:cubicBezTo>
                <a:cubicBezTo>
                  <a:pt x="11912838" y="478649"/>
                  <a:pt x="11908021" y="480758"/>
                  <a:pt x="11902961" y="482057"/>
                </a:cubicBezTo>
                <a:cubicBezTo>
                  <a:pt x="11897435" y="483585"/>
                  <a:pt x="11891731" y="484379"/>
                  <a:pt x="11885996" y="484413"/>
                </a:cubicBezTo>
                <a:cubicBezTo>
                  <a:pt x="11875062" y="485067"/>
                  <a:pt x="11864092" y="484283"/>
                  <a:pt x="11853362" y="482084"/>
                </a:cubicBezTo>
                <a:cubicBezTo>
                  <a:pt x="11843162" y="479554"/>
                  <a:pt x="11833552" y="475057"/>
                  <a:pt x="11825069" y="468850"/>
                </a:cubicBezTo>
                <a:lnTo>
                  <a:pt x="11828563" y="495317"/>
                </a:lnTo>
                <a:cubicBezTo>
                  <a:pt x="11838824" y="498380"/>
                  <a:pt x="11849310" y="500619"/>
                  <a:pt x="11859926" y="502013"/>
                </a:cubicBezTo>
                <a:cubicBezTo>
                  <a:pt x="11870176" y="503284"/>
                  <a:pt x="11880252" y="504070"/>
                  <a:pt x="11890151" y="504369"/>
                </a:cubicBezTo>
                <a:cubicBezTo>
                  <a:pt x="11899181" y="504335"/>
                  <a:pt x="11908172" y="503215"/>
                  <a:pt x="11916935" y="501034"/>
                </a:cubicBezTo>
                <a:cubicBezTo>
                  <a:pt x="11925648" y="498994"/>
                  <a:pt x="11933951" y="495495"/>
                  <a:pt x="11941496" y="490686"/>
                </a:cubicBezTo>
                <a:cubicBezTo>
                  <a:pt x="11948717" y="486067"/>
                  <a:pt x="11954783" y="479855"/>
                  <a:pt x="11959229" y="472529"/>
                </a:cubicBezTo>
                <a:cubicBezTo>
                  <a:pt x="11963959" y="464528"/>
                  <a:pt x="11966335" y="455355"/>
                  <a:pt x="11966084" y="446063"/>
                </a:cubicBezTo>
                <a:cubicBezTo>
                  <a:pt x="11966330" y="437969"/>
                  <a:pt x="11964440" y="429955"/>
                  <a:pt x="11960605" y="422825"/>
                </a:cubicBezTo>
                <a:cubicBezTo>
                  <a:pt x="11957001" y="416475"/>
                  <a:pt x="11952181" y="410901"/>
                  <a:pt x="11946419" y="406415"/>
                </a:cubicBezTo>
                <a:cubicBezTo>
                  <a:pt x="11940361" y="401736"/>
                  <a:pt x="11933758" y="397808"/>
                  <a:pt x="11926754" y="394717"/>
                </a:cubicBezTo>
                <a:cubicBezTo>
                  <a:pt x="11919502" y="391461"/>
                  <a:pt x="11912251" y="388418"/>
                  <a:pt x="11904972" y="385533"/>
                </a:cubicBezTo>
                <a:cubicBezTo>
                  <a:pt x="11899282" y="383204"/>
                  <a:pt x="11893724" y="380928"/>
                  <a:pt x="11888430" y="378704"/>
                </a:cubicBezTo>
                <a:cubicBezTo>
                  <a:pt x="11883441" y="376682"/>
                  <a:pt x="11878685" y="374126"/>
                  <a:pt x="11874244" y="371082"/>
                </a:cubicBezTo>
                <a:cubicBezTo>
                  <a:pt x="11870423" y="368552"/>
                  <a:pt x="11867064" y="365384"/>
                  <a:pt x="11864319" y="361713"/>
                </a:cubicBezTo>
                <a:cubicBezTo>
                  <a:pt x="11861808" y="358187"/>
                  <a:pt x="11860508" y="353945"/>
                  <a:pt x="11860614" y="349617"/>
                </a:cubicBezTo>
                <a:cubicBezTo>
                  <a:pt x="11860513" y="345499"/>
                  <a:pt x="11861747" y="341460"/>
                  <a:pt x="11864134" y="338104"/>
                </a:cubicBezTo>
                <a:cubicBezTo>
                  <a:pt x="11866519" y="334783"/>
                  <a:pt x="11869565" y="331988"/>
                  <a:pt x="11873080" y="329900"/>
                </a:cubicBezTo>
                <a:cubicBezTo>
                  <a:pt x="11877005" y="327555"/>
                  <a:pt x="11881274" y="325839"/>
                  <a:pt x="11885731" y="324818"/>
                </a:cubicBezTo>
                <a:cubicBezTo>
                  <a:pt x="11890503" y="323648"/>
                  <a:pt x="11895399" y="323053"/>
                  <a:pt x="11900314" y="323045"/>
                </a:cubicBezTo>
                <a:cubicBezTo>
                  <a:pt x="11907772" y="323669"/>
                  <a:pt x="11915180" y="324783"/>
                  <a:pt x="11922493" y="326379"/>
                </a:cubicBezTo>
                <a:cubicBezTo>
                  <a:pt x="11928099" y="327626"/>
                  <a:pt x="11933575" y="329399"/>
                  <a:pt x="11938850" y="331673"/>
                </a:cubicBezTo>
                <a:cubicBezTo>
                  <a:pt x="11943111" y="333547"/>
                  <a:pt x="11947208" y="335770"/>
                  <a:pt x="11951104" y="338316"/>
                </a:cubicBezTo>
                <a:cubicBezTo>
                  <a:pt x="11954597" y="340664"/>
                  <a:pt x="11957906" y="343001"/>
                  <a:pt x="11961029" y="345330"/>
                </a:cubicBezTo>
                <a:cubicBezTo>
                  <a:pt x="11961029" y="341439"/>
                  <a:pt x="11961241" y="337601"/>
                  <a:pt x="11961241" y="333843"/>
                </a:cubicBezTo>
                <a:cubicBezTo>
                  <a:pt x="11961312" y="329341"/>
                  <a:pt x="11960986" y="324842"/>
                  <a:pt x="11960261" y="320398"/>
                </a:cubicBezTo>
                <a:cubicBezTo>
                  <a:pt x="11955074" y="317293"/>
                  <a:pt x="11950257" y="314647"/>
                  <a:pt x="11945810" y="312458"/>
                </a:cubicBezTo>
                <a:cubicBezTo>
                  <a:pt x="11941330" y="310216"/>
                  <a:pt x="11936629" y="308440"/>
                  <a:pt x="11931783" y="307164"/>
                </a:cubicBezTo>
                <a:cubicBezTo>
                  <a:pt x="11926572" y="305852"/>
                  <a:pt x="11921260" y="304965"/>
                  <a:pt x="11915903" y="304518"/>
                </a:cubicBezTo>
                <a:cubicBezTo>
                  <a:pt x="11910205" y="304007"/>
                  <a:pt x="11903710" y="303750"/>
                  <a:pt x="11896423" y="303750"/>
                </a:cubicBezTo>
                <a:close/>
                <a:moveTo>
                  <a:pt x="10291530" y="303512"/>
                </a:moveTo>
                <a:cubicBezTo>
                  <a:pt x="10276669" y="303219"/>
                  <a:pt x="10261890" y="305815"/>
                  <a:pt x="10248019" y="311161"/>
                </a:cubicBezTo>
                <a:cubicBezTo>
                  <a:pt x="10235923" y="315973"/>
                  <a:pt x="10225159" y="323614"/>
                  <a:pt x="10216629" y="333446"/>
                </a:cubicBezTo>
                <a:cubicBezTo>
                  <a:pt x="10208639" y="323942"/>
                  <a:pt x="10198341" y="316651"/>
                  <a:pt x="10186722" y="312273"/>
                </a:cubicBezTo>
                <a:cubicBezTo>
                  <a:pt x="10172210" y="307056"/>
                  <a:pt x="10156854" y="304590"/>
                  <a:pt x="10141437" y="304995"/>
                </a:cubicBezTo>
                <a:cubicBezTo>
                  <a:pt x="10109677" y="304995"/>
                  <a:pt x="10085335" y="314213"/>
                  <a:pt x="10068415" y="332652"/>
                </a:cubicBezTo>
                <a:cubicBezTo>
                  <a:pt x="10051495" y="351092"/>
                  <a:pt x="10043034" y="376262"/>
                  <a:pt x="10043034" y="408162"/>
                </a:cubicBezTo>
                <a:lnTo>
                  <a:pt x="10043034" y="500373"/>
                </a:lnTo>
                <a:lnTo>
                  <a:pt x="10088027" y="500373"/>
                </a:lnTo>
                <a:lnTo>
                  <a:pt x="10088027" y="395961"/>
                </a:lnTo>
                <a:cubicBezTo>
                  <a:pt x="10087781" y="384853"/>
                  <a:pt x="10089118" y="373766"/>
                  <a:pt x="10091997" y="363036"/>
                </a:cubicBezTo>
                <a:cubicBezTo>
                  <a:pt x="10094067" y="355202"/>
                  <a:pt x="10097928" y="347953"/>
                  <a:pt x="10103272" y="341863"/>
                </a:cubicBezTo>
                <a:cubicBezTo>
                  <a:pt x="10108065" y="336697"/>
                  <a:pt x="10114150" y="332904"/>
                  <a:pt x="10120899" y="330879"/>
                </a:cubicBezTo>
                <a:cubicBezTo>
                  <a:pt x="10128230" y="328775"/>
                  <a:pt x="10135855" y="327880"/>
                  <a:pt x="10143475" y="328232"/>
                </a:cubicBezTo>
                <a:cubicBezTo>
                  <a:pt x="10150785" y="327859"/>
                  <a:pt x="10158101" y="328857"/>
                  <a:pt x="10165045" y="331170"/>
                </a:cubicBezTo>
                <a:cubicBezTo>
                  <a:pt x="10171210" y="333354"/>
                  <a:pt x="10176633" y="337234"/>
                  <a:pt x="10180687" y="342366"/>
                </a:cubicBezTo>
                <a:cubicBezTo>
                  <a:pt x="10185345" y="348530"/>
                  <a:pt x="10188649" y="355610"/>
                  <a:pt x="10190374" y="363142"/>
                </a:cubicBezTo>
                <a:cubicBezTo>
                  <a:pt x="10192838" y="373668"/>
                  <a:pt x="10193976" y="384464"/>
                  <a:pt x="10193762" y="395273"/>
                </a:cubicBezTo>
                <a:lnTo>
                  <a:pt x="10193762" y="500267"/>
                </a:lnTo>
                <a:lnTo>
                  <a:pt x="10238755" y="500267"/>
                </a:lnTo>
                <a:lnTo>
                  <a:pt x="10238755" y="412371"/>
                </a:lnTo>
                <a:cubicBezTo>
                  <a:pt x="10238755" y="405674"/>
                  <a:pt x="10238623" y="401228"/>
                  <a:pt x="10238385" y="399137"/>
                </a:cubicBezTo>
                <a:cubicBezTo>
                  <a:pt x="10238163" y="397584"/>
                  <a:pt x="10238030" y="396019"/>
                  <a:pt x="10237988" y="394452"/>
                </a:cubicBezTo>
                <a:cubicBezTo>
                  <a:pt x="10237739" y="383344"/>
                  <a:pt x="10239076" y="372257"/>
                  <a:pt x="10241958" y="361528"/>
                </a:cubicBezTo>
                <a:cubicBezTo>
                  <a:pt x="10244028" y="353694"/>
                  <a:pt x="10247889" y="346444"/>
                  <a:pt x="10253233" y="340354"/>
                </a:cubicBezTo>
                <a:cubicBezTo>
                  <a:pt x="10258013" y="335177"/>
                  <a:pt x="10264103" y="331393"/>
                  <a:pt x="10270860" y="329397"/>
                </a:cubicBezTo>
                <a:cubicBezTo>
                  <a:pt x="10278188" y="327280"/>
                  <a:pt x="10285816" y="326385"/>
                  <a:pt x="10293436" y="326750"/>
                </a:cubicBezTo>
                <a:cubicBezTo>
                  <a:pt x="10300815" y="326374"/>
                  <a:pt x="10308202" y="327372"/>
                  <a:pt x="10315218" y="329688"/>
                </a:cubicBezTo>
                <a:cubicBezTo>
                  <a:pt x="10321469" y="331821"/>
                  <a:pt x="10326977" y="335696"/>
                  <a:pt x="10331098" y="340857"/>
                </a:cubicBezTo>
                <a:cubicBezTo>
                  <a:pt x="10335769" y="347061"/>
                  <a:pt x="10339014" y="354218"/>
                  <a:pt x="10340600" y="361819"/>
                </a:cubicBezTo>
                <a:cubicBezTo>
                  <a:pt x="10342963" y="372586"/>
                  <a:pt x="10344064" y="383590"/>
                  <a:pt x="10343882" y="394611"/>
                </a:cubicBezTo>
                <a:lnTo>
                  <a:pt x="10343882" y="500479"/>
                </a:lnTo>
                <a:lnTo>
                  <a:pt x="10388875" y="500479"/>
                </a:lnTo>
                <a:lnTo>
                  <a:pt x="10388875" y="406627"/>
                </a:lnTo>
                <a:cubicBezTo>
                  <a:pt x="10389068" y="392145"/>
                  <a:pt x="10387287" y="377702"/>
                  <a:pt x="10383582" y="363698"/>
                </a:cubicBezTo>
                <a:cubicBezTo>
                  <a:pt x="10380437" y="351783"/>
                  <a:pt x="10374647" y="340727"/>
                  <a:pt x="10366643" y="331355"/>
                </a:cubicBezTo>
                <a:cubicBezTo>
                  <a:pt x="10358385" y="322137"/>
                  <a:pt x="10348000" y="315078"/>
                  <a:pt x="10336391" y="310791"/>
                </a:cubicBezTo>
                <a:cubicBezTo>
                  <a:pt x="10322020" y="305598"/>
                  <a:pt x="10306807" y="303129"/>
                  <a:pt x="10291530" y="303512"/>
                </a:cubicBezTo>
                <a:close/>
                <a:moveTo>
                  <a:pt x="11045728" y="303487"/>
                </a:moveTo>
                <a:cubicBezTo>
                  <a:pt x="11027254" y="303505"/>
                  <a:pt x="11011480" y="306327"/>
                  <a:pt x="10998405" y="311956"/>
                </a:cubicBezTo>
                <a:cubicBezTo>
                  <a:pt x="10974302" y="321606"/>
                  <a:pt x="10955767" y="341512"/>
                  <a:pt x="10947854" y="366240"/>
                </a:cubicBezTo>
                <a:cubicBezTo>
                  <a:pt x="10943828" y="378451"/>
                  <a:pt x="10941668" y="391203"/>
                  <a:pt x="10941449" y="404061"/>
                </a:cubicBezTo>
                <a:cubicBezTo>
                  <a:pt x="10941909" y="417048"/>
                  <a:pt x="10944198" y="429906"/>
                  <a:pt x="10948251" y="442252"/>
                </a:cubicBezTo>
                <a:cubicBezTo>
                  <a:pt x="10952144" y="454086"/>
                  <a:pt x="10958453" y="464982"/>
                  <a:pt x="10966777" y="474251"/>
                </a:cubicBezTo>
                <a:cubicBezTo>
                  <a:pt x="10975577" y="483856"/>
                  <a:pt x="10986434" y="491348"/>
                  <a:pt x="10998537" y="496165"/>
                </a:cubicBezTo>
                <a:cubicBezTo>
                  <a:pt x="11011488" y="501459"/>
                  <a:pt x="11027201" y="504105"/>
                  <a:pt x="11045675" y="504105"/>
                </a:cubicBezTo>
                <a:cubicBezTo>
                  <a:pt x="11061055" y="504524"/>
                  <a:pt x="11076360" y="501821"/>
                  <a:pt x="11090668" y="496165"/>
                </a:cubicBezTo>
                <a:cubicBezTo>
                  <a:pt x="11114076" y="486650"/>
                  <a:pt x="11131919" y="467054"/>
                  <a:pt x="11139208" y="442861"/>
                </a:cubicBezTo>
                <a:cubicBezTo>
                  <a:pt x="11143133" y="430281"/>
                  <a:pt x="11145357" y="417231"/>
                  <a:pt x="11145825" y="404061"/>
                </a:cubicBezTo>
                <a:cubicBezTo>
                  <a:pt x="11145333" y="391195"/>
                  <a:pt x="11143036" y="378465"/>
                  <a:pt x="11138997" y="366240"/>
                </a:cubicBezTo>
                <a:cubicBezTo>
                  <a:pt x="11135156" y="354494"/>
                  <a:pt x="11129019" y="343626"/>
                  <a:pt x="11120946" y="334268"/>
                </a:cubicBezTo>
                <a:cubicBezTo>
                  <a:pt x="11112519" y="324721"/>
                  <a:pt x="11102128" y="317109"/>
                  <a:pt x="11090483" y="311956"/>
                </a:cubicBezTo>
                <a:lnTo>
                  <a:pt x="11090457" y="311956"/>
                </a:lnTo>
                <a:cubicBezTo>
                  <a:pt x="11078142" y="306311"/>
                  <a:pt x="11063230" y="303487"/>
                  <a:pt x="11045728" y="303487"/>
                </a:cubicBezTo>
                <a:close/>
                <a:moveTo>
                  <a:pt x="11277762" y="303487"/>
                </a:moveTo>
                <a:cubicBezTo>
                  <a:pt x="11261718" y="303112"/>
                  <a:pt x="11245729" y="305493"/>
                  <a:pt x="11230492" y="310527"/>
                </a:cubicBezTo>
                <a:cubicBezTo>
                  <a:pt x="11218452" y="314616"/>
                  <a:pt x="11207564" y="321521"/>
                  <a:pt x="11198732" y="330667"/>
                </a:cubicBezTo>
                <a:cubicBezTo>
                  <a:pt x="11190368" y="339720"/>
                  <a:pt x="11184114" y="350512"/>
                  <a:pt x="11180417" y="362269"/>
                </a:cubicBezTo>
                <a:cubicBezTo>
                  <a:pt x="11176203" y="375830"/>
                  <a:pt x="11173903" y="389917"/>
                  <a:pt x="11173589" y="404113"/>
                </a:cubicBezTo>
                <a:lnTo>
                  <a:pt x="11173589" y="585622"/>
                </a:lnTo>
                <a:lnTo>
                  <a:pt x="11219614" y="585622"/>
                </a:lnTo>
                <a:lnTo>
                  <a:pt x="11220091" y="493226"/>
                </a:lnTo>
                <a:cubicBezTo>
                  <a:pt x="11228232" y="497108"/>
                  <a:pt x="11236831" y="499944"/>
                  <a:pt x="11245684" y="501669"/>
                </a:cubicBezTo>
                <a:cubicBezTo>
                  <a:pt x="11256236" y="503685"/>
                  <a:pt x="11266966" y="504634"/>
                  <a:pt x="11277709" y="504502"/>
                </a:cubicBezTo>
                <a:cubicBezTo>
                  <a:pt x="11292991" y="504867"/>
                  <a:pt x="11308217" y="502557"/>
                  <a:pt x="11322702" y="497673"/>
                </a:cubicBezTo>
                <a:cubicBezTo>
                  <a:pt x="11334358" y="493563"/>
                  <a:pt x="11344858" y="486722"/>
                  <a:pt x="11353324" y="477717"/>
                </a:cubicBezTo>
                <a:cubicBezTo>
                  <a:pt x="11361585" y="468631"/>
                  <a:pt x="11367773" y="457857"/>
                  <a:pt x="11371454" y="446142"/>
                </a:cubicBezTo>
                <a:cubicBezTo>
                  <a:pt x="11375673" y="432527"/>
                  <a:pt x="11377962" y="418390"/>
                  <a:pt x="11378256" y="404140"/>
                </a:cubicBezTo>
                <a:cubicBezTo>
                  <a:pt x="11377944" y="389930"/>
                  <a:pt x="11375636" y="375835"/>
                  <a:pt x="11371401" y="362269"/>
                </a:cubicBezTo>
                <a:cubicBezTo>
                  <a:pt x="11367736" y="350544"/>
                  <a:pt x="11361558" y="339758"/>
                  <a:pt x="11353298" y="330667"/>
                </a:cubicBezTo>
                <a:cubicBezTo>
                  <a:pt x="11344834" y="321659"/>
                  <a:pt x="11334372" y="314759"/>
                  <a:pt x="11322755" y="310527"/>
                </a:cubicBezTo>
                <a:cubicBezTo>
                  <a:pt x="11308302" y="305498"/>
                  <a:pt x="11293060" y="303112"/>
                  <a:pt x="11277762" y="303487"/>
                </a:cubicBezTo>
                <a:close/>
                <a:moveTo>
                  <a:pt x="10522162" y="303486"/>
                </a:moveTo>
                <a:cubicBezTo>
                  <a:pt x="10506861" y="303089"/>
                  <a:pt x="10491616" y="305476"/>
                  <a:pt x="10477168" y="310526"/>
                </a:cubicBezTo>
                <a:cubicBezTo>
                  <a:pt x="10465570" y="314753"/>
                  <a:pt x="10455127" y="321642"/>
                  <a:pt x="10446678" y="330641"/>
                </a:cubicBezTo>
                <a:cubicBezTo>
                  <a:pt x="10438434" y="339727"/>
                  <a:pt x="10432275" y="350502"/>
                  <a:pt x="10428628" y="362216"/>
                </a:cubicBezTo>
                <a:cubicBezTo>
                  <a:pt x="10424401" y="375775"/>
                  <a:pt x="10422101" y="389861"/>
                  <a:pt x="10421800" y="404060"/>
                </a:cubicBezTo>
                <a:cubicBezTo>
                  <a:pt x="10422104" y="418252"/>
                  <a:pt x="10424404" y="432327"/>
                  <a:pt x="10428628" y="445878"/>
                </a:cubicBezTo>
                <a:cubicBezTo>
                  <a:pt x="10432288" y="457589"/>
                  <a:pt x="10438458" y="468364"/>
                  <a:pt x="10446705" y="477453"/>
                </a:cubicBezTo>
                <a:cubicBezTo>
                  <a:pt x="10455129" y="486430"/>
                  <a:pt x="10465586" y="493256"/>
                  <a:pt x="10477194" y="497356"/>
                </a:cubicBezTo>
                <a:cubicBezTo>
                  <a:pt x="10491672" y="502265"/>
                  <a:pt x="10506906" y="504579"/>
                  <a:pt x="10522188" y="504184"/>
                </a:cubicBezTo>
                <a:cubicBezTo>
                  <a:pt x="10527807" y="504227"/>
                  <a:pt x="10533407" y="503570"/>
                  <a:pt x="10538862" y="502226"/>
                </a:cubicBezTo>
                <a:cubicBezTo>
                  <a:pt x="10544092" y="500908"/>
                  <a:pt x="10549047" y="498677"/>
                  <a:pt x="10553498" y="495635"/>
                </a:cubicBezTo>
                <a:cubicBezTo>
                  <a:pt x="10558553" y="492062"/>
                  <a:pt x="10563079" y="487793"/>
                  <a:pt x="10566943" y="482958"/>
                </a:cubicBezTo>
                <a:cubicBezTo>
                  <a:pt x="10572062" y="476556"/>
                  <a:pt x="10576572" y="469687"/>
                  <a:pt x="10580415" y="462446"/>
                </a:cubicBezTo>
                <a:lnTo>
                  <a:pt x="10579647" y="502649"/>
                </a:lnTo>
                <a:lnTo>
                  <a:pt x="10579647" y="503867"/>
                </a:lnTo>
                <a:lnTo>
                  <a:pt x="10626361" y="503867"/>
                </a:lnTo>
                <a:lnTo>
                  <a:pt x="10626361" y="503787"/>
                </a:lnTo>
                <a:lnTo>
                  <a:pt x="10626361" y="403796"/>
                </a:lnTo>
                <a:cubicBezTo>
                  <a:pt x="10626065" y="389652"/>
                  <a:pt x="10623783" y="375619"/>
                  <a:pt x="10619586" y="362110"/>
                </a:cubicBezTo>
                <a:cubicBezTo>
                  <a:pt x="10612204" y="337763"/>
                  <a:pt x="10593450" y="318525"/>
                  <a:pt x="10569299" y="310526"/>
                </a:cubicBezTo>
                <a:cubicBezTo>
                  <a:pt x="10554107" y="305490"/>
                  <a:pt x="10538161" y="303110"/>
                  <a:pt x="10522162" y="303486"/>
                </a:cubicBezTo>
                <a:close/>
                <a:moveTo>
                  <a:pt x="9944604" y="303381"/>
                </a:moveTo>
                <a:cubicBezTo>
                  <a:pt x="9935497" y="303338"/>
                  <a:pt x="9926425" y="304524"/>
                  <a:pt x="9917634" y="306901"/>
                </a:cubicBezTo>
                <a:cubicBezTo>
                  <a:pt x="9909488" y="309029"/>
                  <a:pt x="9901764" y="312528"/>
                  <a:pt x="9894793" y="317249"/>
                </a:cubicBezTo>
                <a:cubicBezTo>
                  <a:pt x="9888349" y="321553"/>
                  <a:pt x="9882928" y="327217"/>
                  <a:pt x="9878913" y="333844"/>
                </a:cubicBezTo>
                <a:cubicBezTo>
                  <a:pt x="9874989" y="340445"/>
                  <a:pt x="9872965" y="348001"/>
                  <a:pt x="9873064" y="355679"/>
                </a:cubicBezTo>
                <a:cubicBezTo>
                  <a:pt x="9872791" y="364154"/>
                  <a:pt x="9874676" y="372560"/>
                  <a:pt x="9878543" y="380108"/>
                </a:cubicBezTo>
                <a:cubicBezTo>
                  <a:pt x="9882085" y="386630"/>
                  <a:pt x="9886943" y="392341"/>
                  <a:pt x="9892808" y="396888"/>
                </a:cubicBezTo>
                <a:cubicBezTo>
                  <a:pt x="9898873" y="401565"/>
                  <a:pt x="9905519" y="405434"/>
                  <a:pt x="9912579" y="408401"/>
                </a:cubicBezTo>
                <a:cubicBezTo>
                  <a:pt x="9919884" y="411543"/>
                  <a:pt x="9927321" y="414409"/>
                  <a:pt x="9934890" y="417003"/>
                </a:cubicBezTo>
                <a:cubicBezTo>
                  <a:pt x="9940739" y="419094"/>
                  <a:pt x="9946033" y="421158"/>
                  <a:pt x="9951326" y="423249"/>
                </a:cubicBezTo>
                <a:cubicBezTo>
                  <a:pt x="9956193" y="425157"/>
                  <a:pt x="9960843" y="427579"/>
                  <a:pt x="9965195" y="430475"/>
                </a:cubicBezTo>
                <a:cubicBezTo>
                  <a:pt x="9968998" y="432981"/>
                  <a:pt x="9972314" y="436154"/>
                  <a:pt x="9974988" y="439844"/>
                </a:cubicBezTo>
                <a:cubicBezTo>
                  <a:pt x="9977502" y="443449"/>
                  <a:pt x="9978809" y="447757"/>
                  <a:pt x="9978719" y="452151"/>
                </a:cubicBezTo>
                <a:cubicBezTo>
                  <a:pt x="9978820" y="456939"/>
                  <a:pt x="9977602" y="461663"/>
                  <a:pt x="9975199" y="465808"/>
                </a:cubicBezTo>
                <a:cubicBezTo>
                  <a:pt x="9972735" y="469833"/>
                  <a:pt x="9969384" y="473245"/>
                  <a:pt x="9965407" y="475786"/>
                </a:cubicBezTo>
                <a:cubicBezTo>
                  <a:pt x="9961007" y="478618"/>
                  <a:pt x="9956182" y="480727"/>
                  <a:pt x="9951114" y="482032"/>
                </a:cubicBezTo>
                <a:cubicBezTo>
                  <a:pt x="9945536" y="483506"/>
                  <a:pt x="9939787" y="484237"/>
                  <a:pt x="9934017" y="484202"/>
                </a:cubicBezTo>
                <a:cubicBezTo>
                  <a:pt x="9923075" y="484869"/>
                  <a:pt x="9912093" y="484086"/>
                  <a:pt x="9901357" y="481873"/>
                </a:cubicBezTo>
                <a:cubicBezTo>
                  <a:pt x="9891127" y="479354"/>
                  <a:pt x="9881489" y="474857"/>
                  <a:pt x="9872985" y="468640"/>
                </a:cubicBezTo>
                <a:lnTo>
                  <a:pt x="9876505" y="495292"/>
                </a:lnTo>
                <a:cubicBezTo>
                  <a:pt x="9886776" y="498378"/>
                  <a:pt x="9897283" y="500617"/>
                  <a:pt x="9907921" y="501988"/>
                </a:cubicBezTo>
                <a:cubicBezTo>
                  <a:pt x="9918216" y="503311"/>
                  <a:pt x="9928300" y="504079"/>
                  <a:pt x="9938199" y="504370"/>
                </a:cubicBezTo>
                <a:cubicBezTo>
                  <a:pt x="9947285" y="504306"/>
                  <a:pt x="9956331" y="503153"/>
                  <a:pt x="9965142" y="500929"/>
                </a:cubicBezTo>
                <a:cubicBezTo>
                  <a:pt x="9973868" y="498891"/>
                  <a:pt x="9982181" y="495382"/>
                  <a:pt x="9989730" y="490554"/>
                </a:cubicBezTo>
                <a:cubicBezTo>
                  <a:pt x="9996971" y="485933"/>
                  <a:pt x="10003056" y="479714"/>
                  <a:pt x="10007515" y="472372"/>
                </a:cubicBezTo>
                <a:cubicBezTo>
                  <a:pt x="10012224" y="464363"/>
                  <a:pt x="10014590" y="455192"/>
                  <a:pt x="10014344" y="445905"/>
                </a:cubicBezTo>
                <a:cubicBezTo>
                  <a:pt x="10014584" y="437798"/>
                  <a:pt x="10012705" y="429771"/>
                  <a:pt x="10008891" y="422614"/>
                </a:cubicBezTo>
                <a:cubicBezTo>
                  <a:pt x="10005263" y="416259"/>
                  <a:pt x="10000425" y="410675"/>
                  <a:pt x="9994652" y="406178"/>
                </a:cubicBezTo>
                <a:cubicBezTo>
                  <a:pt x="9988594" y="401491"/>
                  <a:pt x="9981991" y="397555"/>
                  <a:pt x="9974988" y="394453"/>
                </a:cubicBezTo>
                <a:cubicBezTo>
                  <a:pt x="9967683" y="391190"/>
                  <a:pt x="9960404" y="388128"/>
                  <a:pt x="9953152" y="385269"/>
                </a:cubicBezTo>
                <a:lnTo>
                  <a:pt x="9936637" y="378467"/>
                </a:lnTo>
                <a:cubicBezTo>
                  <a:pt x="9931645" y="376432"/>
                  <a:pt x="9926881" y="373878"/>
                  <a:pt x="9922424" y="370845"/>
                </a:cubicBezTo>
                <a:cubicBezTo>
                  <a:pt x="9918599" y="368299"/>
                  <a:pt x="9915234" y="365123"/>
                  <a:pt x="9912473" y="361449"/>
                </a:cubicBezTo>
                <a:cubicBezTo>
                  <a:pt x="9909962" y="357913"/>
                  <a:pt x="9908662" y="353662"/>
                  <a:pt x="9908768" y="349327"/>
                </a:cubicBezTo>
                <a:cubicBezTo>
                  <a:pt x="9908671" y="345257"/>
                  <a:pt x="9909877" y="341260"/>
                  <a:pt x="9912208" y="337920"/>
                </a:cubicBezTo>
                <a:cubicBezTo>
                  <a:pt x="9914608" y="334596"/>
                  <a:pt x="9917661" y="331793"/>
                  <a:pt x="9921181" y="329689"/>
                </a:cubicBezTo>
                <a:cubicBezTo>
                  <a:pt x="9925152" y="327309"/>
                  <a:pt x="9929463" y="325552"/>
                  <a:pt x="9933964" y="324475"/>
                </a:cubicBezTo>
                <a:cubicBezTo>
                  <a:pt x="9938754" y="323300"/>
                  <a:pt x="9943669" y="322712"/>
                  <a:pt x="9948600" y="322728"/>
                </a:cubicBezTo>
                <a:cubicBezTo>
                  <a:pt x="9956076" y="323334"/>
                  <a:pt x="9963504" y="324438"/>
                  <a:pt x="9970832" y="326036"/>
                </a:cubicBezTo>
                <a:cubicBezTo>
                  <a:pt x="9976451" y="327272"/>
                  <a:pt x="9981938" y="329043"/>
                  <a:pt x="9987215" y="331330"/>
                </a:cubicBezTo>
                <a:cubicBezTo>
                  <a:pt x="9991482" y="333209"/>
                  <a:pt x="9995589" y="335432"/>
                  <a:pt x="9999496" y="337973"/>
                </a:cubicBezTo>
                <a:cubicBezTo>
                  <a:pt x="10002989" y="340328"/>
                  <a:pt x="10006298" y="342658"/>
                  <a:pt x="10009447" y="345013"/>
                </a:cubicBezTo>
                <a:cubicBezTo>
                  <a:pt x="10009447" y="341096"/>
                  <a:pt x="10009633" y="337258"/>
                  <a:pt x="10009633" y="333474"/>
                </a:cubicBezTo>
                <a:cubicBezTo>
                  <a:pt x="10009717" y="328972"/>
                  <a:pt x="10009392" y="324470"/>
                  <a:pt x="10008653" y="320028"/>
                </a:cubicBezTo>
                <a:cubicBezTo>
                  <a:pt x="10003447" y="316940"/>
                  <a:pt x="9998630" y="314293"/>
                  <a:pt x="9994202" y="312088"/>
                </a:cubicBezTo>
                <a:cubicBezTo>
                  <a:pt x="9989703" y="309865"/>
                  <a:pt x="9984995" y="308092"/>
                  <a:pt x="9980149" y="306795"/>
                </a:cubicBezTo>
                <a:cubicBezTo>
                  <a:pt x="9974884" y="305477"/>
                  <a:pt x="9969519" y="304590"/>
                  <a:pt x="9964110" y="304148"/>
                </a:cubicBezTo>
                <a:cubicBezTo>
                  <a:pt x="9958393" y="303637"/>
                  <a:pt x="9951891" y="303381"/>
                  <a:pt x="9944604" y="303381"/>
                </a:cubicBezTo>
                <a:close/>
                <a:moveTo>
                  <a:pt x="11536104" y="303221"/>
                </a:moveTo>
                <a:lnTo>
                  <a:pt x="11536104" y="500584"/>
                </a:lnTo>
                <a:lnTo>
                  <a:pt x="11580833" y="500584"/>
                </a:lnTo>
                <a:lnTo>
                  <a:pt x="11580833" y="303221"/>
                </a:lnTo>
                <a:close/>
                <a:moveTo>
                  <a:pt x="11557648" y="207040"/>
                </a:moveTo>
                <a:cubicBezTo>
                  <a:pt x="11549867" y="206872"/>
                  <a:pt x="11542382" y="210018"/>
                  <a:pt x="11537057" y="215695"/>
                </a:cubicBezTo>
                <a:lnTo>
                  <a:pt x="11537030" y="215642"/>
                </a:lnTo>
                <a:cubicBezTo>
                  <a:pt x="11525859" y="227260"/>
                  <a:pt x="11525859" y="245629"/>
                  <a:pt x="11537030" y="257248"/>
                </a:cubicBezTo>
                <a:cubicBezTo>
                  <a:pt x="11542353" y="262877"/>
                  <a:pt x="11549795" y="266008"/>
                  <a:pt x="11557542" y="265876"/>
                </a:cubicBezTo>
                <a:cubicBezTo>
                  <a:pt x="11561110" y="265825"/>
                  <a:pt x="11564627" y="265022"/>
                  <a:pt x="11567864" y="263520"/>
                </a:cubicBezTo>
                <a:cubicBezTo>
                  <a:pt x="11571355" y="261940"/>
                  <a:pt x="11574542" y="259763"/>
                  <a:pt x="11577286" y="257089"/>
                </a:cubicBezTo>
                <a:cubicBezTo>
                  <a:pt x="11580121" y="254393"/>
                  <a:pt x="11582434" y="251199"/>
                  <a:pt x="11584115" y="247667"/>
                </a:cubicBezTo>
                <a:cubicBezTo>
                  <a:pt x="11585835" y="244194"/>
                  <a:pt x="11586740" y="240373"/>
                  <a:pt x="11586761" y="236498"/>
                </a:cubicBezTo>
                <a:cubicBezTo>
                  <a:pt x="11586923" y="228698"/>
                  <a:pt x="11583871" y="221175"/>
                  <a:pt x="11578318" y="215695"/>
                </a:cubicBezTo>
                <a:cubicBezTo>
                  <a:pt x="11572927" y="210069"/>
                  <a:pt x="11565440" y="206935"/>
                  <a:pt x="11557648" y="207040"/>
                </a:cubicBezTo>
                <a:close/>
                <a:moveTo>
                  <a:pt x="10843600" y="206645"/>
                </a:moveTo>
                <a:lnTo>
                  <a:pt x="10843600" y="303434"/>
                </a:lnTo>
                <a:lnTo>
                  <a:pt x="10797892" y="303434"/>
                </a:lnTo>
                <a:cubicBezTo>
                  <a:pt x="10795007" y="303196"/>
                  <a:pt x="10790905" y="303434"/>
                  <a:pt x="10787808" y="303434"/>
                </a:cubicBezTo>
                <a:lnTo>
                  <a:pt x="10779207" y="303434"/>
                </a:lnTo>
                <a:cubicBezTo>
                  <a:pt x="10741941" y="303434"/>
                  <a:pt x="10711187" y="314179"/>
                  <a:pt x="10691602" y="332547"/>
                </a:cubicBezTo>
                <a:cubicBezTo>
                  <a:pt x="10672016" y="350915"/>
                  <a:pt x="10662224" y="375927"/>
                  <a:pt x="10662224" y="407634"/>
                </a:cubicBezTo>
                <a:lnTo>
                  <a:pt x="10662224" y="500824"/>
                </a:lnTo>
                <a:lnTo>
                  <a:pt x="10706899" y="500824"/>
                </a:lnTo>
                <a:lnTo>
                  <a:pt x="10706899" y="391807"/>
                </a:lnTo>
                <a:cubicBezTo>
                  <a:pt x="10706537" y="380635"/>
                  <a:pt x="10708604" y="369519"/>
                  <a:pt x="10712960" y="359226"/>
                </a:cubicBezTo>
                <a:cubicBezTo>
                  <a:pt x="10716983" y="350492"/>
                  <a:pt x="10725135" y="342737"/>
                  <a:pt x="10731646" y="337523"/>
                </a:cubicBezTo>
                <a:cubicBezTo>
                  <a:pt x="10738157" y="332309"/>
                  <a:pt x="10745726" y="330192"/>
                  <a:pt x="10753799" y="327995"/>
                </a:cubicBezTo>
                <a:cubicBezTo>
                  <a:pt x="10761675" y="325796"/>
                  <a:pt x="10769840" y="324806"/>
                  <a:pt x="10778016" y="325057"/>
                </a:cubicBezTo>
                <a:cubicBezTo>
                  <a:pt x="10781139" y="325057"/>
                  <a:pt x="10784394" y="325057"/>
                  <a:pt x="10787782" y="325322"/>
                </a:cubicBezTo>
                <a:cubicBezTo>
                  <a:pt x="10791170" y="325587"/>
                  <a:pt x="10796913" y="326063"/>
                  <a:pt x="10801571" y="326487"/>
                </a:cubicBezTo>
                <a:cubicBezTo>
                  <a:pt x="10805144" y="326831"/>
                  <a:pt x="10814302" y="326831"/>
                  <a:pt x="10814302" y="326831"/>
                </a:cubicBezTo>
                <a:lnTo>
                  <a:pt x="10843600" y="326513"/>
                </a:lnTo>
                <a:lnTo>
                  <a:pt x="10843600" y="500691"/>
                </a:lnTo>
                <a:lnTo>
                  <a:pt x="10886794" y="500691"/>
                </a:lnTo>
                <a:lnTo>
                  <a:pt x="10886794" y="326513"/>
                </a:lnTo>
                <a:lnTo>
                  <a:pt x="10932132" y="326513"/>
                </a:lnTo>
                <a:lnTo>
                  <a:pt x="10932132" y="303434"/>
                </a:lnTo>
                <a:lnTo>
                  <a:pt x="10886794" y="303434"/>
                </a:lnTo>
                <a:lnTo>
                  <a:pt x="10886794" y="206645"/>
                </a:lnTo>
                <a:close/>
                <a:moveTo>
                  <a:pt x="11422733" y="206374"/>
                </a:moveTo>
                <a:lnTo>
                  <a:pt x="11422733" y="303269"/>
                </a:lnTo>
                <a:lnTo>
                  <a:pt x="11376945" y="303269"/>
                </a:lnTo>
                <a:lnTo>
                  <a:pt x="11376945" y="326375"/>
                </a:lnTo>
                <a:lnTo>
                  <a:pt x="11422733" y="326375"/>
                </a:lnTo>
                <a:lnTo>
                  <a:pt x="11422733" y="500765"/>
                </a:lnTo>
                <a:lnTo>
                  <a:pt x="11465953" y="500765"/>
                </a:lnTo>
                <a:lnTo>
                  <a:pt x="11465953" y="326375"/>
                </a:lnTo>
                <a:lnTo>
                  <a:pt x="11511370" y="326375"/>
                </a:lnTo>
                <a:lnTo>
                  <a:pt x="11511370" y="303269"/>
                </a:lnTo>
                <a:lnTo>
                  <a:pt x="11465953" y="303269"/>
                </a:lnTo>
                <a:lnTo>
                  <a:pt x="11465953" y="206374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73B0BE-FFB4-4E13-B149-CB754F699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236" y="4749673"/>
            <a:ext cx="1418658" cy="460502"/>
          </a:xfrm>
          <a:custGeom>
            <a:avLst/>
            <a:gdLst>
              <a:gd name="connsiteX0" fmla="*/ 0 w 11037887"/>
              <a:gd name="connsiteY0" fmla="*/ 0 h 741892"/>
              <a:gd name="connsiteX1" fmla="*/ 11037887 w 11037887"/>
              <a:gd name="connsiteY1" fmla="*/ 0 h 741892"/>
              <a:gd name="connsiteX2" fmla="*/ 11037887 w 11037887"/>
              <a:gd name="connsiteY2" fmla="*/ 741892 h 741892"/>
              <a:gd name="connsiteX3" fmla="*/ 0 w 11037887"/>
              <a:gd name="connsiteY3" fmla="*/ 741892 h 741892"/>
              <a:gd name="connsiteX4" fmla="*/ 0 w 11037887"/>
              <a:gd name="connsiteY4" fmla="*/ 0 h 741892"/>
              <a:gd name="connsiteX0" fmla="*/ -919787 w 11037887"/>
              <a:gd name="connsiteY0" fmla="*/ 139105 h 741892"/>
              <a:gd name="connsiteX1" fmla="*/ -1839685 w 11037887"/>
              <a:gd name="connsiteY1" fmla="*/ 139105 h 741892"/>
              <a:gd name="connsiteX2" fmla="*/ -5151051 w 11037887"/>
              <a:gd name="connsiteY2" fmla="*/ 834629 h 741892"/>
              <a:gd name="connsiteX0" fmla="*/ 5151051 w 16188938"/>
              <a:gd name="connsiteY0" fmla="*/ 0 h 834629"/>
              <a:gd name="connsiteX1" fmla="*/ 16188938 w 16188938"/>
              <a:gd name="connsiteY1" fmla="*/ 0 h 834629"/>
              <a:gd name="connsiteX2" fmla="*/ 16188938 w 16188938"/>
              <a:gd name="connsiteY2" fmla="*/ 741892 h 834629"/>
              <a:gd name="connsiteX3" fmla="*/ 5151051 w 16188938"/>
              <a:gd name="connsiteY3" fmla="*/ 741892 h 834629"/>
              <a:gd name="connsiteX4" fmla="*/ 5151051 w 16188938"/>
              <a:gd name="connsiteY4" fmla="*/ 0 h 834629"/>
              <a:gd name="connsiteX0" fmla="*/ 3311366 w 16188938"/>
              <a:gd name="connsiteY0" fmla="*/ 139105 h 834629"/>
              <a:gd name="connsiteX1" fmla="*/ 0 w 16188938"/>
              <a:gd name="connsiteY1" fmla="*/ 834629 h 834629"/>
              <a:gd name="connsiteX0" fmla="*/ 5151051 w 16188938"/>
              <a:gd name="connsiteY0" fmla="*/ 0 h 834629"/>
              <a:gd name="connsiteX1" fmla="*/ 16188938 w 16188938"/>
              <a:gd name="connsiteY1" fmla="*/ 0 h 834629"/>
              <a:gd name="connsiteX2" fmla="*/ 16188938 w 16188938"/>
              <a:gd name="connsiteY2" fmla="*/ 741892 h 834629"/>
              <a:gd name="connsiteX3" fmla="*/ 5151051 w 16188938"/>
              <a:gd name="connsiteY3" fmla="*/ 741892 h 834629"/>
              <a:gd name="connsiteX4" fmla="*/ 5151051 w 16188938"/>
              <a:gd name="connsiteY4" fmla="*/ 0 h 834629"/>
              <a:gd name="connsiteX0" fmla="*/ 8652623 w 16188938"/>
              <a:gd name="connsiteY0" fmla="*/ 763219 h 834629"/>
              <a:gd name="connsiteX1" fmla="*/ 0 w 16188938"/>
              <a:gd name="connsiteY1" fmla="*/ 834629 h 834629"/>
              <a:gd name="connsiteX0" fmla="*/ 0 w 11037887"/>
              <a:gd name="connsiteY0" fmla="*/ 0 h 776572"/>
              <a:gd name="connsiteX1" fmla="*/ 11037887 w 11037887"/>
              <a:gd name="connsiteY1" fmla="*/ 0 h 776572"/>
              <a:gd name="connsiteX2" fmla="*/ 11037887 w 11037887"/>
              <a:gd name="connsiteY2" fmla="*/ 741892 h 776572"/>
              <a:gd name="connsiteX3" fmla="*/ 0 w 11037887"/>
              <a:gd name="connsiteY3" fmla="*/ 741892 h 776572"/>
              <a:gd name="connsiteX4" fmla="*/ 0 w 11037887"/>
              <a:gd name="connsiteY4" fmla="*/ 0 h 776572"/>
              <a:gd name="connsiteX0" fmla="*/ 3501572 w 11037887"/>
              <a:gd name="connsiteY0" fmla="*/ 763219 h 776572"/>
              <a:gd name="connsiteX1" fmla="*/ 30549 w 11037887"/>
              <a:gd name="connsiteY1" fmla="*/ 776572 h 776572"/>
              <a:gd name="connsiteX0" fmla="*/ 26601 w 11064488"/>
              <a:gd name="connsiteY0" fmla="*/ 0 h 776572"/>
              <a:gd name="connsiteX1" fmla="*/ 11064488 w 11064488"/>
              <a:gd name="connsiteY1" fmla="*/ 0 h 776572"/>
              <a:gd name="connsiteX2" fmla="*/ 11064488 w 11064488"/>
              <a:gd name="connsiteY2" fmla="*/ 741892 h 776572"/>
              <a:gd name="connsiteX3" fmla="*/ 26601 w 11064488"/>
              <a:gd name="connsiteY3" fmla="*/ 741892 h 776572"/>
              <a:gd name="connsiteX4" fmla="*/ 26601 w 11064488"/>
              <a:gd name="connsiteY4" fmla="*/ 0 h 776572"/>
              <a:gd name="connsiteX0" fmla="*/ 3528173 w 11064488"/>
              <a:gd name="connsiteY0" fmla="*/ 763219 h 776572"/>
              <a:gd name="connsiteX1" fmla="*/ 0 w 11064488"/>
              <a:gd name="connsiteY1" fmla="*/ 776572 h 776572"/>
              <a:gd name="connsiteX0" fmla="*/ 1201 w 11039088"/>
              <a:gd name="connsiteY0" fmla="*/ 0 h 763219"/>
              <a:gd name="connsiteX1" fmla="*/ 11039088 w 11039088"/>
              <a:gd name="connsiteY1" fmla="*/ 0 h 763219"/>
              <a:gd name="connsiteX2" fmla="*/ 11039088 w 11039088"/>
              <a:gd name="connsiteY2" fmla="*/ 741892 h 763219"/>
              <a:gd name="connsiteX3" fmla="*/ 1201 w 11039088"/>
              <a:gd name="connsiteY3" fmla="*/ 741892 h 763219"/>
              <a:gd name="connsiteX4" fmla="*/ 1201 w 11039088"/>
              <a:gd name="connsiteY4" fmla="*/ 0 h 763219"/>
              <a:gd name="connsiteX0" fmla="*/ 3502773 w 11039088"/>
              <a:gd name="connsiteY0" fmla="*/ 763219 h 763219"/>
              <a:gd name="connsiteX1" fmla="*/ 0 w 11039088"/>
              <a:gd name="connsiteY1" fmla="*/ 741647 h 763219"/>
              <a:gd name="connsiteX0" fmla="*/ 1201 w 11039088"/>
              <a:gd name="connsiteY0" fmla="*/ 0 h 744169"/>
              <a:gd name="connsiteX1" fmla="*/ 11039088 w 11039088"/>
              <a:gd name="connsiteY1" fmla="*/ 0 h 744169"/>
              <a:gd name="connsiteX2" fmla="*/ 11039088 w 11039088"/>
              <a:gd name="connsiteY2" fmla="*/ 741892 h 744169"/>
              <a:gd name="connsiteX3" fmla="*/ 1201 w 11039088"/>
              <a:gd name="connsiteY3" fmla="*/ 741892 h 744169"/>
              <a:gd name="connsiteX4" fmla="*/ 1201 w 11039088"/>
              <a:gd name="connsiteY4" fmla="*/ 0 h 744169"/>
              <a:gd name="connsiteX0" fmla="*/ 3507535 w 11039088"/>
              <a:gd name="connsiteY0" fmla="*/ 744169 h 744169"/>
              <a:gd name="connsiteX1" fmla="*/ 0 w 11039088"/>
              <a:gd name="connsiteY1" fmla="*/ 741647 h 744169"/>
              <a:gd name="connsiteX0" fmla="*/ 1201 w 11039088"/>
              <a:gd name="connsiteY0" fmla="*/ 0 h 741893"/>
              <a:gd name="connsiteX1" fmla="*/ 11039088 w 11039088"/>
              <a:gd name="connsiteY1" fmla="*/ 0 h 741893"/>
              <a:gd name="connsiteX2" fmla="*/ 11039088 w 11039088"/>
              <a:gd name="connsiteY2" fmla="*/ 741892 h 741893"/>
              <a:gd name="connsiteX3" fmla="*/ 1201 w 11039088"/>
              <a:gd name="connsiteY3" fmla="*/ 741892 h 741893"/>
              <a:gd name="connsiteX4" fmla="*/ 1201 w 11039088"/>
              <a:gd name="connsiteY4" fmla="*/ 0 h 741893"/>
              <a:gd name="connsiteX0" fmla="*/ 10993400 w 11039088"/>
              <a:gd name="connsiteY0" fmla="*/ 735307 h 741893"/>
              <a:gd name="connsiteX1" fmla="*/ 0 w 11039088"/>
              <a:gd name="connsiteY1" fmla="*/ 741647 h 741893"/>
              <a:gd name="connsiteX0" fmla="*/ 1201 w 11048990"/>
              <a:gd name="connsiteY0" fmla="*/ 0 h 741892"/>
              <a:gd name="connsiteX1" fmla="*/ 11039088 w 11048990"/>
              <a:gd name="connsiteY1" fmla="*/ 0 h 741892"/>
              <a:gd name="connsiteX2" fmla="*/ 11039088 w 11048990"/>
              <a:gd name="connsiteY2" fmla="*/ 741892 h 741892"/>
              <a:gd name="connsiteX3" fmla="*/ 1201 w 11048990"/>
              <a:gd name="connsiteY3" fmla="*/ 741892 h 741892"/>
              <a:gd name="connsiteX4" fmla="*/ 1201 w 11048990"/>
              <a:gd name="connsiteY4" fmla="*/ 0 h 741892"/>
              <a:gd name="connsiteX0" fmla="*/ 11048990 w 11048990"/>
              <a:gd name="connsiteY0" fmla="*/ 731984 h 741892"/>
              <a:gd name="connsiteX1" fmla="*/ 0 w 11048990"/>
              <a:gd name="connsiteY1" fmla="*/ 741647 h 741892"/>
              <a:gd name="connsiteX0" fmla="*/ 1201 w 11039088"/>
              <a:gd name="connsiteY0" fmla="*/ 0 h 741892"/>
              <a:gd name="connsiteX1" fmla="*/ 11039088 w 11039088"/>
              <a:gd name="connsiteY1" fmla="*/ 0 h 741892"/>
              <a:gd name="connsiteX2" fmla="*/ 11039088 w 11039088"/>
              <a:gd name="connsiteY2" fmla="*/ 741892 h 741892"/>
              <a:gd name="connsiteX3" fmla="*/ 1201 w 11039088"/>
              <a:gd name="connsiteY3" fmla="*/ 741892 h 741892"/>
              <a:gd name="connsiteX4" fmla="*/ 1201 w 11039088"/>
              <a:gd name="connsiteY4" fmla="*/ 0 h 741892"/>
              <a:gd name="connsiteX0" fmla="*/ 10984136 w 11039088"/>
              <a:gd name="connsiteY0" fmla="*/ 735307 h 741892"/>
              <a:gd name="connsiteX1" fmla="*/ 0 w 11039088"/>
              <a:gd name="connsiteY1" fmla="*/ 741647 h 741892"/>
              <a:gd name="connsiteX0" fmla="*/ 1201 w 11039726"/>
              <a:gd name="connsiteY0" fmla="*/ 0 h 741892"/>
              <a:gd name="connsiteX1" fmla="*/ 11039088 w 11039726"/>
              <a:gd name="connsiteY1" fmla="*/ 0 h 741892"/>
              <a:gd name="connsiteX2" fmla="*/ 11039088 w 11039726"/>
              <a:gd name="connsiteY2" fmla="*/ 741892 h 741892"/>
              <a:gd name="connsiteX3" fmla="*/ 1201 w 11039726"/>
              <a:gd name="connsiteY3" fmla="*/ 741892 h 741892"/>
              <a:gd name="connsiteX4" fmla="*/ 1201 w 11039726"/>
              <a:gd name="connsiteY4" fmla="*/ 0 h 741892"/>
              <a:gd name="connsiteX0" fmla="*/ 11039726 w 11039726"/>
              <a:gd name="connsiteY0" fmla="*/ 735307 h 741892"/>
              <a:gd name="connsiteX1" fmla="*/ 0 w 11039726"/>
              <a:gd name="connsiteY1" fmla="*/ 741647 h 741892"/>
              <a:gd name="connsiteX0" fmla="*/ 1201 w 11039088"/>
              <a:gd name="connsiteY0" fmla="*/ 0 h 741892"/>
              <a:gd name="connsiteX1" fmla="*/ 11039088 w 11039088"/>
              <a:gd name="connsiteY1" fmla="*/ 0 h 741892"/>
              <a:gd name="connsiteX2" fmla="*/ 11039088 w 11039088"/>
              <a:gd name="connsiteY2" fmla="*/ 741892 h 741892"/>
              <a:gd name="connsiteX3" fmla="*/ 1201 w 11039088"/>
              <a:gd name="connsiteY3" fmla="*/ 741892 h 741892"/>
              <a:gd name="connsiteX4" fmla="*/ 1201 w 11039088"/>
              <a:gd name="connsiteY4" fmla="*/ 0 h 741892"/>
              <a:gd name="connsiteX0" fmla="*/ 11030458 w 11039088"/>
              <a:gd name="connsiteY0" fmla="*/ 738632 h 741892"/>
              <a:gd name="connsiteX1" fmla="*/ 0 w 11039088"/>
              <a:gd name="connsiteY1" fmla="*/ 741647 h 74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39088" h="741892" stroke="0" extrusionOk="0">
                <a:moveTo>
                  <a:pt x="1201" y="0"/>
                </a:moveTo>
                <a:lnTo>
                  <a:pt x="11039088" y="0"/>
                </a:lnTo>
                <a:lnTo>
                  <a:pt x="11039088" y="741892"/>
                </a:lnTo>
                <a:lnTo>
                  <a:pt x="1201" y="741892"/>
                </a:lnTo>
                <a:lnTo>
                  <a:pt x="1201" y="0"/>
                </a:lnTo>
                <a:close/>
              </a:path>
              <a:path w="11039088" h="741892" fill="none" extrusionOk="0">
                <a:moveTo>
                  <a:pt x="11030458" y="738632"/>
                </a:moveTo>
                <a:lnTo>
                  <a:pt x="0" y="741647"/>
                </a:lnTo>
              </a:path>
            </a:pathLst>
          </a:custGeom>
          <a:ln w="38100">
            <a:solidFill>
              <a:schemeClr val="accent2"/>
            </a:solidFill>
          </a:ln>
        </p:spPr>
        <p:txBody>
          <a:bodyPr wrap="none" bIns="72000">
            <a:spAutoFit/>
          </a:bodyPr>
          <a:lstStyle>
            <a:lvl1pPr>
              <a:tabLst>
                <a:tab pos="2695575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38" y="5277580"/>
            <a:ext cx="5516562" cy="88192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92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AFB17937-C397-4B98-A36F-19DE3ED5D9FF}"/>
              </a:ext>
            </a:extLst>
          </p:cNvPr>
          <p:cNvSpPr/>
          <p:nvPr userDrawn="1"/>
        </p:nvSpPr>
        <p:spPr>
          <a:xfrm>
            <a:off x="5719111" y="1268413"/>
            <a:ext cx="1512269" cy="1512269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9CE921-8844-4FF6-8D64-4A240794264A}"/>
              </a:ext>
            </a:extLst>
          </p:cNvPr>
          <p:cNvSpPr/>
          <p:nvPr userDrawn="1"/>
        </p:nvSpPr>
        <p:spPr>
          <a:xfrm>
            <a:off x="180163" y="3481208"/>
            <a:ext cx="2036327" cy="2036327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CBB8F1-248B-4211-97A6-A73209532D67}"/>
              </a:ext>
            </a:extLst>
          </p:cNvPr>
          <p:cNvSpPr/>
          <p:nvPr userDrawn="1"/>
        </p:nvSpPr>
        <p:spPr>
          <a:xfrm>
            <a:off x="10510170" y="3541623"/>
            <a:ext cx="1519906" cy="1491091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50A684-D58B-4196-9745-F733EFF2A0A3}"/>
              </a:ext>
            </a:extLst>
          </p:cNvPr>
          <p:cNvSpPr/>
          <p:nvPr userDrawn="1"/>
        </p:nvSpPr>
        <p:spPr>
          <a:xfrm>
            <a:off x="10043445" y="4555821"/>
            <a:ext cx="1519906" cy="1491091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73B0BE-FFB4-4E13-B149-CB754F699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236" y="4749673"/>
            <a:ext cx="1418658" cy="460502"/>
          </a:xfrm>
          <a:custGeom>
            <a:avLst/>
            <a:gdLst>
              <a:gd name="connsiteX0" fmla="*/ 0 w 11037887"/>
              <a:gd name="connsiteY0" fmla="*/ 0 h 741892"/>
              <a:gd name="connsiteX1" fmla="*/ 11037887 w 11037887"/>
              <a:gd name="connsiteY1" fmla="*/ 0 h 741892"/>
              <a:gd name="connsiteX2" fmla="*/ 11037887 w 11037887"/>
              <a:gd name="connsiteY2" fmla="*/ 741892 h 741892"/>
              <a:gd name="connsiteX3" fmla="*/ 0 w 11037887"/>
              <a:gd name="connsiteY3" fmla="*/ 741892 h 741892"/>
              <a:gd name="connsiteX4" fmla="*/ 0 w 11037887"/>
              <a:gd name="connsiteY4" fmla="*/ 0 h 741892"/>
              <a:gd name="connsiteX0" fmla="*/ -919787 w 11037887"/>
              <a:gd name="connsiteY0" fmla="*/ 139105 h 741892"/>
              <a:gd name="connsiteX1" fmla="*/ -1839685 w 11037887"/>
              <a:gd name="connsiteY1" fmla="*/ 139105 h 741892"/>
              <a:gd name="connsiteX2" fmla="*/ -5151051 w 11037887"/>
              <a:gd name="connsiteY2" fmla="*/ 834629 h 741892"/>
              <a:gd name="connsiteX0" fmla="*/ 5151051 w 16188938"/>
              <a:gd name="connsiteY0" fmla="*/ 0 h 834629"/>
              <a:gd name="connsiteX1" fmla="*/ 16188938 w 16188938"/>
              <a:gd name="connsiteY1" fmla="*/ 0 h 834629"/>
              <a:gd name="connsiteX2" fmla="*/ 16188938 w 16188938"/>
              <a:gd name="connsiteY2" fmla="*/ 741892 h 834629"/>
              <a:gd name="connsiteX3" fmla="*/ 5151051 w 16188938"/>
              <a:gd name="connsiteY3" fmla="*/ 741892 h 834629"/>
              <a:gd name="connsiteX4" fmla="*/ 5151051 w 16188938"/>
              <a:gd name="connsiteY4" fmla="*/ 0 h 834629"/>
              <a:gd name="connsiteX0" fmla="*/ 3311366 w 16188938"/>
              <a:gd name="connsiteY0" fmla="*/ 139105 h 834629"/>
              <a:gd name="connsiteX1" fmla="*/ 0 w 16188938"/>
              <a:gd name="connsiteY1" fmla="*/ 834629 h 834629"/>
              <a:gd name="connsiteX0" fmla="*/ 5151051 w 16188938"/>
              <a:gd name="connsiteY0" fmla="*/ 0 h 834629"/>
              <a:gd name="connsiteX1" fmla="*/ 16188938 w 16188938"/>
              <a:gd name="connsiteY1" fmla="*/ 0 h 834629"/>
              <a:gd name="connsiteX2" fmla="*/ 16188938 w 16188938"/>
              <a:gd name="connsiteY2" fmla="*/ 741892 h 834629"/>
              <a:gd name="connsiteX3" fmla="*/ 5151051 w 16188938"/>
              <a:gd name="connsiteY3" fmla="*/ 741892 h 834629"/>
              <a:gd name="connsiteX4" fmla="*/ 5151051 w 16188938"/>
              <a:gd name="connsiteY4" fmla="*/ 0 h 834629"/>
              <a:gd name="connsiteX0" fmla="*/ 8652623 w 16188938"/>
              <a:gd name="connsiteY0" fmla="*/ 763219 h 834629"/>
              <a:gd name="connsiteX1" fmla="*/ 0 w 16188938"/>
              <a:gd name="connsiteY1" fmla="*/ 834629 h 834629"/>
              <a:gd name="connsiteX0" fmla="*/ 0 w 11037887"/>
              <a:gd name="connsiteY0" fmla="*/ 0 h 776572"/>
              <a:gd name="connsiteX1" fmla="*/ 11037887 w 11037887"/>
              <a:gd name="connsiteY1" fmla="*/ 0 h 776572"/>
              <a:gd name="connsiteX2" fmla="*/ 11037887 w 11037887"/>
              <a:gd name="connsiteY2" fmla="*/ 741892 h 776572"/>
              <a:gd name="connsiteX3" fmla="*/ 0 w 11037887"/>
              <a:gd name="connsiteY3" fmla="*/ 741892 h 776572"/>
              <a:gd name="connsiteX4" fmla="*/ 0 w 11037887"/>
              <a:gd name="connsiteY4" fmla="*/ 0 h 776572"/>
              <a:gd name="connsiteX0" fmla="*/ 3501572 w 11037887"/>
              <a:gd name="connsiteY0" fmla="*/ 763219 h 776572"/>
              <a:gd name="connsiteX1" fmla="*/ 30549 w 11037887"/>
              <a:gd name="connsiteY1" fmla="*/ 776572 h 776572"/>
              <a:gd name="connsiteX0" fmla="*/ 26601 w 11064488"/>
              <a:gd name="connsiteY0" fmla="*/ 0 h 776572"/>
              <a:gd name="connsiteX1" fmla="*/ 11064488 w 11064488"/>
              <a:gd name="connsiteY1" fmla="*/ 0 h 776572"/>
              <a:gd name="connsiteX2" fmla="*/ 11064488 w 11064488"/>
              <a:gd name="connsiteY2" fmla="*/ 741892 h 776572"/>
              <a:gd name="connsiteX3" fmla="*/ 26601 w 11064488"/>
              <a:gd name="connsiteY3" fmla="*/ 741892 h 776572"/>
              <a:gd name="connsiteX4" fmla="*/ 26601 w 11064488"/>
              <a:gd name="connsiteY4" fmla="*/ 0 h 776572"/>
              <a:gd name="connsiteX0" fmla="*/ 3528173 w 11064488"/>
              <a:gd name="connsiteY0" fmla="*/ 763219 h 776572"/>
              <a:gd name="connsiteX1" fmla="*/ 0 w 11064488"/>
              <a:gd name="connsiteY1" fmla="*/ 776572 h 776572"/>
              <a:gd name="connsiteX0" fmla="*/ 1201 w 11039088"/>
              <a:gd name="connsiteY0" fmla="*/ 0 h 763219"/>
              <a:gd name="connsiteX1" fmla="*/ 11039088 w 11039088"/>
              <a:gd name="connsiteY1" fmla="*/ 0 h 763219"/>
              <a:gd name="connsiteX2" fmla="*/ 11039088 w 11039088"/>
              <a:gd name="connsiteY2" fmla="*/ 741892 h 763219"/>
              <a:gd name="connsiteX3" fmla="*/ 1201 w 11039088"/>
              <a:gd name="connsiteY3" fmla="*/ 741892 h 763219"/>
              <a:gd name="connsiteX4" fmla="*/ 1201 w 11039088"/>
              <a:gd name="connsiteY4" fmla="*/ 0 h 763219"/>
              <a:gd name="connsiteX0" fmla="*/ 3502773 w 11039088"/>
              <a:gd name="connsiteY0" fmla="*/ 763219 h 763219"/>
              <a:gd name="connsiteX1" fmla="*/ 0 w 11039088"/>
              <a:gd name="connsiteY1" fmla="*/ 741647 h 763219"/>
              <a:gd name="connsiteX0" fmla="*/ 1201 w 11039088"/>
              <a:gd name="connsiteY0" fmla="*/ 0 h 744169"/>
              <a:gd name="connsiteX1" fmla="*/ 11039088 w 11039088"/>
              <a:gd name="connsiteY1" fmla="*/ 0 h 744169"/>
              <a:gd name="connsiteX2" fmla="*/ 11039088 w 11039088"/>
              <a:gd name="connsiteY2" fmla="*/ 741892 h 744169"/>
              <a:gd name="connsiteX3" fmla="*/ 1201 w 11039088"/>
              <a:gd name="connsiteY3" fmla="*/ 741892 h 744169"/>
              <a:gd name="connsiteX4" fmla="*/ 1201 w 11039088"/>
              <a:gd name="connsiteY4" fmla="*/ 0 h 744169"/>
              <a:gd name="connsiteX0" fmla="*/ 3507535 w 11039088"/>
              <a:gd name="connsiteY0" fmla="*/ 744169 h 744169"/>
              <a:gd name="connsiteX1" fmla="*/ 0 w 11039088"/>
              <a:gd name="connsiteY1" fmla="*/ 741647 h 744169"/>
              <a:gd name="connsiteX0" fmla="*/ 1201 w 11039088"/>
              <a:gd name="connsiteY0" fmla="*/ 0 h 741893"/>
              <a:gd name="connsiteX1" fmla="*/ 11039088 w 11039088"/>
              <a:gd name="connsiteY1" fmla="*/ 0 h 741893"/>
              <a:gd name="connsiteX2" fmla="*/ 11039088 w 11039088"/>
              <a:gd name="connsiteY2" fmla="*/ 741892 h 741893"/>
              <a:gd name="connsiteX3" fmla="*/ 1201 w 11039088"/>
              <a:gd name="connsiteY3" fmla="*/ 741892 h 741893"/>
              <a:gd name="connsiteX4" fmla="*/ 1201 w 11039088"/>
              <a:gd name="connsiteY4" fmla="*/ 0 h 741893"/>
              <a:gd name="connsiteX0" fmla="*/ 10993400 w 11039088"/>
              <a:gd name="connsiteY0" fmla="*/ 735307 h 741893"/>
              <a:gd name="connsiteX1" fmla="*/ 0 w 11039088"/>
              <a:gd name="connsiteY1" fmla="*/ 741647 h 741893"/>
              <a:gd name="connsiteX0" fmla="*/ 1201 w 11048990"/>
              <a:gd name="connsiteY0" fmla="*/ 0 h 741892"/>
              <a:gd name="connsiteX1" fmla="*/ 11039088 w 11048990"/>
              <a:gd name="connsiteY1" fmla="*/ 0 h 741892"/>
              <a:gd name="connsiteX2" fmla="*/ 11039088 w 11048990"/>
              <a:gd name="connsiteY2" fmla="*/ 741892 h 741892"/>
              <a:gd name="connsiteX3" fmla="*/ 1201 w 11048990"/>
              <a:gd name="connsiteY3" fmla="*/ 741892 h 741892"/>
              <a:gd name="connsiteX4" fmla="*/ 1201 w 11048990"/>
              <a:gd name="connsiteY4" fmla="*/ 0 h 741892"/>
              <a:gd name="connsiteX0" fmla="*/ 11048990 w 11048990"/>
              <a:gd name="connsiteY0" fmla="*/ 731984 h 741892"/>
              <a:gd name="connsiteX1" fmla="*/ 0 w 11048990"/>
              <a:gd name="connsiteY1" fmla="*/ 741647 h 741892"/>
              <a:gd name="connsiteX0" fmla="*/ 1201 w 11039088"/>
              <a:gd name="connsiteY0" fmla="*/ 0 h 741892"/>
              <a:gd name="connsiteX1" fmla="*/ 11039088 w 11039088"/>
              <a:gd name="connsiteY1" fmla="*/ 0 h 741892"/>
              <a:gd name="connsiteX2" fmla="*/ 11039088 w 11039088"/>
              <a:gd name="connsiteY2" fmla="*/ 741892 h 741892"/>
              <a:gd name="connsiteX3" fmla="*/ 1201 w 11039088"/>
              <a:gd name="connsiteY3" fmla="*/ 741892 h 741892"/>
              <a:gd name="connsiteX4" fmla="*/ 1201 w 11039088"/>
              <a:gd name="connsiteY4" fmla="*/ 0 h 741892"/>
              <a:gd name="connsiteX0" fmla="*/ 10984136 w 11039088"/>
              <a:gd name="connsiteY0" fmla="*/ 735307 h 741892"/>
              <a:gd name="connsiteX1" fmla="*/ 0 w 11039088"/>
              <a:gd name="connsiteY1" fmla="*/ 741647 h 741892"/>
              <a:gd name="connsiteX0" fmla="*/ 1201 w 11039726"/>
              <a:gd name="connsiteY0" fmla="*/ 0 h 741892"/>
              <a:gd name="connsiteX1" fmla="*/ 11039088 w 11039726"/>
              <a:gd name="connsiteY1" fmla="*/ 0 h 741892"/>
              <a:gd name="connsiteX2" fmla="*/ 11039088 w 11039726"/>
              <a:gd name="connsiteY2" fmla="*/ 741892 h 741892"/>
              <a:gd name="connsiteX3" fmla="*/ 1201 w 11039726"/>
              <a:gd name="connsiteY3" fmla="*/ 741892 h 741892"/>
              <a:gd name="connsiteX4" fmla="*/ 1201 w 11039726"/>
              <a:gd name="connsiteY4" fmla="*/ 0 h 741892"/>
              <a:gd name="connsiteX0" fmla="*/ 11039726 w 11039726"/>
              <a:gd name="connsiteY0" fmla="*/ 735307 h 741892"/>
              <a:gd name="connsiteX1" fmla="*/ 0 w 11039726"/>
              <a:gd name="connsiteY1" fmla="*/ 741647 h 741892"/>
              <a:gd name="connsiteX0" fmla="*/ 1201 w 11039088"/>
              <a:gd name="connsiteY0" fmla="*/ 0 h 741892"/>
              <a:gd name="connsiteX1" fmla="*/ 11039088 w 11039088"/>
              <a:gd name="connsiteY1" fmla="*/ 0 h 741892"/>
              <a:gd name="connsiteX2" fmla="*/ 11039088 w 11039088"/>
              <a:gd name="connsiteY2" fmla="*/ 741892 h 741892"/>
              <a:gd name="connsiteX3" fmla="*/ 1201 w 11039088"/>
              <a:gd name="connsiteY3" fmla="*/ 741892 h 741892"/>
              <a:gd name="connsiteX4" fmla="*/ 1201 w 11039088"/>
              <a:gd name="connsiteY4" fmla="*/ 0 h 741892"/>
              <a:gd name="connsiteX0" fmla="*/ 11030458 w 11039088"/>
              <a:gd name="connsiteY0" fmla="*/ 738632 h 741892"/>
              <a:gd name="connsiteX1" fmla="*/ 0 w 11039088"/>
              <a:gd name="connsiteY1" fmla="*/ 741647 h 74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39088" h="741892" stroke="0" extrusionOk="0">
                <a:moveTo>
                  <a:pt x="1201" y="0"/>
                </a:moveTo>
                <a:lnTo>
                  <a:pt x="11039088" y="0"/>
                </a:lnTo>
                <a:lnTo>
                  <a:pt x="11039088" y="741892"/>
                </a:lnTo>
                <a:lnTo>
                  <a:pt x="1201" y="741892"/>
                </a:lnTo>
                <a:lnTo>
                  <a:pt x="1201" y="0"/>
                </a:lnTo>
                <a:close/>
              </a:path>
              <a:path w="11039088" h="741892" fill="none" extrusionOk="0">
                <a:moveTo>
                  <a:pt x="11030458" y="738632"/>
                </a:moveTo>
                <a:lnTo>
                  <a:pt x="0" y="741647"/>
                </a:lnTo>
              </a:path>
            </a:pathLst>
          </a:custGeom>
          <a:ln w="38100">
            <a:solidFill>
              <a:schemeClr val="accent2"/>
            </a:solidFill>
          </a:ln>
        </p:spPr>
        <p:txBody>
          <a:bodyPr wrap="none" bIns="72000">
            <a:spAutoFit/>
          </a:bodyPr>
          <a:lstStyle>
            <a:lvl1pPr>
              <a:tabLst>
                <a:tab pos="2695575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38" y="5277580"/>
            <a:ext cx="5516563" cy="8819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11D209-974F-4D20-8A49-9DFBA55E6726}"/>
              </a:ext>
            </a:extLst>
          </p:cNvPr>
          <p:cNvGrpSpPr/>
          <p:nvPr userDrawn="1"/>
        </p:nvGrpSpPr>
        <p:grpSpPr>
          <a:xfrm>
            <a:off x="9873052" y="206375"/>
            <a:ext cx="2093120" cy="379322"/>
            <a:chOff x="9873052" y="206375"/>
            <a:chExt cx="2093120" cy="37932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374C43-9147-4829-AF25-C9AA4211DFFB}"/>
                </a:ext>
              </a:extLst>
            </p:cNvPr>
            <p:cNvSpPr/>
            <p:nvPr userDrawn="1"/>
          </p:nvSpPr>
          <p:spPr>
            <a:xfrm>
              <a:off x="9873052" y="303454"/>
              <a:ext cx="141379" cy="200990"/>
            </a:xfrm>
            <a:custGeom>
              <a:avLst/>
              <a:gdLst>
                <a:gd name="connsiteX0" fmla="*/ 78064 w 141379"/>
                <a:gd name="connsiteY0" fmla="*/ 178578 h 200990"/>
                <a:gd name="connsiteX1" fmla="*/ 92357 w 141379"/>
                <a:gd name="connsiteY1" fmla="*/ 172332 h 200990"/>
                <a:gd name="connsiteX2" fmla="*/ 102149 w 141379"/>
                <a:gd name="connsiteY2" fmla="*/ 162354 h 200990"/>
                <a:gd name="connsiteX3" fmla="*/ 105669 w 141379"/>
                <a:gd name="connsiteY3" fmla="*/ 148697 h 200990"/>
                <a:gd name="connsiteX4" fmla="*/ 101938 w 141379"/>
                <a:gd name="connsiteY4" fmla="*/ 136390 h 200990"/>
                <a:gd name="connsiteX5" fmla="*/ 92145 w 141379"/>
                <a:gd name="connsiteY5" fmla="*/ 127021 h 200990"/>
                <a:gd name="connsiteX6" fmla="*/ 78276 w 141379"/>
                <a:gd name="connsiteY6" fmla="*/ 119795 h 200990"/>
                <a:gd name="connsiteX7" fmla="*/ 61840 w 141379"/>
                <a:gd name="connsiteY7" fmla="*/ 113549 h 200990"/>
                <a:gd name="connsiteX8" fmla="*/ 39529 w 141379"/>
                <a:gd name="connsiteY8" fmla="*/ 104947 h 200990"/>
                <a:gd name="connsiteX9" fmla="*/ 19758 w 141379"/>
                <a:gd name="connsiteY9" fmla="*/ 93434 h 200990"/>
                <a:gd name="connsiteX10" fmla="*/ 5493 w 141379"/>
                <a:gd name="connsiteY10" fmla="*/ 76654 h 200990"/>
                <a:gd name="connsiteX11" fmla="*/ 14 w 141379"/>
                <a:gd name="connsiteY11" fmla="*/ 52225 h 200990"/>
                <a:gd name="connsiteX12" fmla="*/ 5863 w 141379"/>
                <a:gd name="connsiteY12" fmla="*/ 30390 h 200990"/>
                <a:gd name="connsiteX13" fmla="*/ 21743 w 141379"/>
                <a:gd name="connsiteY13" fmla="*/ 13795 h 200990"/>
                <a:gd name="connsiteX14" fmla="*/ 44584 w 141379"/>
                <a:gd name="connsiteY14" fmla="*/ 3447 h 200990"/>
                <a:gd name="connsiteX15" fmla="*/ 71554 w 141379"/>
                <a:gd name="connsiteY15" fmla="*/ -73 h 200990"/>
                <a:gd name="connsiteX16" fmla="*/ 91060 w 141379"/>
                <a:gd name="connsiteY16" fmla="*/ 694 h 200990"/>
                <a:gd name="connsiteX17" fmla="*/ 107099 w 141379"/>
                <a:gd name="connsiteY17" fmla="*/ 3341 h 200990"/>
                <a:gd name="connsiteX18" fmla="*/ 121152 w 141379"/>
                <a:gd name="connsiteY18" fmla="*/ 8634 h 200990"/>
                <a:gd name="connsiteX19" fmla="*/ 135603 w 141379"/>
                <a:gd name="connsiteY19" fmla="*/ 16574 h 200990"/>
                <a:gd name="connsiteX20" fmla="*/ 136583 w 141379"/>
                <a:gd name="connsiteY20" fmla="*/ 30020 h 200990"/>
                <a:gd name="connsiteX21" fmla="*/ 136397 w 141379"/>
                <a:gd name="connsiteY21" fmla="*/ 41559 h 200990"/>
                <a:gd name="connsiteX22" fmla="*/ 126446 w 141379"/>
                <a:gd name="connsiteY22" fmla="*/ 34519 h 200990"/>
                <a:gd name="connsiteX23" fmla="*/ 114165 w 141379"/>
                <a:gd name="connsiteY23" fmla="*/ 27876 h 200990"/>
                <a:gd name="connsiteX24" fmla="*/ 97782 w 141379"/>
                <a:gd name="connsiteY24" fmla="*/ 22582 h 200990"/>
                <a:gd name="connsiteX25" fmla="*/ 75550 w 141379"/>
                <a:gd name="connsiteY25" fmla="*/ 19274 h 200990"/>
                <a:gd name="connsiteX26" fmla="*/ 60914 w 141379"/>
                <a:gd name="connsiteY26" fmla="*/ 21021 h 200990"/>
                <a:gd name="connsiteX27" fmla="*/ 48131 w 141379"/>
                <a:gd name="connsiteY27" fmla="*/ 26235 h 200990"/>
                <a:gd name="connsiteX28" fmla="*/ 39158 w 141379"/>
                <a:gd name="connsiteY28" fmla="*/ 34466 h 200990"/>
                <a:gd name="connsiteX29" fmla="*/ 35718 w 141379"/>
                <a:gd name="connsiteY29" fmla="*/ 45873 h 200990"/>
                <a:gd name="connsiteX30" fmla="*/ 39423 w 141379"/>
                <a:gd name="connsiteY30" fmla="*/ 57995 h 200990"/>
                <a:gd name="connsiteX31" fmla="*/ 49374 w 141379"/>
                <a:gd name="connsiteY31" fmla="*/ 67391 h 200990"/>
                <a:gd name="connsiteX32" fmla="*/ 63587 w 141379"/>
                <a:gd name="connsiteY32" fmla="*/ 75013 h 200990"/>
                <a:gd name="connsiteX33" fmla="*/ 80102 w 141379"/>
                <a:gd name="connsiteY33" fmla="*/ 81815 h 200990"/>
                <a:gd name="connsiteX34" fmla="*/ 101938 w 141379"/>
                <a:gd name="connsiteY34" fmla="*/ 90999 h 200990"/>
                <a:gd name="connsiteX35" fmla="*/ 121602 w 141379"/>
                <a:gd name="connsiteY35" fmla="*/ 102724 h 200990"/>
                <a:gd name="connsiteX36" fmla="*/ 135841 w 141379"/>
                <a:gd name="connsiteY36" fmla="*/ 119160 h 200990"/>
                <a:gd name="connsiteX37" fmla="*/ 141294 w 141379"/>
                <a:gd name="connsiteY37" fmla="*/ 142451 h 200990"/>
                <a:gd name="connsiteX38" fmla="*/ 134465 w 141379"/>
                <a:gd name="connsiteY38" fmla="*/ 168918 h 200990"/>
                <a:gd name="connsiteX39" fmla="*/ 116680 w 141379"/>
                <a:gd name="connsiteY39" fmla="*/ 187100 h 200990"/>
                <a:gd name="connsiteX40" fmla="*/ 92092 w 141379"/>
                <a:gd name="connsiteY40" fmla="*/ 197475 h 200990"/>
                <a:gd name="connsiteX41" fmla="*/ 65149 w 141379"/>
                <a:gd name="connsiteY41" fmla="*/ 200916 h 200990"/>
                <a:gd name="connsiteX42" fmla="*/ 34871 w 141379"/>
                <a:gd name="connsiteY42" fmla="*/ 198534 h 200990"/>
                <a:gd name="connsiteX43" fmla="*/ 3455 w 141379"/>
                <a:gd name="connsiteY43" fmla="*/ 191838 h 200990"/>
                <a:gd name="connsiteX44" fmla="*/ -65 w 141379"/>
                <a:gd name="connsiteY44" fmla="*/ 165186 h 200990"/>
                <a:gd name="connsiteX45" fmla="*/ 28307 w 141379"/>
                <a:gd name="connsiteY45" fmla="*/ 178419 h 200990"/>
                <a:gd name="connsiteX46" fmla="*/ 60967 w 141379"/>
                <a:gd name="connsiteY46" fmla="*/ 180748 h 200990"/>
                <a:gd name="connsiteX47" fmla="*/ 78064 w 141379"/>
                <a:gd name="connsiteY47" fmla="*/ 178578 h 2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379" h="200990">
                  <a:moveTo>
                    <a:pt x="78064" y="178578"/>
                  </a:moveTo>
                  <a:cubicBezTo>
                    <a:pt x="83132" y="177273"/>
                    <a:pt x="87957" y="175164"/>
                    <a:pt x="92357" y="172332"/>
                  </a:cubicBezTo>
                  <a:cubicBezTo>
                    <a:pt x="96334" y="169791"/>
                    <a:pt x="99685" y="166379"/>
                    <a:pt x="102149" y="162354"/>
                  </a:cubicBezTo>
                  <a:cubicBezTo>
                    <a:pt x="104552" y="158209"/>
                    <a:pt x="105770" y="153485"/>
                    <a:pt x="105669" y="148697"/>
                  </a:cubicBezTo>
                  <a:cubicBezTo>
                    <a:pt x="105759" y="144303"/>
                    <a:pt x="104452" y="139995"/>
                    <a:pt x="101938" y="136390"/>
                  </a:cubicBezTo>
                  <a:cubicBezTo>
                    <a:pt x="99264" y="132700"/>
                    <a:pt x="95948" y="129527"/>
                    <a:pt x="92145" y="127021"/>
                  </a:cubicBezTo>
                  <a:cubicBezTo>
                    <a:pt x="87793" y="124125"/>
                    <a:pt x="83143" y="121703"/>
                    <a:pt x="78276" y="119795"/>
                  </a:cubicBezTo>
                  <a:cubicBezTo>
                    <a:pt x="72983" y="117704"/>
                    <a:pt x="67689" y="115640"/>
                    <a:pt x="61840" y="113549"/>
                  </a:cubicBezTo>
                  <a:cubicBezTo>
                    <a:pt x="54271" y="110955"/>
                    <a:pt x="46834" y="108089"/>
                    <a:pt x="39529" y="104947"/>
                  </a:cubicBezTo>
                  <a:cubicBezTo>
                    <a:pt x="32469" y="101980"/>
                    <a:pt x="25823" y="98111"/>
                    <a:pt x="19758" y="93434"/>
                  </a:cubicBezTo>
                  <a:cubicBezTo>
                    <a:pt x="13893" y="88887"/>
                    <a:pt x="9035" y="83176"/>
                    <a:pt x="5493" y="76654"/>
                  </a:cubicBezTo>
                  <a:cubicBezTo>
                    <a:pt x="1626" y="69106"/>
                    <a:pt x="-259" y="60700"/>
                    <a:pt x="14" y="52225"/>
                  </a:cubicBezTo>
                  <a:cubicBezTo>
                    <a:pt x="-85" y="44547"/>
                    <a:pt x="1939" y="36991"/>
                    <a:pt x="5863" y="30390"/>
                  </a:cubicBezTo>
                  <a:cubicBezTo>
                    <a:pt x="9878" y="23763"/>
                    <a:pt x="15299" y="18099"/>
                    <a:pt x="21743" y="13795"/>
                  </a:cubicBezTo>
                  <a:cubicBezTo>
                    <a:pt x="28714" y="9074"/>
                    <a:pt x="36438" y="5575"/>
                    <a:pt x="44584" y="3447"/>
                  </a:cubicBezTo>
                  <a:cubicBezTo>
                    <a:pt x="53375" y="1070"/>
                    <a:pt x="62447" y="-116"/>
                    <a:pt x="71554" y="-73"/>
                  </a:cubicBezTo>
                  <a:cubicBezTo>
                    <a:pt x="78841" y="-73"/>
                    <a:pt x="85343" y="183"/>
                    <a:pt x="91060" y="694"/>
                  </a:cubicBezTo>
                  <a:cubicBezTo>
                    <a:pt x="96469" y="1136"/>
                    <a:pt x="101834" y="2023"/>
                    <a:pt x="107099" y="3341"/>
                  </a:cubicBezTo>
                  <a:cubicBezTo>
                    <a:pt x="111945" y="4638"/>
                    <a:pt x="116653" y="6411"/>
                    <a:pt x="121152" y="8634"/>
                  </a:cubicBezTo>
                  <a:cubicBezTo>
                    <a:pt x="125580" y="10839"/>
                    <a:pt x="130397" y="13486"/>
                    <a:pt x="135603" y="16574"/>
                  </a:cubicBezTo>
                  <a:cubicBezTo>
                    <a:pt x="136342" y="21016"/>
                    <a:pt x="136667" y="25518"/>
                    <a:pt x="136583" y="30020"/>
                  </a:cubicBezTo>
                  <a:cubicBezTo>
                    <a:pt x="136583" y="33804"/>
                    <a:pt x="136397" y="37642"/>
                    <a:pt x="136397" y="41559"/>
                  </a:cubicBezTo>
                  <a:cubicBezTo>
                    <a:pt x="133248" y="39204"/>
                    <a:pt x="129939" y="36874"/>
                    <a:pt x="126446" y="34519"/>
                  </a:cubicBezTo>
                  <a:cubicBezTo>
                    <a:pt x="122539" y="31978"/>
                    <a:pt x="118432" y="29755"/>
                    <a:pt x="114165" y="27876"/>
                  </a:cubicBezTo>
                  <a:cubicBezTo>
                    <a:pt x="108888" y="25589"/>
                    <a:pt x="103401" y="23818"/>
                    <a:pt x="97782" y="22582"/>
                  </a:cubicBezTo>
                  <a:cubicBezTo>
                    <a:pt x="90454" y="20984"/>
                    <a:pt x="83026" y="19880"/>
                    <a:pt x="75550" y="19274"/>
                  </a:cubicBezTo>
                  <a:cubicBezTo>
                    <a:pt x="70619" y="19258"/>
                    <a:pt x="65704" y="19846"/>
                    <a:pt x="60914" y="21021"/>
                  </a:cubicBezTo>
                  <a:cubicBezTo>
                    <a:pt x="56413" y="22098"/>
                    <a:pt x="52102" y="23855"/>
                    <a:pt x="48131" y="26235"/>
                  </a:cubicBezTo>
                  <a:cubicBezTo>
                    <a:pt x="44611" y="28339"/>
                    <a:pt x="41558" y="31142"/>
                    <a:pt x="39158" y="34466"/>
                  </a:cubicBezTo>
                  <a:cubicBezTo>
                    <a:pt x="36827" y="37806"/>
                    <a:pt x="35621" y="41803"/>
                    <a:pt x="35718" y="45873"/>
                  </a:cubicBezTo>
                  <a:cubicBezTo>
                    <a:pt x="35612" y="50208"/>
                    <a:pt x="36912" y="54459"/>
                    <a:pt x="39423" y="57995"/>
                  </a:cubicBezTo>
                  <a:cubicBezTo>
                    <a:pt x="42184" y="61669"/>
                    <a:pt x="45549" y="64845"/>
                    <a:pt x="49374" y="67391"/>
                  </a:cubicBezTo>
                  <a:cubicBezTo>
                    <a:pt x="53831" y="70424"/>
                    <a:pt x="58595" y="72978"/>
                    <a:pt x="63587" y="75013"/>
                  </a:cubicBezTo>
                  <a:lnTo>
                    <a:pt x="80102" y="81815"/>
                  </a:lnTo>
                  <a:cubicBezTo>
                    <a:pt x="87354" y="84674"/>
                    <a:pt x="94633" y="87736"/>
                    <a:pt x="101938" y="90999"/>
                  </a:cubicBezTo>
                  <a:cubicBezTo>
                    <a:pt x="108941" y="94101"/>
                    <a:pt x="115544" y="98037"/>
                    <a:pt x="121602" y="102724"/>
                  </a:cubicBezTo>
                  <a:cubicBezTo>
                    <a:pt x="127375" y="107221"/>
                    <a:pt x="132213" y="112805"/>
                    <a:pt x="135841" y="119160"/>
                  </a:cubicBezTo>
                  <a:cubicBezTo>
                    <a:pt x="139655" y="126317"/>
                    <a:pt x="141534" y="134344"/>
                    <a:pt x="141294" y="142451"/>
                  </a:cubicBezTo>
                  <a:cubicBezTo>
                    <a:pt x="141540" y="151738"/>
                    <a:pt x="139174" y="160909"/>
                    <a:pt x="134465" y="168918"/>
                  </a:cubicBezTo>
                  <a:cubicBezTo>
                    <a:pt x="130006" y="176260"/>
                    <a:pt x="123921" y="182479"/>
                    <a:pt x="116680" y="187100"/>
                  </a:cubicBezTo>
                  <a:cubicBezTo>
                    <a:pt x="109131" y="191928"/>
                    <a:pt x="100818" y="195437"/>
                    <a:pt x="92092" y="197475"/>
                  </a:cubicBezTo>
                  <a:cubicBezTo>
                    <a:pt x="83281" y="199699"/>
                    <a:pt x="74235" y="200852"/>
                    <a:pt x="65149" y="200916"/>
                  </a:cubicBezTo>
                  <a:cubicBezTo>
                    <a:pt x="55250" y="200625"/>
                    <a:pt x="45166" y="199857"/>
                    <a:pt x="34871" y="198534"/>
                  </a:cubicBezTo>
                  <a:cubicBezTo>
                    <a:pt x="24233" y="197163"/>
                    <a:pt x="13726" y="194924"/>
                    <a:pt x="3455" y="191838"/>
                  </a:cubicBezTo>
                  <a:lnTo>
                    <a:pt x="-65" y="165186"/>
                  </a:lnTo>
                  <a:cubicBezTo>
                    <a:pt x="8439" y="171403"/>
                    <a:pt x="18077" y="175900"/>
                    <a:pt x="28307" y="178419"/>
                  </a:cubicBezTo>
                  <a:cubicBezTo>
                    <a:pt x="39043" y="180632"/>
                    <a:pt x="50025" y="181415"/>
                    <a:pt x="60967" y="180748"/>
                  </a:cubicBezTo>
                  <a:cubicBezTo>
                    <a:pt x="66737" y="180783"/>
                    <a:pt x="72486" y="180052"/>
                    <a:pt x="78064" y="178578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2495A0-BF05-4F7E-AA9C-B7D6F2275AA9}"/>
                </a:ext>
              </a:extLst>
            </p:cNvPr>
            <p:cNvSpPr/>
            <p:nvPr userDrawn="1"/>
          </p:nvSpPr>
          <p:spPr>
            <a:xfrm>
              <a:off x="10043101" y="303548"/>
              <a:ext cx="345855" cy="197005"/>
            </a:xfrm>
            <a:custGeom>
              <a:avLst/>
              <a:gdLst>
                <a:gd name="connsiteX0" fmla="*/ 297501 w 345855"/>
                <a:gd name="connsiteY0" fmla="*/ 58271 h 197005"/>
                <a:gd name="connsiteX1" fmla="*/ 287999 w 345855"/>
                <a:gd name="connsiteY1" fmla="*/ 37309 h 197005"/>
                <a:gd name="connsiteX2" fmla="*/ 272119 w 345855"/>
                <a:gd name="connsiteY2" fmla="*/ 26140 h 197005"/>
                <a:gd name="connsiteX3" fmla="*/ 250337 w 345855"/>
                <a:gd name="connsiteY3" fmla="*/ 23202 h 197005"/>
                <a:gd name="connsiteX4" fmla="*/ 227761 w 345855"/>
                <a:gd name="connsiteY4" fmla="*/ 25849 h 197005"/>
                <a:gd name="connsiteX5" fmla="*/ 210134 w 345855"/>
                <a:gd name="connsiteY5" fmla="*/ 36806 h 197005"/>
                <a:gd name="connsiteX6" fmla="*/ 198859 w 345855"/>
                <a:gd name="connsiteY6" fmla="*/ 57980 h 197005"/>
                <a:gd name="connsiteX7" fmla="*/ 194889 w 345855"/>
                <a:gd name="connsiteY7" fmla="*/ 90904 h 197005"/>
                <a:gd name="connsiteX8" fmla="*/ 195286 w 345855"/>
                <a:gd name="connsiteY8" fmla="*/ 95589 h 197005"/>
                <a:gd name="connsiteX9" fmla="*/ 195656 w 345855"/>
                <a:gd name="connsiteY9" fmla="*/ 108823 h 197005"/>
                <a:gd name="connsiteX10" fmla="*/ 195656 w 345855"/>
                <a:gd name="connsiteY10" fmla="*/ 196719 h 197005"/>
                <a:gd name="connsiteX11" fmla="*/ 150663 w 345855"/>
                <a:gd name="connsiteY11" fmla="*/ 196719 h 197005"/>
                <a:gd name="connsiteX12" fmla="*/ 150663 w 345855"/>
                <a:gd name="connsiteY12" fmla="*/ 91725 h 197005"/>
                <a:gd name="connsiteX13" fmla="*/ 147275 w 345855"/>
                <a:gd name="connsiteY13" fmla="*/ 59594 h 197005"/>
                <a:gd name="connsiteX14" fmla="*/ 137588 w 345855"/>
                <a:gd name="connsiteY14" fmla="*/ 38818 h 197005"/>
                <a:gd name="connsiteX15" fmla="*/ 121946 w 345855"/>
                <a:gd name="connsiteY15" fmla="*/ 27622 h 197005"/>
                <a:gd name="connsiteX16" fmla="*/ 100376 w 345855"/>
                <a:gd name="connsiteY16" fmla="*/ 24684 h 197005"/>
                <a:gd name="connsiteX17" fmla="*/ 77800 w 345855"/>
                <a:gd name="connsiteY17" fmla="*/ 27331 h 197005"/>
                <a:gd name="connsiteX18" fmla="*/ 60173 w 345855"/>
                <a:gd name="connsiteY18" fmla="*/ 38315 h 197005"/>
                <a:gd name="connsiteX19" fmla="*/ 48898 w 345855"/>
                <a:gd name="connsiteY19" fmla="*/ 59488 h 197005"/>
                <a:gd name="connsiteX20" fmla="*/ 44928 w 345855"/>
                <a:gd name="connsiteY20" fmla="*/ 92413 h 197005"/>
                <a:gd name="connsiteX21" fmla="*/ 44928 w 345855"/>
                <a:gd name="connsiteY21" fmla="*/ 196825 h 197005"/>
                <a:gd name="connsiteX22" fmla="*/ -65 w 345855"/>
                <a:gd name="connsiteY22" fmla="*/ 196825 h 197005"/>
                <a:gd name="connsiteX23" fmla="*/ -65 w 345855"/>
                <a:gd name="connsiteY23" fmla="*/ 104614 h 197005"/>
                <a:gd name="connsiteX24" fmla="*/ 25316 w 345855"/>
                <a:gd name="connsiteY24" fmla="*/ 29104 h 197005"/>
                <a:gd name="connsiteX25" fmla="*/ 98338 w 345855"/>
                <a:gd name="connsiteY25" fmla="*/ 1447 h 197005"/>
                <a:gd name="connsiteX26" fmla="*/ 143623 w 345855"/>
                <a:gd name="connsiteY26" fmla="*/ 8725 h 197005"/>
                <a:gd name="connsiteX27" fmla="*/ 173530 w 345855"/>
                <a:gd name="connsiteY27" fmla="*/ 29898 h 197005"/>
                <a:gd name="connsiteX28" fmla="*/ 204920 w 345855"/>
                <a:gd name="connsiteY28" fmla="*/ 7613 h 197005"/>
                <a:gd name="connsiteX29" fmla="*/ 248431 w 345855"/>
                <a:gd name="connsiteY29" fmla="*/ -36 h 197005"/>
                <a:gd name="connsiteX30" fmla="*/ 293292 w 345855"/>
                <a:gd name="connsiteY30" fmla="*/ 7243 h 197005"/>
                <a:gd name="connsiteX31" fmla="*/ 323544 w 345855"/>
                <a:gd name="connsiteY31" fmla="*/ 27807 h 197005"/>
                <a:gd name="connsiteX32" fmla="*/ 340483 w 345855"/>
                <a:gd name="connsiteY32" fmla="*/ 60150 h 197005"/>
                <a:gd name="connsiteX33" fmla="*/ 345776 w 345855"/>
                <a:gd name="connsiteY33" fmla="*/ 103079 h 197005"/>
                <a:gd name="connsiteX34" fmla="*/ 345776 w 345855"/>
                <a:gd name="connsiteY34" fmla="*/ 196931 h 197005"/>
                <a:gd name="connsiteX35" fmla="*/ 300783 w 345855"/>
                <a:gd name="connsiteY35" fmla="*/ 196931 h 197005"/>
                <a:gd name="connsiteX36" fmla="*/ 300783 w 345855"/>
                <a:gd name="connsiteY36" fmla="*/ 91063 h 197005"/>
                <a:gd name="connsiteX37" fmla="*/ 297501 w 345855"/>
                <a:gd name="connsiteY37" fmla="*/ 58271 h 1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5855" h="197005">
                  <a:moveTo>
                    <a:pt x="297501" y="58271"/>
                  </a:moveTo>
                  <a:cubicBezTo>
                    <a:pt x="295915" y="50670"/>
                    <a:pt x="292670" y="43513"/>
                    <a:pt x="287999" y="37309"/>
                  </a:cubicBezTo>
                  <a:cubicBezTo>
                    <a:pt x="283878" y="32148"/>
                    <a:pt x="278370" y="28273"/>
                    <a:pt x="272119" y="26140"/>
                  </a:cubicBezTo>
                  <a:cubicBezTo>
                    <a:pt x="265103" y="23824"/>
                    <a:pt x="257716" y="22826"/>
                    <a:pt x="250337" y="23202"/>
                  </a:cubicBezTo>
                  <a:cubicBezTo>
                    <a:pt x="242717" y="22837"/>
                    <a:pt x="235089" y="23732"/>
                    <a:pt x="227761" y="25849"/>
                  </a:cubicBezTo>
                  <a:cubicBezTo>
                    <a:pt x="221004" y="27845"/>
                    <a:pt x="214914" y="31629"/>
                    <a:pt x="210134" y="36806"/>
                  </a:cubicBezTo>
                  <a:cubicBezTo>
                    <a:pt x="204790" y="42896"/>
                    <a:pt x="200929" y="50146"/>
                    <a:pt x="198859" y="57980"/>
                  </a:cubicBezTo>
                  <a:cubicBezTo>
                    <a:pt x="195977" y="68709"/>
                    <a:pt x="194640" y="79796"/>
                    <a:pt x="194889" y="90904"/>
                  </a:cubicBezTo>
                  <a:cubicBezTo>
                    <a:pt x="194931" y="92471"/>
                    <a:pt x="195064" y="94036"/>
                    <a:pt x="195286" y="95589"/>
                  </a:cubicBezTo>
                  <a:cubicBezTo>
                    <a:pt x="195524" y="97680"/>
                    <a:pt x="195656" y="102126"/>
                    <a:pt x="195656" y="108823"/>
                  </a:cubicBezTo>
                  <a:lnTo>
                    <a:pt x="195656" y="196719"/>
                  </a:lnTo>
                  <a:lnTo>
                    <a:pt x="150663" y="196719"/>
                  </a:lnTo>
                  <a:lnTo>
                    <a:pt x="150663" y="91725"/>
                  </a:lnTo>
                  <a:cubicBezTo>
                    <a:pt x="150877" y="80916"/>
                    <a:pt x="149739" y="70120"/>
                    <a:pt x="147275" y="59594"/>
                  </a:cubicBezTo>
                  <a:cubicBezTo>
                    <a:pt x="145550" y="52062"/>
                    <a:pt x="142246" y="44982"/>
                    <a:pt x="137588" y="38818"/>
                  </a:cubicBezTo>
                  <a:cubicBezTo>
                    <a:pt x="133534" y="33686"/>
                    <a:pt x="128111" y="29806"/>
                    <a:pt x="121946" y="27622"/>
                  </a:cubicBezTo>
                  <a:cubicBezTo>
                    <a:pt x="115002" y="25309"/>
                    <a:pt x="107686" y="24311"/>
                    <a:pt x="100376" y="24684"/>
                  </a:cubicBezTo>
                  <a:cubicBezTo>
                    <a:pt x="92756" y="24332"/>
                    <a:pt x="85131" y="25227"/>
                    <a:pt x="77800" y="27331"/>
                  </a:cubicBezTo>
                  <a:cubicBezTo>
                    <a:pt x="71051" y="29356"/>
                    <a:pt x="64966" y="33149"/>
                    <a:pt x="60173" y="38315"/>
                  </a:cubicBezTo>
                  <a:cubicBezTo>
                    <a:pt x="54829" y="44405"/>
                    <a:pt x="50968" y="51654"/>
                    <a:pt x="48898" y="59488"/>
                  </a:cubicBezTo>
                  <a:cubicBezTo>
                    <a:pt x="46019" y="70218"/>
                    <a:pt x="44682" y="81305"/>
                    <a:pt x="44928" y="92413"/>
                  </a:cubicBezTo>
                  <a:lnTo>
                    <a:pt x="44928" y="196825"/>
                  </a:lnTo>
                  <a:lnTo>
                    <a:pt x="-65" y="196825"/>
                  </a:lnTo>
                  <a:lnTo>
                    <a:pt x="-65" y="104614"/>
                  </a:lnTo>
                  <a:cubicBezTo>
                    <a:pt x="-65" y="72714"/>
                    <a:pt x="8396" y="47544"/>
                    <a:pt x="25316" y="29104"/>
                  </a:cubicBezTo>
                  <a:cubicBezTo>
                    <a:pt x="42236" y="10665"/>
                    <a:pt x="66578" y="1447"/>
                    <a:pt x="98338" y="1447"/>
                  </a:cubicBezTo>
                  <a:cubicBezTo>
                    <a:pt x="113755" y="1042"/>
                    <a:pt x="129111" y="3508"/>
                    <a:pt x="143623" y="8725"/>
                  </a:cubicBezTo>
                  <a:cubicBezTo>
                    <a:pt x="155242" y="13103"/>
                    <a:pt x="165540" y="20394"/>
                    <a:pt x="173530" y="29898"/>
                  </a:cubicBezTo>
                  <a:cubicBezTo>
                    <a:pt x="182060" y="20066"/>
                    <a:pt x="192824" y="12425"/>
                    <a:pt x="204920" y="7613"/>
                  </a:cubicBezTo>
                  <a:cubicBezTo>
                    <a:pt x="218791" y="2267"/>
                    <a:pt x="233570" y="-329"/>
                    <a:pt x="248431" y="-36"/>
                  </a:cubicBezTo>
                  <a:cubicBezTo>
                    <a:pt x="263708" y="-419"/>
                    <a:pt x="278921" y="2050"/>
                    <a:pt x="293292" y="7243"/>
                  </a:cubicBezTo>
                  <a:cubicBezTo>
                    <a:pt x="304901" y="11530"/>
                    <a:pt x="315286" y="18589"/>
                    <a:pt x="323544" y="27807"/>
                  </a:cubicBezTo>
                  <a:cubicBezTo>
                    <a:pt x="331548" y="37179"/>
                    <a:pt x="337338" y="48235"/>
                    <a:pt x="340483" y="60150"/>
                  </a:cubicBezTo>
                  <a:cubicBezTo>
                    <a:pt x="344188" y="74154"/>
                    <a:pt x="345969" y="88597"/>
                    <a:pt x="345776" y="103079"/>
                  </a:cubicBezTo>
                  <a:lnTo>
                    <a:pt x="345776" y="196931"/>
                  </a:lnTo>
                  <a:lnTo>
                    <a:pt x="300783" y="196931"/>
                  </a:lnTo>
                  <a:lnTo>
                    <a:pt x="300783" y="91063"/>
                  </a:lnTo>
                  <a:cubicBezTo>
                    <a:pt x="300965" y="80042"/>
                    <a:pt x="299864" y="69038"/>
                    <a:pt x="297501" y="58271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805E092-E288-45F2-8CD5-DCC4FB78C59A}"/>
                </a:ext>
              </a:extLst>
            </p:cNvPr>
            <p:cNvSpPr/>
            <p:nvPr userDrawn="1"/>
          </p:nvSpPr>
          <p:spPr>
            <a:xfrm>
              <a:off x="10421867" y="303518"/>
              <a:ext cx="204561" cy="200783"/>
            </a:xfrm>
            <a:custGeom>
              <a:avLst/>
              <a:gdLst>
                <a:gd name="connsiteX0" fmla="*/ 158550 w 204561"/>
                <a:gd name="connsiteY0" fmla="*/ 93290 h 200783"/>
                <a:gd name="connsiteX1" fmla="*/ 154527 w 204561"/>
                <a:gd name="connsiteY1" fmla="*/ 59704 h 200783"/>
                <a:gd name="connsiteX2" fmla="*/ 143040 w 204561"/>
                <a:gd name="connsiteY2" fmla="*/ 38213 h 200783"/>
                <a:gd name="connsiteX3" fmla="*/ 125149 w 204561"/>
                <a:gd name="connsiteY3" fmla="*/ 26726 h 200783"/>
                <a:gd name="connsiteX4" fmla="*/ 102229 w 204561"/>
                <a:gd name="connsiteY4" fmla="*/ 23735 h 200783"/>
                <a:gd name="connsiteX5" fmla="*/ 79308 w 204561"/>
                <a:gd name="connsiteY5" fmla="*/ 26541 h 200783"/>
                <a:gd name="connsiteX6" fmla="*/ 61417 w 204561"/>
                <a:gd name="connsiteY6" fmla="*/ 37789 h 200783"/>
                <a:gd name="connsiteX7" fmla="*/ 49957 w 204561"/>
                <a:gd name="connsiteY7" fmla="*/ 59519 h 200783"/>
                <a:gd name="connsiteX8" fmla="*/ 45934 w 204561"/>
                <a:gd name="connsiteY8" fmla="*/ 93290 h 200783"/>
                <a:gd name="connsiteX9" fmla="*/ 45934 w 204561"/>
                <a:gd name="connsiteY9" fmla="*/ 107371 h 200783"/>
                <a:gd name="connsiteX10" fmla="*/ 49957 w 204561"/>
                <a:gd name="connsiteY10" fmla="*/ 141142 h 200783"/>
                <a:gd name="connsiteX11" fmla="*/ 61417 w 204561"/>
                <a:gd name="connsiteY11" fmla="*/ 162845 h 200783"/>
                <a:gd name="connsiteX12" fmla="*/ 79308 w 204561"/>
                <a:gd name="connsiteY12" fmla="*/ 174120 h 200783"/>
                <a:gd name="connsiteX13" fmla="*/ 102229 w 204561"/>
                <a:gd name="connsiteY13" fmla="*/ 176926 h 200783"/>
                <a:gd name="connsiteX14" fmla="*/ 143040 w 204561"/>
                <a:gd name="connsiteY14" fmla="*/ 156017 h 200783"/>
                <a:gd name="connsiteX15" fmla="*/ 158550 w 204561"/>
                <a:gd name="connsiteY15" fmla="*/ 94084 h 200783"/>
                <a:gd name="connsiteX16" fmla="*/ 158550 w 204561"/>
                <a:gd name="connsiteY16" fmla="*/ 93290 h 200783"/>
                <a:gd name="connsiteX17" fmla="*/ 204496 w 204561"/>
                <a:gd name="connsiteY17" fmla="*/ 200349 h 200783"/>
                <a:gd name="connsiteX18" fmla="*/ 157782 w 204561"/>
                <a:gd name="connsiteY18" fmla="*/ 200349 h 200783"/>
                <a:gd name="connsiteX19" fmla="*/ 157782 w 204561"/>
                <a:gd name="connsiteY19" fmla="*/ 199131 h 200783"/>
                <a:gd name="connsiteX20" fmla="*/ 158550 w 204561"/>
                <a:gd name="connsiteY20" fmla="*/ 158928 h 200783"/>
                <a:gd name="connsiteX21" fmla="*/ 145078 w 204561"/>
                <a:gd name="connsiteY21" fmla="*/ 179440 h 200783"/>
                <a:gd name="connsiteX22" fmla="*/ 131633 w 204561"/>
                <a:gd name="connsiteY22" fmla="*/ 192117 h 200783"/>
                <a:gd name="connsiteX23" fmla="*/ 116997 w 204561"/>
                <a:gd name="connsiteY23" fmla="*/ 198708 h 200783"/>
                <a:gd name="connsiteX24" fmla="*/ 100323 w 204561"/>
                <a:gd name="connsiteY24" fmla="*/ 200666 h 200783"/>
                <a:gd name="connsiteX25" fmla="*/ 55329 w 204561"/>
                <a:gd name="connsiteY25" fmla="*/ 193838 h 200783"/>
                <a:gd name="connsiteX26" fmla="*/ 24840 w 204561"/>
                <a:gd name="connsiteY26" fmla="*/ 173935 h 200783"/>
                <a:gd name="connsiteX27" fmla="*/ 6763 w 204561"/>
                <a:gd name="connsiteY27" fmla="*/ 142360 h 200783"/>
                <a:gd name="connsiteX28" fmla="*/ -65 w 204561"/>
                <a:gd name="connsiteY28" fmla="*/ 100542 h 200783"/>
                <a:gd name="connsiteX29" fmla="*/ 6763 w 204561"/>
                <a:gd name="connsiteY29" fmla="*/ 58698 h 200783"/>
                <a:gd name="connsiteX30" fmla="*/ 24813 w 204561"/>
                <a:gd name="connsiteY30" fmla="*/ 27123 h 200783"/>
                <a:gd name="connsiteX31" fmla="*/ 55303 w 204561"/>
                <a:gd name="connsiteY31" fmla="*/ 7008 h 200783"/>
                <a:gd name="connsiteX32" fmla="*/ 100297 w 204561"/>
                <a:gd name="connsiteY32" fmla="*/ -32 h 200783"/>
                <a:gd name="connsiteX33" fmla="*/ 147434 w 204561"/>
                <a:gd name="connsiteY33" fmla="*/ 7008 h 200783"/>
                <a:gd name="connsiteX34" fmla="*/ 197721 w 204561"/>
                <a:gd name="connsiteY34" fmla="*/ 58592 h 200783"/>
                <a:gd name="connsiteX35" fmla="*/ 204496 w 204561"/>
                <a:gd name="connsiteY35" fmla="*/ 100278 h 200783"/>
                <a:gd name="connsiteX36" fmla="*/ 204496 w 204561"/>
                <a:gd name="connsiteY36" fmla="*/ 200269 h 2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4561" h="200783">
                  <a:moveTo>
                    <a:pt x="158550" y="93290"/>
                  </a:moveTo>
                  <a:cubicBezTo>
                    <a:pt x="158807" y="81960"/>
                    <a:pt x="157452" y="70653"/>
                    <a:pt x="154527" y="59704"/>
                  </a:cubicBezTo>
                  <a:cubicBezTo>
                    <a:pt x="152394" y="51756"/>
                    <a:pt x="148464" y="44403"/>
                    <a:pt x="143040" y="38213"/>
                  </a:cubicBezTo>
                  <a:cubicBezTo>
                    <a:pt x="138168" y="32903"/>
                    <a:pt x="132004" y="28947"/>
                    <a:pt x="125149" y="26726"/>
                  </a:cubicBezTo>
                  <a:cubicBezTo>
                    <a:pt x="117738" y="24413"/>
                    <a:pt x="109983" y="23399"/>
                    <a:pt x="102229" y="23735"/>
                  </a:cubicBezTo>
                  <a:cubicBezTo>
                    <a:pt x="94487" y="23394"/>
                    <a:pt x="86740" y="24344"/>
                    <a:pt x="79308" y="26541"/>
                  </a:cubicBezTo>
                  <a:cubicBezTo>
                    <a:pt x="72446" y="28621"/>
                    <a:pt x="66266" y="32506"/>
                    <a:pt x="61417" y="37789"/>
                  </a:cubicBezTo>
                  <a:cubicBezTo>
                    <a:pt x="55970" y="44051"/>
                    <a:pt x="52048" y="51488"/>
                    <a:pt x="49957" y="59519"/>
                  </a:cubicBezTo>
                  <a:cubicBezTo>
                    <a:pt x="47040" y="70531"/>
                    <a:pt x="45685" y="81899"/>
                    <a:pt x="45934" y="93290"/>
                  </a:cubicBezTo>
                  <a:lnTo>
                    <a:pt x="45934" y="107371"/>
                  </a:lnTo>
                  <a:cubicBezTo>
                    <a:pt x="45688" y="118759"/>
                    <a:pt x="47043" y="130129"/>
                    <a:pt x="49957" y="141142"/>
                  </a:cubicBezTo>
                  <a:cubicBezTo>
                    <a:pt x="52034" y="149170"/>
                    <a:pt x="55959" y="156602"/>
                    <a:pt x="61417" y="162845"/>
                  </a:cubicBezTo>
                  <a:cubicBezTo>
                    <a:pt x="66258" y="168144"/>
                    <a:pt x="72440" y="172040"/>
                    <a:pt x="79308" y="174120"/>
                  </a:cubicBezTo>
                  <a:cubicBezTo>
                    <a:pt x="86740" y="176317"/>
                    <a:pt x="94487" y="177267"/>
                    <a:pt x="102229" y="176926"/>
                  </a:cubicBezTo>
                  <a:cubicBezTo>
                    <a:pt x="119114" y="177455"/>
                    <a:pt x="132718" y="170486"/>
                    <a:pt x="143040" y="156017"/>
                  </a:cubicBezTo>
                  <a:cubicBezTo>
                    <a:pt x="153363" y="141547"/>
                    <a:pt x="158531" y="120903"/>
                    <a:pt x="158550" y="94084"/>
                  </a:cubicBezTo>
                  <a:lnTo>
                    <a:pt x="158550" y="93290"/>
                  </a:lnTo>
                  <a:close/>
                  <a:moveTo>
                    <a:pt x="204496" y="200349"/>
                  </a:moveTo>
                  <a:lnTo>
                    <a:pt x="157782" y="200349"/>
                  </a:lnTo>
                  <a:lnTo>
                    <a:pt x="157782" y="199131"/>
                  </a:lnTo>
                  <a:lnTo>
                    <a:pt x="158550" y="158928"/>
                  </a:lnTo>
                  <a:cubicBezTo>
                    <a:pt x="154707" y="166169"/>
                    <a:pt x="150197" y="173038"/>
                    <a:pt x="145078" y="179440"/>
                  </a:cubicBezTo>
                  <a:cubicBezTo>
                    <a:pt x="141214" y="184275"/>
                    <a:pt x="136688" y="188544"/>
                    <a:pt x="131633" y="192117"/>
                  </a:cubicBezTo>
                  <a:cubicBezTo>
                    <a:pt x="127182" y="195159"/>
                    <a:pt x="122227" y="197390"/>
                    <a:pt x="116997" y="198708"/>
                  </a:cubicBezTo>
                  <a:cubicBezTo>
                    <a:pt x="111542" y="200052"/>
                    <a:pt x="105942" y="200709"/>
                    <a:pt x="100323" y="200666"/>
                  </a:cubicBezTo>
                  <a:cubicBezTo>
                    <a:pt x="85041" y="201061"/>
                    <a:pt x="69807" y="198747"/>
                    <a:pt x="55329" y="193838"/>
                  </a:cubicBezTo>
                  <a:cubicBezTo>
                    <a:pt x="43721" y="189738"/>
                    <a:pt x="33264" y="182912"/>
                    <a:pt x="24840" y="173935"/>
                  </a:cubicBezTo>
                  <a:cubicBezTo>
                    <a:pt x="16593" y="164846"/>
                    <a:pt x="10423" y="154071"/>
                    <a:pt x="6763" y="142360"/>
                  </a:cubicBezTo>
                  <a:cubicBezTo>
                    <a:pt x="2539" y="128809"/>
                    <a:pt x="239" y="114734"/>
                    <a:pt x="-65" y="100542"/>
                  </a:cubicBezTo>
                  <a:cubicBezTo>
                    <a:pt x="236" y="86343"/>
                    <a:pt x="2536" y="72257"/>
                    <a:pt x="6763" y="58698"/>
                  </a:cubicBezTo>
                  <a:cubicBezTo>
                    <a:pt x="10410" y="46984"/>
                    <a:pt x="16569" y="36209"/>
                    <a:pt x="24813" y="27123"/>
                  </a:cubicBezTo>
                  <a:cubicBezTo>
                    <a:pt x="33262" y="18124"/>
                    <a:pt x="43705" y="11235"/>
                    <a:pt x="55303" y="7008"/>
                  </a:cubicBezTo>
                  <a:cubicBezTo>
                    <a:pt x="69751" y="1958"/>
                    <a:pt x="84996" y="-429"/>
                    <a:pt x="100297" y="-32"/>
                  </a:cubicBezTo>
                  <a:cubicBezTo>
                    <a:pt x="116296" y="-408"/>
                    <a:pt x="132242" y="1972"/>
                    <a:pt x="147434" y="7008"/>
                  </a:cubicBezTo>
                  <a:cubicBezTo>
                    <a:pt x="171585" y="15007"/>
                    <a:pt x="190339" y="34245"/>
                    <a:pt x="197721" y="58592"/>
                  </a:cubicBezTo>
                  <a:cubicBezTo>
                    <a:pt x="201918" y="72101"/>
                    <a:pt x="204200" y="86134"/>
                    <a:pt x="204496" y="100278"/>
                  </a:cubicBezTo>
                  <a:lnTo>
                    <a:pt x="204496" y="200269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858F526-1D48-4A97-AA7E-85BFCA40F39A}"/>
                </a:ext>
              </a:extLst>
            </p:cNvPr>
            <p:cNvSpPr/>
            <p:nvPr userDrawn="1"/>
          </p:nvSpPr>
          <p:spPr>
            <a:xfrm>
              <a:off x="10662291" y="206719"/>
              <a:ext cx="269908" cy="294179"/>
            </a:xfrm>
            <a:custGeom>
              <a:avLst/>
              <a:gdLst>
                <a:gd name="connsiteX0" fmla="*/ 224505 w 269908"/>
                <a:gd name="connsiteY0" fmla="*/ 96715 h 294179"/>
                <a:gd name="connsiteX1" fmla="*/ 224505 w 269908"/>
                <a:gd name="connsiteY1" fmla="*/ -74 h 294179"/>
                <a:gd name="connsiteX2" fmla="*/ 181311 w 269908"/>
                <a:gd name="connsiteY2" fmla="*/ -74 h 294179"/>
                <a:gd name="connsiteX3" fmla="*/ 181311 w 269908"/>
                <a:gd name="connsiteY3" fmla="*/ 96715 h 294179"/>
                <a:gd name="connsiteX4" fmla="*/ 135603 w 269908"/>
                <a:gd name="connsiteY4" fmla="*/ 96715 h 294179"/>
                <a:gd name="connsiteX5" fmla="*/ 125519 w 269908"/>
                <a:gd name="connsiteY5" fmla="*/ 96715 h 294179"/>
                <a:gd name="connsiteX6" fmla="*/ 116918 w 269908"/>
                <a:gd name="connsiteY6" fmla="*/ 96715 h 294179"/>
                <a:gd name="connsiteX7" fmla="*/ 29313 w 269908"/>
                <a:gd name="connsiteY7" fmla="*/ 125828 h 294179"/>
                <a:gd name="connsiteX8" fmla="*/ -65 w 269908"/>
                <a:gd name="connsiteY8" fmla="*/ 200915 h 294179"/>
                <a:gd name="connsiteX9" fmla="*/ -65 w 269908"/>
                <a:gd name="connsiteY9" fmla="*/ 294105 h 294179"/>
                <a:gd name="connsiteX10" fmla="*/ 44610 w 269908"/>
                <a:gd name="connsiteY10" fmla="*/ 294105 h 294179"/>
                <a:gd name="connsiteX11" fmla="*/ 44610 w 269908"/>
                <a:gd name="connsiteY11" fmla="*/ 185088 h 294179"/>
                <a:gd name="connsiteX12" fmla="*/ 50671 w 269908"/>
                <a:gd name="connsiteY12" fmla="*/ 152507 h 294179"/>
                <a:gd name="connsiteX13" fmla="*/ 69357 w 269908"/>
                <a:gd name="connsiteY13" fmla="*/ 130804 h 294179"/>
                <a:gd name="connsiteX14" fmla="*/ 91510 w 269908"/>
                <a:gd name="connsiteY14" fmla="*/ 121276 h 294179"/>
                <a:gd name="connsiteX15" fmla="*/ 115727 w 269908"/>
                <a:gd name="connsiteY15" fmla="*/ 118338 h 294179"/>
                <a:gd name="connsiteX16" fmla="*/ 125493 w 269908"/>
                <a:gd name="connsiteY16" fmla="*/ 118603 h 294179"/>
                <a:gd name="connsiteX17" fmla="*/ 139282 w 269908"/>
                <a:gd name="connsiteY17" fmla="*/ 119768 h 294179"/>
                <a:gd name="connsiteX18" fmla="*/ 152013 w 269908"/>
                <a:gd name="connsiteY18" fmla="*/ 120112 h 294179"/>
                <a:gd name="connsiteX19" fmla="*/ 181311 w 269908"/>
                <a:gd name="connsiteY19" fmla="*/ 119794 h 294179"/>
                <a:gd name="connsiteX20" fmla="*/ 181311 w 269908"/>
                <a:gd name="connsiteY20" fmla="*/ 293972 h 294179"/>
                <a:gd name="connsiteX21" fmla="*/ 224505 w 269908"/>
                <a:gd name="connsiteY21" fmla="*/ 293972 h 294179"/>
                <a:gd name="connsiteX22" fmla="*/ 224505 w 269908"/>
                <a:gd name="connsiteY22" fmla="*/ 119794 h 294179"/>
                <a:gd name="connsiteX23" fmla="*/ 269843 w 269908"/>
                <a:gd name="connsiteY23" fmla="*/ 119794 h 294179"/>
                <a:gd name="connsiteX24" fmla="*/ 269843 w 269908"/>
                <a:gd name="connsiteY24" fmla="*/ 96715 h 2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908" h="294179">
                  <a:moveTo>
                    <a:pt x="224505" y="96715"/>
                  </a:moveTo>
                  <a:lnTo>
                    <a:pt x="224505" y="-74"/>
                  </a:lnTo>
                  <a:lnTo>
                    <a:pt x="181311" y="-74"/>
                  </a:lnTo>
                  <a:lnTo>
                    <a:pt x="181311" y="96715"/>
                  </a:lnTo>
                  <a:lnTo>
                    <a:pt x="135603" y="96715"/>
                  </a:lnTo>
                  <a:cubicBezTo>
                    <a:pt x="132718" y="96477"/>
                    <a:pt x="128616" y="96715"/>
                    <a:pt x="125519" y="96715"/>
                  </a:cubicBezTo>
                  <a:lnTo>
                    <a:pt x="116918" y="96715"/>
                  </a:lnTo>
                  <a:cubicBezTo>
                    <a:pt x="79652" y="96715"/>
                    <a:pt x="48898" y="107460"/>
                    <a:pt x="29313" y="125828"/>
                  </a:cubicBezTo>
                  <a:cubicBezTo>
                    <a:pt x="9727" y="144196"/>
                    <a:pt x="-65" y="169208"/>
                    <a:pt x="-65" y="200915"/>
                  </a:cubicBezTo>
                  <a:lnTo>
                    <a:pt x="-65" y="294105"/>
                  </a:lnTo>
                  <a:lnTo>
                    <a:pt x="44610" y="294105"/>
                  </a:lnTo>
                  <a:lnTo>
                    <a:pt x="44610" y="185088"/>
                  </a:lnTo>
                  <a:cubicBezTo>
                    <a:pt x="44248" y="173916"/>
                    <a:pt x="46315" y="162800"/>
                    <a:pt x="50671" y="152507"/>
                  </a:cubicBezTo>
                  <a:cubicBezTo>
                    <a:pt x="54694" y="143773"/>
                    <a:pt x="62846" y="136018"/>
                    <a:pt x="69357" y="130804"/>
                  </a:cubicBezTo>
                  <a:cubicBezTo>
                    <a:pt x="75868" y="125590"/>
                    <a:pt x="83437" y="123473"/>
                    <a:pt x="91510" y="121276"/>
                  </a:cubicBezTo>
                  <a:cubicBezTo>
                    <a:pt x="99386" y="119077"/>
                    <a:pt x="107551" y="118087"/>
                    <a:pt x="115727" y="118338"/>
                  </a:cubicBezTo>
                  <a:cubicBezTo>
                    <a:pt x="118850" y="118338"/>
                    <a:pt x="122105" y="118338"/>
                    <a:pt x="125493" y="118603"/>
                  </a:cubicBezTo>
                  <a:cubicBezTo>
                    <a:pt x="128881" y="118868"/>
                    <a:pt x="134624" y="119344"/>
                    <a:pt x="139282" y="119768"/>
                  </a:cubicBezTo>
                  <a:cubicBezTo>
                    <a:pt x="142855" y="120112"/>
                    <a:pt x="152013" y="120112"/>
                    <a:pt x="152013" y="120112"/>
                  </a:cubicBezTo>
                  <a:lnTo>
                    <a:pt x="181311" y="119794"/>
                  </a:lnTo>
                  <a:lnTo>
                    <a:pt x="181311" y="293972"/>
                  </a:lnTo>
                  <a:lnTo>
                    <a:pt x="224505" y="293972"/>
                  </a:lnTo>
                  <a:lnTo>
                    <a:pt x="224505" y="119794"/>
                  </a:lnTo>
                  <a:lnTo>
                    <a:pt x="269843" y="119794"/>
                  </a:lnTo>
                  <a:lnTo>
                    <a:pt x="269843" y="96715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A552F-23D6-485C-A249-E1EFB57BC864}"/>
                </a:ext>
              </a:extLst>
            </p:cNvPr>
            <p:cNvSpPr/>
            <p:nvPr userDrawn="1"/>
          </p:nvSpPr>
          <p:spPr>
            <a:xfrm>
              <a:off x="10941516" y="303561"/>
              <a:ext cx="204376" cy="200660"/>
            </a:xfrm>
            <a:custGeom>
              <a:avLst/>
              <a:gdLst>
                <a:gd name="connsiteX0" fmla="*/ 49745 w 204376"/>
                <a:gd name="connsiteY0" fmla="*/ 140915 h 200660"/>
                <a:gd name="connsiteX1" fmla="*/ 61205 w 204376"/>
                <a:gd name="connsiteY1" fmla="*/ 162406 h 200660"/>
                <a:gd name="connsiteX2" fmla="*/ 79097 w 204376"/>
                <a:gd name="connsiteY2" fmla="*/ 173866 h 200660"/>
                <a:gd name="connsiteX3" fmla="*/ 102043 w 204376"/>
                <a:gd name="connsiteY3" fmla="*/ 176883 h 200660"/>
                <a:gd name="connsiteX4" fmla="*/ 124964 w 204376"/>
                <a:gd name="connsiteY4" fmla="*/ 174078 h 200660"/>
                <a:gd name="connsiteX5" fmla="*/ 142855 w 204376"/>
                <a:gd name="connsiteY5" fmla="*/ 162829 h 200660"/>
                <a:gd name="connsiteX6" fmla="*/ 154315 w 204376"/>
                <a:gd name="connsiteY6" fmla="*/ 141100 h 200660"/>
                <a:gd name="connsiteX7" fmla="*/ 158259 w 204376"/>
                <a:gd name="connsiteY7" fmla="*/ 107328 h 200660"/>
                <a:gd name="connsiteX8" fmla="*/ 158259 w 204376"/>
                <a:gd name="connsiteY8" fmla="*/ 93248 h 200660"/>
                <a:gd name="connsiteX9" fmla="*/ 154236 w 204376"/>
                <a:gd name="connsiteY9" fmla="*/ 59476 h 200660"/>
                <a:gd name="connsiteX10" fmla="*/ 142776 w 204376"/>
                <a:gd name="connsiteY10" fmla="*/ 37747 h 200660"/>
                <a:gd name="connsiteX11" fmla="*/ 124884 w 204376"/>
                <a:gd name="connsiteY11" fmla="*/ 26498 h 200660"/>
                <a:gd name="connsiteX12" fmla="*/ 101964 w 204376"/>
                <a:gd name="connsiteY12" fmla="*/ 23666 h 200660"/>
                <a:gd name="connsiteX13" fmla="*/ 79017 w 204376"/>
                <a:gd name="connsiteY13" fmla="*/ 26684 h 200660"/>
                <a:gd name="connsiteX14" fmla="*/ 61126 w 204376"/>
                <a:gd name="connsiteY14" fmla="*/ 38170 h 200660"/>
                <a:gd name="connsiteX15" fmla="*/ 49666 w 204376"/>
                <a:gd name="connsiteY15" fmla="*/ 59661 h 200660"/>
                <a:gd name="connsiteX16" fmla="*/ 45643 w 204376"/>
                <a:gd name="connsiteY16" fmla="*/ 93248 h 200660"/>
                <a:gd name="connsiteX17" fmla="*/ 45643 w 204376"/>
                <a:gd name="connsiteY17" fmla="*/ 107328 h 200660"/>
                <a:gd name="connsiteX18" fmla="*/ 49745 w 204376"/>
                <a:gd name="connsiteY18" fmla="*/ 140915 h 200660"/>
                <a:gd name="connsiteX19" fmla="*/ 148969 w 204376"/>
                <a:gd name="connsiteY19" fmla="*/ 8395 h 200660"/>
                <a:gd name="connsiteX20" fmla="*/ 179432 w 204376"/>
                <a:gd name="connsiteY20" fmla="*/ 30707 h 200660"/>
                <a:gd name="connsiteX21" fmla="*/ 197483 w 204376"/>
                <a:gd name="connsiteY21" fmla="*/ 62679 h 200660"/>
                <a:gd name="connsiteX22" fmla="*/ 204311 w 204376"/>
                <a:gd name="connsiteY22" fmla="*/ 100500 h 200660"/>
                <a:gd name="connsiteX23" fmla="*/ 197694 w 204376"/>
                <a:gd name="connsiteY23" fmla="*/ 139300 h 200660"/>
                <a:gd name="connsiteX24" fmla="*/ 149154 w 204376"/>
                <a:gd name="connsiteY24" fmla="*/ 192604 h 200660"/>
                <a:gd name="connsiteX25" fmla="*/ 104161 w 204376"/>
                <a:gd name="connsiteY25" fmla="*/ 200544 h 200660"/>
                <a:gd name="connsiteX26" fmla="*/ 57023 w 204376"/>
                <a:gd name="connsiteY26" fmla="*/ 192604 h 200660"/>
                <a:gd name="connsiteX27" fmla="*/ 25263 w 204376"/>
                <a:gd name="connsiteY27" fmla="*/ 170690 h 200660"/>
                <a:gd name="connsiteX28" fmla="*/ 6737 w 204376"/>
                <a:gd name="connsiteY28" fmla="*/ 138691 h 200660"/>
                <a:gd name="connsiteX29" fmla="*/ -65 w 204376"/>
                <a:gd name="connsiteY29" fmla="*/ 100500 h 200660"/>
                <a:gd name="connsiteX30" fmla="*/ 6340 w 204376"/>
                <a:gd name="connsiteY30" fmla="*/ 62679 h 200660"/>
                <a:gd name="connsiteX31" fmla="*/ 56891 w 204376"/>
                <a:gd name="connsiteY31" fmla="*/ 8395 h 200660"/>
                <a:gd name="connsiteX32" fmla="*/ 104214 w 204376"/>
                <a:gd name="connsiteY32" fmla="*/ -74 h 200660"/>
                <a:gd name="connsiteX33" fmla="*/ 148943 w 204376"/>
                <a:gd name="connsiteY33" fmla="*/ 8395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376" h="200660">
                  <a:moveTo>
                    <a:pt x="49745" y="140915"/>
                  </a:moveTo>
                  <a:cubicBezTo>
                    <a:pt x="51881" y="148857"/>
                    <a:pt x="55801" y="156207"/>
                    <a:pt x="61205" y="162406"/>
                  </a:cubicBezTo>
                  <a:cubicBezTo>
                    <a:pt x="66072" y="167715"/>
                    <a:pt x="72239" y="171666"/>
                    <a:pt x="79097" y="173866"/>
                  </a:cubicBezTo>
                  <a:cubicBezTo>
                    <a:pt x="86510" y="176200"/>
                    <a:pt x="94278" y="177222"/>
                    <a:pt x="102043" y="176883"/>
                  </a:cubicBezTo>
                  <a:cubicBezTo>
                    <a:pt x="109785" y="177224"/>
                    <a:pt x="117532" y="176274"/>
                    <a:pt x="124964" y="174078"/>
                  </a:cubicBezTo>
                  <a:cubicBezTo>
                    <a:pt x="131826" y="171997"/>
                    <a:pt x="138007" y="168112"/>
                    <a:pt x="142855" y="162829"/>
                  </a:cubicBezTo>
                  <a:cubicBezTo>
                    <a:pt x="148299" y="156564"/>
                    <a:pt x="152219" y="149130"/>
                    <a:pt x="154315" y="141100"/>
                  </a:cubicBezTo>
                  <a:cubicBezTo>
                    <a:pt x="157203" y="130082"/>
                    <a:pt x="158532" y="118714"/>
                    <a:pt x="158259" y="107328"/>
                  </a:cubicBezTo>
                  <a:lnTo>
                    <a:pt x="158259" y="93248"/>
                  </a:lnTo>
                  <a:cubicBezTo>
                    <a:pt x="158508" y="81856"/>
                    <a:pt x="157152" y="70489"/>
                    <a:pt x="154236" y="59476"/>
                  </a:cubicBezTo>
                  <a:cubicBezTo>
                    <a:pt x="152134" y="51449"/>
                    <a:pt x="148212" y="44014"/>
                    <a:pt x="142776" y="37747"/>
                  </a:cubicBezTo>
                  <a:cubicBezTo>
                    <a:pt x="137927" y="32464"/>
                    <a:pt x="131747" y="28579"/>
                    <a:pt x="124884" y="26498"/>
                  </a:cubicBezTo>
                  <a:cubicBezTo>
                    <a:pt x="117450" y="24304"/>
                    <a:pt x="109708" y="23346"/>
                    <a:pt x="101964" y="23666"/>
                  </a:cubicBezTo>
                  <a:cubicBezTo>
                    <a:pt x="94199" y="23341"/>
                    <a:pt x="86433" y="24360"/>
                    <a:pt x="79017" y="26684"/>
                  </a:cubicBezTo>
                  <a:cubicBezTo>
                    <a:pt x="72162" y="28904"/>
                    <a:pt x="65998" y="32861"/>
                    <a:pt x="61126" y="38170"/>
                  </a:cubicBezTo>
                  <a:cubicBezTo>
                    <a:pt x="55721" y="44369"/>
                    <a:pt x="51802" y="51719"/>
                    <a:pt x="49666" y="59661"/>
                  </a:cubicBezTo>
                  <a:cubicBezTo>
                    <a:pt x="46738" y="70608"/>
                    <a:pt x="45383" y="81917"/>
                    <a:pt x="45643" y="93248"/>
                  </a:cubicBezTo>
                  <a:lnTo>
                    <a:pt x="45643" y="107328"/>
                  </a:lnTo>
                  <a:cubicBezTo>
                    <a:pt x="45412" y="118661"/>
                    <a:pt x="46794" y="129971"/>
                    <a:pt x="49745" y="140915"/>
                  </a:cubicBezTo>
                  <a:close/>
                  <a:moveTo>
                    <a:pt x="148969" y="8395"/>
                  </a:moveTo>
                  <a:cubicBezTo>
                    <a:pt x="160614" y="13548"/>
                    <a:pt x="171005" y="21160"/>
                    <a:pt x="179432" y="30707"/>
                  </a:cubicBezTo>
                  <a:cubicBezTo>
                    <a:pt x="187505" y="40065"/>
                    <a:pt x="193642" y="50933"/>
                    <a:pt x="197483" y="62679"/>
                  </a:cubicBezTo>
                  <a:cubicBezTo>
                    <a:pt x="201522" y="74904"/>
                    <a:pt x="203819" y="87634"/>
                    <a:pt x="204311" y="100500"/>
                  </a:cubicBezTo>
                  <a:cubicBezTo>
                    <a:pt x="203843" y="113670"/>
                    <a:pt x="201619" y="126720"/>
                    <a:pt x="197694" y="139300"/>
                  </a:cubicBezTo>
                  <a:cubicBezTo>
                    <a:pt x="190405" y="163493"/>
                    <a:pt x="172562" y="183089"/>
                    <a:pt x="149154" y="192604"/>
                  </a:cubicBezTo>
                  <a:cubicBezTo>
                    <a:pt x="134846" y="198260"/>
                    <a:pt x="119541" y="200963"/>
                    <a:pt x="104161" y="200544"/>
                  </a:cubicBezTo>
                  <a:cubicBezTo>
                    <a:pt x="85687" y="200544"/>
                    <a:pt x="69974" y="197898"/>
                    <a:pt x="57023" y="192604"/>
                  </a:cubicBezTo>
                  <a:cubicBezTo>
                    <a:pt x="44920" y="187787"/>
                    <a:pt x="34063" y="180295"/>
                    <a:pt x="25263" y="170690"/>
                  </a:cubicBezTo>
                  <a:cubicBezTo>
                    <a:pt x="16939" y="161421"/>
                    <a:pt x="10630" y="150525"/>
                    <a:pt x="6737" y="138691"/>
                  </a:cubicBezTo>
                  <a:cubicBezTo>
                    <a:pt x="2684" y="126345"/>
                    <a:pt x="395" y="113487"/>
                    <a:pt x="-65" y="100500"/>
                  </a:cubicBezTo>
                  <a:cubicBezTo>
                    <a:pt x="154" y="87642"/>
                    <a:pt x="2314" y="74890"/>
                    <a:pt x="6340" y="62679"/>
                  </a:cubicBezTo>
                  <a:cubicBezTo>
                    <a:pt x="14253" y="37951"/>
                    <a:pt x="32788" y="18045"/>
                    <a:pt x="56891" y="8395"/>
                  </a:cubicBezTo>
                  <a:cubicBezTo>
                    <a:pt x="69966" y="2766"/>
                    <a:pt x="85740" y="-56"/>
                    <a:pt x="104214" y="-74"/>
                  </a:cubicBezTo>
                  <a:cubicBezTo>
                    <a:pt x="121716" y="-74"/>
                    <a:pt x="136628" y="2750"/>
                    <a:pt x="148943" y="8395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58B6AA-0FFE-4473-94DC-8848EAE102EF}"/>
                </a:ext>
              </a:extLst>
            </p:cNvPr>
            <p:cNvSpPr/>
            <p:nvPr userDrawn="1"/>
          </p:nvSpPr>
          <p:spPr>
            <a:xfrm>
              <a:off x="11173656" y="303523"/>
              <a:ext cx="204667" cy="282174"/>
            </a:xfrm>
            <a:custGeom>
              <a:avLst/>
              <a:gdLst>
                <a:gd name="connsiteX0" fmla="*/ 49242 w 204667"/>
                <a:gd name="connsiteY0" fmla="*/ 141058 h 282174"/>
                <a:gd name="connsiteX1" fmla="*/ 60782 w 204667"/>
                <a:gd name="connsiteY1" fmla="*/ 162602 h 282174"/>
                <a:gd name="connsiteX2" fmla="*/ 78806 w 204667"/>
                <a:gd name="connsiteY2" fmla="*/ 174063 h 282174"/>
                <a:gd name="connsiteX3" fmla="*/ 101911 w 204667"/>
                <a:gd name="connsiteY3" fmla="*/ 177080 h 282174"/>
                <a:gd name="connsiteX4" fmla="*/ 124990 w 204667"/>
                <a:gd name="connsiteY4" fmla="*/ 174274 h 282174"/>
                <a:gd name="connsiteX5" fmla="*/ 143146 w 204667"/>
                <a:gd name="connsiteY5" fmla="*/ 162999 h 282174"/>
                <a:gd name="connsiteX6" fmla="*/ 154686 w 204667"/>
                <a:gd name="connsiteY6" fmla="*/ 141270 h 282174"/>
                <a:gd name="connsiteX7" fmla="*/ 158735 w 204667"/>
                <a:gd name="connsiteY7" fmla="*/ 107446 h 282174"/>
                <a:gd name="connsiteX8" fmla="*/ 158735 w 204667"/>
                <a:gd name="connsiteY8" fmla="*/ 93365 h 282174"/>
                <a:gd name="connsiteX9" fmla="*/ 154659 w 204667"/>
                <a:gd name="connsiteY9" fmla="*/ 59567 h 282174"/>
                <a:gd name="connsiteX10" fmla="*/ 143120 w 204667"/>
                <a:gd name="connsiteY10" fmla="*/ 37838 h 282174"/>
                <a:gd name="connsiteX11" fmla="*/ 125069 w 204667"/>
                <a:gd name="connsiteY11" fmla="*/ 26563 h 282174"/>
                <a:gd name="connsiteX12" fmla="*/ 101990 w 204667"/>
                <a:gd name="connsiteY12" fmla="*/ 23731 h 282174"/>
                <a:gd name="connsiteX13" fmla="*/ 78885 w 204667"/>
                <a:gd name="connsiteY13" fmla="*/ 26748 h 282174"/>
                <a:gd name="connsiteX14" fmla="*/ 60861 w 204667"/>
                <a:gd name="connsiteY14" fmla="*/ 38235 h 282174"/>
                <a:gd name="connsiteX15" fmla="*/ 49295 w 204667"/>
                <a:gd name="connsiteY15" fmla="*/ 59752 h 282174"/>
                <a:gd name="connsiteX16" fmla="*/ 45246 w 204667"/>
                <a:gd name="connsiteY16" fmla="*/ 93365 h 282174"/>
                <a:gd name="connsiteX17" fmla="*/ 45246 w 204667"/>
                <a:gd name="connsiteY17" fmla="*/ 107446 h 282174"/>
                <a:gd name="connsiteX18" fmla="*/ 49321 w 204667"/>
                <a:gd name="connsiteY18" fmla="*/ 141058 h 282174"/>
                <a:gd name="connsiteX19" fmla="*/ 45960 w 204667"/>
                <a:gd name="connsiteY19" fmla="*/ 282100 h 282174"/>
                <a:gd name="connsiteX20" fmla="*/ -65 w 204667"/>
                <a:gd name="connsiteY20" fmla="*/ 282100 h 282174"/>
                <a:gd name="connsiteX21" fmla="*/ -65 w 204667"/>
                <a:gd name="connsiteY21" fmla="*/ 100591 h 282174"/>
                <a:gd name="connsiteX22" fmla="*/ 6763 w 204667"/>
                <a:gd name="connsiteY22" fmla="*/ 58746 h 282174"/>
                <a:gd name="connsiteX23" fmla="*/ 25078 w 204667"/>
                <a:gd name="connsiteY23" fmla="*/ 27145 h 282174"/>
                <a:gd name="connsiteX24" fmla="*/ 56838 w 204667"/>
                <a:gd name="connsiteY24" fmla="*/ 7004 h 282174"/>
                <a:gd name="connsiteX25" fmla="*/ 104108 w 204667"/>
                <a:gd name="connsiteY25" fmla="*/ -36 h 282174"/>
                <a:gd name="connsiteX26" fmla="*/ 149101 w 204667"/>
                <a:gd name="connsiteY26" fmla="*/ 7004 h 282174"/>
                <a:gd name="connsiteX27" fmla="*/ 179644 w 204667"/>
                <a:gd name="connsiteY27" fmla="*/ 27145 h 282174"/>
                <a:gd name="connsiteX28" fmla="*/ 197747 w 204667"/>
                <a:gd name="connsiteY28" fmla="*/ 58746 h 282174"/>
                <a:gd name="connsiteX29" fmla="*/ 204602 w 204667"/>
                <a:gd name="connsiteY29" fmla="*/ 100617 h 282174"/>
                <a:gd name="connsiteX30" fmla="*/ 197800 w 204667"/>
                <a:gd name="connsiteY30" fmla="*/ 142620 h 282174"/>
                <a:gd name="connsiteX31" fmla="*/ 179670 w 204667"/>
                <a:gd name="connsiteY31" fmla="*/ 174195 h 282174"/>
                <a:gd name="connsiteX32" fmla="*/ 149048 w 204667"/>
                <a:gd name="connsiteY32" fmla="*/ 194151 h 282174"/>
                <a:gd name="connsiteX33" fmla="*/ 104055 w 204667"/>
                <a:gd name="connsiteY33" fmla="*/ 200979 h 282174"/>
                <a:gd name="connsiteX34" fmla="*/ 72030 w 204667"/>
                <a:gd name="connsiteY34" fmla="*/ 198147 h 282174"/>
                <a:gd name="connsiteX35" fmla="*/ 46437 w 204667"/>
                <a:gd name="connsiteY35" fmla="*/ 189704 h 28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4667" h="282174">
                  <a:moveTo>
                    <a:pt x="49242" y="141058"/>
                  </a:moveTo>
                  <a:cubicBezTo>
                    <a:pt x="51381" y="149030"/>
                    <a:pt x="55329" y="156404"/>
                    <a:pt x="60782" y="162602"/>
                  </a:cubicBezTo>
                  <a:cubicBezTo>
                    <a:pt x="65697" y="167917"/>
                    <a:pt x="71906" y="171866"/>
                    <a:pt x="78806" y="174063"/>
                  </a:cubicBezTo>
                  <a:cubicBezTo>
                    <a:pt x="86275" y="176400"/>
                    <a:pt x="94093" y="177421"/>
                    <a:pt x="101911" y="177080"/>
                  </a:cubicBezTo>
                  <a:cubicBezTo>
                    <a:pt x="109705" y="177424"/>
                    <a:pt x="117505" y="176476"/>
                    <a:pt x="124990" y="174274"/>
                  </a:cubicBezTo>
                  <a:cubicBezTo>
                    <a:pt x="131943" y="172210"/>
                    <a:pt x="138213" y="168317"/>
                    <a:pt x="143146" y="162999"/>
                  </a:cubicBezTo>
                  <a:cubicBezTo>
                    <a:pt x="148614" y="156743"/>
                    <a:pt x="152563" y="149305"/>
                    <a:pt x="154686" y="141270"/>
                  </a:cubicBezTo>
                  <a:cubicBezTo>
                    <a:pt x="157637" y="130244"/>
                    <a:pt x="159000" y="118855"/>
                    <a:pt x="158735" y="107446"/>
                  </a:cubicBezTo>
                  <a:lnTo>
                    <a:pt x="158735" y="93365"/>
                  </a:lnTo>
                  <a:cubicBezTo>
                    <a:pt x="158981" y="81963"/>
                    <a:pt x="157608" y="70585"/>
                    <a:pt x="154659" y="59567"/>
                  </a:cubicBezTo>
                  <a:cubicBezTo>
                    <a:pt x="152545" y="51529"/>
                    <a:pt x="148596" y="44092"/>
                    <a:pt x="143120" y="37838"/>
                  </a:cubicBezTo>
                  <a:cubicBezTo>
                    <a:pt x="138223" y="32528"/>
                    <a:pt x="131988" y="28632"/>
                    <a:pt x="125069" y="26563"/>
                  </a:cubicBezTo>
                  <a:cubicBezTo>
                    <a:pt x="117585" y="24355"/>
                    <a:pt x="109788" y="23397"/>
                    <a:pt x="101990" y="23731"/>
                  </a:cubicBezTo>
                  <a:cubicBezTo>
                    <a:pt x="94172" y="23389"/>
                    <a:pt x="86354" y="24411"/>
                    <a:pt x="78885" y="26748"/>
                  </a:cubicBezTo>
                  <a:cubicBezTo>
                    <a:pt x="71988" y="28961"/>
                    <a:pt x="65779" y="32917"/>
                    <a:pt x="60861" y="38235"/>
                  </a:cubicBezTo>
                  <a:cubicBezTo>
                    <a:pt x="55417" y="44433"/>
                    <a:pt x="51460" y="51791"/>
                    <a:pt x="49295" y="59752"/>
                  </a:cubicBezTo>
                  <a:cubicBezTo>
                    <a:pt x="46347" y="70704"/>
                    <a:pt x="44984" y="82024"/>
                    <a:pt x="45246" y="93365"/>
                  </a:cubicBezTo>
                  <a:lnTo>
                    <a:pt x="45246" y="107446"/>
                  </a:lnTo>
                  <a:cubicBezTo>
                    <a:pt x="44976" y="118787"/>
                    <a:pt x="46347" y="130109"/>
                    <a:pt x="49321" y="141058"/>
                  </a:cubicBezTo>
                  <a:close/>
                  <a:moveTo>
                    <a:pt x="45960" y="282100"/>
                  </a:moveTo>
                  <a:lnTo>
                    <a:pt x="-65" y="282100"/>
                  </a:lnTo>
                  <a:lnTo>
                    <a:pt x="-65" y="100591"/>
                  </a:lnTo>
                  <a:cubicBezTo>
                    <a:pt x="249" y="86394"/>
                    <a:pt x="2549" y="72308"/>
                    <a:pt x="6763" y="58746"/>
                  </a:cubicBezTo>
                  <a:cubicBezTo>
                    <a:pt x="10460" y="46990"/>
                    <a:pt x="16714" y="36197"/>
                    <a:pt x="25078" y="27145"/>
                  </a:cubicBezTo>
                  <a:cubicBezTo>
                    <a:pt x="33910" y="17998"/>
                    <a:pt x="44798" y="11093"/>
                    <a:pt x="56838" y="7004"/>
                  </a:cubicBezTo>
                  <a:cubicBezTo>
                    <a:pt x="72075" y="1970"/>
                    <a:pt x="88064" y="-410"/>
                    <a:pt x="104108" y="-36"/>
                  </a:cubicBezTo>
                  <a:cubicBezTo>
                    <a:pt x="119406" y="-410"/>
                    <a:pt x="134648" y="1975"/>
                    <a:pt x="149101" y="7004"/>
                  </a:cubicBezTo>
                  <a:cubicBezTo>
                    <a:pt x="160718" y="11236"/>
                    <a:pt x="171180" y="18136"/>
                    <a:pt x="179644" y="27145"/>
                  </a:cubicBezTo>
                  <a:cubicBezTo>
                    <a:pt x="187904" y="36236"/>
                    <a:pt x="194082" y="47022"/>
                    <a:pt x="197747" y="58746"/>
                  </a:cubicBezTo>
                  <a:cubicBezTo>
                    <a:pt x="201982" y="72313"/>
                    <a:pt x="204290" y="86407"/>
                    <a:pt x="204602" y="100617"/>
                  </a:cubicBezTo>
                  <a:cubicBezTo>
                    <a:pt x="204308" y="114867"/>
                    <a:pt x="202019" y="129005"/>
                    <a:pt x="197800" y="142620"/>
                  </a:cubicBezTo>
                  <a:cubicBezTo>
                    <a:pt x="194119" y="154334"/>
                    <a:pt x="187931" y="165109"/>
                    <a:pt x="179670" y="174195"/>
                  </a:cubicBezTo>
                  <a:cubicBezTo>
                    <a:pt x="171204" y="183199"/>
                    <a:pt x="160704" y="190041"/>
                    <a:pt x="149048" y="194151"/>
                  </a:cubicBezTo>
                  <a:cubicBezTo>
                    <a:pt x="134563" y="199034"/>
                    <a:pt x="119337" y="201345"/>
                    <a:pt x="104055" y="200979"/>
                  </a:cubicBezTo>
                  <a:cubicBezTo>
                    <a:pt x="93312" y="201112"/>
                    <a:pt x="82582" y="200162"/>
                    <a:pt x="72030" y="198147"/>
                  </a:cubicBezTo>
                  <a:cubicBezTo>
                    <a:pt x="63177" y="196422"/>
                    <a:pt x="54578" y="193585"/>
                    <a:pt x="46437" y="18970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0ED83C-72EB-462D-9189-78FAB6554AB8}"/>
                </a:ext>
              </a:extLst>
            </p:cNvPr>
            <p:cNvSpPr/>
            <p:nvPr userDrawn="1"/>
          </p:nvSpPr>
          <p:spPr>
            <a:xfrm>
              <a:off x="11376947" y="206375"/>
              <a:ext cx="134424" cy="294390"/>
            </a:xfrm>
            <a:custGeom>
              <a:avLst/>
              <a:gdLst>
                <a:gd name="connsiteX0" fmla="*/ 134425 w 134424"/>
                <a:gd name="connsiteY0" fmla="*/ 120001 h 294390"/>
                <a:gd name="connsiteX1" fmla="*/ 89008 w 134424"/>
                <a:gd name="connsiteY1" fmla="*/ 120001 h 294390"/>
                <a:gd name="connsiteX2" fmla="*/ 89008 w 134424"/>
                <a:gd name="connsiteY2" fmla="*/ 294391 h 294390"/>
                <a:gd name="connsiteX3" fmla="*/ 45788 w 134424"/>
                <a:gd name="connsiteY3" fmla="*/ 294391 h 294390"/>
                <a:gd name="connsiteX4" fmla="*/ 45788 w 134424"/>
                <a:gd name="connsiteY4" fmla="*/ 120001 h 294390"/>
                <a:gd name="connsiteX5" fmla="*/ 0 w 134424"/>
                <a:gd name="connsiteY5" fmla="*/ 120001 h 294390"/>
                <a:gd name="connsiteX6" fmla="*/ 0 w 134424"/>
                <a:gd name="connsiteY6" fmla="*/ 96895 h 294390"/>
                <a:gd name="connsiteX7" fmla="*/ 45788 w 134424"/>
                <a:gd name="connsiteY7" fmla="*/ 96895 h 294390"/>
                <a:gd name="connsiteX8" fmla="*/ 45788 w 134424"/>
                <a:gd name="connsiteY8" fmla="*/ 0 h 294390"/>
                <a:gd name="connsiteX9" fmla="*/ 89008 w 134424"/>
                <a:gd name="connsiteY9" fmla="*/ 0 h 294390"/>
                <a:gd name="connsiteX10" fmla="*/ 89008 w 134424"/>
                <a:gd name="connsiteY10" fmla="*/ 96895 h 294390"/>
                <a:gd name="connsiteX11" fmla="*/ 134425 w 134424"/>
                <a:gd name="connsiteY11" fmla="*/ 96895 h 294390"/>
                <a:gd name="connsiteX12" fmla="*/ 134425 w 134424"/>
                <a:gd name="connsiteY12" fmla="*/ 120001 h 29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4" h="294390">
                  <a:moveTo>
                    <a:pt x="134425" y="120001"/>
                  </a:moveTo>
                  <a:lnTo>
                    <a:pt x="89008" y="120001"/>
                  </a:lnTo>
                  <a:lnTo>
                    <a:pt x="89008" y="294391"/>
                  </a:lnTo>
                  <a:lnTo>
                    <a:pt x="45788" y="294391"/>
                  </a:lnTo>
                  <a:lnTo>
                    <a:pt x="45788" y="120001"/>
                  </a:lnTo>
                  <a:lnTo>
                    <a:pt x="0" y="120001"/>
                  </a:lnTo>
                  <a:lnTo>
                    <a:pt x="0" y="96895"/>
                  </a:lnTo>
                  <a:lnTo>
                    <a:pt x="45788" y="96895"/>
                  </a:lnTo>
                  <a:lnTo>
                    <a:pt x="45788" y="0"/>
                  </a:lnTo>
                  <a:lnTo>
                    <a:pt x="89008" y="0"/>
                  </a:lnTo>
                  <a:lnTo>
                    <a:pt x="89008" y="96895"/>
                  </a:lnTo>
                  <a:lnTo>
                    <a:pt x="134425" y="96895"/>
                  </a:lnTo>
                  <a:lnTo>
                    <a:pt x="134425" y="120001"/>
                  </a:ln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274DC4-AFCB-4594-B6C6-960E48981D20}"/>
                </a:ext>
              </a:extLst>
            </p:cNvPr>
            <p:cNvSpPr/>
            <p:nvPr userDrawn="1"/>
          </p:nvSpPr>
          <p:spPr>
            <a:xfrm>
              <a:off x="11528719" y="207109"/>
              <a:ext cx="58115" cy="293576"/>
            </a:xfrm>
            <a:custGeom>
              <a:avLst/>
              <a:gdLst>
                <a:gd name="connsiteX0" fmla="*/ 52116 w 58115"/>
                <a:gd name="connsiteY0" fmla="*/ 293476 h 293576"/>
                <a:gd name="connsiteX1" fmla="*/ 7387 w 58115"/>
                <a:gd name="connsiteY1" fmla="*/ 293476 h 293576"/>
                <a:gd name="connsiteX2" fmla="*/ 7387 w 58115"/>
                <a:gd name="connsiteY2" fmla="*/ 96113 h 293576"/>
                <a:gd name="connsiteX3" fmla="*/ 52116 w 58115"/>
                <a:gd name="connsiteY3" fmla="*/ 96113 h 293576"/>
                <a:gd name="connsiteX4" fmla="*/ 52116 w 58115"/>
                <a:gd name="connsiteY4" fmla="*/ 293502 h 293576"/>
                <a:gd name="connsiteX5" fmla="*/ 8340 w 58115"/>
                <a:gd name="connsiteY5" fmla="*/ 8587 h 293576"/>
                <a:gd name="connsiteX6" fmla="*/ 28931 w 58115"/>
                <a:gd name="connsiteY6" fmla="*/ -68 h 293576"/>
                <a:gd name="connsiteX7" fmla="*/ 49601 w 58115"/>
                <a:gd name="connsiteY7" fmla="*/ 8587 h 293576"/>
                <a:gd name="connsiteX8" fmla="*/ 58044 w 58115"/>
                <a:gd name="connsiteY8" fmla="*/ 29390 h 293576"/>
                <a:gd name="connsiteX9" fmla="*/ 55398 w 58115"/>
                <a:gd name="connsiteY9" fmla="*/ 40559 h 293576"/>
                <a:gd name="connsiteX10" fmla="*/ 48569 w 58115"/>
                <a:gd name="connsiteY10" fmla="*/ 49981 h 293576"/>
                <a:gd name="connsiteX11" fmla="*/ 39147 w 58115"/>
                <a:gd name="connsiteY11" fmla="*/ 56412 h 293576"/>
                <a:gd name="connsiteX12" fmla="*/ 28825 w 58115"/>
                <a:gd name="connsiteY12" fmla="*/ 58768 h 293576"/>
                <a:gd name="connsiteX13" fmla="*/ 8313 w 58115"/>
                <a:gd name="connsiteY13" fmla="*/ 50140 h 293576"/>
                <a:gd name="connsiteX14" fmla="*/ 8313 w 58115"/>
                <a:gd name="connsiteY14" fmla="*/ 8534 h 29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15" h="293576">
                  <a:moveTo>
                    <a:pt x="52116" y="293476"/>
                  </a:moveTo>
                  <a:lnTo>
                    <a:pt x="7387" y="293476"/>
                  </a:lnTo>
                  <a:lnTo>
                    <a:pt x="7387" y="96113"/>
                  </a:lnTo>
                  <a:lnTo>
                    <a:pt x="52116" y="96113"/>
                  </a:lnTo>
                  <a:lnTo>
                    <a:pt x="52116" y="293502"/>
                  </a:lnTo>
                  <a:close/>
                  <a:moveTo>
                    <a:pt x="8340" y="8587"/>
                  </a:moveTo>
                  <a:cubicBezTo>
                    <a:pt x="13665" y="2910"/>
                    <a:pt x="21150" y="-236"/>
                    <a:pt x="28931" y="-68"/>
                  </a:cubicBezTo>
                  <a:cubicBezTo>
                    <a:pt x="36723" y="-173"/>
                    <a:pt x="44210" y="2961"/>
                    <a:pt x="49601" y="8587"/>
                  </a:cubicBezTo>
                  <a:cubicBezTo>
                    <a:pt x="55154" y="14067"/>
                    <a:pt x="58206" y="21590"/>
                    <a:pt x="58044" y="29390"/>
                  </a:cubicBezTo>
                  <a:cubicBezTo>
                    <a:pt x="58023" y="33265"/>
                    <a:pt x="57118" y="37086"/>
                    <a:pt x="55398" y="40559"/>
                  </a:cubicBezTo>
                  <a:cubicBezTo>
                    <a:pt x="53717" y="44091"/>
                    <a:pt x="51404" y="47285"/>
                    <a:pt x="48569" y="49981"/>
                  </a:cubicBezTo>
                  <a:cubicBezTo>
                    <a:pt x="45825" y="52655"/>
                    <a:pt x="42638" y="54832"/>
                    <a:pt x="39147" y="56412"/>
                  </a:cubicBezTo>
                  <a:cubicBezTo>
                    <a:pt x="35910" y="57914"/>
                    <a:pt x="32393" y="58717"/>
                    <a:pt x="28825" y="58768"/>
                  </a:cubicBezTo>
                  <a:cubicBezTo>
                    <a:pt x="21078" y="58900"/>
                    <a:pt x="13636" y="55769"/>
                    <a:pt x="8313" y="50140"/>
                  </a:cubicBezTo>
                  <a:cubicBezTo>
                    <a:pt x="-2858" y="38521"/>
                    <a:pt x="-2858" y="20152"/>
                    <a:pt x="8313" y="8534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84D36B8-8D02-475E-8E57-7484BCE8D1BA}"/>
                </a:ext>
              </a:extLst>
            </p:cNvPr>
            <p:cNvSpPr/>
            <p:nvPr userDrawn="1"/>
          </p:nvSpPr>
          <p:spPr>
            <a:xfrm>
              <a:off x="11609688" y="303384"/>
              <a:ext cx="184773" cy="201021"/>
            </a:xfrm>
            <a:custGeom>
              <a:avLst/>
              <a:gdLst>
                <a:gd name="connsiteX0" fmla="*/ 77200 w 184773"/>
                <a:gd name="connsiteY0" fmla="*/ 33133 h 201021"/>
                <a:gd name="connsiteX1" fmla="*/ 56715 w 184773"/>
                <a:gd name="connsiteY1" fmla="*/ 48034 h 201021"/>
                <a:gd name="connsiteX2" fmla="*/ 43799 w 184773"/>
                <a:gd name="connsiteY2" fmla="*/ 73283 h 201021"/>
                <a:gd name="connsiteX3" fmla="*/ 42396 w 184773"/>
                <a:gd name="connsiteY3" fmla="*/ 111051 h 201021"/>
                <a:gd name="connsiteX4" fmla="*/ 54518 w 184773"/>
                <a:gd name="connsiteY4" fmla="*/ 139080 h 201021"/>
                <a:gd name="connsiteX5" fmla="*/ 83155 w 184773"/>
                <a:gd name="connsiteY5" fmla="*/ 163720 h 201021"/>
                <a:gd name="connsiteX6" fmla="*/ 126666 w 184773"/>
                <a:gd name="connsiteY6" fmla="*/ 176451 h 201021"/>
                <a:gd name="connsiteX7" fmla="*/ 183940 w 184773"/>
                <a:gd name="connsiteY7" fmla="*/ 168299 h 201021"/>
                <a:gd name="connsiteX8" fmla="*/ 184708 w 184773"/>
                <a:gd name="connsiteY8" fmla="*/ 181030 h 201021"/>
                <a:gd name="connsiteX9" fmla="*/ 168828 w 184773"/>
                <a:gd name="connsiteY9" fmla="*/ 187991 h 201021"/>
                <a:gd name="connsiteX10" fmla="*/ 151730 w 184773"/>
                <a:gd name="connsiteY10" fmla="*/ 194131 h 201021"/>
                <a:gd name="connsiteX11" fmla="*/ 129260 w 184773"/>
                <a:gd name="connsiteY11" fmla="*/ 198710 h 201021"/>
                <a:gd name="connsiteX12" fmla="*/ 97659 w 184773"/>
                <a:gd name="connsiteY12" fmla="*/ 200906 h 201021"/>
                <a:gd name="connsiteX13" fmla="*/ 58302 w 184773"/>
                <a:gd name="connsiteY13" fmla="*/ 193946 h 201021"/>
                <a:gd name="connsiteX14" fmla="*/ 27363 w 184773"/>
                <a:gd name="connsiteY14" fmla="*/ 173460 h 201021"/>
                <a:gd name="connsiteX15" fmla="*/ 7089 w 184773"/>
                <a:gd name="connsiteY15" fmla="*/ 142044 h 201021"/>
                <a:gd name="connsiteX16" fmla="*/ -57 w 184773"/>
                <a:gd name="connsiteY16" fmla="*/ 102344 h 201021"/>
                <a:gd name="connsiteX17" fmla="*/ 10080 w 184773"/>
                <a:gd name="connsiteY17" fmla="*/ 55815 h 201021"/>
                <a:gd name="connsiteX18" fmla="*/ 37949 w 184773"/>
                <a:gd name="connsiteY18" fmla="*/ 21011 h 201021"/>
                <a:gd name="connsiteX19" fmla="*/ 80296 w 184773"/>
                <a:gd name="connsiteY19" fmla="*/ 2140 h 201021"/>
                <a:gd name="connsiteX20" fmla="*/ 133230 w 184773"/>
                <a:gd name="connsiteY20" fmla="*/ 3728 h 201021"/>
                <a:gd name="connsiteX21" fmla="*/ 167002 w 184773"/>
                <a:gd name="connsiteY21" fmla="*/ 21593 h 201021"/>
                <a:gd name="connsiteX22" fmla="*/ 182882 w 184773"/>
                <a:gd name="connsiteY22" fmla="*/ 41497 h 201021"/>
                <a:gd name="connsiteX23" fmla="*/ 183887 w 184773"/>
                <a:gd name="connsiteY23" fmla="*/ 42873 h 201021"/>
                <a:gd name="connsiteX24" fmla="*/ 181479 w 184773"/>
                <a:gd name="connsiteY24" fmla="*/ 43667 h 201021"/>
                <a:gd name="connsiteX25" fmla="*/ 173168 w 184773"/>
                <a:gd name="connsiteY25" fmla="*/ 48431 h 201021"/>
                <a:gd name="connsiteX26" fmla="*/ 156256 w 184773"/>
                <a:gd name="connsiteY26" fmla="*/ 61664 h 201021"/>
                <a:gd name="connsiteX27" fmla="*/ 145907 w 184773"/>
                <a:gd name="connsiteY27" fmla="*/ 45784 h 201021"/>
                <a:gd name="connsiteX28" fmla="*/ 135188 w 184773"/>
                <a:gd name="connsiteY28" fmla="*/ 34642 h 201021"/>
                <a:gd name="connsiteX29" fmla="*/ 121267 w 184773"/>
                <a:gd name="connsiteY29" fmla="*/ 28290 h 201021"/>
                <a:gd name="connsiteX30" fmla="*/ 101787 w 184773"/>
                <a:gd name="connsiteY30" fmla="*/ 26305 h 201021"/>
                <a:gd name="connsiteX31" fmla="*/ 77200 w 184773"/>
                <a:gd name="connsiteY31" fmla="*/ 33133 h 20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73" h="201021">
                  <a:moveTo>
                    <a:pt x="77200" y="33133"/>
                  </a:moveTo>
                  <a:cubicBezTo>
                    <a:pt x="69379" y="36568"/>
                    <a:pt x="62392" y="41650"/>
                    <a:pt x="56715" y="48034"/>
                  </a:cubicBezTo>
                  <a:cubicBezTo>
                    <a:pt x="50481" y="55315"/>
                    <a:pt x="46056" y="63967"/>
                    <a:pt x="43799" y="73283"/>
                  </a:cubicBezTo>
                  <a:cubicBezTo>
                    <a:pt x="40922" y="85667"/>
                    <a:pt x="40445" y="98488"/>
                    <a:pt x="42396" y="111051"/>
                  </a:cubicBezTo>
                  <a:cubicBezTo>
                    <a:pt x="43981" y="121276"/>
                    <a:pt x="48155" y="130923"/>
                    <a:pt x="54518" y="139080"/>
                  </a:cubicBezTo>
                  <a:cubicBezTo>
                    <a:pt x="62151" y="149285"/>
                    <a:pt x="71925" y="157694"/>
                    <a:pt x="83155" y="163720"/>
                  </a:cubicBezTo>
                  <a:cubicBezTo>
                    <a:pt x="96626" y="170919"/>
                    <a:pt x="111440" y="175255"/>
                    <a:pt x="126666" y="176451"/>
                  </a:cubicBezTo>
                  <a:cubicBezTo>
                    <a:pt x="143639" y="178216"/>
                    <a:pt x="162732" y="175498"/>
                    <a:pt x="183940" y="168299"/>
                  </a:cubicBezTo>
                  <a:lnTo>
                    <a:pt x="184708" y="181030"/>
                  </a:lnTo>
                  <a:cubicBezTo>
                    <a:pt x="179150" y="183412"/>
                    <a:pt x="173830" y="185741"/>
                    <a:pt x="168828" y="187991"/>
                  </a:cubicBezTo>
                  <a:cubicBezTo>
                    <a:pt x="163267" y="190407"/>
                    <a:pt x="157556" y="192458"/>
                    <a:pt x="151730" y="194131"/>
                  </a:cubicBezTo>
                  <a:cubicBezTo>
                    <a:pt x="144359" y="196193"/>
                    <a:pt x="136851" y="197722"/>
                    <a:pt x="129260" y="198710"/>
                  </a:cubicBezTo>
                  <a:cubicBezTo>
                    <a:pt x="118774" y="200028"/>
                    <a:pt x="108224" y="200761"/>
                    <a:pt x="97659" y="200906"/>
                  </a:cubicBezTo>
                  <a:cubicBezTo>
                    <a:pt x="84203" y="201293"/>
                    <a:pt x="70811" y="198924"/>
                    <a:pt x="58302" y="193946"/>
                  </a:cubicBezTo>
                  <a:cubicBezTo>
                    <a:pt x="46726" y="189250"/>
                    <a:pt x="36205" y="182284"/>
                    <a:pt x="27363" y="173460"/>
                  </a:cubicBezTo>
                  <a:cubicBezTo>
                    <a:pt x="18496" y="164509"/>
                    <a:pt x="11591" y="153811"/>
                    <a:pt x="7089" y="142044"/>
                  </a:cubicBezTo>
                  <a:cubicBezTo>
                    <a:pt x="2238" y="129377"/>
                    <a:pt x="-186" y="115908"/>
                    <a:pt x="-57" y="102344"/>
                  </a:cubicBezTo>
                  <a:cubicBezTo>
                    <a:pt x="-263" y="86265"/>
                    <a:pt x="3204" y="70351"/>
                    <a:pt x="10080" y="55815"/>
                  </a:cubicBezTo>
                  <a:cubicBezTo>
                    <a:pt x="16488" y="42174"/>
                    <a:pt x="26037" y="30245"/>
                    <a:pt x="37949" y="21011"/>
                  </a:cubicBezTo>
                  <a:cubicBezTo>
                    <a:pt x="50463" y="11610"/>
                    <a:pt x="64940" y="5160"/>
                    <a:pt x="80296" y="2140"/>
                  </a:cubicBezTo>
                  <a:cubicBezTo>
                    <a:pt x="97839" y="-1277"/>
                    <a:pt x="115923" y="-734"/>
                    <a:pt x="133230" y="3728"/>
                  </a:cubicBezTo>
                  <a:cubicBezTo>
                    <a:pt x="148086" y="8492"/>
                    <a:pt x="159345" y="14447"/>
                    <a:pt x="167002" y="21593"/>
                  </a:cubicBezTo>
                  <a:cubicBezTo>
                    <a:pt x="173467" y="27199"/>
                    <a:pt x="178851" y="33946"/>
                    <a:pt x="182882" y="41497"/>
                  </a:cubicBezTo>
                  <a:cubicBezTo>
                    <a:pt x="183411" y="42555"/>
                    <a:pt x="183729" y="43005"/>
                    <a:pt x="183887" y="42873"/>
                  </a:cubicBezTo>
                  <a:cubicBezTo>
                    <a:pt x="184046" y="42740"/>
                    <a:pt x="183226" y="42873"/>
                    <a:pt x="181479" y="43667"/>
                  </a:cubicBezTo>
                  <a:cubicBezTo>
                    <a:pt x="178568" y="44993"/>
                    <a:pt x="175783" y="46589"/>
                    <a:pt x="173168" y="48431"/>
                  </a:cubicBezTo>
                  <a:cubicBezTo>
                    <a:pt x="167272" y="52499"/>
                    <a:pt x="161624" y="56919"/>
                    <a:pt x="156256" y="61664"/>
                  </a:cubicBezTo>
                  <a:cubicBezTo>
                    <a:pt x="152551" y="55550"/>
                    <a:pt x="149084" y="50257"/>
                    <a:pt x="145907" y="45784"/>
                  </a:cubicBezTo>
                  <a:cubicBezTo>
                    <a:pt x="142970" y="41507"/>
                    <a:pt x="139346" y="37744"/>
                    <a:pt x="135188" y="34642"/>
                  </a:cubicBezTo>
                  <a:cubicBezTo>
                    <a:pt x="131007" y="31638"/>
                    <a:pt x="126277" y="29478"/>
                    <a:pt x="121267" y="28290"/>
                  </a:cubicBezTo>
                  <a:cubicBezTo>
                    <a:pt x="114878" y="26837"/>
                    <a:pt x="108338" y="26170"/>
                    <a:pt x="101787" y="26305"/>
                  </a:cubicBezTo>
                  <a:cubicBezTo>
                    <a:pt x="93300" y="27353"/>
                    <a:pt x="85013" y="29655"/>
                    <a:pt x="77200" y="331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E995AA5-F543-491C-BA23-E015859A6873}"/>
                </a:ext>
              </a:extLst>
            </p:cNvPr>
            <p:cNvSpPr/>
            <p:nvPr userDrawn="1"/>
          </p:nvSpPr>
          <p:spPr>
            <a:xfrm>
              <a:off x="11825109" y="303825"/>
              <a:ext cx="141063" cy="200619"/>
            </a:xfrm>
            <a:custGeom>
              <a:avLst/>
              <a:gdLst>
                <a:gd name="connsiteX0" fmla="*/ 77854 w 141063"/>
                <a:gd name="connsiteY0" fmla="*/ 178233 h 200619"/>
                <a:gd name="connsiteX1" fmla="*/ 92119 w 141063"/>
                <a:gd name="connsiteY1" fmla="*/ 171987 h 200619"/>
                <a:gd name="connsiteX2" fmla="*/ 101886 w 141063"/>
                <a:gd name="connsiteY2" fmla="*/ 162062 h 200619"/>
                <a:gd name="connsiteX3" fmla="*/ 105379 w 141063"/>
                <a:gd name="connsiteY3" fmla="*/ 148432 h 200619"/>
                <a:gd name="connsiteX4" fmla="*/ 101674 w 141063"/>
                <a:gd name="connsiteY4" fmla="*/ 136151 h 200619"/>
                <a:gd name="connsiteX5" fmla="*/ 91908 w 141063"/>
                <a:gd name="connsiteY5" fmla="*/ 126782 h 200619"/>
                <a:gd name="connsiteX6" fmla="*/ 78065 w 141063"/>
                <a:gd name="connsiteY6" fmla="*/ 119583 h 200619"/>
                <a:gd name="connsiteX7" fmla="*/ 61656 w 141063"/>
                <a:gd name="connsiteY7" fmla="*/ 113337 h 200619"/>
                <a:gd name="connsiteX8" fmla="*/ 39397 w 141063"/>
                <a:gd name="connsiteY8" fmla="*/ 104761 h 200619"/>
                <a:gd name="connsiteX9" fmla="*/ 19653 w 141063"/>
                <a:gd name="connsiteY9" fmla="*/ 93275 h 200619"/>
                <a:gd name="connsiteX10" fmla="*/ 5414 w 141063"/>
                <a:gd name="connsiteY10" fmla="*/ 76521 h 200619"/>
                <a:gd name="connsiteX11" fmla="*/ -38 w 141063"/>
                <a:gd name="connsiteY11" fmla="*/ 52145 h 200619"/>
                <a:gd name="connsiteX12" fmla="*/ 5811 w 141063"/>
                <a:gd name="connsiteY12" fmla="*/ 30337 h 200619"/>
                <a:gd name="connsiteX13" fmla="*/ 21691 w 141063"/>
                <a:gd name="connsiteY13" fmla="*/ 13768 h 200619"/>
                <a:gd name="connsiteX14" fmla="*/ 44479 w 141063"/>
                <a:gd name="connsiteY14" fmla="*/ 3446 h 200619"/>
                <a:gd name="connsiteX15" fmla="*/ 71316 w 141063"/>
                <a:gd name="connsiteY15" fmla="*/ -74 h 200619"/>
                <a:gd name="connsiteX16" fmla="*/ 90796 w 141063"/>
                <a:gd name="connsiteY16" fmla="*/ 694 h 200619"/>
                <a:gd name="connsiteX17" fmla="*/ 106676 w 141063"/>
                <a:gd name="connsiteY17" fmla="*/ 3340 h 200619"/>
                <a:gd name="connsiteX18" fmla="*/ 120703 w 141063"/>
                <a:gd name="connsiteY18" fmla="*/ 8634 h 200619"/>
                <a:gd name="connsiteX19" fmla="*/ 135154 w 141063"/>
                <a:gd name="connsiteY19" fmla="*/ 16574 h 200619"/>
                <a:gd name="connsiteX20" fmla="*/ 136134 w 141063"/>
                <a:gd name="connsiteY20" fmla="*/ 30019 h 200619"/>
                <a:gd name="connsiteX21" fmla="*/ 135922 w 141063"/>
                <a:gd name="connsiteY21" fmla="*/ 41506 h 200619"/>
                <a:gd name="connsiteX22" fmla="*/ 125997 w 141063"/>
                <a:gd name="connsiteY22" fmla="*/ 34492 h 200619"/>
                <a:gd name="connsiteX23" fmla="*/ 113743 w 141063"/>
                <a:gd name="connsiteY23" fmla="*/ 27849 h 200619"/>
                <a:gd name="connsiteX24" fmla="*/ 97386 w 141063"/>
                <a:gd name="connsiteY24" fmla="*/ 22555 h 200619"/>
                <a:gd name="connsiteX25" fmla="*/ 75207 w 141063"/>
                <a:gd name="connsiteY25" fmla="*/ 19221 h 200619"/>
                <a:gd name="connsiteX26" fmla="*/ 60624 w 141063"/>
                <a:gd name="connsiteY26" fmla="*/ 20994 h 200619"/>
                <a:gd name="connsiteX27" fmla="*/ 47973 w 141063"/>
                <a:gd name="connsiteY27" fmla="*/ 26076 h 200619"/>
                <a:gd name="connsiteX28" fmla="*/ 39027 w 141063"/>
                <a:gd name="connsiteY28" fmla="*/ 34280 h 200619"/>
                <a:gd name="connsiteX29" fmla="*/ 35507 w 141063"/>
                <a:gd name="connsiteY29" fmla="*/ 45793 h 200619"/>
                <a:gd name="connsiteX30" fmla="*/ 39212 w 141063"/>
                <a:gd name="connsiteY30" fmla="*/ 57889 h 200619"/>
                <a:gd name="connsiteX31" fmla="*/ 49137 w 141063"/>
                <a:gd name="connsiteY31" fmla="*/ 67258 h 200619"/>
                <a:gd name="connsiteX32" fmla="*/ 63323 w 141063"/>
                <a:gd name="connsiteY32" fmla="*/ 74880 h 200619"/>
                <a:gd name="connsiteX33" fmla="*/ 79865 w 141063"/>
                <a:gd name="connsiteY33" fmla="*/ 81709 h 200619"/>
                <a:gd name="connsiteX34" fmla="*/ 101647 w 141063"/>
                <a:gd name="connsiteY34" fmla="*/ 90893 h 200619"/>
                <a:gd name="connsiteX35" fmla="*/ 121312 w 141063"/>
                <a:gd name="connsiteY35" fmla="*/ 102591 h 200619"/>
                <a:gd name="connsiteX36" fmla="*/ 135498 w 141063"/>
                <a:gd name="connsiteY36" fmla="*/ 119001 h 200619"/>
                <a:gd name="connsiteX37" fmla="*/ 140977 w 141063"/>
                <a:gd name="connsiteY37" fmla="*/ 142239 h 200619"/>
                <a:gd name="connsiteX38" fmla="*/ 134122 w 141063"/>
                <a:gd name="connsiteY38" fmla="*/ 168705 h 200619"/>
                <a:gd name="connsiteX39" fmla="*/ 116389 w 141063"/>
                <a:gd name="connsiteY39" fmla="*/ 186862 h 200619"/>
                <a:gd name="connsiteX40" fmla="*/ 91828 w 141063"/>
                <a:gd name="connsiteY40" fmla="*/ 197210 h 200619"/>
                <a:gd name="connsiteX41" fmla="*/ 65044 w 141063"/>
                <a:gd name="connsiteY41" fmla="*/ 200545 h 200619"/>
                <a:gd name="connsiteX42" fmla="*/ 34819 w 141063"/>
                <a:gd name="connsiteY42" fmla="*/ 198189 h 200619"/>
                <a:gd name="connsiteX43" fmla="*/ 3456 w 141063"/>
                <a:gd name="connsiteY43" fmla="*/ 191493 h 200619"/>
                <a:gd name="connsiteX44" fmla="*/ -38 w 141063"/>
                <a:gd name="connsiteY44" fmla="*/ 165026 h 200619"/>
                <a:gd name="connsiteX45" fmla="*/ 28255 w 141063"/>
                <a:gd name="connsiteY45" fmla="*/ 178260 h 200619"/>
                <a:gd name="connsiteX46" fmla="*/ 60889 w 141063"/>
                <a:gd name="connsiteY46" fmla="*/ 180589 h 200619"/>
                <a:gd name="connsiteX47" fmla="*/ 77854 w 141063"/>
                <a:gd name="connsiteY47" fmla="*/ 178233 h 20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1063" h="200619">
                  <a:moveTo>
                    <a:pt x="77854" y="178233"/>
                  </a:moveTo>
                  <a:cubicBezTo>
                    <a:pt x="82914" y="176934"/>
                    <a:pt x="87731" y="174825"/>
                    <a:pt x="92119" y="171987"/>
                  </a:cubicBezTo>
                  <a:cubicBezTo>
                    <a:pt x="96087" y="169465"/>
                    <a:pt x="99427" y="166072"/>
                    <a:pt x="101886" y="162062"/>
                  </a:cubicBezTo>
                  <a:cubicBezTo>
                    <a:pt x="104276" y="157923"/>
                    <a:pt x="105482" y="153209"/>
                    <a:pt x="105379" y="148432"/>
                  </a:cubicBezTo>
                  <a:cubicBezTo>
                    <a:pt x="105496" y="144046"/>
                    <a:pt x="104196" y="139740"/>
                    <a:pt x="101674" y="136151"/>
                  </a:cubicBezTo>
                  <a:cubicBezTo>
                    <a:pt x="99019" y="132456"/>
                    <a:pt x="95708" y="129280"/>
                    <a:pt x="91908" y="126782"/>
                  </a:cubicBezTo>
                  <a:cubicBezTo>
                    <a:pt x="87562" y="123900"/>
                    <a:pt x="82922" y="121486"/>
                    <a:pt x="78065" y="119583"/>
                  </a:cubicBezTo>
                  <a:cubicBezTo>
                    <a:pt x="72772" y="117492"/>
                    <a:pt x="67479" y="115428"/>
                    <a:pt x="61656" y="113337"/>
                  </a:cubicBezTo>
                  <a:cubicBezTo>
                    <a:pt x="54113" y="110690"/>
                    <a:pt x="46676" y="107885"/>
                    <a:pt x="39397" y="104761"/>
                  </a:cubicBezTo>
                  <a:cubicBezTo>
                    <a:pt x="32347" y="101802"/>
                    <a:pt x="25709" y="97941"/>
                    <a:pt x="19653" y="93275"/>
                  </a:cubicBezTo>
                  <a:cubicBezTo>
                    <a:pt x="13809" y="88725"/>
                    <a:pt x="8963" y="83022"/>
                    <a:pt x="5414" y="76521"/>
                  </a:cubicBezTo>
                  <a:cubicBezTo>
                    <a:pt x="1558" y="68992"/>
                    <a:pt x="-319" y="60602"/>
                    <a:pt x="-38" y="52145"/>
                  </a:cubicBezTo>
                  <a:cubicBezTo>
                    <a:pt x="-149" y="44475"/>
                    <a:pt x="1876" y="36924"/>
                    <a:pt x="5811" y="30337"/>
                  </a:cubicBezTo>
                  <a:cubicBezTo>
                    <a:pt x="9826" y="23715"/>
                    <a:pt x="15247" y="18059"/>
                    <a:pt x="21691" y="13768"/>
                  </a:cubicBezTo>
                  <a:cubicBezTo>
                    <a:pt x="28649" y="9065"/>
                    <a:pt x="36354" y="5577"/>
                    <a:pt x="44479" y="3446"/>
                  </a:cubicBezTo>
                  <a:cubicBezTo>
                    <a:pt x="53226" y="1078"/>
                    <a:pt x="62254" y="-106"/>
                    <a:pt x="71316" y="-74"/>
                  </a:cubicBezTo>
                  <a:cubicBezTo>
                    <a:pt x="78603" y="-74"/>
                    <a:pt x="85098" y="183"/>
                    <a:pt x="90796" y="694"/>
                  </a:cubicBezTo>
                  <a:cubicBezTo>
                    <a:pt x="96153" y="1141"/>
                    <a:pt x="101465" y="2028"/>
                    <a:pt x="106676" y="3340"/>
                  </a:cubicBezTo>
                  <a:cubicBezTo>
                    <a:pt x="111522" y="4616"/>
                    <a:pt x="116223" y="6392"/>
                    <a:pt x="120703" y="8634"/>
                  </a:cubicBezTo>
                  <a:cubicBezTo>
                    <a:pt x="125150" y="10823"/>
                    <a:pt x="129967" y="13469"/>
                    <a:pt x="135154" y="16574"/>
                  </a:cubicBezTo>
                  <a:cubicBezTo>
                    <a:pt x="135879" y="21018"/>
                    <a:pt x="136205" y="25517"/>
                    <a:pt x="136134" y="30019"/>
                  </a:cubicBezTo>
                  <a:cubicBezTo>
                    <a:pt x="136134" y="33777"/>
                    <a:pt x="135922" y="37615"/>
                    <a:pt x="135922" y="41506"/>
                  </a:cubicBezTo>
                  <a:cubicBezTo>
                    <a:pt x="132799" y="39177"/>
                    <a:pt x="129490" y="36840"/>
                    <a:pt x="125997" y="34492"/>
                  </a:cubicBezTo>
                  <a:cubicBezTo>
                    <a:pt x="122101" y="31946"/>
                    <a:pt x="118004" y="29723"/>
                    <a:pt x="113743" y="27849"/>
                  </a:cubicBezTo>
                  <a:cubicBezTo>
                    <a:pt x="108468" y="25575"/>
                    <a:pt x="102992" y="23802"/>
                    <a:pt x="97386" y="22555"/>
                  </a:cubicBezTo>
                  <a:cubicBezTo>
                    <a:pt x="90073" y="20959"/>
                    <a:pt x="82665" y="19845"/>
                    <a:pt x="75207" y="19221"/>
                  </a:cubicBezTo>
                  <a:cubicBezTo>
                    <a:pt x="70292" y="19229"/>
                    <a:pt x="65396" y="19824"/>
                    <a:pt x="60624" y="20994"/>
                  </a:cubicBezTo>
                  <a:cubicBezTo>
                    <a:pt x="56167" y="22015"/>
                    <a:pt x="51898" y="23731"/>
                    <a:pt x="47973" y="26076"/>
                  </a:cubicBezTo>
                  <a:cubicBezTo>
                    <a:pt x="44458" y="28164"/>
                    <a:pt x="41412" y="30959"/>
                    <a:pt x="39027" y="34280"/>
                  </a:cubicBezTo>
                  <a:cubicBezTo>
                    <a:pt x="36640" y="37636"/>
                    <a:pt x="35406" y="41675"/>
                    <a:pt x="35507" y="45793"/>
                  </a:cubicBezTo>
                  <a:cubicBezTo>
                    <a:pt x="35401" y="50121"/>
                    <a:pt x="36701" y="54363"/>
                    <a:pt x="39212" y="57889"/>
                  </a:cubicBezTo>
                  <a:cubicBezTo>
                    <a:pt x="41957" y="61560"/>
                    <a:pt x="45316" y="64728"/>
                    <a:pt x="49137" y="67258"/>
                  </a:cubicBezTo>
                  <a:cubicBezTo>
                    <a:pt x="53578" y="70302"/>
                    <a:pt x="58334" y="72858"/>
                    <a:pt x="63323" y="74880"/>
                  </a:cubicBezTo>
                  <a:cubicBezTo>
                    <a:pt x="68617" y="77104"/>
                    <a:pt x="74175" y="79380"/>
                    <a:pt x="79865" y="81709"/>
                  </a:cubicBezTo>
                  <a:cubicBezTo>
                    <a:pt x="87144" y="84594"/>
                    <a:pt x="94395" y="87637"/>
                    <a:pt x="101647" y="90893"/>
                  </a:cubicBezTo>
                  <a:cubicBezTo>
                    <a:pt x="108651" y="93984"/>
                    <a:pt x="115254" y="97912"/>
                    <a:pt x="121312" y="102591"/>
                  </a:cubicBezTo>
                  <a:cubicBezTo>
                    <a:pt x="127074" y="107077"/>
                    <a:pt x="131894" y="112651"/>
                    <a:pt x="135498" y="119001"/>
                  </a:cubicBezTo>
                  <a:cubicBezTo>
                    <a:pt x="139333" y="126131"/>
                    <a:pt x="141223" y="134145"/>
                    <a:pt x="140977" y="142239"/>
                  </a:cubicBezTo>
                  <a:cubicBezTo>
                    <a:pt x="141228" y="151531"/>
                    <a:pt x="138852" y="160704"/>
                    <a:pt x="134122" y="168705"/>
                  </a:cubicBezTo>
                  <a:cubicBezTo>
                    <a:pt x="129676" y="176031"/>
                    <a:pt x="123610" y="182243"/>
                    <a:pt x="116389" y="186862"/>
                  </a:cubicBezTo>
                  <a:cubicBezTo>
                    <a:pt x="108844" y="191671"/>
                    <a:pt x="100541" y="195170"/>
                    <a:pt x="91828" y="197210"/>
                  </a:cubicBezTo>
                  <a:cubicBezTo>
                    <a:pt x="83065" y="199391"/>
                    <a:pt x="74074" y="200511"/>
                    <a:pt x="65044" y="200545"/>
                  </a:cubicBezTo>
                  <a:cubicBezTo>
                    <a:pt x="55145" y="200246"/>
                    <a:pt x="45069" y="199460"/>
                    <a:pt x="34819" y="198189"/>
                  </a:cubicBezTo>
                  <a:cubicBezTo>
                    <a:pt x="24203" y="196795"/>
                    <a:pt x="13717" y="194556"/>
                    <a:pt x="3456" y="191493"/>
                  </a:cubicBezTo>
                  <a:lnTo>
                    <a:pt x="-38" y="165026"/>
                  </a:lnTo>
                  <a:cubicBezTo>
                    <a:pt x="8445" y="171233"/>
                    <a:pt x="18055" y="175730"/>
                    <a:pt x="28255" y="178260"/>
                  </a:cubicBezTo>
                  <a:cubicBezTo>
                    <a:pt x="38985" y="180459"/>
                    <a:pt x="49955" y="181243"/>
                    <a:pt x="60889" y="180589"/>
                  </a:cubicBezTo>
                  <a:cubicBezTo>
                    <a:pt x="66624" y="180555"/>
                    <a:pt x="72328" y="179761"/>
                    <a:pt x="77854" y="178233"/>
                  </a:cubicBezTo>
                  <a:close/>
                </a:path>
              </a:pathLst>
            </a:custGeom>
            <a:solidFill>
              <a:schemeClr val="tx1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7397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268413"/>
            <a:ext cx="5440362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714C6-A2AB-4A85-B898-3F3C0B053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3"/>
            <a:ext cx="5437188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01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7" y="333375"/>
            <a:ext cx="11037887" cy="7418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38" y="1270000"/>
            <a:ext cx="11037886" cy="48894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18042" y="6335322"/>
            <a:ext cx="1499347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438" y="6335322"/>
            <a:ext cx="5516562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8129" y="6330653"/>
            <a:ext cx="909917" cy="3744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9EAEF22-3D2B-4B6A-B9ED-2ABF74B84FE6}"/>
              </a:ext>
            </a:extLst>
          </p:cNvPr>
          <p:cNvSpPr/>
          <p:nvPr/>
        </p:nvSpPr>
        <p:spPr>
          <a:xfrm>
            <a:off x="10842847" y="263252"/>
            <a:ext cx="75780" cy="107731"/>
          </a:xfrm>
          <a:custGeom>
            <a:avLst/>
            <a:gdLst>
              <a:gd name="connsiteX0" fmla="*/ 41813 w 75780"/>
              <a:gd name="connsiteY0" fmla="*/ 95684 h 107731"/>
              <a:gd name="connsiteX1" fmla="*/ 49473 w 75780"/>
              <a:gd name="connsiteY1" fmla="*/ 92336 h 107731"/>
              <a:gd name="connsiteX2" fmla="*/ 54722 w 75780"/>
              <a:gd name="connsiteY2" fmla="*/ 86988 h 107731"/>
              <a:gd name="connsiteX3" fmla="*/ 56609 w 75780"/>
              <a:gd name="connsiteY3" fmla="*/ 79668 h 107731"/>
              <a:gd name="connsiteX4" fmla="*/ 54609 w 75780"/>
              <a:gd name="connsiteY4" fmla="*/ 73071 h 107731"/>
              <a:gd name="connsiteX5" fmla="*/ 49360 w 75780"/>
              <a:gd name="connsiteY5" fmla="*/ 68049 h 107731"/>
              <a:gd name="connsiteX6" fmla="*/ 41926 w 75780"/>
              <a:gd name="connsiteY6" fmla="*/ 64176 h 107731"/>
              <a:gd name="connsiteX7" fmla="*/ 33116 w 75780"/>
              <a:gd name="connsiteY7" fmla="*/ 60828 h 107731"/>
              <a:gd name="connsiteX8" fmla="*/ 21157 w 75780"/>
              <a:gd name="connsiteY8" fmla="*/ 56218 h 107731"/>
              <a:gd name="connsiteX9" fmla="*/ 10560 w 75780"/>
              <a:gd name="connsiteY9" fmla="*/ 50047 h 107731"/>
              <a:gd name="connsiteX10" fmla="*/ 2914 w 75780"/>
              <a:gd name="connsiteY10" fmla="*/ 41052 h 107731"/>
              <a:gd name="connsiteX11" fmla="*/ -23 w 75780"/>
              <a:gd name="connsiteY11" fmla="*/ 27958 h 107731"/>
              <a:gd name="connsiteX12" fmla="*/ 3112 w 75780"/>
              <a:gd name="connsiteY12" fmla="*/ 16255 h 107731"/>
              <a:gd name="connsiteX13" fmla="*/ 11624 w 75780"/>
              <a:gd name="connsiteY13" fmla="*/ 7360 h 107731"/>
              <a:gd name="connsiteX14" fmla="*/ 23867 w 75780"/>
              <a:gd name="connsiteY14" fmla="*/ 1813 h 107731"/>
              <a:gd name="connsiteX15" fmla="*/ 38323 w 75780"/>
              <a:gd name="connsiteY15" fmla="*/ -74 h 107731"/>
              <a:gd name="connsiteX16" fmla="*/ 48778 w 75780"/>
              <a:gd name="connsiteY16" fmla="*/ 338 h 107731"/>
              <a:gd name="connsiteX17" fmla="*/ 57375 w 75780"/>
              <a:gd name="connsiteY17" fmla="*/ 1756 h 107731"/>
              <a:gd name="connsiteX18" fmla="*/ 64908 w 75780"/>
              <a:gd name="connsiteY18" fmla="*/ 4594 h 107731"/>
              <a:gd name="connsiteX19" fmla="*/ 72654 w 75780"/>
              <a:gd name="connsiteY19" fmla="*/ 8849 h 107731"/>
              <a:gd name="connsiteX20" fmla="*/ 73179 w 75780"/>
              <a:gd name="connsiteY20" fmla="*/ 16056 h 107731"/>
              <a:gd name="connsiteX21" fmla="*/ 73079 w 75780"/>
              <a:gd name="connsiteY21" fmla="*/ 22241 h 107731"/>
              <a:gd name="connsiteX22" fmla="*/ 67745 w 75780"/>
              <a:gd name="connsiteY22" fmla="*/ 18468 h 107731"/>
              <a:gd name="connsiteX23" fmla="*/ 61163 w 75780"/>
              <a:gd name="connsiteY23" fmla="*/ 14907 h 107731"/>
              <a:gd name="connsiteX24" fmla="*/ 52381 w 75780"/>
              <a:gd name="connsiteY24" fmla="*/ 12070 h 107731"/>
              <a:gd name="connsiteX25" fmla="*/ 40465 w 75780"/>
              <a:gd name="connsiteY25" fmla="*/ 10296 h 107731"/>
              <a:gd name="connsiteX26" fmla="*/ 32620 w 75780"/>
              <a:gd name="connsiteY26" fmla="*/ 11233 h 107731"/>
              <a:gd name="connsiteX27" fmla="*/ 25768 w 75780"/>
              <a:gd name="connsiteY27" fmla="*/ 14027 h 107731"/>
              <a:gd name="connsiteX28" fmla="*/ 20959 w 75780"/>
              <a:gd name="connsiteY28" fmla="*/ 18439 h 107731"/>
              <a:gd name="connsiteX29" fmla="*/ 19114 w 75780"/>
              <a:gd name="connsiteY29" fmla="*/ 24554 h 107731"/>
              <a:gd name="connsiteX30" fmla="*/ 21101 w 75780"/>
              <a:gd name="connsiteY30" fmla="*/ 31051 h 107731"/>
              <a:gd name="connsiteX31" fmla="*/ 26435 w 75780"/>
              <a:gd name="connsiteY31" fmla="*/ 36087 h 107731"/>
              <a:gd name="connsiteX32" fmla="*/ 34053 w 75780"/>
              <a:gd name="connsiteY32" fmla="*/ 40173 h 107731"/>
              <a:gd name="connsiteX33" fmla="*/ 42905 w 75780"/>
              <a:gd name="connsiteY33" fmla="*/ 43819 h 107731"/>
              <a:gd name="connsiteX34" fmla="*/ 54609 w 75780"/>
              <a:gd name="connsiteY34" fmla="*/ 48741 h 107731"/>
              <a:gd name="connsiteX35" fmla="*/ 65149 w 75780"/>
              <a:gd name="connsiteY35" fmla="*/ 55026 h 107731"/>
              <a:gd name="connsiteX36" fmla="*/ 72781 w 75780"/>
              <a:gd name="connsiteY36" fmla="*/ 63836 h 107731"/>
              <a:gd name="connsiteX37" fmla="*/ 75704 w 75780"/>
              <a:gd name="connsiteY37" fmla="*/ 76320 h 107731"/>
              <a:gd name="connsiteX38" fmla="*/ 72044 w 75780"/>
              <a:gd name="connsiteY38" fmla="*/ 90506 h 107731"/>
              <a:gd name="connsiteX39" fmla="*/ 62511 w 75780"/>
              <a:gd name="connsiteY39" fmla="*/ 100252 h 107731"/>
              <a:gd name="connsiteX40" fmla="*/ 49331 w 75780"/>
              <a:gd name="connsiteY40" fmla="*/ 105813 h 107731"/>
              <a:gd name="connsiteX41" fmla="*/ 34890 w 75780"/>
              <a:gd name="connsiteY41" fmla="*/ 107657 h 107731"/>
              <a:gd name="connsiteX42" fmla="*/ 18661 w 75780"/>
              <a:gd name="connsiteY42" fmla="*/ 106381 h 107731"/>
              <a:gd name="connsiteX43" fmla="*/ 1821 w 75780"/>
              <a:gd name="connsiteY43" fmla="*/ 102792 h 107731"/>
              <a:gd name="connsiteX44" fmla="*/ -65 w 75780"/>
              <a:gd name="connsiteY44" fmla="*/ 88506 h 107731"/>
              <a:gd name="connsiteX45" fmla="*/ 15142 w 75780"/>
              <a:gd name="connsiteY45" fmla="*/ 95599 h 107731"/>
              <a:gd name="connsiteX46" fmla="*/ 32648 w 75780"/>
              <a:gd name="connsiteY46" fmla="*/ 96847 h 107731"/>
              <a:gd name="connsiteX47" fmla="*/ 41813 w 75780"/>
              <a:gd name="connsiteY47" fmla="*/ 95684 h 10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5780" h="107731">
                <a:moveTo>
                  <a:pt x="41813" y="95684"/>
                </a:moveTo>
                <a:cubicBezTo>
                  <a:pt x="44529" y="94985"/>
                  <a:pt x="47115" y="93854"/>
                  <a:pt x="49473" y="92336"/>
                </a:cubicBezTo>
                <a:cubicBezTo>
                  <a:pt x="51605" y="90974"/>
                  <a:pt x="53401" y="89146"/>
                  <a:pt x="54722" y="86988"/>
                </a:cubicBezTo>
                <a:cubicBezTo>
                  <a:pt x="56010" y="84766"/>
                  <a:pt x="56663" y="82234"/>
                  <a:pt x="56609" y="79668"/>
                </a:cubicBezTo>
                <a:cubicBezTo>
                  <a:pt x="56657" y="77313"/>
                  <a:pt x="55956" y="75003"/>
                  <a:pt x="54609" y="73071"/>
                </a:cubicBezTo>
                <a:cubicBezTo>
                  <a:pt x="53176" y="71094"/>
                  <a:pt x="51398" y="69393"/>
                  <a:pt x="49360" y="68049"/>
                </a:cubicBezTo>
                <a:cubicBezTo>
                  <a:pt x="47027" y="66497"/>
                  <a:pt x="44535" y="65199"/>
                  <a:pt x="41926" y="64176"/>
                </a:cubicBezTo>
                <a:cubicBezTo>
                  <a:pt x="39089" y="63056"/>
                  <a:pt x="36252" y="61949"/>
                  <a:pt x="33116" y="60828"/>
                </a:cubicBezTo>
                <a:cubicBezTo>
                  <a:pt x="29059" y="59438"/>
                  <a:pt x="25073" y="57902"/>
                  <a:pt x="21157" y="56218"/>
                </a:cubicBezTo>
                <a:cubicBezTo>
                  <a:pt x="17373" y="54627"/>
                  <a:pt x="13811" y="52553"/>
                  <a:pt x="10560" y="50047"/>
                </a:cubicBezTo>
                <a:cubicBezTo>
                  <a:pt x="7416" y="47609"/>
                  <a:pt x="4813" y="44548"/>
                  <a:pt x="2914" y="41052"/>
                </a:cubicBezTo>
                <a:cubicBezTo>
                  <a:pt x="841" y="37007"/>
                  <a:pt x="-169" y="32501"/>
                  <a:pt x="-23" y="27958"/>
                </a:cubicBezTo>
                <a:cubicBezTo>
                  <a:pt x="-76" y="23843"/>
                  <a:pt x="1009" y="19793"/>
                  <a:pt x="3112" y="16255"/>
                </a:cubicBezTo>
                <a:cubicBezTo>
                  <a:pt x="5264" y="12702"/>
                  <a:pt x="8170" y="9667"/>
                  <a:pt x="11624" y="7360"/>
                </a:cubicBezTo>
                <a:cubicBezTo>
                  <a:pt x="15360" y="4829"/>
                  <a:pt x="19500" y="2954"/>
                  <a:pt x="23867" y="1813"/>
                </a:cubicBezTo>
                <a:cubicBezTo>
                  <a:pt x="28579" y="539"/>
                  <a:pt x="33441" y="-96"/>
                  <a:pt x="38323" y="-74"/>
                </a:cubicBezTo>
                <a:cubicBezTo>
                  <a:pt x="42229" y="-74"/>
                  <a:pt x="45714" y="64"/>
                  <a:pt x="48778" y="338"/>
                </a:cubicBezTo>
                <a:cubicBezTo>
                  <a:pt x="51678" y="575"/>
                  <a:pt x="54553" y="1050"/>
                  <a:pt x="57375" y="1756"/>
                </a:cubicBezTo>
                <a:cubicBezTo>
                  <a:pt x="59973" y="2451"/>
                  <a:pt x="62496" y="3402"/>
                  <a:pt x="64908" y="4594"/>
                </a:cubicBezTo>
                <a:cubicBezTo>
                  <a:pt x="67281" y="5775"/>
                  <a:pt x="69863" y="7194"/>
                  <a:pt x="72654" y="8849"/>
                </a:cubicBezTo>
                <a:cubicBezTo>
                  <a:pt x="73050" y="11230"/>
                  <a:pt x="73224" y="13643"/>
                  <a:pt x="73179" y="16056"/>
                </a:cubicBezTo>
                <a:cubicBezTo>
                  <a:pt x="73179" y="18085"/>
                  <a:pt x="73079" y="20142"/>
                  <a:pt x="73079" y="22241"/>
                </a:cubicBezTo>
                <a:cubicBezTo>
                  <a:pt x="71391" y="20979"/>
                  <a:pt x="69618" y="19730"/>
                  <a:pt x="67745" y="18468"/>
                </a:cubicBezTo>
                <a:cubicBezTo>
                  <a:pt x="65651" y="17106"/>
                  <a:pt x="63450" y="15914"/>
                  <a:pt x="61163" y="14907"/>
                </a:cubicBezTo>
                <a:cubicBezTo>
                  <a:pt x="58334" y="13681"/>
                  <a:pt x="55393" y="12732"/>
                  <a:pt x="52381" y="12070"/>
                </a:cubicBezTo>
                <a:cubicBezTo>
                  <a:pt x="48453" y="11213"/>
                  <a:pt x="44472" y="10621"/>
                  <a:pt x="40465" y="10296"/>
                </a:cubicBezTo>
                <a:cubicBezTo>
                  <a:pt x="37822" y="10288"/>
                  <a:pt x="35187" y="10603"/>
                  <a:pt x="32620" y="11233"/>
                </a:cubicBezTo>
                <a:cubicBezTo>
                  <a:pt x="30207" y="11810"/>
                  <a:pt x="27896" y="12752"/>
                  <a:pt x="25768" y="14027"/>
                </a:cubicBezTo>
                <a:cubicBezTo>
                  <a:pt x="23881" y="15155"/>
                  <a:pt x="22245" y="16658"/>
                  <a:pt x="20959" y="18439"/>
                </a:cubicBezTo>
                <a:cubicBezTo>
                  <a:pt x="19709" y="20230"/>
                  <a:pt x="19063" y="22372"/>
                  <a:pt x="19114" y="24554"/>
                </a:cubicBezTo>
                <a:cubicBezTo>
                  <a:pt x="19058" y="26877"/>
                  <a:pt x="19755" y="29156"/>
                  <a:pt x="21101" y="31051"/>
                </a:cubicBezTo>
                <a:cubicBezTo>
                  <a:pt x="22581" y="33020"/>
                  <a:pt x="24384" y="34723"/>
                  <a:pt x="26435" y="36087"/>
                </a:cubicBezTo>
                <a:cubicBezTo>
                  <a:pt x="28823" y="37713"/>
                  <a:pt x="31377" y="39082"/>
                  <a:pt x="34053" y="40173"/>
                </a:cubicBezTo>
                <a:lnTo>
                  <a:pt x="42905" y="43819"/>
                </a:lnTo>
                <a:cubicBezTo>
                  <a:pt x="46792" y="45351"/>
                  <a:pt x="50693" y="46992"/>
                  <a:pt x="54609" y="48741"/>
                </a:cubicBezTo>
                <a:cubicBezTo>
                  <a:pt x="58362" y="50404"/>
                  <a:pt x="61902" y="52514"/>
                  <a:pt x="65149" y="55026"/>
                </a:cubicBezTo>
                <a:cubicBezTo>
                  <a:pt x="68243" y="57436"/>
                  <a:pt x="70837" y="60430"/>
                  <a:pt x="72781" y="63836"/>
                </a:cubicBezTo>
                <a:cubicBezTo>
                  <a:pt x="74826" y="67672"/>
                  <a:pt x="75833" y="71974"/>
                  <a:pt x="75704" y="76320"/>
                </a:cubicBezTo>
                <a:cubicBezTo>
                  <a:pt x="75836" y="81298"/>
                  <a:pt x="74568" y="86213"/>
                  <a:pt x="72044" y="90506"/>
                </a:cubicBezTo>
                <a:cubicBezTo>
                  <a:pt x="69653" y="94441"/>
                  <a:pt x="66392" y="97775"/>
                  <a:pt x="62511" y="100252"/>
                </a:cubicBezTo>
                <a:cubicBezTo>
                  <a:pt x="58465" y="102840"/>
                  <a:pt x="54009" y="104721"/>
                  <a:pt x="49331" y="105813"/>
                </a:cubicBezTo>
                <a:cubicBezTo>
                  <a:pt x="44609" y="107005"/>
                  <a:pt x="39760" y="107623"/>
                  <a:pt x="34890" y="107657"/>
                </a:cubicBezTo>
                <a:cubicBezTo>
                  <a:pt x="29584" y="107501"/>
                  <a:pt x="24179" y="107090"/>
                  <a:pt x="18661" y="106381"/>
                </a:cubicBezTo>
                <a:cubicBezTo>
                  <a:pt x="12959" y="105646"/>
                  <a:pt x="7327" y="104446"/>
                  <a:pt x="1821" y="102792"/>
                </a:cubicBezTo>
                <a:lnTo>
                  <a:pt x="-65" y="88506"/>
                </a:lnTo>
                <a:cubicBezTo>
                  <a:pt x="4493" y="91838"/>
                  <a:pt x="9659" y="94249"/>
                  <a:pt x="15142" y="95599"/>
                </a:cubicBezTo>
                <a:cubicBezTo>
                  <a:pt x="20897" y="96785"/>
                  <a:pt x="26783" y="97205"/>
                  <a:pt x="32648" y="96847"/>
                </a:cubicBezTo>
                <a:cubicBezTo>
                  <a:pt x="35741" y="96866"/>
                  <a:pt x="38822" y="96474"/>
                  <a:pt x="41813" y="95684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C2A518D-F81C-4727-A885-4B22E2196581}"/>
              </a:ext>
            </a:extLst>
          </p:cNvPr>
          <p:cNvSpPr/>
          <p:nvPr/>
        </p:nvSpPr>
        <p:spPr>
          <a:xfrm>
            <a:off x="10933994" y="263303"/>
            <a:ext cx="185380" cy="105595"/>
          </a:xfrm>
          <a:custGeom>
            <a:avLst/>
            <a:gdLst>
              <a:gd name="connsiteX0" fmla="*/ 159432 w 185380"/>
              <a:gd name="connsiteY0" fmla="*/ 31199 h 105595"/>
              <a:gd name="connsiteX1" fmla="*/ 154339 w 185380"/>
              <a:gd name="connsiteY1" fmla="*/ 19963 h 105595"/>
              <a:gd name="connsiteX2" fmla="*/ 145827 w 185380"/>
              <a:gd name="connsiteY2" fmla="*/ 13977 h 105595"/>
              <a:gd name="connsiteX3" fmla="*/ 134152 w 185380"/>
              <a:gd name="connsiteY3" fmla="*/ 12402 h 105595"/>
              <a:gd name="connsiteX4" fmla="*/ 122051 w 185380"/>
              <a:gd name="connsiteY4" fmla="*/ 13821 h 105595"/>
              <a:gd name="connsiteX5" fmla="*/ 112603 w 185380"/>
              <a:gd name="connsiteY5" fmla="*/ 19694 h 105595"/>
              <a:gd name="connsiteX6" fmla="*/ 106559 w 185380"/>
              <a:gd name="connsiteY6" fmla="*/ 31043 h 105595"/>
              <a:gd name="connsiteX7" fmla="*/ 104431 w 185380"/>
              <a:gd name="connsiteY7" fmla="*/ 48691 h 105595"/>
              <a:gd name="connsiteX8" fmla="*/ 104644 w 185380"/>
              <a:gd name="connsiteY8" fmla="*/ 51202 h 105595"/>
              <a:gd name="connsiteX9" fmla="*/ 104843 w 185380"/>
              <a:gd name="connsiteY9" fmla="*/ 58295 h 105595"/>
              <a:gd name="connsiteX10" fmla="*/ 104843 w 185380"/>
              <a:gd name="connsiteY10" fmla="*/ 105408 h 105595"/>
              <a:gd name="connsiteX11" fmla="*/ 80726 w 185380"/>
              <a:gd name="connsiteY11" fmla="*/ 105408 h 105595"/>
              <a:gd name="connsiteX12" fmla="*/ 80726 w 185380"/>
              <a:gd name="connsiteY12" fmla="*/ 49131 h 105595"/>
              <a:gd name="connsiteX13" fmla="*/ 78910 w 185380"/>
              <a:gd name="connsiteY13" fmla="*/ 31908 h 105595"/>
              <a:gd name="connsiteX14" fmla="*/ 73718 w 185380"/>
              <a:gd name="connsiteY14" fmla="*/ 20772 h 105595"/>
              <a:gd name="connsiteX15" fmla="*/ 65334 w 185380"/>
              <a:gd name="connsiteY15" fmla="*/ 14771 h 105595"/>
              <a:gd name="connsiteX16" fmla="*/ 53772 w 185380"/>
              <a:gd name="connsiteY16" fmla="*/ 13196 h 105595"/>
              <a:gd name="connsiteX17" fmla="*/ 41671 w 185380"/>
              <a:gd name="connsiteY17" fmla="*/ 14615 h 105595"/>
              <a:gd name="connsiteX18" fmla="*/ 32223 w 185380"/>
              <a:gd name="connsiteY18" fmla="*/ 20502 h 105595"/>
              <a:gd name="connsiteX19" fmla="*/ 26179 w 185380"/>
              <a:gd name="connsiteY19" fmla="*/ 31852 h 105595"/>
              <a:gd name="connsiteX20" fmla="*/ 24051 w 185380"/>
              <a:gd name="connsiteY20" fmla="*/ 49499 h 105595"/>
              <a:gd name="connsiteX21" fmla="*/ 24051 w 185380"/>
              <a:gd name="connsiteY21" fmla="*/ 105465 h 105595"/>
              <a:gd name="connsiteX22" fmla="*/ -65 w 185380"/>
              <a:gd name="connsiteY22" fmla="*/ 105465 h 105595"/>
              <a:gd name="connsiteX23" fmla="*/ -65 w 185380"/>
              <a:gd name="connsiteY23" fmla="*/ 56039 h 105595"/>
              <a:gd name="connsiteX24" fmla="*/ 13539 w 185380"/>
              <a:gd name="connsiteY24" fmla="*/ 15566 h 105595"/>
              <a:gd name="connsiteX25" fmla="*/ 52679 w 185380"/>
              <a:gd name="connsiteY25" fmla="*/ 741 h 105595"/>
              <a:gd name="connsiteX26" fmla="*/ 76952 w 185380"/>
              <a:gd name="connsiteY26" fmla="*/ 4642 h 105595"/>
              <a:gd name="connsiteX27" fmla="*/ 92983 w 185380"/>
              <a:gd name="connsiteY27" fmla="*/ 15991 h 105595"/>
              <a:gd name="connsiteX28" fmla="*/ 109808 w 185380"/>
              <a:gd name="connsiteY28" fmla="*/ 4046 h 105595"/>
              <a:gd name="connsiteX29" fmla="*/ 133130 w 185380"/>
              <a:gd name="connsiteY29" fmla="*/ -54 h 105595"/>
              <a:gd name="connsiteX30" fmla="*/ 157176 w 185380"/>
              <a:gd name="connsiteY30" fmla="*/ 3848 h 105595"/>
              <a:gd name="connsiteX31" fmla="*/ 173391 w 185380"/>
              <a:gd name="connsiteY31" fmla="*/ 14870 h 105595"/>
              <a:gd name="connsiteX32" fmla="*/ 182470 w 185380"/>
              <a:gd name="connsiteY32" fmla="*/ 32206 h 105595"/>
              <a:gd name="connsiteX33" fmla="*/ 185308 w 185380"/>
              <a:gd name="connsiteY33" fmla="*/ 55216 h 105595"/>
              <a:gd name="connsiteX34" fmla="*/ 185308 w 185380"/>
              <a:gd name="connsiteY34" fmla="*/ 105521 h 105595"/>
              <a:gd name="connsiteX35" fmla="*/ 161191 w 185380"/>
              <a:gd name="connsiteY35" fmla="*/ 105521 h 105595"/>
              <a:gd name="connsiteX36" fmla="*/ 161191 w 185380"/>
              <a:gd name="connsiteY36" fmla="*/ 48776 h 105595"/>
              <a:gd name="connsiteX37" fmla="*/ 159432 w 185380"/>
              <a:gd name="connsiteY37" fmla="*/ 31199 h 1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5380" h="105595">
                <a:moveTo>
                  <a:pt x="159432" y="31199"/>
                </a:moveTo>
                <a:cubicBezTo>
                  <a:pt x="158582" y="27125"/>
                  <a:pt x="156843" y="23289"/>
                  <a:pt x="154339" y="19963"/>
                </a:cubicBezTo>
                <a:cubicBezTo>
                  <a:pt x="152130" y="17197"/>
                  <a:pt x="149178" y="15120"/>
                  <a:pt x="145827" y="13977"/>
                </a:cubicBezTo>
                <a:cubicBezTo>
                  <a:pt x="142066" y="12735"/>
                  <a:pt x="138107" y="12201"/>
                  <a:pt x="134152" y="12402"/>
                </a:cubicBezTo>
                <a:cubicBezTo>
                  <a:pt x="130067" y="12206"/>
                  <a:pt x="125979" y="12686"/>
                  <a:pt x="122051" y="13821"/>
                </a:cubicBezTo>
                <a:cubicBezTo>
                  <a:pt x="118429" y="14890"/>
                  <a:pt x="115165" y="16919"/>
                  <a:pt x="112603" y="19694"/>
                </a:cubicBezTo>
                <a:cubicBezTo>
                  <a:pt x="109738" y="22958"/>
                  <a:pt x="107669" y="26844"/>
                  <a:pt x="106559" y="31043"/>
                </a:cubicBezTo>
                <a:cubicBezTo>
                  <a:pt x="105014" y="36794"/>
                  <a:pt x="104298" y="42737"/>
                  <a:pt x="104431" y="48691"/>
                </a:cubicBezTo>
                <a:cubicBezTo>
                  <a:pt x="104454" y="49531"/>
                  <a:pt x="104525" y="50369"/>
                  <a:pt x="104644" y="51202"/>
                </a:cubicBezTo>
                <a:cubicBezTo>
                  <a:pt x="104772" y="52322"/>
                  <a:pt x="104843" y="54706"/>
                  <a:pt x="104843" y="58295"/>
                </a:cubicBezTo>
                <a:lnTo>
                  <a:pt x="104843" y="105408"/>
                </a:lnTo>
                <a:lnTo>
                  <a:pt x="80726" y="105408"/>
                </a:lnTo>
                <a:lnTo>
                  <a:pt x="80726" y="49131"/>
                </a:lnTo>
                <a:cubicBezTo>
                  <a:pt x="80841" y="43337"/>
                  <a:pt x="80231" y="37550"/>
                  <a:pt x="78910" y="31908"/>
                </a:cubicBezTo>
                <a:cubicBezTo>
                  <a:pt x="77985" y="27871"/>
                  <a:pt x="76215" y="24076"/>
                  <a:pt x="73718" y="20772"/>
                </a:cubicBezTo>
                <a:cubicBezTo>
                  <a:pt x="71544" y="18021"/>
                  <a:pt x="68638" y="15942"/>
                  <a:pt x="65334" y="14771"/>
                </a:cubicBezTo>
                <a:cubicBezTo>
                  <a:pt x="61611" y="13531"/>
                  <a:pt x="57690" y="12996"/>
                  <a:pt x="53772" y="13196"/>
                </a:cubicBezTo>
                <a:cubicBezTo>
                  <a:pt x="49688" y="13008"/>
                  <a:pt x="45600" y="13487"/>
                  <a:pt x="41671" y="14615"/>
                </a:cubicBezTo>
                <a:cubicBezTo>
                  <a:pt x="38053" y="15700"/>
                  <a:pt x="34792" y="17733"/>
                  <a:pt x="32223" y="20502"/>
                </a:cubicBezTo>
                <a:cubicBezTo>
                  <a:pt x="29358" y="23767"/>
                  <a:pt x="27289" y="27652"/>
                  <a:pt x="26179" y="31852"/>
                </a:cubicBezTo>
                <a:cubicBezTo>
                  <a:pt x="24636" y="37603"/>
                  <a:pt x="23919" y="43545"/>
                  <a:pt x="24051" y="49499"/>
                </a:cubicBezTo>
                <a:lnTo>
                  <a:pt x="24051" y="105465"/>
                </a:lnTo>
                <a:lnTo>
                  <a:pt x="-65" y="105465"/>
                </a:lnTo>
                <a:lnTo>
                  <a:pt x="-65" y="56039"/>
                </a:lnTo>
                <a:cubicBezTo>
                  <a:pt x="-65" y="38940"/>
                  <a:pt x="4470" y="25449"/>
                  <a:pt x="13539" y="15566"/>
                </a:cubicBezTo>
                <a:cubicBezTo>
                  <a:pt x="22609" y="5682"/>
                  <a:pt x="35656" y="741"/>
                  <a:pt x="52679" y="741"/>
                </a:cubicBezTo>
                <a:cubicBezTo>
                  <a:pt x="60943" y="524"/>
                  <a:pt x="69174" y="1846"/>
                  <a:pt x="76952" y="4642"/>
                </a:cubicBezTo>
                <a:cubicBezTo>
                  <a:pt x="83180" y="6989"/>
                  <a:pt x="88700" y="10897"/>
                  <a:pt x="92983" y="15991"/>
                </a:cubicBezTo>
                <a:cubicBezTo>
                  <a:pt x="97555" y="10721"/>
                  <a:pt x="103325" y="6625"/>
                  <a:pt x="109808" y="4046"/>
                </a:cubicBezTo>
                <a:cubicBezTo>
                  <a:pt x="117243" y="1181"/>
                  <a:pt x="125165" y="-211"/>
                  <a:pt x="133130" y="-54"/>
                </a:cubicBezTo>
                <a:cubicBezTo>
                  <a:pt x="141319" y="-259"/>
                  <a:pt x="149473" y="1064"/>
                  <a:pt x="157176" y="3848"/>
                </a:cubicBezTo>
                <a:cubicBezTo>
                  <a:pt x="163398" y="6146"/>
                  <a:pt x="168965" y="9929"/>
                  <a:pt x="173391" y="14870"/>
                </a:cubicBezTo>
                <a:cubicBezTo>
                  <a:pt x="177681" y="19894"/>
                  <a:pt x="180785" y="25819"/>
                  <a:pt x="182470" y="32206"/>
                </a:cubicBezTo>
                <a:cubicBezTo>
                  <a:pt x="184456" y="39712"/>
                  <a:pt x="185411" y="47454"/>
                  <a:pt x="185308" y="55216"/>
                </a:cubicBezTo>
                <a:lnTo>
                  <a:pt x="185308" y="105521"/>
                </a:lnTo>
                <a:lnTo>
                  <a:pt x="161191" y="105521"/>
                </a:lnTo>
                <a:lnTo>
                  <a:pt x="161191" y="48776"/>
                </a:lnTo>
                <a:cubicBezTo>
                  <a:pt x="161289" y="42869"/>
                  <a:pt x="160699" y="36970"/>
                  <a:pt x="159432" y="31199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32D1E1E-7024-4CCF-AEE5-C5F09E571726}"/>
              </a:ext>
            </a:extLst>
          </p:cNvPr>
          <p:cNvSpPr/>
          <p:nvPr/>
        </p:nvSpPr>
        <p:spPr>
          <a:xfrm>
            <a:off x="11137015" y="263287"/>
            <a:ext cx="109646" cy="107621"/>
          </a:xfrm>
          <a:custGeom>
            <a:avLst/>
            <a:gdLst>
              <a:gd name="connsiteX0" fmla="*/ 84953 w 109646"/>
              <a:gd name="connsiteY0" fmla="*/ 49970 h 107621"/>
              <a:gd name="connsiteX1" fmla="*/ 82797 w 109646"/>
              <a:gd name="connsiteY1" fmla="*/ 31967 h 107621"/>
              <a:gd name="connsiteX2" fmla="*/ 76640 w 109646"/>
              <a:gd name="connsiteY2" fmla="*/ 20448 h 107621"/>
              <a:gd name="connsiteX3" fmla="*/ 67050 w 109646"/>
              <a:gd name="connsiteY3" fmla="*/ 14291 h 107621"/>
              <a:gd name="connsiteX4" fmla="*/ 54765 w 109646"/>
              <a:gd name="connsiteY4" fmla="*/ 12688 h 107621"/>
              <a:gd name="connsiteX5" fmla="*/ 42479 w 109646"/>
              <a:gd name="connsiteY5" fmla="*/ 14192 h 107621"/>
              <a:gd name="connsiteX6" fmla="*/ 32889 w 109646"/>
              <a:gd name="connsiteY6" fmla="*/ 20221 h 107621"/>
              <a:gd name="connsiteX7" fmla="*/ 26747 w 109646"/>
              <a:gd name="connsiteY7" fmla="*/ 31868 h 107621"/>
              <a:gd name="connsiteX8" fmla="*/ 24590 w 109646"/>
              <a:gd name="connsiteY8" fmla="*/ 49970 h 107621"/>
              <a:gd name="connsiteX9" fmla="*/ 24590 w 109646"/>
              <a:gd name="connsiteY9" fmla="*/ 57517 h 107621"/>
              <a:gd name="connsiteX10" fmla="*/ 26747 w 109646"/>
              <a:gd name="connsiteY10" fmla="*/ 75618 h 107621"/>
              <a:gd name="connsiteX11" fmla="*/ 32889 w 109646"/>
              <a:gd name="connsiteY11" fmla="*/ 87251 h 107621"/>
              <a:gd name="connsiteX12" fmla="*/ 42479 w 109646"/>
              <a:gd name="connsiteY12" fmla="*/ 93295 h 107621"/>
              <a:gd name="connsiteX13" fmla="*/ 54765 w 109646"/>
              <a:gd name="connsiteY13" fmla="*/ 94798 h 107621"/>
              <a:gd name="connsiteX14" fmla="*/ 76640 w 109646"/>
              <a:gd name="connsiteY14" fmla="*/ 83591 h 107621"/>
              <a:gd name="connsiteX15" fmla="*/ 84953 w 109646"/>
              <a:gd name="connsiteY15" fmla="*/ 50395 h 107621"/>
              <a:gd name="connsiteX16" fmla="*/ 84953 w 109646"/>
              <a:gd name="connsiteY16" fmla="*/ 49970 h 107621"/>
              <a:gd name="connsiteX17" fmla="*/ 109581 w 109646"/>
              <a:gd name="connsiteY17" fmla="*/ 107353 h 107621"/>
              <a:gd name="connsiteX18" fmla="*/ 84542 w 109646"/>
              <a:gd name="connsiteY18" fmla="*/ 107353 h 107621"/>
              <a:gd name="connsiteX19" fmla="*/ 84542 w 109646"/>
              <a:gd name="connsiteY19" fmla="*/ 106701 h 107621"/>
              <a:gd name="connsiteX20" fmla="*/ 84953 w 109646"/>
              <a:gd name="connsiteY20" fmla="*/ 85152 h 107621"/>
              <a:gd name="connsiteX21" fmla="*/ 77733 w 109646"/>
              <a:gd name="connsiteY21" fmla="*/ 96146 h 107621"/>
              <a:gd name="connsiteX22" fmla="*/ 70526 w 109646"/>
              <a:gd name="connsiteY22" fmla="*/ 102941 h 107621"/>
              <a:gd name="connsiteX23" fmla="*/ 62681 w 109646"/>
              <a:gd name="connsiteY23" fmla="*/ 106474 h 107621"/>
              <a:gd name="connsiteX24" fmla="*/ 53743 w 109646"/>
              <a:gd name="connsiteY24" fmla="*/ 107524 h 107621"/>
              <a:gd name="connsiteX25" fmla="*/ 29627 w 109646"/>
              <a:gd name="connsiteY25" fmla="*/ 103864 h 107621"/>
              <a:gd name="connsiteX26" fmla="*/ 13284 w 109646"/>
              <a:gd name="connsiteY26" fmla="*/ 93195 h 107621"/>
              <a:gd name="connsiteX27" fmla="*/ 3595 w 109646"/>
              <a:gd name="connsiteY27" fmla="*/ 76271 h 107621"/>
              <a:gd name="connsiteX28" fmla="*/ -65 w 109646"/>
              <a:gd name="connsiteY28" fmla="*/ 53857 h 107621"/>
              <a:gd name="connsiteX29" fmla="*/ 3595 w 109646"/>
              <a:gd name="connsiteY29" fmla="*/ 31428 h 107621"/>
              <a:gd name="connsiteX30" fmla="*/ 13270 w 109646"/>
              <a:gd name="connsiteY30" fmla="*/ 14504 h 107621"/>
              <a:gd name="connsiteX31" fmla="*/ 29612 w 109646"/>
              <a:gd name="connsiteY31" fmla="*/ 3722 h 107621"/>
              <a:gd name="connsiteX32" fmla="*/ 53729 w 109646"/>
              <a:gd name="connsiteY32" fmla="*/ -52 h 107621"/>
              <a:gd name="connsiteX33" fmla="*/ 78995 w 109646"/>
              <a:gd name="connsiteY33" fmla="*/ 3722 h 107621"/>
              <a:gd name="connsiteX34" fmla="*/ 105949 w 109646"/>
              <a:gd name="connsiteY34" fmla="*/ 31371 h 107621"/>
              <a:gd name="connsiteX35" fmla="*/ 109581 w 109646"/>
              <a:gd name="connsiteY35" fmla="*/ 53715 h 107621"/>
              <a:gd name="connsiteX36" fmla="*/ 109581 w 109646"/>
              <a:gd name="connsiteY36" fmla="*/ 107311 h 10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9646" h="107621">
                <a:moveTo>
                  <a:pt x="84953" y="49970"/>
                </a:moveTo>
                <a:cubicBezTo>
                  <a:pt x="85091" y="43896"/>
                  <a:pt x="84365" y="37836"/>
                  <a:pt x="82797" y="31967"/>
                </a:cubicBezTo>
                <a:cubicBezTo>
                  <a:pt x="81654" y="27707"/>
                  <a:pt x="79547" y="23766"/>
                  <a:pt x="76640" y="20448"/>
                </a:cubicBezTo>
                <a:cubicBezTo>
                  <a:pt x="74028" y="17602"/>
                  <a:pt x="70724" y="15481"/>
                  <a:pt x="67050" y="14291"/>
                </a:cubicBezTo>
                <a:cubicBezTo>
                  <a:pt x="63078" y="13051"/>
                  <a:pt x="58921" y="12508"/>
                  <a:pt x="54765" y="12688"/>
                </a:cubicBezTo>
                <a:cubicBezTo>
                  <a:pt x="50615" y="12505"/>
                  <a:pt x="46463" y="13014"/>
                  <a:pt x="42479" y="14192"/>
                </a:cubicBezTo>
                <a:cubicBezTo>
                  <a:pt x="38801" y="15307"/>
                  <a:pt x="35488" y="17389"/>
                  <a:pt x="32889" y="20221"/>
                </a:cubicBezTo>
                <a:cubicBezTo>
                  <a:pt x="29970" y="23577"/>
                  <a:pt x="27867" y="27564"/>
                  <a:pt x="26747" y="31868"/>
                </a:cubicBezTo>
                <a:cubicBezTo>
                  <a:pt x="25183" y="37771"/>
                  <a:pt x="24457" y="43864"/>
                  <a:pt x="24590" y="49970"/>
                </a:cubicBezTo>
                <a:lnTo>
                  <a:pt x="24590" y="57517"/>
                </a:lnTo>
                <a:cubicBezTo>
                  <a:pt x="24459" y="63621"/>
                  <a:pt x="25185" y="69716"/>
                  <a:pt x="26747" y="75618"/>
                </a:cubicBezTo>
                <a:cubicBezTo>
                  <a:pt x="27860" y="79921"/>
                  <a:pt x="29964" y="83905"/>
                  <a:pt x="32889" y="87251"/>
                </a:cubicBezTo>
                <a:cubicBezTo>
                  <a:pt x="35484" y="90091"/>
                  <a:pt x="38798" y="92180"/>
                  <a:pt x="42479" y="93295"/>
                </a:cubicBezTo>
                <a:cubicBezTo>
                  <a:pt x="46463" y="94472"/>
                  <a:pt x="50615" y="94981"/>
                  <a:pt x="54765" y="94798"/>
                </a:cubicBezTo>
                <a:cubicBezTo>
                  <a:pt x="63816" y="95082"/>
                  <a:pt x="71108" y="91347"/>
                  <a:pt x="76640" y="83591"/>
                </a:cubicBezTo>
                <a:cubicBezTo>
                  <a:pt x="82173" y="75836"/>
                  <a:pt x="84943" y="64770"/>
                  <a:pt x="84953" y="50395"/>
                </a:cubicBezTo>
                <a:lnTo>
                  <a:pt x="84953" y="49970"/>
                </a:lnTo>
                <a:close/>
                <a:moveTo>
                  <a:pt x="109581" y="107353"/>
                </a:moveTo>
                <a:lnTo>
                  <a:pt x="84542" y="107353"/>
                </a:lnTo>
                <a:lnTo>
                  <a:pt x="84542" y="106701"/>
                </a:lnTo>
                <a:lnTo>
                  <a:pt x="84953" y="85152"/>
                </a:lnTo>
                <a:cubicBezTo>
                  <a:pt x="82894" y="89033"/>
                  <a:pt x="80476" y="92714"/>
                  <a:pt x="77733" y="96146"/>
                </a:cubicBezTo>
                <a:cubicBezTo>
                  <a:pt x="75661" y="98738"/>
                  <a:pt x="73235" y="101026"/>
                  <a:pt x="70526" y="102941"/>
                </a:cubicBezTo>
                <a:cubicBezTo>
                  <a:pt x="68140" y="104571"/>
                  <a:pt x="65484" y="105767"/>
                  <a:pt x="62681" y="106474"/>
                </a:cubicBezTo>
                <a:cubicBezTo>
                  <a:pt x="59757" y="107194"/>
                  <a:pt x="56755" y="107546"/>
                  <a:pt x="53743" y="107524"/>
                </a:cubicBezTo>
                <a:cubicBezTo>
                  <a:pt x="45552" y="107735"/>
                  <a:pt x="37387" y="106495"/>
                  <a:pt x="29627" y="103864"/>
                </a:cubicBezTo>
                <a:cubicBezTo>
                  <a:pt x="23404" y="101666"/>
                  <a:pt x="17799" y="98007"/>
                  <a:pt x="13284" y="93195"/>
                </a:cubicBezTo>
                <a:cubicBezTo>
                  <a:pt x="8863" y="88324"/>
                  <a:pt x="5557" y="82549"/>
                  <a:pt x="3595" y="76271"/>
                </a:cubicBezTo>
                <a:cubicBezTo>
                  <a:pt x="1330" y="69008"/>
                  <a:pt x="98" y="61463"/>
                  <a:pt x="-65" y="53857"/>
                </a:cubicBezTo>
                <a:cubicBezTo>
                  <a:pt x="96" y="46246"/>
                  <a:pt x="1329" y="38696"/>
                  <a:pt x="3595" y="31428"/>
                </a:cubicBezTo>
                <a:cubicBezTo>
                  <a:pt x="5549" y="25149"/>
                  <a:pt x="8851" y="19374"/>
                  <a:pt x="13270" y="14504"/>
                </a:cubicBezTo>
                <a:cubicBezTo>
                  <a:pt x="17798" y="9680"/>
                  <a:pt x="23396" y="5988"/>
                  <a:pt x="29612" y="3722"/>
                </a:cubicBezTo>
                <a:cubicBezTo>
                  <a:pt x="37357" y="1015"/>
                  <a:pt x="45528" y="-264"/>
                  <a:pt x="53729" y="-52"/>
                </a:cubicBezTo>
                <a:cubicBezTo>
                  <a:pt x="62305" y="-253"/>
                  <a:pt x="70852" y="1022"/>
                  <a:pt x="78995" y="3722"/>
                </a:cubicBezTo>
                <a:cubicBezTo>
                  <a:pt x="91940" y="8009"/>
                  <a:pt x="101993" y="18321"/>
                  <a:pt x="105949" y="31371"/>
                </a:cubicBezTo>
                <a:cubicBezTo>
                  <a:pt x="108199" y="38612"/>
                  <a:pt x="109422" y="46134"/>
                  <a:pt x="109581" y="53715"/>
                </a:cubicBezTo>
                <a:lnTo>
                  <a:pt x="109581" y="107311"/>
                </a:ln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E75647-3DB4-493D-8138-1A676B34083E}"/>
              </a:ext>
            </a:extLst>
          </p:cNvPr>
          <p:cNvSpPr/>
          <p:nvPr/>
        </p:nvSpPr>
        <p:spPr>
          <a:xfrm>
            <a:off x="11265884" y="211402"/>
            <a:ext cx="144672" cy="157681"/>
          </a:xfrm>
          <a:custGeom>
            <a:avLst/>
            <a:gdLst>
              <a:gd name="connsiteX0" fmla="*/ 120306 w 144672"/>
              <a:gd name="connsiteY0" fmla="*/ 51805 h 157681"/>
              <a:gd name="connsiteX1" fmla="*/ 120306 w 144672"/>
              <a:gd name="connsiteY1" fmla="*/ -74 h 157681"/>
              <a:gd name="connsiteX2" fmla="*/ 97154 w 144672"/>
              <a:gd name="connsiteY2" fmla="*/ -74 h 157681"/>
              <a:gd name="connsiteX3" fmla="*/ 97154 w 144672"/>
              <a:gd name="connsiteY3" fmla="*/ 51805 h 157681"/>
              <a:gd name="connsiteX4" fmla="*/ 72654 w 144672"/>
              <a:gd name="connsiteY4" fmla="*/ 51805 h 157681"/>
              <a:gd name="connsiteX5" fmla="*/ 67249 w 144672"/>
              <a:gd name="connsiteY5" fmla="*/ 51805 h 157681"/>
              <a:gd name="connsiteX6" fmla="*/ 62638 w 144672"/>
              <a:gd name="connsiteY6" fmla="*/ 51805 h 157681"/>
              <a:gd name="connsiteX7" fmla="*/ 15681 w 144672"/>
              <a:gd name="connsiteY7" fmla="*/ 67410 h 157681"/>
              <a:gd name="connsiteX8" fmla="*/ -65 w 144672"/>
              <a:gd name="connsiteY8" fmla="*/ 107657 h 157681"/>
              <a:gd name="connsiteX9" fmla="*/ -65 w 144672"/>
              <a:gd name="connsiteY9" fmla="*/ 157607 h 157681"/>
              <a:gd name="connsiteX10" fmla="*/ 23881 w 144672"/>
              <a:gd name="connsiteY10" fmla="*/ 157607 h 157681"/>
              <a:gd name="connsiteX11" fmla="*/ 23881 w 144672"/>
              <a:gd name="connsiteY11" fmla="*/ 99173 h 157681"/>
              <a:gd name="connsiteX12" fmla="*/ 27130 w 144672"/>
              <a:gd name="connsiteY12" fmla="*/ 81710 h 157681"/>
              <a:gd name="connsiteX13" fmla="*/ 37145 w 144672"/>
              <a:gd name="connsiteY13" fmla="*/ 70077 h 157681"/>
              <a:gd name="connsiteX14" fmla="*/ 49019 w 144672"/>
              <a:gd name="connsiteY14" fmla="*/ 64970 h 157681"/>
              <a:gd name="connsiteX15" fmla="*/ 62000 w 144672"/>
              <a:gd name="connsiteY15" fmla="*/ 63395 h 157681"/>
              <a:gd name="connsiteX16" fmla="*/ 67235 w 144672"/>
              <a:gd name="connsiteY16" fmla="*/ 63537 h 157681"/>
              <a:gd name="connsiteX17" fmla="*/ 74626 w 144672"/>
              <a:gd name="connsiteY17" fmla="*/ 64161 h 157681"/>
              <a:gd name="connsiteX18" fmla="*/ 81449 w 144672"/>
              <a:gd name="connsiteY18" fmla="*/ 64346 h 157681"/>
              <a:gd name="connsiteX19" fmla="*/ 97154 w 144672"/>
              <a:gd name="connsiteY19" fmla="*/ 64176 h 157681"/>
              <a:gd name="connsiteX20" fmla="*/ 97154 w 144672"/>
              <a:gd name="connsiteY20" fmla="*/ 157536 h 157681"/>
              <a:gd name="connsiteX21" fmla="*/ 120306 w 144672"/>
              <a:gd name="connsiteY21" fmla="*/ 157536 h 157681"/>
              <a:gd name="connsiteX22" fmla="*/ 120306 w 144672"/>
              <a:gd name="connsiteY22" fmla="*/ 64176 h 157681"/>
              <a:gd name="connsiteX23" fmla="*/ 144607 w 144672"/>
              <a:gd name="connsiteY23" fmla="*/ 64176 h 157681"/>
              <a:gd name="connsiteX24" fmla="*/ 144607 w 144672"/>
              <a:gd name="connsiteY24" fmla="*/ 51805 h 15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672" h="157681">
                <a:moveTo>
                  <a:pt x="120306" y="51805"/>
                </a:moveTo>
                <a:lnTo>
                  <a:pt x="120306" y="-74"/>
                </a:lnTo>
                <a:lnTo>
                  <a:pt x="97154" y="-74"/>
                </a:lnTo>
                <a:lnTo>
                  <a:pt x="97154" y="51805"/>
                </a:lnTo>
                <a:lnTo>
                  <a:pt x="72654" y="51805"/>
                </a:lnTo>
                <a:cubicBezTo>
                  <a:pt x="71108" y="51677"/>
                  <a:pt x="68909" y="51805"/>
                  <a:pt x="67249" y="51805"/>
                </a:cubicBezTo>
                <a:lnTo>
                  <a:pt x="62638" y="51805"/>
                </a:lnTo>
                <a:cubicBezTo>
                  <a:pt x="42664" y="51805"/>
                  <a:pt x="26179" y="57565"/>
                  <a:pt x="15681" y="67410"/>
                </a:cubicBezTo>
                <a:cubicBezTo>
                  <a:pt x="5183" y="77255"/>
                  <a:pt x="-65" y="90662"/>
                  <a:pt x="-65" y="107657"/>
                </a:cubicBezTo>
                <a:lnTo>
                  <a:pt x="-65" y="157607"/>
                </a:lnTo>
                <a:lnTo>
                  <a:pt x="23881" y="157607"/>
                </a:lnTo>
                <a:lnTo>
                  <a:pt x="23881" y="99173"/>
                </a:lnTo>
                <a:cubicBezTo>
                  <a:pt x="23687" y="93185"/>
                  <a:pt x="24795" y="87227"/>
                  <a:pt x="27130" y="81710"/>
                </a:cubicBezTo>
                <a:cubicBezTo>
                  <a:pt x="29286" y="77029"/>
                  <a:pt x="33656" y="72872"/>
                  <a:pt x="37145" y="70077"/>
                </a:cubicBezTo>
                <a:cubicBezTo>
                  <a:pt x="40635" y="67282"/>
                  <a:pt x="44693" y="66148"/>
                  <a:pt x="49019" y="64970"/>
                </a:cubicBezTo>
                <a:cubicBezTo>
                  <a:pt x="53241" y="63791"/>
                  <a:pt x="57618" y="63261"/>
                  <a:pt x="62000" y="63395"/>
                </a:cubicBezTo>
                <a:cubicBezTo>
                  <a:pt x="63674" y="63395"/>
                  <a:pt x="65419" y="63395"/>
                  <a:pt x="67235" y="63537"/>
                </a:cubicBezTo>
                <a:cubicBezTo>
                  <a:pt x="69050" y="63679"/>
                  <a:pt x="72129" y="63934"/>
                  <a:pt x="74626" y="64161"/>
                </a:cubicBezTo>
                <a:cubicBezTo>
                  <a:pt x="76541" y="64346"/>
                  <a:pt x="81449" y="64346"/>
                  <a:pt x="81449" y="64346"/>
                </a:cubicBezTo>
                <a:lnTo>
                  <a:pt x="97154" y="64176"/>
                </a:lnTo>
                <a:lnTo>
                  <a:pt x="97154" y="157536"/>
                </a:lnTo>
                <a:lnTo>
                  <a:pt x="120306" y="157536"/>
                </a:lnTo>
                <a:lnTo>
                  <a:pt x="120306" y="64176"/>
                </a:lnTo>
                <a:lnTo>
                  <a:pt x="144607" y="64176"/>
                </a:lnTo>
                <a:lnTo>
                  <a:pt x="144607" y="51805"/>
                </a:ln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E60D4A9-3B82-4982-B941-771A982F4375}"/>
              </a:ext>
            </a:extLst>
          </p:cNvPr>
          <p:cNvSpPr/>
          <p:nvPr/>
        </p:nvSpPr>
        <p:spPr>
          <a:xfrm>
            <a:off x="11415550" y="263310"/>
            <a:ext cx="109547" cy="107555"/>
          </a:xfrm>
          <a:custGeom>
            <a:avLst/>
            <a:gdLst>
              <a:gd name="connsiteX0" fmla="*/ 26633 w 109547"/>
              <a:gd name="connsiteY0" fmla="*/ 75496 h 107555"/>
              <a:gd name="connsiteX1" fmla="*/ 32776 w 109547"/>
              <a:gd name="connsiteY1" fmla="*/ 87016 h 107555"/>
              <a:gd name="connsiteX2" fmla="*/ 42366 w 109547"/>
              <a:gd name="connsiteY2" fmla="*/ 93158 h 107555"/>
              <a:gd name="connsiteX3" fmla="*/ 54666 w 109547"/>
              <a:gd name="connsiteY3" fmla="*/ 94776 h 107555"/>
              <a:gd name="connsiteX4" fmla="*/ 66951 w 109547"/>
              <a:gd name="connsiteY4" fmla="*/ 93272 h 107555"/>
              <a:gd name="connsiteX5" fmla="*/ 76541 w 109547"/>
              <a:gd name="connsiteY5" fmla="*/ 87243 h 107555"/>
              <a:gd name="connsiteX6" fmla="*/ 82684 w 109547"/>
              <a:gd name="connsiteY6" fmla="*/ 75596 h 107555"/>
              <a:gd name="connsiteX7" fmla="*/ 84797 w 109547"/>
              <a:gd name="connsiteY7" fmla="*/ 57494 h 107555"/>
              <a:gd name="connsiteX8" fmla="*/ 84797 w 109547"/>
              <a:gd name="connsiteY8" fmla="*/ 49947 h 107555"/>
              <a:gd name="connsiteX9" fmla="*/ 82641 w 109547"/>
              <a:gd name="connsiteY9" fmla="*/ 31845 h 107555"/>
              <a:gd name="connsiteX10" fmla="*/ 76498 w 109547"/>
              <a:gd name="connsiteY10" fmla="*/ 20198 h 107555"/>
              <a:gd name="connsiteX11" fmla="*/ 66908 w 109547"/>
              <a:gd name="connsiteY11" fmla="*/ 14169 h 107555"/>
              <a:gd name="connsiteX12" fmla="*/ 54623 w 109547"/>
              <a:gd name="connsiteY12" fmla="*/ 12651 h 107555"/>
              <a:gd name="connsiteX13" fmla="*/ 42323 w 109547"/>
              <a:gd name="connsiteY13" fmla="*/ 14268 h 107555"/>
              <a:gd name="connsiteX14" fmla="*/ 32733 w 109547"/>
              <a:gd name="connsiteY14" fmla="*/ 20425 h 107555"/>
              <a:gd name="connsiteX15" fmla="*/ 26591 w 109547"/>
              <a:gd name="connsiteY15" fmla="*/ 31944 h 107555"/>
              <a:gd name="connsiteX16" fmla="*/ 24434 w 109547"/>
              <a:gd name="connsiteY16" fmla="*/ 49947 h 107555"/>
              <a:gd name="connsiteX17" fmla="*/ 24434 w 109547"/>
              <a:gd name="connsiteY17" fmla="*/ 57494 h 107555"/>
              <a:gd name="connsiteX18" fmla="*/ 26633 w 109547"/>
              <a:gd name="connsiteY18" fmla="*/ 75496 h 107555"/>
              <a:gd name="connsiteX19" fmla="*/ 79818 w 109547"/>
              <a:gd name="connsiteY19" fmla="*/ 4465 h 107555"/>
              <a:gd name="connsiteX20" fmla="*/ 96146 w 109547"/>
              <a:gd name="connsiteY20" fmla="*/ 16424 h 107555"/>
              <a:gd name="connsiteX21" fmla="*/ 105822 w 109547"/>
              <a:gd name="connsiteY21" fmla="*/ 33561 h 107555"/>
              <a:gd name="connsiteX22" fmla="*/ 109482 w 109547"/>
              <a:gd name="connsiteY22" fmla="*/ 53834 h 107555"/>
              <a:gd name="connsiteX23" fmla="*/ 105935 w 109547"/>
              <a:gd name="connsiteY23" fmla="*/ 74631 h 107555"/>
              <a:gd name="connsiteX24" fmla="*/ 79917 w 109547"/>
              <a:gd name="connsiteY24" fmla="*/ 103202 h 107555"/>
              <a:gd name="connsiteX25" fmla="*/ 55800 w 109547"/>
              <a:gd name="connsiteY25" fmla="*/ 107458 h 107555"/>
              <a:gd name="connsiteX26" fmla="*/ 30535 w 109547"/>
              <a:gd name="connsiteY26" fmla="*/ 103202 h 107555"/>
              <a:gd name="connsiteX27" fmla="*/ 13511 w 109547"/>
              <a:gd name="connsiteY27" fmla="*/ 91456 h 107555"/>
              <a:gd name="connsiteX28" fmla="*/ 3580 w 109547"/>
              <a:gd name="connsiteY28" fmla="*/ 74305 h 107555"/>
              <a:gd name="connsiteX29" fmla="*/ -65 w 109547"/>
              <a:gd name="connsiteY29" fmla="*/ 53834 h 107555"/>
              <a:gd name="connsiteX30" fmla="*/ 3368 w 109547"/>
              <a:gd name="connsiteY30" fmla="*/ 33561 h 107555"/>
              <a:gd name="connsiteX31" fmla="*/ 30464 w 109547"/>
              <a:gd name="connsiteY31" fmla="*/ 4465 h 107555"/>
              <a:gd name="connsiteX32" fmla="*/ 55829 w 109547"/>
              <a:gd name="connsiteY32" fmla="*/ -74 h 107555"/>
              <a:gd name="connsiteX33" fmla="*/ 79804 w 109547"/>
              <a:gd name="connsiteY33" fmla="*/ 4465 h 10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547" h="107555">
                <a:moveTo>
                  <a:pt x="26633" y="75496"/>
                </a:moveTo>
                <a:cubicBezTo>
                  <a:pt x="27778" y="79754"/>
                  <a:pt x="29879" y="83693"/>
                  <a:pt x="32776" y="87016"/>
                </a:cubicBezTo>
                <a:cubicBezTo>
                  <a:pt x="35385" y="89862"/>
                  <a:pt x="38690" y="91980"/>
                  <a:pt x="42366" y="93158"/>
                </a:cubicBezTo>
                <a:cubicBezTo>
                  <a:pt x="46340" y="94410"/>
                  <a:pt x="50503" y="94957"/>
                  <a:pt x="54666" y="94776"/>
                </a:cubicBezTo>
                <a:cubicBezTo>
                  <a:pt x="58815" y="94959"/>
                  <a:pt x="62967" y="94449"/>
                  <a:pt x="66951" y="93272"/>
                </a:cubicBezTo>
                <a:cubicBezTo>
                  <a:pt x="70629" y="92157"/>
                  <a:pt x="73942" y="90074"/>
                  <a:pt x="76541" y="87243"/>
                </a:cubicBezTo>
                <a:cubicBezTo>
                  <a:pt x="79459" y="83885"/>
                  <a:pt x="81560" y="79900"/>
                  <a:pt x="82684" y="75596"/>
                </a:cubicBezTo>
                <a:cubicBezTo>
                  <a:pt x="84231" y="69690"/>
                  <a:pt x="84943" y="63597"/>
                  <a:pt x="84797" y="57494"/>
                </a:cubicBezTo>
                <a:lnTo>
                  <a:pt x="84797" y="49947"/>
                </a:lnTo>
                <a:cubicBezTo>
                  <a:pt x="84931" y="43841"/>
                  <a:pt x="84204" y="37748"/>
                  <a:pt x="82641" y="31845"/>
                </a:cubicBezTo>
                <a:cubicBezTo>
                  <a:pt x="81515" y="27542"/>
                  <a:pt x="79412" y="23557"/>
                  <a:pt x="76498" y="20198"/>
                </a:cubicBezTo>
                <a:cubicBezTo>
                  <a:pt x="73899" y="17366"/>
                  <a:pt x="70587" y="15284"/>
                  <a:pt x="66908" y="14169"/>
                </a:cubicBezTo>
                <a:cubicBezTo>
                  <a:pt x="62923" y="12993"/>
                  <a:pt x="58774" y="12479"/>
                  <a:pt x="54623" y="12651"/>
                </a:cubicBezTo>
                <a:cubicBezTo>
                  <a:pt x="50461" y="12476"/>
                  <a:pt x="46298" y="13022"/>
                  <a:pt x="42323" y="14268"/>
                </a:cubicBezTo>
                <a:cubicBezTo>
                  <a:pt x="38649" y="15458"/>
                  <a:pt x="35345" y="17579"/>
                  <a:pt x="32733" y="20425"/>
                </a:cubicBezTo>
                <a:cubicBezTo>
                  <a:pt x="29837" y="23747"/>
                  <a:pt x="27736" y="27687"/>
                  <a:pt x="26591" y="31944"/>
                </a:cubicBezTo>
                <a:cubicBezTo>
                  <a:pt x="25022" y="37812"/>
                  <a:pt x="24295" y="43874"/>
                  <a:pt x="24434" y="49947"/>
                </a:cubicBezTo>
                <a:lnTo>
                  <a:pt x="24434" y="57494"/>
                </a:lnTo>
                <a:cubicBezTo>
                  <a:pt x="24311" y="63568"/>
                  <a:pt x="25051" y="69630"/>
                  <a:pt x="26633" y="75496"/>
                </a:cubicBezTo>
                <a:close/>
                <a:moveTo>
                  <a:pt x="79818" y="4465"/>
                </a:moveTo>
                <a:cubicBezTo>
                  <a:pt x="86060" y="7227"/>
                  <a:pt x="91629" y="11307"/>
                  <a:pt x="96146" y="16424"/>
                </a:cubicBezTo>
                <a:cubicBezTo>
                  <a:pt x="100473" y="21441"/>
                  <a:pt x="103763" y="27266"/>
                  <a:pt x="105822" y="33561"/>
                </a:cubicBezTo>
                <a:cubicBezTo>
                  <a:pt x="107986" y="40114"/>
                  <a:pt x="109218" y="46938"/>
                  <a:pt x="109482" y="53834"/>
                </a:cubicBezTo>
                <a:cubicBezTo>
                  <a:pt x="109231" y="60893"/>
                  <a:pt x="108039" y="67888"/>
                  <a:pt x="105935" y="74631"/>
                </a:cubicBezTo>
                <a:cubicBezTo>
                  <a:pt x="102028" y="87599"/>
                  <a:pt x="92464" y="98102"/>
                  <a:pt x="79917" y="103202"/>
                </a:cubicBezTo>
                <a:cubicBezTo>
                  <a:pt x="72248" y="106234"/>
                  <a:pt x="64044" y="107682"/>
                  <a:pt x="55800" y="107458"/>
                </a:cubicBezTo>
                <a:cubicBezTo>
                  <a:pt x="45898" y="107458"/>
                  <a:pt x="37476" y="106040"/>
                  <a:pt x="30535" y="103202"/>
                </a:cubicBezTo>
                <a:cubicBezTo>
                  <a:pt x="24047" y="100620"/>
                  <a:pt x="18228" y="96604"/>
                  <a:pt x="13511" y="91456"/>
                </a:cubicBezTo>
                <a:cubicBezTo>
                  <a:pt x="9049" y="86488"/>
                  <a:pt x="5667" y="80647"/>
                  <a:pt x="3580" y="74305"/>
                </a:cubicBezTo>
                <a:cubicBezTo>
                  <a:pt x="1408" y="67687"/>
                  <a:pt x="181" y="60795"/>
                  <a:pt x="-65" y="53834"/>
                </a:cubicBezTo>
                <a:cubicBezTo>
                  <a:pt x="52" y="46942"/>
                  <a:pt x="1210" y="40107"/>
                  <a:pt x="3368" y="33561"/>
                </a:cubicBezTo>
                <a:cubicBezTo>
                  <a:pt x="7609" y="20307"/>
                  <a:pt x="17544" y="9638"/>
                  <a:pt x="30464" y="4465"/>
                </a:cubicBezTo>
                <a:cubicBezTo>
                  <a:pt x="37472" y="1448"/>
                  <a:pt x="45927" y="-64"/>
                  <a:pt x="55829" y="-74"/>
                </a:cubicBezTo>
                <a:cubicBezTo>
                  <a:pt x="65210" y="-74"/>
                  <a:pt x="73203" y="1439"/>
                  <a:pt x="79804" y="4465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2C4DD25-CDE5-434B-BF14-72DBFC1AFF0F}"/>
              </a:ext>
            </a:extLst>
          </p:cNvPr>
          <p:cNvSpPr/>
          <p:nvPr/>
        </p:nvSpPr>
        <p:spPr>
          <a:xfrm>
            <a:off x="11539978" y="263289"/>
            <a:ext cx="109703" cy="151246"/>
          </a:xfrm>
          <a:custGeom>
            <a:avLst/>
            <a:gdLst>
              <a:gd name="connsiteX0" fmla="*/ 26364 w 109703"/>
              <a:gd name="connsiteY0" fmla="*/ 75573 h 151246"/>
              <a:gd name="connsiteX1" fmla="*/ 32549 w 109703"/>
              <a:gd name="connsiteY1" fmla="*/ 87121 h 151246"/>
              <a:gd name="connsiteX2" fmla="*/ 42210 w 109703"/>
              <a:gd name="connsiteY2" fmla="*/ 93264 h 151246"/>
              <a:gd name="connsiteX3" fmla="*/ 54595 w 109703"/>
              <a:gd name="connsiteY3" fmla="*/ 94881 h 151246"/>
              <a:gd name="connsiteX4" fmla="*/ 66965 w 109703"/>
              <a:gd name="connsiteY4" fmla="*/ 93377 h 151246"/>
              <a:gd name="connsiteX5" fmla="*/ 76697 w 109703"/>
              <a:gd name="connsiteY5" fmla="*/ 87334 h 151246"/>
              <a:gd name="connsiteX6" fmla="*/ 82882 w 109703"/>
              <a:gd name="connsiteY6" fmla="*/ 75687 h 151246"/>
              <a:gd name="connsiteX7" fmla="*/ 85053 w 109703"/>
              <a:gd name="connsiteY7" fmla="*/ 57557 h 151246"/>
              <a:gd name="connsiteX8" fmla="*/ 85053 w 109703"/>
              <a:gd name="connsiteY8" fmla="*/ 50010 h 151246"/>
              <a:gd name="connsiteX9" fmla="*/ 82868 w 109703"/>
              <a:gd name="connsiteY9" fmla="*/ 31894 h 151246"/>
              <a:gd name="connsiteX10" fmla="*/ 76683 w 109703"/>
              <a:gd name="connsiteY10" fmla="*/ 20247 h 151246"/>
              <a:gd name="connsiteX11" fmla="*/ 67008 w 109703"/>
              <a:gd name="connsiteY11" fmla="*/ 14203 h 151246"/>
              <a:gd name="connsiteX12" fmla="*/ 54637 w 109703"/>
              <a:gd name="connsiteY12" fmla="*/ 12685 h 151246"/>
              <a:gd name="connsiteX13" fmla="*/ 42252 w 109703"/>
              <a:gd name="connsiteY13" fmla="*/ 14303 h 151246"/>
              <a:gd name="connsiteX14" fmla="*/ 32591 w 109703"/>
              <a:gd name="connsiteY14" fmla="*/ 20459 h 151246"/>
              <a:gd name="connsiteX15" fmla="*/ 26392 w 109703"/>
              <a:gd name="connsiteY15" fmla="*/ 31993 h 151246"/>
              <a:gd name="connsiteX16" fmla="*/ 24222 w 109703"/>
              <a:gd name="connsiteY16" fmla="*/ 50010 h 151246"/>
              <a:gd name="connsiteX17" fmla="*/ 24222 w 109703"/>
              <a:gd name="connsiteY17" fmla="*/ 57557 h 151246"/>
              <a:gd name="connsiteX18" fmla="*/ 26406 w 109703"/>
              <a:gd name="connsiteY18" fmla="*/ 75573 h 151246"/>
              <a:gd name="connsiteX19" fmla="*/ 24605 w 109703"/>
              <a:gd name="connsiteY19" fmla="*/ 151173 h 151246"/>
              <a:gd name="connsiteX20" fmla="*/ -65 w 109703"/>
              <a:gd name="connsiteY20" fmla="*/ 151173 h 151246"/>
              <a:gd name="connsiteX21" fmla="*/ -65 w 109703"/>
              <a:gd name="connsiteY21" fmla="*/ 53883 h 151246"/>
              <a:gd name="connsiteX22" fmla="*/ 3595 w 109703"/>
              <a:gd name="connsiteY22" fmla="*/ 31454 h 151246"/>
              <a:gd name="connsiteX23" fmla="*/ 13412 w 109703"/>
              <a:gd name="connsiteY23" fmla="*/ 14515 h 151246"/>
              <a:gd name="connsiteX24" fmla="*/ 30435 w 109703"/>
              <a:gd name="connsiteY24" fmla="*/ 3720 h 151246"/>
              <a:gd name="connsiteX25" fmla="*/ 55772 w 109703"/>
              <a:gd name="connsiteY25" fmla="*/ -54 h 151246"/>
              <a:gd name="connsiteX26" fmla="*/ 79889 w 109703"/>
              <a:gd name="connsiteY26" fmla="*/ 3720 h 151246"/>
              <a:gd name="connsiteX27" fmla="*/ 96260 w 109703"/>
              <a:gd name="connsiteY27" fmla="*/ 14515 h 151246"/>
              <a:gd name="connsiteX28" fmla="*/ 105963 w 109703"/>
              <a:gd name="connsiteY28" fmla="*/ 31454 h 151246"/>
              <a:gd name="connsiteX29" fmla="*/ 109638 w 109703"/>
              <a:gd name="connsiteY29" fmla="*/ 53897 h 151246"/>
              <a:gd name="connsiteX30" fmla="*/ 105992 w 109703"/>
              <a:gd name="connsiteY30" fmla="*/ 76410 h 151246"/>
              <a:gd name="connsiteX31" fmla="*/ 96274 w 109703"/>
              <a:gd name="connsiteY31" fmla="*/ 93335 h 151246"/>
              <a:gd name="connsiteX32" fmla="*/ 79860 w 109703"/>
              <a:gd name="connsiteY32" fmla="*/ 104031 h 151246"/>
              <a:gd name="connsiteX33" fmla="*/ 55744 w 109703"/>
              <a:gd name="connsiteY33" fmla="*/ 107691 h 151246"/>
              <a:gd name="connsiteX34" fmla="*/ 38578 w 109703"/>
              <a:gd name="connsiteY34" fmla="*/ 106173 h 151246"/>
              <a:gd name="connsiteX35" fmla="*/ 24860 w 109703"/>
              <a:gd name="connsiteY35" fmla="*/ 101648 h 15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703" h="151246">
                <a:moveTo>
                  <a:pt x="26364" y="75573"/>
                </a:moveTo>
                <a:cubicBezTo>
                  <a:pt x="27510" y="79846"/>
                  <a:pt x="29627" y="83799"/>
                  <a:pt x="32549" y="87121"/>
                </a:cubicBezTo>
                <a:cubicBezTo>
                  <a:pt x="35183" y="89970"/>
                  <a:pt x="38511" y="92086"/>
                  <a:pt x="42210" y="93264"/>
                </a:cubicBezTo>
                <a:cubicBezTo>
                  <a:pt x="46213" y="94517"/>
                  <a:pt x="50404" y="95064"/>
                  <a:pt x="54595" y="94881"/>
                </a:cubicBezTo>
                <a:cubicBezTo>
                  <a:pt x="58772" y="95066"/>
                  <a:pt x="62953" y="94558"/>
                  <a:pt x="66965" y="93377"/>
                </a:cubicBezTo>
                <a:cubicBezTo>
                  <a:pt x="70692" y="92271"/>
                  <a:pt x="74053" y="90184"/>
                  <a:pt x="76697" y="87334"/>
                </a:cubicBezTo>
                <a:cubicBezTo>
                  <a:pt x="79628" y="83980"/>
                  <a:pt x="81744" y="79994"/>
                  <a:pt x="82882" y="75687"/>
                </a:cubicBezTo>
                <a:cubicBezTo>
                  <a:pt x="84464" y="69777"/>
                  <a:pt x="85195" y="63673"/>
                  <a:pt x="85053" y="57557"/>
                </a:cubicBezTo>
                <a:lnTo>
                  <a:pt x="85053" y="50010"/>
                </a:lnTo>
                <a:cubicBezTo>
                  <a:pt x="85185" y="43898"/>
                  <a:pt x="84448" y="37799"/>
                  <a:pt x="82868" y="31894"/>
                </a:cubicBezTo>
                <a:cubicBezTo>
                  <a:pt x="81735" y="27585"/>
                  <a:pt x="79618" y="23599"/>
                  <a:pt x="76683" y="20247"/>
                </a:cubicBezTo>
                <a:cubicBezTo>
                  <a:pt x="74058" y="17401"/>
                  <a:pt x="70716" y="15313"/>
                  <a:pt x="67008" y="14203"/>
                </a:cubicBezTo>
                <a:cubicBezTo>
                  <a:pt x="62996" y="13020"/>
                  <a:pt x="58816" y="12507"/>
                  <a:pt x="54637" y="12685"/>
                </a:cubicBezTo>
                <a:cubicBezTo>
                  <a:pt x="50446" y="12502"/>
                  <a:pt x="46256" y="13050"/>
                  <a:pt x="42252" y="14303"/>
                </a:cubicBezTo>
                <a:cubicBezTo>
                  <a:pt x="38555" y="15489"/>
                  <a:pt x="35227" y="17609"/>
                  <a:pt x="32591" y="20459"/>
                </a:cubicBezTo>
                <a:cubicBezTo>
                  <a:pt x="29673" y="23782"/>
                  <a:pt x="27552" y="27726"/>
                  <a:pt x="26392" y="31993"/>
                </a:cubicBezTo>
                <a:cubicBezTo>
                  <a:pt x="24812" y="37863"/>
                  <a:pt x="24081" y="43931"/>
                  <a:pt x="24222" y="50010"/>
                </a:cubicBezTo>
                <a:lnTo>
                  <a:pt x="24222" y="57557"/>
                </a:lnTo>
                <a:cubicBezTo>
                  <a:pt x="24077" y="63636"/>
                  <a:pt x="24812" y="69705"/>
                  <a:pt x="26406" y="75573"/>
                </a:cubicBezTo>
                <a:close/>
                <a:moveTo>
                  <a:pt x="24605" y="151173"/>
                </a:moveTo>
                <a:lnTo>
                  <a:pt x="-65" y="151173"/>
                </a:lnTo>
                <a:lnTo>
                  <a:pt x="-65" y="53883"/>
                </a:lnTo>
                <a:cubicBezTo>
                  <a:pt x="103" y="46273"/>
                  <a:pt x="1336" y="38723"/>
                  <a:pt x="3595" y="31454"/>
                </a:cubicBezTo>
                <a:cubicBezTo>
                  <a:pt x="5576" y="25152"/>
                  <a:pt x="8929" y="19367"/>
                  <a:pt x="13412" y="14515"/>
                </a:cubicBezTo>
                <a:cubicBezTo>
                  <a:pt x="18146" y="9613"/>
                  <a:pt x="23982" y="5911"/>
                  <a:pt x="30435" y="3720"/>
                </a:cubicBezTo>
                <a:cubicBezTo>
                  <a:pt x="38602" y="1021"/>
                  <a:pt x="47172" y="-254"/>
                  <a:pt x="55772" y="-54"/>
                </a:cubicBezTo>
                <a:cubicBezTo>
                  <a:pt x="63972" y="-254"/>
                  <a:pt x="72142" y="1024"/>
                  <a:pt x="79889" y="3720"/>
                </a:cubicBezTo>
                <a:cubicBezTo>
                  <a:pt x="86115" y="5988"/>
                  <a:pt x="91723" y="9686"/>
                  <a:pt x="96260" y="14515"/>
                </a:cubicBezTo>
                <a:cubicBezTo>
                  <a:pt x="100687" y="19388"/>
                  <a:pt x="103999" y="25169"/>
                  <a:pt x="105963" y="31454"/>
                </a:cubicBezTo>
                <a:cubicBezTo>
                  <a:pt x="108233" y="38726"/>
                  <a:pt x="109470" y="46280"/>
                  <a:pt x="109638" y="53897"/>
                </a:cubicBezTo>
                <a:cubicBezTo>
                  <a:pt x="109480" y="61535"/>
                  <a:pt x="108253" y="69113"/>
                  <a:pt x="105992" y="76410"/>
                </a:cubicBezTo>
                <a:cubicBezTo>
                  <a:pt x="104018" y="82689"/>
                  <a:pt x="100702" y="88465"/>
                  <a:pt x="96274" y="93335"/>
                </a:cubicBezTo>
                <a:cubicBezTo>
                  <a:pt x="91736" y="98161"/>
                  <a:pt x="86108" y="101828"/>
                  <a:pt x="79860" y="104031"/>
                </a:cubicBezTo>
                <a:cubicBezTo>
                  <a:pt x="72096" y="106649"/>
                  <a:pt x="63935" y="107887"/>
                  <a:pt x="55744" y="107691"/>
                </a:cubicBezTo>
                <a:cubicBezTo>
                  <a:pt x="49985" y="107762"/>
                  <a:pt x="44234" y="107253"/>
                  <a:pt x="38578" y="106173"/>
                </a:cubicBezTo>
                <a:cubicBezTo>
                  <a:pt x="33833" y="105249"/>
                  <a:pt x="29224" y="103728"/>
                  <a:pt x="24860" y="101648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5CBBD6E-30A1-4AAD-9AB0-01C4905C3100}"/>
              </a:ext>
            </a:extLst>
          </p:cNvPr>
          <p:cNvSpPr/>
          <p:nvPr/>
        </p:nvSpPr>
        <p:spPr>
          <a:xfrm>
            <a:off x="11648944" y="211218"/>
            <a:ext cx="72052" cy="157794"/>
          </a:xfrm>
          <a:custGeom>
            <a:avLst/>
            <a:gdLst>
              <a:gd name="connsiteX0" fmla="*/ 72053 w 72052"/>
              <a:gd name="connsiteY0" fmla="*/ 64321 h 157794"/>
              <a:gd name="connsiteX1" fmla="*/ 47709 w 72052"/>
              <a:gd name="connsiteY1" fmla="*/ 64321 h 157794"/>
              <a:gd name="connsiteX2" fmla="*/ 47709 w 72052"/>
              <a:gd name="connsiteY2" fmla="*/ 157795 h 157794"/>
              <a:gd name="connsiteX3" fmla="*/ 24542 w 72052"/>
              <a:gd name="connsiteY3" fmla="*/ 157795 h 157794"/>
              <a:gd name="connsiteX4" fmla="*/ 24542 w 72052"/>
              <a:gd name="connsiteY4" fmla="*/ 64321 h 157794"/>
              <a:gd name="connsiteX5" fmla="*/ 0 w 72052"/>
              <a:gd name="connsiteY5" fmla="*/ 64321 h 157794"/>
              <a:gd name="connsiteX6" fmla="*/ 0 w 72052"/>
              <a:gd name="connsiteY6" fmla="*/ 51936 h 157794"/>
              <a:gd name="connsiteX7" fmla="*/ 24542 w 72052"/>
              <a:gd name="connsiteY7" fmla="*/ 51936 h 157794"/>
              <a:gd name="connsiteX8" fmla="*/ 24542 w 72052"/>
              <a:gd name="connsiteY8" fmla="*/ 0 h 157794"/>
              <a:gd name="connsiteX9" fmla="*/ 47709 w 72052"/>
              <a:gd name="connsiteY9" fmla="*/ 0 h 157794"/>
              <a:gd name="connsiteX10" fmla="*/ 47709 w 72052"/>
              <a:gd name="connsiteY10" fmla="*/ 51936 h 157794"/>
              <a:gd name="connsiteX11" fmla="*/ 72053 w 72052"/>
              <a:gd name="connsiteY11" fmla="*/ 51936 h 157794"/>
              <a:gd name="connsiteX12" fmla="*/ 72053 w 72052"/>
              <a:gd name="connsiteY12" fmla="*/ 64321 h 15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52" h="157794">
                <a:moveTo>
                  <a:pt x="72053" y="64321"/>
                </a:moveTo>
                <a:lnTo>
                  <a:pt x="47709" y="64321"/>
                </a:lnTo>
                <a:lnTo>
                  <a:pt x="47709" y="157795"/>
                </a:lnTo>
                <a:lnTo>
                  <a:pt x="24542" y="157795"/>
                </a:lnTo>
                <a:lnTo>
                  <a:pt x="24542" y="64321"/>
                </a:lnTo>
                <a:lnTo>
                  <a:pt x="0" y="64321"/>
                </a:lnTo>
                <a:lnTo>
                  <a:pt x="0" y="51936"/>
                </a:lnTo>
                <a:lnTo>
                  <a:pt x="24542" y="51936"/>
                </a:lnTo>
                <a:lnTo>
                  <a:pt x="24542" y="0"/>
                </a:lnTo>
                <a:lnTo>
                  <a:pt x="47709" y="0"/>
                </a:lnTo>
                <a:lnTo>
                  <a:pt x="47709" y="51936"/>
                </a:lnTo>
                <a:lnTo>
                  <a:pt x="72053" y="51936"/>
                </a:lnTo>
                <a:lnTo>
                  <a:pt x="72053" y="64321"/>
                </a:ln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8D432A-D05D-489C-8A32-050C829A0496}"/>
              </a:ext>
            </a:extLst>
          </p:cNvPr>
          <p:cNvSpPr/>
          <p:nvPr/>
        </p:nvSpPr>
        <p:spPr>
          <a:xfrm>
            <a:off x="11730294" y="211611"/>
            <a:ext cx="31150" cy="157358"/>
          </a:xfrm>
          <a:custGeom>
            <a:avLst/>
            <a:gdLst>
              <a:gd name="connsiteX0" fmla="*/ 27904 w 31150"/>
              <a:gd name="connsiteY0" fmla="*/ 157270 h 157358"/>
              <a:gd name="connsiteX1" fmla="*/ 3929 w 31150"/>
              <a:gd name="connsiteY1" fmla="*/ 157270 h 157358"/>
              <a:gd name="connsiteX2" fmla="*/ 3929 w 31150"/>
              <a:gd name="connsiteY2" fmla="*/ 51482 h 157358"/>
              <a:gd name="connsiteX3" fmla="*/ 27904 w 31150"/>
              <a:gd name="connsiteY3" fmla="*/ 51482 h 157358"/>
              <a:gd name="connsiteX4" fmla="*/ 27904 w 31150"/>
              <a:gd name="connsiteY4" fmla="*/ 157284 h 157358"/>
              <a:gd name="connsiteX5" fmla="*/ 4440 w 31150"/>
              <a:gd name="connsiteY5" fmla="*/ 4568 h 157358"/>
              <a:gd name="connsiteX6" fmla="*/ 15477 w 31150"/>
              <a:gd name="connsiteY6" fmla="*/ -71 h 157358"/>
              <a:gd name="connsiteX7" fmla="*/ 26556 w 31150"/>
              <a:gd name="connsiteY7" fmla="*/ 4568 h 157358"/>
              <a:gd name="connsiteX8" fmla="*/ 31082 w 31150"/>
              <a:gd name="connsiteY8" fmla="*/ 15718 h 157358"/>
              <a:gd name="connsiteX9" fmla="*/ 29663 w 31150"/>
              <a:gd name="connsiteY9" fmla="*/ 21705 h 157358"/>
              <a:gd name="connsiteX10" fmla="*/ 26003 w 31150"/>
              <a:gd name="connsiteY10" fmla="*/ 26755 h 157358"/>
              <a:gd name="connsiteX11" fmla="*/ 20953 w 31150"/>
              <a:gd name="connsiteY11" fmla="*/ 30203 h 157358"/>
              <a:gd name="connsiteX12" fmla="*/ 15420 w 31150"/>
              <a:gd name="connsiteY12" fmla="*/ 31465 h 157358"/>
              <a:gd name="connsiteX13" fmla="*/ 4426 w 31150"/>
              <a:gd name="connsiteY13" fmla="*/ 26841 h 157358"/>
              <a:gd name="connsiteX14" fmla="*/ 4426 w 31150"/>
              <a:gd name="connsiteY14" fmla="*/ 4540 h 15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50" h="157358">
                <a:moveTo>
                  <a:pt x="27904" y="157270"/>
                </a:moveTo>
                <a:lnTo>
                  <a:pt x="3929" y="157270"/>
                </a:lnTo>
                <a:lnTo>
                  <a:pt x="3929" y="51482"/>
                </a:lnTo>
                <a:lnTo>
                  <a:pt x="27904" y="51482"/>
                </a:lnTo>
                <a:lnTo>
                  <a:pt x="27904" y="157284"/>
                </a:lnTo>
                <a:close/>
                <a:moveTo>
                  <a:pt x="4440" y="4568"/>
                </a:moveTo>
                <a:cubicBezTo>
                  <a:pt x="7294" y="1525"/>
                  <a:pt x="11306" y="-161"/>
                  <a:pt x="15477" y="-71"/>
                </a:cubicBezTo>
                <a:cubicBezTo>
                  <a:pt x="19653" y="-127"/>
                  <a:pt x="23667" y="1553"/>
                  <a:pt x="26556" y="4568"/>
                </a:cubicBezTo>
                <a:cubicBezTo>
                  <a:pt x="29533" y="7505"/>
                  <a:pt x="31168" y="11538"/>
                  <a:pt x="31082" y="15718"/>
                </a:cubicBezTo>
                <a:cubicBezTo>
                  <a:pt x="31070" y="17796"/>
                  <a:pt x="30585" y="19844"/>
                  <a:pt x="29663" y="21705"/>
                </a:cubicBezTo>
                <a:cubicBezTo>
                  <a:pt x="28762" y="23598"/>
                  <a:pt x="27522" y="25310"/>
                  <a:pt x="26003" y="26755"/>
                </a:cubicBezTo>
                <a:cubicBezTo>
                  <a:pt x="24532" y="28189"/>
                  <a:pt x="22824" y="29356"/>
                  <a:pt x="20953" y="30203"/>
                </a:cubicBezTo>
                <a:cubicBezTo>
                  <a:pt x="19218" y="31008"/>
                  <a:pt x="17332" y="31438"/>
                  <a:pt x="15420" y="31465"/>
                </a:cubicBezTo>
                <a:cubicBezTo>
                  <a:pt x="11268" y="31536"/>
                  <a:pt x="7278" y="29858"/>
                  <a:pt x="4426" y="26841"/>
                </a:cubicBezTo>
                <a:cubicBezTo>
                  <a:pt x="-1562" y="20613"/>
                  <a:pt x="-1562" y="10767"/>
                  <a:pt x="4426" y="4540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28FAF39-74CB-4561-A693-5673F098B5E8}"/>
              </a:ext>
            </a:extLst>
          </p:cNvPr>
          <p:cNvSpPr/>
          <p:nvPr/>
        </p:nvSpPr>
        <p:spPr>
          <a:xfrm>
            <a:off x="11773694" y="263215"/>
            <a:ext cx="99039" cy="107748"/>
          </a:xfrm>
          <a:custGeom>
            <a:avLst/>
            <a:gdLst>
              <a:gd name="connsiteX0" fmla="*/ 41349 w 99039"/>
              <a:gd name="connsiteY0" fmla="*/ 17725 h 107748"/>
              <a:gd name="connsiteX1" fmla="*/ 30369 w 99039"/>
              <a:gd name="connsiteY1" fmla="*/ 25712 h 107748"/>
              <a:gd name="connsiteX2" fmla="*/ 23446 w 99039"/>
              <a:gd name="connsiteY2" fmla="*/ 39246 h 107748"/>
              <a:gd name="connsiteX3" fmla="*/ 22694 w 99039"/>
              <a:gd name="connsiteY3" fmla="*/ 59490 h 107748"/>
              <a:gd name="connsiteX4" fmla="*/ 29191 w 99039"/>
              <a:gd name="connsiteY4" fmla="*/ 74513 h 107748"/>
              <a:gd name="connsiteX5" fmla="*/ 44541 w 99039"/>
              <a:gd name="connsiteY5" fmla="*/ 87720 h 107748"/>
              <a:gd name="connsiteX6" fmla="*/ 67863 w 99039"/>
              <a:gd name="connsiteY6" fmla="*/ 94544 h 107748"/>
              <a:gd name="connsiteX7" fmla="*/ 98563 w 99039"/>
              <a:gd name="connsiteY7" fmla="*/ 90175 h 107748"/>
              <a:gd name="connsiteX8" fmla="*/ 98974 w 99039"/>
              <a:gd name="connsiteY8" fmla="*/ 96998 h 107748"/>
              <a:gd name="connsiteX9" fmla="*/ 90462 w 99039"/>
              <a:gd name="connsiteY9" fmla="*/ 100729 h 107748"/>
              <a:gd name="connsiteX10" fmla="*/ 81298 w 99039"/>
              <a:gd name="connsiteY10" fmla="*/ 104021 h 107748"/>
              <a:gd name="connsiteX11" fmla="*/ 69254 w 99039"/>
              <a:gd name="connsiteY11" fmla="*/ 106475 h 107748"/>
              <a:gd name="connsiteX12" fmla="*/ 52315 w 99039"/>
              <a:gd name="connsiteY12" fmla="*/ 107652 h 107748"/>
              <a:gd name="connsiteX13" fmla="*/ 31220 w 99039"/>
              <a:gd name="connsiteY13" fmla="*/ 103921 h 107748"/>
              <a:gd name="connsiteX14" fmla="*/ 14636 w 99039"/>
              <a:gd name="connsiteY14" fmla="*/ 92941 h 107748"/>
              <a:gd name="connsiteX15" fmla="*/ 3770 w 99039"/>
              <a:gd name="connsiteY15" fmla="*/ 76102 h 107748"/>
              <a:gd name="connsiteX16" fmla="*/ -61 w 99039"/>
              <a:gd name="connsiteY16" fmla="*/ 54822 h 107748"/>
              <a:gd name="connsiteX17" fmla="*/ 5373 w 99039"/>
              <a:gd name="connsiteY17" fmla="*/ 29883 h 107748"/>
              <a:gd name="connsiteX18" fmla="*/ 20311 w 99039"/>
              <a:gd name="connsiteY18" fmla="*/ 11228 h 107748"/>
              <a:gd name="connsiteX19" fmla="*/ 43009 w 99039"/>
              <a:gd name="connsiteY19" fmla="*/ 1113 h 107748"/>
              <a:gd name="connsiteX20" fmla="*/ 71382 w 99039"/>
              <a:gd name="connsiteY20" fmla="*/ 1964 h 107748"/>
              <a:gd name="connsiteX21" fmla="*/ 89483 w 99039"/>
              <a:gd name="connsiteY21" fmla="*/ 11540 h 107748"/>
              <a:gd name="connsiteX22" fmla="*/ 97995 w 99039"/>
              <a:gd name="connsiteY22" fmla="*/ 22208 h 107748"/>
              <a:gd name="connsiteX23" fmla="*/ 98534 w 99039"/>
              <a:gd name="connsiteY23" fmla="*/ 22946 h 107748"/>
              <a:gd name="connsiteX24" fmla="*/ 97243 w 99039"/>
              <a:gd name="connsiteY24" fmla="*/ 23371 h 107748"/>
              <a:gd name="connsiteX25" fmla="*/ 92789 w 99039"/>
              <a:gd name="connsiteY25" fmla="*/ 25925 h 107748"/>
              <a:gd name="connsiteX26" fmla="*/ 83724 w 99039"/>
              <a:gd name="connsiteY26" fmla="*/ 33018 h 107748"/>
              <a:gd name="connsiteX27" fmla="*/ 78177 w 99039"/>
              <a:gd name="connsiteY27" fmla="*/ 24506 h 107748"/>
              <a:gd name="connsiteX28" fmla="*/ 72431 w 99039"/>
              <a:gd name="connsiteY28" fmla="*/ 18534 h 107748"/>
              <a:gd name="connsiteX29" fmla="*/ 64969 w 99039"/>
              <a:gd name="connsiteY29" fmla="*/ 15129 h 107748"/>
              <a:gd name="connsiteX30" fmla="*/ 54528 w 99039"/>
              <a:gd name="connsiteY30" fmla="*/ 14065 h 107748"/>
              <a:gd name="connsiteX31" fmla="*/ 41349 w 99039"/>
              <a:gd name="connsiteY31" fmla="*/ 17725 h 10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9039" h="107748">
                <a:moveTo>
                  <a:pt x="41349" y="17725"/>
                </a:moveTo>
                <a:cubicBezTo>
                  <a:pt x="37157" y="19566"/>
                  <a:pt x="33412" y="22290"/>
                  <a:pt x="30369" y="25712"/>
                </a:cubicBezTo>
                <a:cubicBezTo>
                  <a:pt x="27028" y="29615"/>
                  <a:pt x="24656" y="34252"/>
                  <a:pt x="23446" y="39246"/>
                </a:cubicBezTo>
                <a:cubicBezTo>
                  <a:pt x="21904" y="45883"/>
                  <a:pt x="21649" y="52755"/>
                  <a:pt x="22694" y="59490"/>
                </a:cubicBezTo>
                <a:cubicBezTo>
                  <a:pt x="23544" y="64970"/>
                  <a:pt x="25781" y="70141"/>
                  <a:pt x="29191" y="74513"/>
                </a:cubicBezTo>
                <a:cubicBezTo>
                  <a:pt x="33283" y="79983"/>
                  <a:pt x="38522" y="84490"/>
                  <a:pt x="44541" y="87720"/>
                </a:cubicBezTo>
                <a:cubicBezTo>
                  <a:pt x="51762" y="91579"/>
                  <a:pt x="59702" y="93903"/>
                  <a:pt x="67863" y="94544"/>
                </a:cubicBezTo>
                <a:cubicBezTo>
                  <a:pt x="76961" y="95490"/>
                  <a:pt x="87195" y="94033"/>
                  <a:pt x="98563" y="90175"/>
                </a:cubicBezTo>
                <a:lnTo>
                  <a:pt x="98974" y="96998"/>
                </a:lnTo>
                <a:cubicBezTo>
                  <a:pt x="95995" y="98275"/>
                  <a:pt x="93144" y="99524"/>
                  <a:pt x="90462" y="100729"/>
                </a:cubicBezTo>
                <a:cubicBezTo>
                  <a:pt x="87482" y="102025"/>
                  <a:pt x="84420" y="103124"/>
                  <a:pt x="81298" y="104021"/>
                </a:cubicBezTo>
                <a:cubicBezTo>
                  <a:pt x="77347" y="105126"/>
                  <a:pt x="73322" y="105946"/>
                  <a:pt x="69254" y="106475"/>
                </a:cubicBezTo>
                <a:cubicBezTo>
                  <a:pt x="63633" y="107181"/>
                  <a:pt x="57978" y="107574"/>
                  <a:pt x="52315" y="107652"/>
                </a:cubicBezTo>
                <a:cubicBezTo>
                  <a:pt x="45103" y="107859"/>
                  <a:pt x="37925" y="106590"/>
                  <a:pt x="31220" y="103921"/>
                </a:cubicBezTo>
                <a:cubicBezTo>
                  <a:pt x="25015" y="101405"/>
                  <a:pt x="19376" y="97671"/>
                  <a:pt x="14636" y="92941"/>
                </a:cubicBezTo>
                <a:cubicBezTo>
                  <a:pt x="9884" y="88143"/>
                  <a:pt x="6183" y="82409"/>
                  <a:pt x="3770" y="76102"/>
                </a:cubicBezTo>
                <a:cubicBezTo>
                  <a:pt x="1169" y="69312"/>
                  <a:pt x="-130" y="62093"/>
                  <a:pt x="-61" y="54822"/>
                </a:cubicBezTo>
                <a:cubicBezTo>
                  <a:pt x="-171" y="46204"/>
                  <a:pt x="1687" y="37674"/>
                  <a:pt x="5373" y="29883"/>
                </a:cubicBezTo>
                <a:cubicBezTo>
                  <a:pt x="8807" y="22571"/>
                  <a:pt x="13926" y="16177"/>
                  <a:pt x="20311" y="11228"/>
                </a:cubicBezTo>
                <a:cubicBezTo>
                  <a:pt x="27018" y="6189"/>
                  <a:pt x="34778" y="2731"/>
                  <a:pt x="43009" y="1113"/>
                </a:cubicBezTo>
                <a:cubicBezTo>
                  <a:pt x="52412" y="-719"/>
                  <a:pt x="62105" y="-428"/>
                  <a:pt x="71382" y="1964"/>
                </a:cubicBezTo>
                <a:cubicBezTo>
                  <a:pt x="79344" y="4517"/>
                  <a:pt x="85379" y="7709"/>
                  <a:pt x="89483" y="11540"/>
                </a:cubicBezTo>
                <a:cubicBezTo>
                  <a:pt x="92949" y="14544"/>
                  <a:pt x="95835" y="18160"/>
                  <a:pt x="97995" y="22208"/>
                </a:cubicBezTo>
                <a:cubicBezTo>
                  <a:pt x="98279" y="22775"/>
                  <a:pt x="98449" y="23016"/>
                  <a:pt x="98534" y="22946"/>
                </a:cubicBezTo>
                <a:cubicBezTo>
                  <a:pt x="98620" y="22875"/>
                  <a:pt x="98180" y="22946"/>
                  <a:pt x="97243" y="23371"/>
                </a:cubicBezTo>
                <a:cubicBezTo>
                  <a:pt x="95683" y="24082"/>
                  <a:pt x="94191" y="24937"/>
                  <a:pt x="92789" y="25925"/>
                </a:cubicBezTo>
                <a:cubicBezTo>
                  <a:pt x="89628" y="28105"/>
                  <a:pt x="86601" y="30474"/>
                  <a:pt x="83724" y="33018"/>
                </a:cubicBezTo>
                <a:cubicBezTo>
                  <a:pt x="81738" y="29741"/>
                  <a:pt x="79879" y="26904"/>
                  <a:pt x="78177" y="24506"/>
                </a:cubicBezTo>
                <a:cubicBezTo>
                  <a:pt x="76602" y="22214"/>
                  <a:pt x="74660" y="20196"/>
                  <a:pt x="72431" y="18534"/>
                </a:cubicBezTo>
                <a:cubicBezTo>
                  <a:pt x="70190" y="16923"/>
                  <a:pt x="67655" y="15766"/>
                  <a:pt x="64969" y="15129"/>
                </a:cubicBezTo>
                <a:cubicBezTo>
                  <a:pt x="61545" y="14350"/>
                  <a:pt x="58039" y="13992"/>
                  <a:pt x="54528" y="14065"/>
                </a:cubicBezTo>
                <a:cubicBezTo>
                  <a:pt x="49979" y="14627"/>
                  <a:pt x="45537" y="15861"/>
                  <a:pt x="41349" y="17725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11B366C-F572-4FAD-9802-1C4A64A19D75}"/>
              </a:ext>
            </a:extLst>
          </p:cNvPr>
          <p:cNvSpPr/>
          <p:nvPr/>
        </p:nvSpPr>
        <p:spPr>
          <a:xfrm>
            <a:off x="11889161" y="263451"/>
            <a:ext cx="75611" cy="107532"/>
          </a:xfrm>
          <a:custGeom>
            <a:avLst/>
            <a:gdLst>
              <a:gd name="connsiteX0" fmla="*/ 41700 w 75611"/>
              <a:gd name="connsiteY0" fmla="*/ 95500 h 107532"/>
              <a:gd name="connsiteX1" fmla="*/ 49346 w 75611"/>
              <a:gd name="connsiteY1" fmla="*/ 92152 h 107532"/>
              <a:gd name="connsiteX2" fmla="*/ 54581 w 75611"/>
              <a:gd name="connsiteY2" fmla="*/ 86832 h 107532"/>
              <a:gd name="connsiteX3" fmla="*/ 56453 w 75611"/>
              <a:gd name="connsiteY3" fmla="*/ 79526 h 107532"/>
              <a:gd name="connsiteX4" fmla="*/ 54467 w 75611"/>
              <a:gd name="connsiteY4" fmla="*/ 72943 h 107532"/>
              <a:gd name="connsiteX5" fmla="*/ 49233 w 75611"/>
              <a:gd name="connsiteY5" fmla="*/ 67921 h 107532"/>
              <a:gd name="connsiteX6" fmla="*/ 41813 w 75611"/>
              <a:gd name="connsiteY6" fmla="*/ 64063 h 107532"/>
              <a:gd name="connsiteX7" fmla="*/ 33018 w 75611"/>
              <a:gd name="connsiteY7" fmla="*/ 60715 h 107532"/>
              <a:gd name="connsiteX8" fmla="*/ 21087 w 75611"/>
              <a:gd name="connsiteY8" fmla="*/ 56118 h 107532"/>
              <a:gd name="connsiteX9" fmla="*/ 10504 w 75611"/>
              <a:gd name="connsiteY9" fmla="*/ 49961 h 107532"/>
              <a:gd name="connsiteX10" fmla="*/ 2872 w 75611"/>
              <a:gd name="connsiteY10" fmla="*/ 40981 h 107532"/>
              <a:gd name="connsiteX11" fmla="*/ -51 w 75611"/>
              <a:gd name="connsiteY11" fmla="*/ 27916 h 107532"/>
              <a:gd name="connsiteX12" fmla="*/ 3084 w 75611"/>
              <a:gd name="connsiteY12" fmla="*/ 16226 h 107532"/>
              <a:gd name="connsiteX13" fmla="*/ 11596 w 75611"/>
              <a:gd name="connsiteY13" fmla="*/ 7345 h 107532"/>
              <a:gd name="connsiteX14" fmla="*/ 23811 w 75611"/>
              <a:gd name="connsiteY14" fmla="*/ 1813 h 107532"/>
              <a:gd name="connsiteX15" fmla="*/ 38196 w 75611"/>
              <a:gd name="connsiteY15" fmla="*/ -74 h 107532"/>
              <a:gd name="connsiteX16" fmla="*/ 48637 w 75611"/>
              <a:gd name="connsiteY16" fmla="*/ 337 h 107532"/>
              <a:gd name="connsiteX17" fmla="*/ 57149 w 75611"/>
              <a:gd name="connsiteY17" fmla="*/ 1756 h 107532"/>
              <a:gd name="connsiteX18" fmla="*/ 64667 w 75611"/>
              <a:gd name="connsiteY18" fmla="*/ 4593 h 107532"/>
              <a:gd name="connsiteX19" fmla="*/ 72413 w 75611"/>
              <a:gd name="connsiteY19" fmla="*/ 8849 h 107532"/>
              <a:gd name="connsiteX20" fmla="*/ 72938 w 75611"/>
              <a:gd name="connsiteY20" fmla="*/ 16056 h 107532"/>
              <a:gd name="connsiteX21" fmla="*/ 72825 w 75611"/>
              <a:gd name="connsiteY21" fmla="*/ 22213 h 107532"/>
              <a:gd name="connsiteX22" fmla="*/ 67505 w 75611"/>
              <a:gd name="connsiteY22" fmla="*/ 18453 h 107532"/>
              <a:gd name="connsiteX23" fmla="*/ 60936 w 75611"/>
              <a:gd name="connsiteY23" fmla="*/ 14893 h 107532"/>
              <a:gd name="connsiteX24" fmla="*/ 52169 w 75611"/>
              <a:gd name="connsiteY24" fmla="*/ 12055 h 107532"/>
              <a:gd name="connsiteX25" fmla="*/ 40281 w 75611"/>
              <a:gd name="connsiteY25" fmla="*/ 10268 h 107532"/>
              <a:gd name="connsiteX26" fmla="*/ 32464 w 75611"/>
              <a:gd name="connsiteY26" fmla="*/ 11218 h 107532"/>
              <a:gd name="connsiteX27" fmla="*/ 25683 w 75611"/>
              <a:gd name="connsiteY27" fmla="*/ 13942 h 107532"/>
              <a:gd name="connsiteX28" fmla="*/ 20888 w 75611"/>
              <a:gd name="connsiteY28" fmla="*/ 18340 h 107532"/>
              <a:gd name="connsiteX29" fmla="*/ 19001 w 75611"/>
              <a:gd name="connsiteY29" fmla="*/ 24511 h 107532"/>
              <a:gd name="connsiteX30" fmla="*/ 20988 w 75611"/>
              <a:gd name="connsiteY30" fmla="*/ 30994 h 107532"/>
              <a:gd name="connsiteX31" fmla="*/ 26307 w 75611"/>
              <a:gd name="connsiteY31" fmla="*/ 36016 h 107532"/>
              <a:gd name="connsiteX32" fmla="*/ 33911 w 75611"/>
              <a:gd name="connsiteY32" fmla="*/ 40102 h 107532"/>
              <a:gd name="connsiteX33" fmla="*/ 42778 w 75611"/>
              <a:gd name="connsiteY33" fmla="*/ 43762 h 107532"/>
              <a:gd name="connsiteX34" fmla="*/ 54453 w 75611"/>
              <a:gd name="connsiteY34" fmla="*/ 48685 h 107532"/>
              <a:gd name="connsiteX35" fmla="*/ 64994 w 75611"/>
              <a:gd name="connsiteY35" fmla="*/ 54955 h 107532"/>
              <a:gd name="connsiteX36" fmla="*/ 72598 w 75611"/>
              <a:gd name="connsiteY36" fmla="*/ 63750 h 107532"/>
              <a:gd name="connsiteX37" fmla="*/ 75534 w 75611"/>
              <a:gd name="connsiteY37" fmla="*/ 76206 h 107532"/>
              <a:gd name="connsiteX38" fmla="*/ 71860 w 75611"/>
              <a:gd name="connsiteY38" fmla="*/ 90392 h 107532"/>
              <a:gd name="connsiteX39" fmla="*/ 62355 w 75611"/>
              <a:gd name="connsiteY39" fmla="*/ 100124 h 107532"/>
              <a:gd name="connsiteX40" fmla="*/ 49190 w 75611"/>
              <a:gd name="connsiteY40" fmla="*/ 105671 h 107532"/>
              <a:gd name="connsiteX41" fmla="*/ 34834 w 75611"/>
              <a:gd name="connsiteY41" fmla="*/ 107459 h 107532"/>
              <a:gd name="connsiteX42" fmla="*/ 18633 w 75611"/>
              <a:gd name="connsiteY42" fmla="*/ 106196 h 107532"/>
              <a:gd name="connsiteX43" fmla="*/ 1822 w 75611"/>
              <a:gd name="connsiteY43" fmla="*/ 102607 h 107532"/>
              <a:gd name="connsiteX44" fmla="*/ -51 w 75611"/>
              <a:gd name="connsiteY44" fmla="*/ 88421 h 107532"/>
              <a:gd name="connsiteX45" fmla="*/ 15114 w 75611"/>
              <a:gd name="connsiteY45" fmla="*/ 95514 h 107532"/>
              <a:gd name="connsiteX46" fmla="*/ 32606 w 75611"/>
              <a:gd name="connsiteY46" fmla="*/ 96762 h 107532"/>
              <a:gd name="connsiteX47" fmla="*/ 41700 w 75611"/>
              <a:gd name="connsiteY47" fmla="*/ 95500 h 1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5611" h="107532">
                <a:moveTo>
                  <a:pt x="41700" y="95500"/>
                </a:moveTo>
                <a:cubicBezTo>
                  <a:pt x="44412" y="94803"/>
                  <a:pt x="46994" y="93672"/>
                  <a:pt x="49346" y="92152"/>
                </a:cubicBezTo>
                <a:cubicBezTo>
                  <a:pt x="51473" y="90800"/>
                  <a:pt x="53263" y="88981"/>
                  <a:pt x="54581" y="86832"/>
                </a:cubicBezTo>
                <a:cubicBezTo>
                  <a:pt x="55862" y="84613"/>
                  <a:pt x="56509" y="82086"/>
                  <a:pt x="56453" y="79526"/>
                </a:cubicBezTo>
                <a:cubicBezTo>
                  <a:pt x="56516" y="77175"/>
                  <a:pt x="55819" y="74867"/>
                  <a:pt x="54467" y="72943"/>
                </a:cubicBezTo>
                <a:cubicBezTo>
                  <a:pt x="53044" y="70963"/>
                  <a:pt x="51270" y="69260"/>
                  <a:pt x="49233" y="67921"/>
                </a:cubicBezTo>
                <a:cubicBezTo>
                  <a:pt x="46903" y="66376"/>
                  <a:pt x="44416" y="65083"/>
                  <a:pt x="41813" y="64063"/>
                </a:cubicBezTo>
                <a:cubicBezTo>
                  <a:pt x="38976" y="62942"/>
                  <a:pt x="36139" y="61835"/>
                  <a:pt x="33018" y="60715"/>
                </a:cubicBezTo>
                <a:cubicBezTo>
                  <a:pt x="28975" y="59296"/>
                  <a:pt x="24988" y="57792"/>
                  <a:pt x="21087" y="56118"/>
                </a:cubicBezTo>
                <a:cubicBezTo>
                  <a:pt x="17308" y="54532"/>
                  <a:pt x="13750" y="52462"/>
                  <a:pt x="10504" y="49961"/>
                </a:cubicBezTo>
                <a:cubicBezTo>
                  <a:pt x="7371" y="47523"/>
                  <a:pt x="4774" y="44465"/>
                  <a:pt x="2872" y="40981"/>
                </a:cubicBezTo>
                <a:cubicBezTo>
                  <a:pt x="805" y="36945"/>
                  <a:pt x="-201" y="32448"/>
                  <a:pt x="-51" y="27916"/>
                </a:cubicBezTo>
                <a:cubicBezTo>
                  <a:pt x="-110" y="23804"/>
                  <a:pt x="975" y="19757"/>
                  <a:pt x="3084" y="16226"/>
                </a:cubicBezTo>
                <a:cubicBezTo>
                  <a:pt x="5237" y="12677"/>
                  <a:pt x="8142" y="9645"/>
                  <a:pt x="11596" y="7345"/>
                </a:cubicBezTo>
                <a:cubicBezTo>
                  <a:pt x="15326" y="4825"/>
                  <a:pt x="19455" y="2955"/>
                  <a:pt x="23811" y="1813"/>
                </a:cubicBezTo>
                <a:cubicBezTo>
                  <a:pt x="28499" y="543"/>
                  <a:pt x="33338" y="-91"/>
                  <a:pt x="38196" y="-74"/>
                </a:cubicBezTo>
                <a:cubicBezTo>
                  <a:pt x="42101" y="-74"/>
                  <a:pt x="45582" y="64"/>
                  <a:pt x="48637" y="337"/>
                </a:cubicBezTo>
                <a:cubicBezTo>
                  <a:pt x="51508" y="577"/>
                  <a:pt x="54355" y="1052"/>
                  <a:pt x="57149" y="1756"/>
                </a:cubicBezTo>
                <a:cubicBezTo>
                  <a:pt x="59746" y="2440"/>
                  <a:pt x="62266" y="3392"/>
                  <a:pt x="64667" y="4593"/>
                </a:cubicBezTo>
                <a:cubicBezTo>
                  <a:pt x="67051" y="5766"/>
                  <a:pt x="69633" y="7185"/>
                  <a:pt x="72413" y="8849"/>
                </a:cubicBezTo>
                <a:cubicBezTo>
                  <a:pt x="72802" y="11231"/>
                  <a:pt x="72976" y="13643"/>
                  <a:pt x="72938" y="16056"/>
                </a:cubicBezTo>
                <a:cubicBezTo>
                  <a:pt x="72938" y="18070"/>
                  <a:pt x="72825" y="20127"/>
                  <a:pt x="72825" y="22213"/>
                </a:cubicBezTo>
                <a:cubicBezTo>
                  <a:pt x="71151" y="20964"/>
                  <a:pt x="69377" y="19712"/>
                  <a:pt x="67505" y="18453"/>
                </a:cubicBezTo>
                <a:cubicBezTo>
                  <a:pt x="65416" y="17089"/>
                  <a:pt x="63220" y="15897"/>
                  <a:pt x="60936" y="14893"/>
                </a:cubicBezTo>
                <a:cubicBezTo>
                  <a:pt x="58109" y="13674"/>
                  <a:pt x="55174" y="12723"/>
                  <a:pt x="52169" y="12055"/>
                </a:cubicBezTo>
                <a:cubicBezTo>
                  <a:pt x="48249" y="11200"/>
                  <a:pt x="44279" y="10603"/>
                  <a:pt x="40281" y="10268"/>
                </a:cubicBezTo>
                <a:cubicBezTo>
                  <a:pt x="37647" y="10272"/>
                  <a:pt x="35022" y="10591"/>
                  <a:pt x="32464" y="11218"/>
                </a:cubicBezTo>
                <a:cubicBezTo>
                  <a:pt x="30075" y="11766"/>
                  <a:pt x="27787" y="12685"/>
                  <a:pt x="25683" y="13942"/>
                </a:cubicBezTo>
                <a:cubicBezTo>
                  <a:pt x="23799" y="15061"/>
                  <a:pt x="22166" y="16559"/>
                  <a:pt x="20888" y="18340"/>
                </a:cubicBezTo>
                <a:cubicBezTo>
                  <a:pt x="19609" y="20139"/>
                  <a:pt x="18948" y="22304"/>
                  <a:pt x="19001" y="24511"/>
                </a:cubicBezTo>
                <a:cubicBezTo>
                  <a:pt x="18945" y="26830"/>
                  <a:pt x="19641" y="29104"/>
                  <a:pt x="20988" y="30994"/>
                </a:cubicBezTo>
                <a:cubicBezTo>
                  <a:pt x="22459" y="32962"/>
                  <a:pt x="24259" y="34660"/>
                  <a:pt x="26307" y="36016"/>
                </a:cubicBezTo>
                <a:cubicBezTo>
                  <a:pt x="28688" y="37647"/>
                  <a:pt x="31237" y="39018"/>
                  <a:pt x="33911" y="40102"/>
                </a:cubicBezTo>
                <a:cubicBezTo>
                  <a:pt x="36749" y="41293"/>
                  <a:pt x="39728" y="42513"/>
                  <a:pt x="42778" y="43762"/>
                </a:cubicBezTo>
                <a:cubicBezTo>
                  <a:pt x="46679" y="45308"/>
                  <a:pt x="50566" y="46940"/>
                  <a:pt x="54453" y="48685"/>
                </a:cubicBezTo>
                <a:cubicBezTo>
                  <a:pt x="58207" y="50341"/>
                  <a:pt x="61746" y="52447"/>
                  <a:pt x="64994" y="54955"/>
                </a:cubicBezTo>
                <a:cubicBezTo>
                  <a:pt x="68082" y="57359"/>
                  <a:pt x="70665" y="60347"/>
                  <a:pt x="72598" y="63750"/>
                </a:cubicBezTo>
                <a:cubicBezTo>
                  <a:pt x="74653" y="67572"/>
                  <a:pt x="75666" y="71868"/>
                  <a:pt x="75534" y="76206"/>
                </a:cubicBezTo>
                <a:cubicBezTo>
                  <a:pt x="75669" y="81187"/>
                  <a:pt x="74395" y="86104"/>
                  <a:pt x="71860" y="90392"/>
                </a:cubicBezTo>
                <a:cubicBezTo>
                  <a:pt x="69477" y="94319"/>
                  <a:pt x="66225" y="97649"/>
                  <a:pt x="62355" y="100124"/>
                </a:cubicBezTo>
                <a:cubicBezTo>
                  <a:pt x="58311" y="102702"/>
                  <a:pt x="53860" y="104577"/>
                  <a:pt x="49190" y="105671"/>
                </a:cubicBezTo>
                <a:cubicBezTo>
                  <a:pt x="44493" y="106840"/>
                  <a:pt x="39674" y="107440"/>
                  <a:pt x="34834" y="107459"/>
                </a:cubicBezTo>
                <a:cubicBezTo>
                  <a:pt x="29528" y="107298"/>
                  <a:pt x="24127" y="106877"/>
                  <a:pt x="18633" y="106196"/>
                </a:cubicBezTo>
                <a:cubicBezTo>
                  <a:pt x="12942" y="105448"/>
                  <a:pt x="7322" y="104248"/>
                  <a:pt x="1822" y="102607"/>
                </a:cubicBezTo>
                <a:lnTo>
                  <a:pt x="-51" y="88421"/>
                </a:lnTo>
                <a:cubicBezTo>
                  <a:pt x="4496" y="91747"/>
                  <a:pt x="9647" y="94157"/>
                  <a:pt x="15114" y="95514"/>
                </a:cubicBezTo>
                <a:cubicBezTo>
                  <a:pt x="20866" y="96693"/>
                  <a:pt x="26746" y="97112"/>
                  <a:pt x="32606" y="96762"/>
                </a:cubicBezTo>
                <a:cubicBezTo>
                  <a:pt x="35680" y="96744"/>
                  <a:pt x="38738" y="96318"/>
                  <a:pt x="41700" y="95500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31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6" r:id="rId4"/>
    <p:sldLayoutId id="2147483650" r:id="rId5"/>
    <p:sldLayoutId id="2147483664" r:id="rId6"/>
    <p:sldLayoutId id="2147483651" r:id="rId7"/>
    <p:sldLayoutId id="2147483658" r:id="rId8"/>
    <p:sldLayoutId id="2147483652" r:id="rId9"/>
    <p:sldLayoutId id="2147483662" r:id="rId10"/>
    <p:sldLayoutId id="2147483659" r:id="rId11"/>
    <p:sldLayoutId id="2147483704" r:id="rId12"/>
    <p:sldLayoutId id="2147483663" r:id="rId13"/>
    <p:sldLayoutId id="2147483665" r:id="rId14"/>
    <p:sldLayoutId id="2147483705" r:id="rId15"/>
    <p:sldLayoutId id="2147483654" r:id="rId16"/>
    <p:sldLayoutId id="2147483655" r:id="rId17"/>
    <p:sldLayoutId id="2147483710" r:id="rId18"/>
    <p:sldLayoutId id="2147483657" r:id="rId19"/>
    <p:sldLayoutId id="2147483667" r:id="rId20"/>
    <p:sldLayoutId id="2147483711" r:id="rId21"/>
    <p:sldLayoutId id="2147483716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778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898525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5" userDrawn="1">
          <p15:clr>
            <a:srgbClr val="F26B43"/>
          </p15:clr>
        </p15:guide>
        <p15:guide id="4" pos="7313" userDrawn="1">
          <p15:clr>
            <a:srgbClr val="F26B43"/>
          </p15:clr>
        </p15:guide>
        <p15:guide id="5" orient="horz" pos="686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orient="horz" pos="4104" userDrawn="1">
          <p15:clr>
            <a:srgbClr val="F26B43"/>
          </p15:clr>
        </p15:guide>
        <p15:guide id="8" orient="horz" pos="3880" userDrawn="1">
          <p15:clr>
            <a:srgbClr val="F26B43"/>
          </p15:clr>
        </p15:guide>
        <p15:guide id="9" pos="7538" userDrawn="1">
          <p15:clr>
            <a:srgbClr val="F26B43"/>
          </p15:clr>
        </p15:guide>
        <p15:guide id="10" orient="horz" pos="13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7" y="333375"/>
            <a:ext cx="11037887" cy="7418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38" y="1270000"/>
            <a:ext cx="11037886" cy="48894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18042" y="6335322"/>
            <a:ext cx="1499347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438" y="6335322"/>
            <a:ext cx="5516562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8129" y="6330653"/>
            <a:ext cx="909917" cy="3744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9EAEF22-3D2B-4B6A-B9ED-2ABF74B84FE6}"/>
              </a:ext>
            </a:extLst>
          </p:cNvPr>
          <p:cNvSpPr/>
          <p:nvPr/>
        </p:nvSpPr>
        <p:spPr>
          <a:xfrm>
            <a:off x="10842847" y="263252"/>
            <a:ext cx="75780" cy="107731"/>
          </a:xfrm>
          <a:custGeom>
            <a:avLst/>
            <a:gdLst>
              <a:gd name="connsiteX0" fmla="*/ 41813 w 75780"/>
              <a:gd name="connsiteY0" fmla="*/ 95684 h 107731"/>
              <a:gd name="connsiteX1" fmla="*/ 49473 w 75780"/>
              <a:gd name="connsiteY1" fmla="*/ 92336 h 107731"/>
              <a:gd name="connsiteX2" fmla="*/ 54722 w 75780"/>
              <a:gd name="connsiteY2" fmla="*/ 86988 h 107731"/>
              <a:gd name="connsiteX3" fmla="*/ 56609 w 75780"/>
              <a:gd name="connsiteY3" fmla="*/ 79668 h 107731"/>
              <a:gd name="connsiteX4" fmla="*/ 54609 w 75780"/>
              <a:gd name="connsiteY4" fmla="*/ 73071 h 107731"/>
              <a:gd name="connsiteX5" fmla="*/ 49360 w 75780"/>
              <a:gd name="connsiteY5" fmla="*/ 68049 h 107731"/>
              <a:gd name="connsiteX6" fmla="*/ 41926 w 75780"/>
              <a:gd name="connsiteY6" fmla="*/ 64176 h 107731"/>
              <a:gd name="connsiteX7" fmla="*/ 33116 w 75780"/>
              <a:gd name="connsiteY7" fmla="*/ 60828 h 107731"/>
              <a:gd name="connsiteX8" fmla="*/ 21157 w 75780"/>
              <a:gd name="connsiteY8" fmla="*/ 56218 h 107731"/>
              <a:gd name="connsiteX9" fmla="*/ 10560 w 75780"/>
              <a:gd name="connsiteY9" fmla="*/ 50047 h 107731"/>
              <a:gd name="connsiteX10" fmla="*/ 2914 w 75780"/>
              <a:gd name="connsiteY10" fmla="*/ 41052 h 107731"/>
              <a:gd name="connsiteX11" fmla="*/ -23 w 75780"/>
              <a:gd name="connsiteY11" fmla="*/ 27958 h 107731"/>
              <a:gd name="connsiteX12" fmla="*/ 3112 w 75780"/>
              <a:gd name="connsiteY12" fmla="*/ 16255 h 107731"/>
              <a:gd name="connsiteX13" fmla="*/ 11624 w 75780"/>
              <a:gd name="connsiteY13" fmla="*/ 7360 h 107731"/>
              <a:gd name="connsiteX14" fmla="*/ 23867 w 75780"/>
              <a:gd name="connsiteY14" fmla="*/ 1813 h 107731"/>
              <a:gd name="connsiteX15" fmla="*/ 38323 w 75780"/>
              <a:gd name="connsiteY15" fmla="*/ -74 h 107731"/>
              <a:gd name="connsiteX16" fmla="*/ 48778 w 75780"/>
              <a:gd name="connsiteY16" fmla="*/ 338 h 107731"/>
              <a:gd name="connsiteX17" fmla="*/ 57375 w 75780"/>
              <a:gd name="connsiteY17" fmla="*/ 1756 h 107731"/>
              <a:gd name="connsiteX18" fmla="*/ 64908 w 75780"/>
              <a:gd name="connsiteY18" fmla="*/ 4594 h 107731"/>
              <a:gd name="connsiteX19" fmla="*/ 72654 w 75780"/>
              <a:gd name="connsiteY19" fmla="*/ 8849 h 107731"/>
              <a:gd name="connsiteX20" fmla="*/ 73179 w 75780"/>
              <a:gd name="connsiteY20" fmla="*/ 16056 h 107731"/>
              <a:gd name="connsiteX21" fmla="*/ 73079 w 75780"/>
              <a:gd name="connsiteY21" fmla="*/ 22241 h 107731"/>
              <a:gd name="connsiteX22" fmla="*/ 67745 w 75780"/>
              <a:gd name="connsiteY22" fmla="*/ 18468 h 107731"/>
              <a:gd name="connsiteX23" fmla="*/ 61163 w 75780"/>
              <a:gd name="connsiteY23" fmla="*/ 14907 h 107731"/>
              <a:gd name="connsiteX24" fmla="*/ 52381 w 75780"/>
              <a:gd name="connsiteY24" fmla="*/ 12070 h 107731"/>
              <a:gd name="connsiteX25" fmla="*/ 40465 w 75780"/>
              <a:gd name="connsiteY25" fmla="*/ 10296 h 107731"/>
              <a:gd name="connsiteX26" fmla="*/ 32620 w 75780"/>
              <a:gd name="connsiteY26" fmla="*/ 11233 h 107731"/>
              <a:gd name="connsiteX27" fmla="*/ 25768 w 75780"/>
              <a:gd name="connsiteY27" fmla="*/ 14027 h 107731"/>
              <a:gd name="connsiteX28" fmla="*/ 20959 w 75780"/>
              <a:gd name="connsiteY28" fmla="*/ 18439 h 107731"/>
              <a:gd name="connsiteX29" fmla="*/ 19114 w 75780"/>
              <a:gd name="connsiteY29" fmla="*/ 24554 h 107731"/>
              <a:gd name="connsiteX30" fmla="*/ 21101 w 75780"/>
              <a:gd name="connsiteY30" fmla="*/ 31051 h 107731"/>
              <a:gd name="connsiteX31" fmla="*/ 26435 w 75780"/>
              <a:gd name="connsiteY31" fmla="*/ 36087 h 107731"/>
              <a:gd name="connsiteX32" fmla="*/ 34053 w 75780"/>
              <a:gd name="connsiteY32" fmla="*/ 40173 h 107731"/>
              <a:gd name="connsiteX33" fmla="*/ 42905 w 75780"/>
              <a:gd name="connsiteY33" fmla="*/ 43819 h 107731"/>
              <a:gd name="connsiteX34" fmla="*/ 54609 w 75780"/>
              <a:gd name="connsiteY34" fmla="*/ 48741 h 107731"/>
              <a:gd name="connsiteX35" fmla="*/ 65149 w 75780"/>
              <a:gd name="connsiteY35" fmla="*/ 55026 h 107731"/>
              <a:gd name="connsiteX36" fmla="*/ 72781 w 75780"/>
              <a:gd name="connsiteY36" fmla="*/ 63836 h 107731"/>
              <a:gd name="connsiteX37" fmla="*/ 75704 w 75780"/>
              <a:gd name="connsiteY37" fmla="*/ 76320 h 107731"/>
              <a:gd name="connsiteX38" fmla="*/ 72044 w 75780"/>
              <a:gd name="connsiteY38" fmla="*/ 90506 h 107731"/>
              <a:gd name="connsiteX39" fmla="*/ 62511 w 75780"/>
              <a:gd name="connsiteY39" fmla="*/ 100252 h 107731"/>
              <a:gd name="connsiteX40" fmla="*/ 49331 w 75780"/>
              <a:gd name="connsiteY40" fmla="*/ 105813 h 107731"/>
              <a:gd name="connsiteX41" fmla="*/ 34890 w 75780"/>
              <a:gd name="connsiteY41" fmla="*/ 107657 h 107731"/>
              <a:gd name="connsiteX42" fmla="*/ 18661 w 75780"/>
              <a:gd name="connsiteY42" fmla="*/ 106381 h 107731"/>
              <a:gd name="connsiteX43" fmla="*/ 1821 w 75780"/>
              <a:gd name="connsiteY43" fmla="*/ 102792 h 107731"/>
              <a:gd name="connsiteX44" fmla="*/ -65 w 75780"/>
              <a:gd name="connsiteY44" fmla="*/ 88506 h 107731"/>
              <a:gd name="connsiteX45" fmla="*/ 15142 w 75780"/>
              <a:gd name="connsiteY45" fmla="*/ 95599 h 107731"/>
              <a:gd name="connsiteX46" fmla="*/ 32648 w 75780"/>
              <a:gd name="connsiteY46" fmla="*/ 96847 h 107731"/>
              <a:gd name="connsiteX47" fmla="*/ 41813 w 75780"/>
              <a:gd name="connsiteY47" fmla="*/ 95684 h 10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5780" h="107731">
                <a:moveTo>
                  <a:pt x="41813" y="95684"/>
                </a:moveTo>
                <a:cubicBezTo>
                  <a:pt x="44529" y="94985"/>
                  <a:pt x="47115" y="93854"/>
                  <a:pt x="49473" y="92336"/>
                </a:cubicBezTo>
                <a:cubicBezTo>
                  <a:pt x="51605" y="90974"/>
                  <a:pt x="53401" y="89146"/>
                  <a:pt x="54722" y="86988"/>
                </a:cubicBezTo>
                <a:cubicBezTo>
                  <a:pt x="56010" y="84766"/>
                  <a:pt x="56663" y="82234"/>
                  <a:pt x="56609" y="79668"/>
                </a:cubicBezTo>
                <a:cubicBezTo>
                  <a:pt x="56657" y="77313"/>
                  <a:pt x="55956" y="75003"/>
                  <a:pt x="54609" y="73071"/>
                </a:cubicBezTo>
                <a:cubicBezTo>
                  <a:pt x="53176" y="71094"/>
                  <a:pt x="51398" y="69393"/>
                  <a:pt x="49360" y="68049"/>
                </a:cubicBezTo>
                <a:cubicBezTo>
                  <a:pt x="47027" y="66497"/>
                  <a:pt x="44535" y="65199"/>
                  <a:pt x="41926" y="64176"/>
                </a:cubicBezTo>
                <a:cubicBezTo>
                  <a:pt x="39089" y="63056"/>
                  <a:pt x="36252" y="61949"/>
                  <a:pt x="33116" y="60828"/>
                </a:cubicBezTo>
                <a:cubicBezTo>
                  <a:pt x="29059" y="59438"/>
                  <a:pt x="25073" y="57902"/>
                  <a:pt x="21157" y="56218"/>
                </a:cubicBezTo>
                <a:cubicBezTo>
                  <a:pt x="17373" y="54627"/>
                  <a:pt x="13811" y="52553"/>
                  <a:pt x="10560" y="50047"/>
                </a:cubicBezTo>
                <a:cubicBezTo>
                  <a:pt x="7416" y="47609"/>
                  <a:pt x="4813" y="44548"/>
                  <a:pt x="2914" y="41052"/>
                </a:cubicBezTo>
                <a:cubicBezTo>
                  <a:pt x="841" y="37007"/>
                  <a:pt x="-169" y="32501"/>
                  <a:pt x="-23" y="27958"/>
                </a:cubicBezTo>
                <a:cubicBezTo>
                  <a:pt x="-76" y="23843"/>
                  <a:pt x="1009" y="19793"/>
                  <a:pt x="3112" y="16255"/>
                </a:cubicBezTo>
                <a:cubicBezTo>
                  <a:pt x="5264" y="12702"/>
                  <a:pt x="8170" y="9667"/>
                  <a:pt x="11624" y="7360"/>
                </a:cubicBezTo>
                <a:cubicBezTo>
                  <a:pt x="15360" y="4829"/>
                  <a:pt x="19500" y="2954"/>
                  <a:pt x="23867" y="1813"/>
                </a:cubicBezTo>
                <a:cubicBezTo>
                  <a:pt x="28579" y="539"/>
                  <a:pt x="33441" y="-96"/>
                  <a:pt x="38323" y="-74"/>
                </a:cubicBezTo>
                <a:cubicBezTo>
                  <a:pt x="42229" y="-74"/>
                  <a:pt x="45714" y="64"/>
                  <a:pt x="48778" y="338"/>
                </a:cubicBezTo>
                <a:cubicBezTo>
                  <a:pt x="51678" y="575"/>
                  <a:pt x="54553" y="1050"/>
                  <a:pt x="57375" y="1756"/>
                </a:cubicBezTo>
                <a:cubicBezTo>
                  <a:pt x="59973" y="2451"/>
                  <a:pt x="62496" y="3402"/>
                  <a:pt x="64908" y="4594"/>
                </a:cubicBezTo>
                <a:cubicBezTo>
                  <a:pt x="67281" y="5775"/>
                  <a:pt x="69863" y="7194"/>
                  <a:pt x="72654" y="8849"/>
                </a:cubicBezTo>
                <a:cubicBezTo>
                  <a:pt x="73050" y="11230"/>
                  <a:pt x="73224" y="13643"/>
                  <a:pt x="73179" y="16056"/>
                </a:cubicBezTo>
                <a:cubicBezTo>
                  <a:pt x="73179" y="18085"/>
                  <a:pt x="73079" y="20142"/>
                  <a:pt x="73079" y="22241"/>
                </a:cubicBezTo>
                <a:cubicBezTo>
                  <a:pt x="71391" y="20979"/>
                  <a:pt x="69618" y="19730"/>
                  <a:pt x="67745" y="18468"/>
                </a:cubicBezTo>
                <a:cubicBezTo>
                  <a:pt x="65651" y="17106"/>
                  <a:pt x="63450" y="15914"/>
                  <a:pt x="61163" y="14907"/>
                </a:cubicBezTo>
                <a:cubicBezTo>
                  <a:pt x="58334" y="13681"/>
                  <a:pt x="55393" y="12732"/>
                  <a:pt x="52381" y="12070"/>
                </a:cubicBezTo>
                <a:cubicBezTo>
                  <a:pt x="48453" y="11213"/>
                  <a:pt x="44472" y="10621"/>
                  <a:pt x="40465" y="10296"/>
                </a:cubicBezTo>
                <a:cubicBezTo>
                  <a:pt x="37822" y="10288"/>
                  <a:pt x="35187" y="10603"/>
                  <a:pt x="32620" y="11233"/>
                </a:cubicBezTo>
                <a:cubicBezTo>
                  <a:pt x="30207" y="11810"/>
                  <a:pt x="27896" y="12752"/>
                  <a:pt x="25768" y="14027"/>
                </a:cubicBezTo>
                <a:cubicBezTo>
                  <a:pt x="23881" y="15155"/>
                  <a:pt x="22245" y="16658"/>
                  <a:pt x="20959" y="18439"/>
                </a:cubicBezTo>
                <a:cubicBezTo>
                  <a:pt x="19709" y="20230"/>
                  <a:pt x="19063" y="22372"/>
                  <a:pt x="19114" y="24554"/>
                </a:cubicBezTo>
                <a:cubicBezTo>
                  <a:pt x="19058" y="26877"/>
                  <a:pt x="19755" y="29156"/>
                  <a:pt x="21101" y="31051"/>
                </a:cubicBezTo>
                <a:cubicBezTo>
                  <a:pt x="22581" y="33020"/>
                  <a:pt x="24384" y="34723"/>
                  <a:pt x="26435" y="36087"/>
                </a:cubicBezTo>
                <a:cubicBezTo>
                  <a:pt x="28823" y="37713"/>
                  <a:pt x="31377" y="39082"/>
                  <a:pt x="34053" y="40173"/>
                </a:cubicBezTo>
                <a:lnTo>
                  <a:pt x="42905" y="43819"/>
                </a:lnTo>
                <a:cubicBezTo>
                  <a:pt x="46792" y="45351"/>
                  <a:pt x="50693" y="46992"/>
                  <a:pt x="54609" y="48741"/>
                </a:cubicBezTo>
                <a:cubicBezTo>
                  <a:pt x="58362" y="50404"/>
                  <a:pt x="61902" y="52514"/>
                  <a:pt x="65149" y="55026"/>
                </a:cubicBezTo>
                <a:cubicBezTo>
                  <a:pt x="68243" y="57436"/>
                  <a:pt x="70837" y="60430"/>
                  <a:pt x="72781" y="63836"/>
                </a:cubicBezTo>
                <a:cubicBezTo>
                  <a:pt x="74826" y="67672"/>
                  <a:pt x="75833" y="71974"/>
                  <a:pt x="75704" y="76320"/>
                </a:cubicBezTo>
                <a:cubicBezTo>
                  <a:pt x="75836" y="81298"/>
                  <a:pt x="74568" y="86213"/>
                  <a:pt x="72044" y="90506"/>
                </a:cubicBezTo>
                <a:cubicBezTo>
                  <a:pt x="69653" y="94441"/>
                  <a:pt x="66392" y="97775"/>
                  <a:pt x="62511" y="100252"/>
                </a:cubicBezTo>
                <a:cubicBezTo>
                  <a:pt x="58465" y="102840"/>
                  <a:pt x="54009" y="104721"/>
                  <a:pt x="49331" y="105813"/>
                </a:cubicBezTo>
                <a:cubicBezTo>
                  <a:pt x="44609" y="107005"/>
                  <a:pt x="39760" y="107623"/>
                  <a:pt x="34890" y="107657"/>
                </a:cubicBezTo>
                <a:cubicBezTo>
                  <a:pt x="29584" y="107501"/>
                  <a:pt x="24179" y="107090"/>
                  <a:pt x="18661" y="106381"/>
                </a:cubicBezTo>
                <a:cubicBezTo>
                  <a:pt x="12959" y="105646"/>
                  <a:pt x="7327" y="104446"/>
                  <a:pt x="1821" y="102792"/>
                </a:cubicBezTo>
                <a:lnTo>
                  <a:pt x="-65" y="88506"/>
                </a:lnTo>
                <a:cubicBezTo>
                  <a:pt x="4493" y="91838"/>
                  <a:pt x="9659" y="94249"/>
                  <a:pt x="15142" y="95599"/>
                </a:cubicBezTo>
                <a:cubicBezTo>
                  <a:pt x="20897" y="96785"/>
                  <a:pt x="26783" y="97205"/>
                  <a:pt x="32648" y="96847"/>
                </a:cubicBezTo>
                <a:cubicBezTo>
                  <a:pt x="35741" y="96866"/>
                  <a:pt x="38822" y="96474"/>
                  <a:pt x="41813" y="95684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C2A518D-F81C-4727-A885-4B22E2196581}"/>
              </a:ext>
            </a:extLst>
          </p:cNvPr>
          <p:cNvSpPr/>
          <p:nvPr/>
        </p:nvSpPr>
        <p:spPr>
          <a:xfrm>
            <a:off x="10933994" y="263303"/>
            <a:ext cx="185380" cy="105595"/>
          </a:xfrm>
          <a:custGeom>
            <a:avLst/>
            <a:gdLst>
              <a:gd name="connsiteX0" fmla="*/ 159432 w 185380"/>
              <a:gd name="connsiteY0" fmla="*/ 31199 h 105595"/>
              <a:gd name="connsiteX1" fmla="*/ 154339 w 185380"/>
              <a:gd name="connsiteY1" fmla="*/ 19963 h 105595"/>
              <a:gd name="connsiteX2" fmla="*/ 145827 w 185380"/>
              <a:gd name="connsiteY2" fmla="*/ 13977 h 105595"/>
              <a:gd name="connsiteX3" fmla="*/ 134152 w 185380"/>
              <a:gd name="connsiteY3" fmla="*/ 12402 h 105595"/>
              <a:gd name="connsiteX4" fmla="*/ 122051 w 185380"/>
              <a:gd name="connsiteY4" fmla="*/ 13821 h 105595"/>
              <a:gd name="connsiteX5" fmla="*/ 112603 w 185380"/>
              <a:gd name="connsiteY5" fmla="*/ 19694 h 105595"/>
              <a:gd name="connsiteX6" fmla="*/ 106559 w 185380"/>
              <a:gd name="connsiteY6" fmla="*/ 31043 h 105595"/>
              <a:gd name="connsiteX7" fmla="*/ 104431 w 185380"/>
              <a:gd name="connsiteY7" fmla="*/ 48691 h 105595"/>
              <a:gd name="connsiteX8" fmla="*/ 104644 w 185380"/>
              <a:gd name="connsiteY8" fmla="*/ 51202 h 105595"/>
              <a:gd name="connsiteX9" fmla="*/ 104843 w 185380"/>
              <a:gd name="connsiteY9" fmla="*/ 58295 h 105595"/>
              <a:gd name="connsiteX10" fmla="*/ 104843 w 185380"/>
              <a:gd name="connsiteY10" fmla="*/ 105408 h 105595"/>
              <a:gd name="connsiteX11" fmla="*/ 80726 w 185380"/>
              <a:gd name="connsiteY11" fmla="*/ 105408 h 105595"/>
              <a:gd name="connsiteX12" fmla="*/ 80726 w 185380"/>
              <a:gd name="connsiteY12" fmla="*/ 49131 h 105595"/>
              <a:gd name="connsiteX13" fmla="*/ 78910 w 185380"/>
              <a:gd name="connsiteY13" fmla="*/ 31908 h 105595"/>
              <a:gd name="connsiteX14" fmla="*/ 73718 w 185380"/>
              <a:gd name="connsiteY14" fmla="*/ 20772 h 105595"/>
              <a:gd name="connsiteX15" fmla="*/ 65334 w 185380"/>
              <a:gd name="connsiteY15" fmla="*/ 14771 h 105595"/>
              <a:gd name="connsiteX16" fmla="*/ 53772 w 185380"/>
              <a:gd name="connsiteY16" fmla="*/ 13196 h 105595"/>
              <a:gd name="connsiteX17" fmla="*/ 41671 w 185380"/>
              <a:gd name="connsiteY17" fmla="*/ 14615 h 105595"/>
              <a:gd name="connsiteX18" fmla="*/ 32223 w 185380"/>
              <a:gd name="connsiteY18" fmla="*/ 20502 h 105595"/>
              <a:gd name="connsiteX19" fmla="*/ 26179 w 185380"/>
              <a:gd name="connsiteY19" fmla="*/ 31852 h 105595"/>
              <a:gd name="connsiteX20" fmla="*/ 24051 w 185380"/>
              <a:gd name="connsiteY20" fmla="*/ 49499 h 105595"/>
              <a:gd name="connsiteX21" fmla="*/ 24051 w 185380"/>
              <a:gd name="connsiteY21" fmla="*/ 105465 h 105595"/>
              <a:gd name="connsiteX22" fmla="*/ -65 w 185380"/>
              <a:gd name="connsiteY22" fmla="*/ 105465 h 105595"/>
              <a:gd name="connsiteX23" fmla="*/ -65 w 185380"/>
              <a:gd name="connsiteY23" fmla="*/ 56039 h 105595"/>
              <a:gd name="connsiteX24" fmla="*/ 13539 w 185380"/>
              <a:gd name="connsiteY24" fmla="*/ 15566 h 105595"/>
              <a:gd name="connsiteX25" fmla="*/ 52679 w 185380"/>
              <a:gd name="connsiteY25" fmla="*/ 741 h 105595"/>
              <a:gd name="connsiteX26" fmla="*/ 76952 w 185380"/>
              <a:gd name="connsiteY26" fmla="*/ 4642 h 105595"/>
              <a:gd name="connsiteX27" fmla="*/ 92983 w 185380"/>
              <a:gd name="connsiteY27" fmla="*/ 15991 h 105595"/>
              <a:gd name="connsiteX28" fmla="*/ 109808 w 185380"/>
              <a:gd name="connsiteY28" fmla="*/ 4046 h 105595"/>
              <a:gd name="connsiteX29" fmla="*/ 133130 w 185380"/>
              <a:gd name="connsiteY29" fmla="*/ -54 h 105595"/>
              <a:gd name="connsiteX30" fmla="*/ 157176 w 185380"/>
              <a:gd name="connsiteY30" fmla="*/ 3848 h 105595"/>
              <a:gd name="connsiteX31" fmla="*/ 173391 w 185380"/>
              <a:gd name="connsiteY31" fmla="*/ 14870 h 105595"/>
              <a:gd name="connsiteX32" fmla="*/ 182470 w 185380"/>
              <a:gd name="connsiteY32" fmla="*/ 32206 h 105595"/>
              <a:gd name="connsiteX33" fmla="*/ 185308 w 185380"/>
              <a:gd name="connsiteY33" fmla="*/ 55216 h 105595"/>
              <a:gd name="connsiteX34" fmla="*/ 185308 w 185380"/>
              <a:gd name="connsiteY34" fmla="*/ 105521 h 105595"/>
              <a:gd name="connsiteX35" fmla="*/ 161191 w 185380"/>
              <a:gd name="connsiteY35" fmla="*/ 105521 h 105595"/>
              <a:gd name="connsiteX36" fmla="*/ 161191 w 185380"/>
              <a:gd name="connsiteY36" fmla="*/ 48776 h 105595"/>
              <a:gd name="connsiteX37" fmla="*/ 159432 w 185380"/>
              <a:gd name="connsiteY37" fmla="*/ 31199 h 1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5380" h="105595">
                <a:moveTo>
                  <a:pt x="159432" y="31199"/>
                </a:moveTo>
                <a:cubicBezTo>
                  <a:pt x="158582" y="27125"/>
                  <a:pt x="156843" y="23289"/>
                  <a:pt x="154339" y="19963"/>
                </a:cubicBezTo>
                <a:cubicBezTo>
                  <a:pt x="152130" y="17197"/>
                  <a:pt x="149178" y="15120"/>
                  <a:pt x="145827" y="13977"/>
                </a:cubicBezTo>
                <a:cubicBezTo>
                  <a:pt x="142066" y="12735"/>
                  <a:pt x="138107" y="12201"/>
                  <a:pt x="134152" y="12402"/>
                </a:cubicBezTo>
                <a:cubicBezTo>
                  <a:pt x="130067" y="12206"/>
                  <a:pt x="125979" y="12686"/>
                  <a:pt x="122051" y="13821"/>
                </a:cubicBezTo>
                <a:cubicBezTo>
                  <a:pt x="118429" y="14890"/>
                  <a:pt x="115165" y="16919"/>
                  <a:pt x="112603" y="19694"/>
                </a:cubicBezTo>
                <a:cubicBezTo>
                  <a:pt x="109738" y="22958"/>
                  <a:pt x="107669" y="26844"/>
                  <a:pt x="106559" y="31043"/>
                </a:cubicBezTo>
                <a:cubicBezTo>
                  <a:pt x="105014" y="36794"/>
                  <a:pt x="104298" y="42737"/>
                  <a:pt x="104431" y="48691"/>
                </a:cubicBezTo>
                <a:cubicBezTo>
                  <a:pt x="104454" y="49531"/>
                  <a:pt x="104525" y="50369"/>
                  <a:pt x="104644" y="51202"/>
                </a:cubicBezTo>
                <a:cubicBezTo>
                  <a:pt x="104772" y="52322"/>
                  <a:pt x="104843" y="54706"/>
                  <a:pt x="104843" y="58295"/>
                </a:cubicBezTo>
                <a:lnTo>
                  <a:pt x="104843" y="105408"/>
                </a:lnTo>
                <a:lnTo>
                  <a:pt x="80726" y="105408"/>
                </a:lnTo>
                <a:lnTo>
                  <a:pt x="80726" y="49131"/>
                </a:lnTo>
                <a:cubicBezTo>
                  <a:pt x="80841" y="43337"/>
                  <a:pt x="80231" y="37550"/>
                  <a:pt x="78910" y="31908"/>
                </a:cubicBezTo>
                <a:cubicBezTo>
                  <a:pt x="77985" y="27871"/>
                  <a:pt x="76215" y="24076"/>
                  <a:pt x="73718" y="20772"/>
                </a:cubicBezTo>
                <a:cubicBezTo>
                  <a:pt x="71544" y="18021"/>
                  <a:pt x="68638" y="15942"/>
                  <a:pt x="65334" y="14771"/>
                </a:cubicBezTo>
                <a:cubicBezTo>
                  <a:pt x="61611" y="13531"/>
                  <a:pt x="57690" y="12996"/>
                  <a:pt x="53772" y="13196"/>
                </a:cubicBezTo>
                <a:cubicBezTo>
                  <a:pt x="49688" y="13008"/>
                  <a:pt x="45600" y="13487"/>
                  <a:pt x="41671" y="14615"/>
                </a:cubicBezTo>
                <a:cubicBezTo>
                  <a:pt x="38053" y="15700"/>
                  <a:pt x="34792" y="17733"/>
                  <a:pt x="32223" y="20502"/>
                </a:cubicBezTo>
                <a:cubicBezTo>
                  <a:pt x="29358" y="23767"/>
                  <a:pt x="27289" y="27652"/>
                  <a:pt x="26179" y="31852"/>
                </a:cubicBezTo>
                <a:cubicBezTo>
                  <a:pt x="24636" y="37603"/>
                  <a:pt x="23919" y="43545"/>
                  <a:pt x="24051" y="49499"/>
                </a:cubicBezTo>
                <a:lnTo>
                  <a:pt x="24051" y="105465"/>
                </a:lnTo>
                <a:lnTo>
                  <a:pt x="-65" y="105465"/>
                </a:lnTo>
                <a:lnTo>
                  <a:pt x="-65" y="56039"/>
                </a:lnTo>
                <a:cubicBezTo>
                  <a:pt x="-65" y="38940"/>
                  <a:pt x="4470" y="25449"/>
                  <a:pt x="13539" y="15566"/>
                </a:cubicBezTo>
                <a:cubicBezTo>
                  <a:pt x="22609" y="5682"/>
                  <a:pt x="35656" y="741"/>
                  <a:pt x="52679" y="741"/>
                </a:cubicBezTo>
                <a:cubicBezTo>
                  <a:pt x="60943" y="524"/>
                  <a:pt x="69174" y="1846"/>
                  <a:pt x="76952" y="4642"/>
                </a:cubicBezTo>
                <a:cubicBezTo>
                  <a:pt x="83180" y="6989"/>
                  <a:pt x="88700" y="10897"/>
                  <a:pt x="92983" y="15991"/>
                </a:cubicBezTo>
                <a:cubicBezTo>
                  <a:pt x="97555" y="10721"/>
                  <a:pt x="103325" y="6625"/>
                  <a:pt x="109808" y="4046"/>
                </a:cubicBezTo>
                <a:cubicBezTo>
                  <a:pt x="117243" y="1181"/>
                  <a:pt x="125165" y="-211"/>
                  <a:pt x="133130" y="-54"/>
                </a:cubicBezTo>
                <a:cubicBezTo>
                  <a:pt x="141319" y="-259"/>
                  <a:pt x="149473" y="1064"/>
                  <a:pt x="157176" y="3848"/>
                </a:cubicBezTo>
                <a:cubicBezTo>
                  <a:pt x="163398" y="6146"/>
                  <a:pt x="168965" y="9929"/>
                  <a:pt x="173391" y="14870"/>
                </a:cubicBezTo>
                <a:cubicBezTo>
                  <a:pt x="177681" y="19894"/>
                  <a:pt x="180785" y="25819"/>
                  <a:pt x="182470" y="32206"/>
                </a:cubicBezTo>
                <a:cubicBezTo>
                  <a:pt x="184456" y="39712"/>
                  <a:pt x="185411" y="47454"/>
                  <a:pt x="185308" y="55216"/>
                </a:cubicBezTo>
                <a:lnTo>
                  <a:pt x="185308" y="105521"/>
                </a:lnTo>
                <a:lnTo>
                  <a:pt x="161191" y="105521"/>
                </a:lnTo>
                <a:lnTo>
                  <a:pt x="161191" y="48776"/>
                </a:lnTo>
                <a:cubicBezTo>
                  <a:pt x="161289" y="42869"/>
                  <a:pt x="160699" y="36970"/>
                  <a:pt x="159432" y="31199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32D1E1E-7024-4CCF-AEE5-C5F09E571726}"/>
              </a:ext>
            </a:extLst>
          </p:cNvPr>
          <p:cNvSpPr/>
          <p:nvPr/>
        </p:nvSpPr>
        <p:spPr>
          <a:xfrm>
            <a:off x="11137015" y="263287"/>
            <a:ext cx="109646" cy="107621"/>
          </a:xfrm>
          <a:custGeom>
            <a:avLst/>
            <a:gdLst>
              <a:gd name="connsiteX0" fmla="*/ 84953 w 109646"/>
              <a:gd name="connsiteY0" fmla="*/ 49970 h 107621"/>
              <a:gd name="connsiteX1" fmla="*/ 82797 w 109646"/>
              <a:gd name="connsiteY1" fmla="*/ 31967 h 107621"/>
              <a:gd name="connsiteX2" fmla="*/ 76640 w 109646"/>
              <a:gd name="connsiteY2" fmla="*/ 20448 h 107621"/>
              <a:gd name="connsiteX3" fmla="*/ 67050 w 109646"/>
              <a:gd name="connsiteY3" fmla="*/ 14291 h 107621"/>
              <a:gd name="connsiteX4" fmla="*/ 54765 w 109646"/>
              <a:gd name="connsiteY4" fmla="*/ 12688 h 107621"/>
              <a:gd name="connsiteX5" fmla="*/ 42479 w 109646"/>
              <a:gd name="connsiteY5" fmla="*/ 14192 h 107621"/>
              <a:gd name="connsiteX6" fmla="*/ 32889 w 109646"/>
              <a:gd name="connsiteY6" fmla="*/ 20221 h 107621"/>
              <a:gd name="connsiteX7" fmla="*/ 26747 w 109646"/>
              <a:gd name="connsiteY7" fmla="*/ 31868 h 107621"/>
              <a:gd name="connsiteX8" fmla="*/ 24590 w 109646"/>
              <a:gd name="connsiteY8" fmla="*/ 49970 h 107621"/>
              <a:gd name="connsiteX9" fmla="*/ 24590 w 109646"/>
              <a:gd name="connsiteY9" fmla="*/ 57517 h 107621"/>
              <a:gd name="connsiteX10" fmla="*/ 26747 w 109646"/>
              <a:gd name="connsiteY10" fmla="*/ 75618 h 107621"/>
              <a:gd name="connsiteX11" fmla="*/ 32889 w 109646"/>
              <a:gd name="connsiteY11" fmla="*/ 87251 h 107621"/>
              <a:gd name="connsiteX12" fmla="*/ 42479 w 109646"/>
              <a:gd name="connsiteY12" fmla="*/ 93295 h 107621"/>
              <a:gd name="connsiteX13" fmla="*/ 54765 w 109646"/>
              <a:gd name="connsiteY13" fmla="*/ 94798 h 107621"/>
              <a:gd name="connsiteX14" fmla="*/ 76640 w 109646"/>
              <a:gd name="connsiteY14" fmla="*/ 83591 h 107621"/>
              <a:gd name="connsiteX15" fmla="*/ 84953 w 109646"/>
              <a:gd name="connsiteY15" fmla="*/ 50395 h 107621"/>
              <a:gd name="connsiteX16" fmla="*/ 84953 w 109646"/>
              <a:gd name="connsiteY16" fmla="*/ 49970 h 107621"/>
              <a:gd name="connsiteX17" fmla="*/ 109581 w 109646"/>
              <a:gd name="connsiteY17" fmla="*/ 107353 h 107621"/>
              <a:gd name="connsiteX18" fmla="*/ 84542 w 109646"/>
              <a:gd name="connsiteY18" fmla="*/ 107353 h 107621"/>
              <a:gd name="connsiteX19" fmla="*/ 84542 w 109646"/>
              <a:gd name="connsiteY19" fmla="*/ 106701 h 107621"/>
              <a:gd name="connsiteX20" fmla="*/ 84953 w 109646"/>
              <a:gd name="connsiteY20" fmla="*/ 85152 h 107621"/>
              <a:gd name="connsiteX21" fmla="*/ 77733 w 109646"/>
              <a:gd name="connsiteY21" fmla="*/ 96146 h 107621"/>
              <a:gd name="connsiteX22" fmla="*/ 70526 w 109646"/>
              <a:gd name="connsiteY22" fmla="*/ 102941 h 107621"/>
              <a:gd name="connsiteX23" fmla="*/ 62681 w 109646"/>
              <a:gd name="connsiteY23" fmla="*/ 106474 h 107621"/>
              <a:gd name="connsiteX24" fmla="*/ 53743 w 109646"/>
              <a:gd name="connsiteY24" fmla="*/ 107524 h 107621"/>
              <a:gd name="connsiteX25" fmla="*/ 29627 w 109646"/>
              <a:gd name="connsiteY25" fmla="*/ 103864 h 107621"/>
              <a:gd name="connsiteX26" fmla="*/ 13284 w 109646"/>
              <a:gd name="connsiteY26" fmla="*/ 93195 h 107621"/>
              <a:gd name="connsiteX27" fmla="*/ 3595 w 109646"/>
              <a:gd name="connsiteY27" fmla="*/ 76271 h 107621"/>
              <a:gd name="connsiteX28" fmla="*/ -65 w 109646"/>
              <a:gd name="connsiteY28" fmla="*/ 53857 h 107621"/>
              <a:gd name="connsiteX29" fmla="*/ 3595 w 109646"/>
              <a:gd name="connsiteY29" fmla="*/ 31428 h 107621"/>
              <a:gd name="connsiteX30" fmla="*/ 13270 w 109646"/>
              <a:gd name="connsiteY30" fmla="*/ 14504 h 107621"/>
              <a:gd name="connsiteX31" fmla="*/ 29612 w 109646"/>
              <a:gd name="connsiteY31" fmla="*/ 3722 h 107621"/>
              <a:gd name="connsiteX32" fmla="*/ 53729 w 109646"/>
              <a:gd name="connsiteY32" fmla="*/ -52 h 107621"/>
              <a:gd name="connsiteX33" fmla="*/ 78995 w 109646"/>
              <a:gd name="connsiteY33" fmla="*/ 3722 h 107621"/>
              <a:gd name="connsiteX34" fmla="*/ 105949 w 109646"/>
              <a:gd name="connsiteY34" fmla="*/ 31371 h 107621"/>
              <a:gd name="connsiteX35" fmla="*/ 109581 w 109646"/>
              <a:gd name="connsiteY35" fmla="*/ 53715 h 107621"/>
              <a:gd name="connsiteX36" fmla="*/ 109581 w 109646"/>
              <a:gd name="connsiteY36" fmla="*/ 107311 h 10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9646" h="107621">
                <a:moveTo>
                  <a:pt x="84953" y="49970"/>
                </a:moveTo>
                <a:cubicBezTo>
                  <a:pt x="85091" y="43896"/>
                  <a:pt x="84365" y="37836"/>
                  <a:pt x="82797" y="31967"/>
                </a:cubicBezTo>
                <a:cubicBezTo>
                  <a:pt x="81654" y="27707"/>
                  <a:pt x="79547" y="23766"/>
                  <a:pt x="76640" y="20448"/>
                </a:cubicBezTo>
                <a:cubicBezTo>
                  <a:pt x="74028" y="17602"/>
                  <a:pt x="70724" y="15481"/>
                  <a:pt x="67050" y="14291"/>
                </a:cubicBezTo>
                <a:cubicBezTo>
                  <a:pt x="63078" y="13051"/>
                  <a:pt x="58921" y="12508"/>
                  <a:pt x="54765" y="12688"/>
                </a:cubicBezTo>
                <a:cubicBezTo>
                  <a:pt x="50615" y="12505"/>
                  <a:pt x="46463" y="13014"/>
                  <a:pt x="42479" y="14192"/>
                </a:cubicBezTo>
                <a:cubicBezTo>
                  <a:pt x="38801" y="15307"/>
                  <a:pt x="35488" y="17389"/>
                  <a:pt x="32889" y="20221"/>
                </a:cubicBezTo>
                <a:cubicBezTo>
                  <a:pt x="29970" y="23577"/>
                  <a:pt x="27867" y="27564"/>
                  <a:pt x="26747" y="31868"/>
                </a:cubicBezTo>
                <a:cubicBezTo>
                  <a:pt x="25183" y="37771"/>
                  <a:pt x="24457" y="43864"/>
                  <a:pt x="24590" y="49970"/>
                </a:cubicBezTo>
                <a:lnTo>
                  <a:pt x="24590" y="57517"/>
                </a:lnTo>
                <a:cubicBezTo>
                  <a:pt x="24459" y="63621"/>
                  <a:pt x="25185" y="69716"/>
                  <a:pt x="26747" y="75618"/>
                </a:cubicBezTo>
                <a:cubicBezTo>
                  <a:pt x="27860" y="79921"/>
                  <a:pt x="29964" y="83905"/>
                  <a:pt x="32889" y="87251"/>
                </a:cubicBezTo>
                <a:cubicBezTo>
                  <a:pt x="35484" y="90091"/>
                  <a:pt x="38798" y="92180"/>
                  <a:pt x="42479" y="93295"/>
                </a:cubicBezTo>
                <a:cubicBezTo>
                  <a:pt x="46463" y="94472"/>
                  <a:pt x="50615" y="94981"/>
                  <a:pt x="54765" y="94798"/>
                </a:cubicBezTo>
                <a:cubicBezTo>
                  <a:pt x="63816" y="95082"/>
                  <a:pt x="71108" y="91347"/>
                  <a:pt x="76640" y="83591"/>
                </a:cubicBezTo>
                <a:cubicBezTo>
                  <a:pt x="82173" y="75836"/>
                  <a:pt x="84943" y="64770"/>
                  <a:pt x="84953" y="50395"/>
                </a:cubicBezTo>
                <a:lnTo>
                  <a:pt x="84953" y="49970"/>
                </a:lnTo>
                <a:close/>
                <a:moveTo>
                  <a:pt x="109581" y="107353"/>
                </a:moveTo>
                <a:lnTo>
                  <a:pt x="84542" y="107353"/>
                </a:lnTo>
                <a:lnTo>
                  <a:pt x="84542" y="106701"/>
                </a:lnTo>
                <a:lnTo>
                  <a:pt x="84953" y="85152"/>
                </a:lnTo>
                <a:cubicBezTo>
                  <a:pt x="82894" y="89033"/>
                  <a:pt x="80476" y="92714"/>
                  <a:pt x="77733" y="96146"/>
                </a:cubicBezTo>
                <a:cubicBezTo>
                  <a:pt x="75661" y="98738"/>
                  <a:pt x="73235" y="101026"/>
                  <a:pt x="70526" y="102941"/>
                </a:cubicBezTo>
                <a:cubicBezTo>
                  <a:pt x="68140" y="104571"/>
                  <a:pt x="65484" y="105767"/>
                  <a:pt x="62681" y="106474"/>
                </a:cubicBezTo>
                <a:cubicBezTo>
                  <a:pt x="59757" y="107194"/>
                  <a:pt x="56755" y="107546"/>
                  <a:pt x="53743" y="107524"/>
                </a:cubicBezTo>
                <a:cubicBezTo>
                  <a:pt x="45552" y="107735"/>
                  <a:pt x="37387" y="106495"/>
                  <a:pt x="29627" y="103864"/>
                </a:cubicBezTo>
                <a:cubicBezTo>
                  <a:pt x="23404" y="101666"/>
                  <a:pt x="17799" y="98007"/>
                  <a:pt x="13284" y="93195"/>
                </a:cubicBezTo>
                <a:cubicBezTo>
                  <a:pt x="8863" y="88324"/>
                  <a:pt x="5557" y="82549"/>
                  <a:pt x="3595" y="76271"/>
                </a:cubicBezTo>
                <a:cubicBezTo>
                  <a:pt x="1330" y="69008"/>
                  <a:pt x="98" y="61463"/>
                  <a:pt x="-65" y="53857"/>
                </a:cubicBezTo>
                <a:cubicBezTo>
                  <a:pt x="96" y="46246"/>
                  <a:pt x="1329" y="38696"/>
                  <a:pt x="3595" y="31428"/>
                </a:cubicBezTo>
                <a:cubicBezTo>
                  <a:pt x="5549" y="25149"/>
                  <a:pt x="8851" y="19374"/>
                  <a:pt x="13270" y="14504"/>
                </a:cubicBezTo>
                <a:cubicBezTo>
                  <a:pt x="17798" y="9680"/>
                  <a:pt x="23396" y="5988"/>
                  <a:pt x="29612" y="3722"/>
                </a:cubicBezTo>
                <a:cubicBezTo>
                  <a:pt x="37357" y="1015"/>
                  <a:pt x="45528" y="-264"/>
                  <a:pt x="53729" y="-52"/>
                </a:cubicBezTo>
                <a:cubicBezTo>
                  <a:pt x="62305" y="-253"/>
                  <a:pt x="70852" y="1022"/>
                  <a:pt x="78995" y="3722"/>
                </a:cubicBezTo>
                <a:cubicBezTo>
                  <a:pt x="91940" y="8009"/>
                  <a:pt x="101993" y="18321"/>
                  <a:pt x="105949" y="31371"/>
                </a:cubicBezTo>
                <a:cubicBezTo>
                  <a:pt x="108199" y="38612"/>
                  <a:pt x="109422" y="46134"/>
                  <a:pt x="109581" y="53715"/>
                </a:cubicBezTo>
                <a:lnTo>
                  <a:pt x="109581" y="107311"/>
                </a:ln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E75647-3DB4-493D-8138-1A676B34083E}"/>
              </a:ext>
            </a:extLst>
          </p:cNvPr>
          <p:cNvSpPr/>
          <p:nvPr/>
        </p:nvSpPr>
        <p:spPr>
          <a:xfrm>
            <a:off x="11265884" y="211402"/>
            <a:ext cx="144672" cy="157681"/>
          </a:xfrm>
          <a:custGeom>
            <a:avLst/>
            <a:gdLst>
              <a:gd name="connsiteX0" fmla="*/ 120306 w 144672"/>
              <a:gd name="connsiteY0" fmla="*/ 51805 h 157681"/>
              <a:gd name="connsiteX1" fmla="*/ 120306 w 144672"/>
              <a:gd name="connsiteY1" fmla="*/ -74 h 157681"/>
              <a:gd name="connsiteX2" fmla="*/ 97154 w 144672"/>
              <a:gd name="connsiteY2" fmla="*/ -74 h 157681"/>
              <a:gd name="connsiteX3" fmla="*/ 97154 w 144672"/>
              <a:gd name="connsiteY3" fmla="*/ 51805 h 157681"/>
              <a:gd name="connsiteX4" fmla="*/ 72654 w 144672"/>
              <a:gd name="connsiteY4" fmla="*/ 51805 h 157681"/>
              <a:gd name="connsiteX5" fmla="*/ 67249 w 144672"/>
              <a:gd name="connsiteY5" fmla="*/ 51805 h 157681"/>
              <a:gd name="connsiteX6" fmla="*/ 62638 w 144672"/>
              <a:gd name="connsiteY6" fmla="*/ 51805 h 157681"/>
              <a:gd name="connsiteX7" fmla="*/ 15681 w 144672"/>
              <a:gd name="connsiteY7" fmla="*/ 67410 h 157681"/>
              <a:gd name="connsiteX8" fmla="*/ -65 w 144672"/>
              <a:gd name="connsiteY8" fmla="*/ 107657 h 157681"/>
              <a:gd name="connsiteX9" fmla="*/ -65 w 144672"/>
              <a:gd name="connsiteY9" fmla="*/ 157607 h 157681"/>
              <a:gd name="connsiteX10" fmla="*/ 23881 w 144672"/>
              <a:gd name="connsiteY10" fmla="*/ 157607 h 157681"/>
              <a:gd name="connsiteX11" fmla="*/ 23881 w 144672"/>
              <a:gd name="connsiteY11" fmla="*/ 99173 h 157681"/>
              <a:gd name="connsiteX12" fmla="*/ 27130 w 144672"/>
              <a:gd name="connsiteY12" fmla="*/ 81710 h 157681"/>
              <a:gd name="connsiteX13" fmla="*/ 37145 w 144672"/>
              <a:gd name="connsiteY13" fmla="*/ 70077 h 157681"/>
              <a:gd name="connsiteX14" fmla="*/ 49019 w 144672"/>
              <a:gd name="connsiteY14" fmla="*/ 64970 h 157681"/>
              <a:gd name="connsiteX15" fmla="*/ 62000 w 144672"/>
              <a:gd name="connsiteY15" fmla="*/ 63395 h 157681"/>
              <a:gd name="connsiteX16" fmla="*/ 67235 w 144672"/>
              <a:gd name="connsiteY16" fmla="*/ 63537 h 157681"/>
              <a:gd name="connsiteX17" fmla="*/ 74626 w 144672"/>
              <a:gd name="connsiteY17" fmla="*/ 64161 h 157681"/>
              <a:gd name="connsiteX18" fmla="*/ 81449 w 144672"/>
              <a:gd name="connsiteY18" fmla="*/ 64346 h 157681"/>
              <a:gd name="connsiteX19" fmla="*/ 97154 w 144672"/>
              <a:gd name="connsiteY19" fmla="*/ 64176 h 157681"/>
              <a:gd name="connsiteX20" fmla="*/ 97154 w 144672"/>
              <a:gd name="connsiteY20" fmla="*/ 157536 h 157681"/>
              <a:gd name="connsiteX21" fmla="*/ 120306 w 144672"/>
              <a:gd name="connsiteY21" fmla="*/ 157536 h 157681"/>
              <a:gd name="connsiteX22" fmla="*/ 120306 w 144672"/>
              <a:gd name="connsiteY22" fmla="*/ 64176 h 157681"/>
              <a:gd name="connsiteX23" fmla="*/ 144607 w 144672"/>
              <a:gd name="connsiteY23" fmla="*/ 64176 h 157681"/>
              <a:gd name="connsiteX24" fmla="*/ 144607 w 144672"/>
              <a:gd name="connsiteY24" fmla="*/ 51805 h 15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672" h="157681">
                <a:moveTo>
                  <a:pt x="120306" y="51805"/>
                </a:moveTo>
                <a:lnTo>
                  <a:pt x="120306" y="-74"/>
                </a:lnTo>
                <a:lnTo>
                  <a:pt x="97154" y="-74"/>
                </a:lnTo>
                <a:lnTo>
                  <a:pt x="97154" y="51805"/>
                </a:lnTo>
                <a:lnTo>
                  <a:pt x="72654" y="51805"/>
                </a:lnTo>
                <a:cubicBezTo>
                  <a:pt x="71108" y="51677"/>
                  <a:pt x="68909" y="51805"/>
                  <a:pt x="67249" y="51805"/>
                </a:cubicBezTo>
                <a:lnTo>
                  <a:pt x="62638" y="51805"/>
                </a:lnTo>
                <a:cubicBezTo>
                  <a:pt x="42664" y="51805"/>
                  <a:pt x="26179" y="57565"/>
                  <a:pt x="15681" y="67410"/>
                </a:cubicBezTo>
                <a:cubicBezTo>
                  <a:pt x="5183" y="77255"/>
                  <a:pt x="-65" y="90662"/>
                  <a:pt x="-65" y="107657"/>
                </a:cubicBezTo>
                <a:lnTo>
                  <a:pt x="-65" y="157607"/>
                </a:lnTo>
                <a:lnTo>
                  <a:pt x="23881" y="157607"/>
                </a:lnTo>
                <a:lnTo>
                  <a:pt x="23881" y="99173"/>
                </a:lnTo>
                <a:cubicBezTo>
                  <a:pt x="23687" y="93185"/>
                  <a:pt x="24795" y="87227"/>
                  <a:pt x="27130" y="81710"/>
                </a:cubicBezTo>
                <a:cubicBezTo>
                  <a:pt x="29286" y="77029"/>
                  <a:pt x="33656" y="72872"/>
                  <a:pt x="37145" y="70077"/>
                </a:cubicBezTo>
                <a:cubicBezTo>
                  <a:pt x="40635" y="67282"/>
                  <a:pt x="44693" y="66148"/>
                  <a:pt x="49019" y="64970"/>
                </a:cubicBezTo>
                <a:cubicBezTo>
                  <a:pt x="53241" y="63791"/>
                  <a:pt x="57618" y="63261"/>
                  <a:pt x="62000" y="63395"/>
                </a:cubicBezTo>
                <a:cubicBezTo>
                  <a:pt x="63674" y="63395"/>
                  <a:pt x="65419" y="63395"/>
                  <a:pt x="67235" y="63537"/>
                </a:cubicBezTo>
                <a:cubicBezTo>
                  <a:pt x="69050" y="63679"/>
                  <a:pt x="72129" y="63934"/>
                  <a:pt x="74626" y="64161"/>
                </a:cubicBezTo>
                <a:cubicBezTo>
                  <a:pt x="76541" y="64346"/>
                  <a:pt x="81449" y="64346"/>
                  <a:pt x="81449" y="64346"/>
                </a:cubicBezTo>
                <a:lnTo>
                  <a:pt x="97154" y="64176"/>
                </a:lnTo>
                <a:lnTo>
                  <a:pt x="97154" y="157536"/>
                </a:lnTo>
                <a:lnTo>
                  <a:pt x="120306" y="157536"/>
                </a:lnTo>
                <a:lnTo>
                  <a:pt x="120306" y="64176"/>
                </a:lnTo>
                <a:lnTo>
                  <a:pt x="144607" y="64176"/>
                </a:lnTo>
                <a:lnTo>
                  <a:pt x="144607" y="51805"/>
                </a:ln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E60D4A9-3B82-4982-B941-771A982F4375}"/>
              </a:ext>
            </a:extLst>
          </p:cNvPr>
          <p:cNvSpPr/>
          <p:nvPr/>
        </p:nvSpPr>
        <p:spPr>
          <a:xfrm>
            <a:off x="11415550" y="263310"/>
            <a:ext cx="109547" cy="107555"/>
          </a:xfrm>
          <a:custGeom>
            <a:avLst/>
            <a:gdLst>
              <a:gd name="connsiteX0" fmla="*/ 26633 w 109547"/>
              <a:gd name="connsiteY0" fmla="*/ 75496 h 107555"/>
              <a:gd name="connsiteX1" fmla="*/ 32776 w 109547"/>
              <a:gd name="connsiteY1" fmla="*/ 87016 h 107555"/>
              <a:gd name="connsiteX2" fmla="*/ 42366 w 109547"/>
              <a:gd name="connsiteY2" fmla="*/ 93158 h 107555"/>
              <a:gd name="connsiteX3" fmla="*/ 54666 w 109547"/>
              <a:gd name="connsiteY3" fmla="*/ 94776 h 107555"/>
              <a:gd name="connsiteX4" fmla="*/ 66951 w 109547"/>
              <a:gd name="connsiteY4" fmla="*/ 93272 h 107555"/>
              <a:gd name="connsiteX5" fmla="*/ 76541 w 109547"/>
              <a:gd name="connsiteY5" fmla="*/ 87243 h 107555"/>
              <a:gd name="connsiteX6" fmla="*/ 82684 w 109547"/>
              <a:gd name="connsiteY6" fmla="*/ 75596 h 107555"/>
              <a:gd name="connsiteX7" fmla="*/ 84797 w 109547"/>
              <a:gd name="connsiteY7" fmla="*/ 57494 h 107555"/>
              <a:gd name="connsiteX8" fmla="*/ 84797 w 109547"/>
              <a:gd name="connsiteY8" fmla="*/ 49947 h 107555"/>
              <a:gd name="connsiteX9" fmla="*/ 82641 w 109547"/>
              <a:gd name="connsiteY9" fmla="*/ 31845 h 107555"/>
              <a:gd name="connsiteX10" fmla="*/ 76498 w 109547"/>
              <a:gd name="connsiteY10" fmla="*/ 20198 h 107555"/>
              <a:gd name="connsiteX11" fmla="*/ 66908 w 109547"/>
              <a:gd name="connsiteY11" fmla="*/ 14169 h 107555"/>
              <a:gd name="connsiteX12" fmla="*/ 54623 w 109547"/>
              <a:gd name="connsiteY12" fmla="*/ 12651 h 107555"/>
              <a:gd name="connsiteX13" fmla="*/ 42323 w 109547"/>
              <a:gd name="connsiteY13" fmla="*/ 14268 h 107555"/>
              <a:gd name="connsiteX14" fmla="*/ 32733 w 109547"/>
              <a:gd name="connsiteY14" fmla="*/ 20425 h 107555"/>
              <a:gd name="connsiteX15" fmla="*/ 26591 w 109547"/>
              <a:gd name="connsiteY15" fmla="*/ 31944 h 107555"/>
              <a:gd name="connsiteX16" fmla="*/ 24434 w 109547"/>
              <a:gd name="connsiteY16" fmla="*/ 49947 h 107555"/>
              <a:gd name="connsiteX17" fmla="*/ 24434 w 109547"/>
              <a:gd name="connsiteY17" fmla="*/ 57494 h 107555"/>
              <a:gd name="connsiteX18" fmla="*/ 26633 w 109547"/>
              <a:gd name="connsiteY18" fmla="*/ 75496 h 107555"/>
              <a:gd name="connsiteX19" fmla="*/ 79818 w 109547"/>
              <a:gd name="connsiteY19" fmla="*/ 4465 h 107555"/>
              <a:gd name="connsiteX20" fmla="*/ 96146 w 109547"/>
              <a:gd name="connsiteY20" fmla="*/ 16424 h 107555"/>
              <a:gd name="connsiteX21" fmla="*/ 105822 w 109547"/>
              <a:gd name="connsiteY21" fmla="*/ 33561 h 107555"/>
              <a:gd name="connsiteX22" fmla="*/ 109482 w 109547"/>
              <a:gd name="connsiteY22" fmla="*/ 53834 h 107555"/>
              <a:gd name="connsiteX23" fmla="*/ 105935 w 109547"/>
              <a:gd name="connsiteY23" fmla="*/ 74631 h 107555"/>
              <a:gd name="connsiteX24" fmla="*/ 79917 w 109547"/>
              <a:gd name="connsiteY24" fmla="*/ 103202 h 107555"/>
              <a:gd name="connsiteX25" fmla="*/ 55800 w 109547"/>
              <a:gd name="connsiteY25" fmla="*/ 107458 h 107555"/>
              <a:gd name="connsiteX26" fmla="*/ 30535 w 109547"/>
              <a:gd name="connsiteY26" fmla="*/ 103202 h 107555"/>
              <a:gd name="connsiteX27" fmla="*/ 13511 w 109547"/>
              <a:gd name="connsiteY27" fmla="*/ 91456 h 107555"/>
              <a:gd name="connsiteX28" fmla="*/ 3580 w 109547"/>
              <a:gd name="connsiteY28" fmla="*/ 74305 h 107555"/>
              <a:gd name="connsiteX29" fmla="*/ -65 w 109547"/>
              <a:gd name="connsiteY29" fmla="*/ 53834 h 107555"/>
              <a:gd name="connsiteX30" fmla="*/ 3368 w 109547"/>
              <a:gd name="connsiteY30" fmla="*/ 33561 h 107555"/>
              <a:gd name="connsiteX31" fmla="*/ 30464 w 109547"/>
              <a:gd name="connsiteY31" fmla="*/ 4465 h 107555"/>
              <a:gd name="connsiteX32" fmla="*/ 55829 w 109547"/>
              <a:gd name="connsiteY32" fmla="*/ -74 h 107555"/>
              <a:gd name="connsiteX33" fmla="*/ 79804 w 109547"/>
              <a:gd name="connsiteY33" fmla="*/ 4465 h 10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547" h="107555">
                <a:moveTo>
                  <a:pt x="26633" y="75496"/>
                </a:moveTo>
                <a:cubicBezTo>
                  <a:pt x="27778" y="79754"/>
                  <a:pt x="29879" y="83693"/>
                  <a:pt x="32776" y="87016"/>
                </a:cubicBezTo>
                <a:cubicBezTo>
                  <a:pt x="35385" y="89862"/>
                  <a:pt x="38690" y="91980"/>
                  <a:pt x="42366" y="93158"/>
                </a:cubicBezTo>
                <a:cubicBezTo>
                  <a:pt x="46340" y="94410"/>
                  <a:pt x="50503" y="94957"/>
                  <a:pt x="54666" y="94776"/>
                </a:cubicBezTo>
                <a:cubicBezTo>
                  <a:pt x="58815" y="94959"/>
                  <a:pt x="62967" y="94449"/>
                  <a:pt x="66951" y="93272"/>
                </a:cubicBezTo>
                <a:cubicBezTo>
                  <a:pt x="70629" y="92157"/>
                  <a:pt x="73942" y="90074"/>
                  <a:pt x="76541" y="87243"/>
                </a:cubicBezTo>
                <a:cubicBezTo>
                  <a:pt x="79459" y="83885"/>
                  <a:pt x="81560" y="79900"/>
                  <a:pt x="82684" y="75596"/>
                </a:cubicBezTo>
                <a:cubicBezTo>
                  <a:pt x="84231" y="69690"/>
                  <a:pt x="84943" y="63597"/>
                  <a:pt x="84797" y="57494"/>
                </a:cubicBezTo>
                <a:lnTo>
                  <a:pt x="84797" y="49947"/>
                </a:lnTo>
                <a:cubicBezTo>
                  <a:pt x="84931" y="43841"/>
                  <a:pt x="84204" y="37748"/>
                  <a:pt x="82641" y="31845"/>
                </a:cubicBezTo>
                <a:cubicBezTo>
                  <a:pt x="81515" y="27542"/>
                  <a:pt x="79412" y="23557"/>
                  <a:pt x="76498" y="20198"/>
                </a:cubicBezTo>
                <a:cubicBezTo>
                  <a:pt x="73899" y="17366"/>
                  <a:pt x="70587" y="15284"/>
                  <a:pt x="66908" y="14169"/>
                </a:cubicBezTo>
                <a:cubicBezTo>
                  <a:pt x="62923" y="12993"/>
                  <a:pt x="58774" y="12479"/>
                  <a:pt x="54623" y="12651"/>
                </a:cubicBezTo>
                <a:cubicBezTo>
                  <a:pt x="50461" y="12476"/>
                  <a:pt x="46298" y="13022"/>
                  <a:pt x="42323" y="14268"/>
                </a:cubicBezTo>
                <a:cubicBezTo>
                  <a:pt x="38649" y="15458"/>
                  <a:pt x="35345" y="17579"/>
                  <a:pt x="32733" y="20425"/>
                </a:cubicBezTo>
                <a:cubicBezTo>
                  <a:pt x="29837" y="23747"/>
                  <a:pt x="27736" y="27687"/>
                  <a:pt x="26591" y="31944"/>
                </a:cubicBezTo>
                <a:cubicBezTo>
                  <a:pt x="25022" y="37812"/>
                  <a:pt x="24295" y="43874"/>
                  <a:pt x="24434" y="49947"/>
                </a:cubicBezTo>
                <a:lnTo>
                  <a:pt x="24434" y="57494"/>
                </a:lnTo>
                <a:cubicBezTo>
                  <a:pt x="24311" y="63568"/>
                  <a:pt x="25051" y="69630"/>
                  <a:pt x="26633" y="75496"/>
                </a:cubicBezTo>
                <a:close/>
                <a:moveTo>
                  <a:pt x="79818" y="4465"/>
                </a:moveTo>
                <a:cubicBezTo>
                  <a:pt x="86060" y="7227"/>
                  <a:pt x="91629" y="11307"/>
                  <a:pt x="96146" y="16424"/>
                </a:cubicBezTo>
                <a:cubicBezTo>
                  <a:pt x="100473" y="21441"/>
                  <a:pt x="103763" y="27266"/>
                  <a:pt x="105822" y="33561"/>
                </a:cubicBezTo>
                <a:cubicBezTo>
                  <a:pt x="107986" y="40114"/>
                  <a:pt x="109218" y="46938"/>
                  <a:pt x="109482" y="53834"/>
                </a:cubicBezTo>
                <a:cubicBezTo>
                  <a:pt x="109231" y="60893"/>
                  <a:pt x="108039" y="67888"/>
                  <a:pt x="105935" y="74631"/>
                </a:cubicBezTo>
                <a:cubicBezTo>
                  <a:pt x="102028" y="87599"/>
                  <a:pt x="92464" y="98102"/>
                  <a:pt x="79917" y="103202"/>
                </a:cubicBezTo>
                <a:cubicBezTo>
                  <a:pt x="72248" y="106234"/>
                  <a:pt x="64044" y="107682"/>
                  <a:pt x="55800" y="107458"/>
                </a:cubicBezTo>
                <a:cubicBezTo>
                  <a:pt x="45898" y="107458"/>
                  <a:pt x="37476" y="106040"/>
                  <a:pt x="30535" y="103202"/>
                </a:cubicBezTo>
                <a:cubicBezTo>
                  <a:pt x="24047" y="100620"/>
                  <a:pt x="18228" y="96604"/>
                  <a:pt x="13511" y="91456"/>
                </a:cubicBezTo>
                <a:cubicBezTo>
                  <a:pt x="9049" y="86488"/>
                  <a:pt x="5667" y="80647"/>
                  <a:pt x="3580" y="74305"/>
                </a:cubicBezTo>
                <a:cubicBezTo>
                  <a:pt x="1408" y="67687"/>
                  <a:pt x="181" y="60795"/>
                  <a:pt x="-65" y="53834"/>
                </a:cubicBezTo>
                <a:cubicBezTo>
                  <a:pt x="52" y="46942"/>
                  <a:pt x="1210" y="40107"/>
                  <a:pt x="3368" y="33561"/>
                </a:cubicBezTo>
                <a:cubicBezTo>
                  <a:pt x="7609" y="20307"/>
                  <a:pt x="17544" y="9638"/>
                  <a:pt x="30464" y="4465"/>
                </a:cubicBezTo>
                <a:cubicBezTo>
                  <a:pt x="37472" y="1448"/>
                  <a:pt x="45927" y="-64"/>
                  <a:pt x="55829" y="-74"/>
                </a:cubicBezTo>
                <a:cubicBezTo>
                  <a:pt x="65210" y="-74"/>
                  <a:pt x="73203" y="1439"/>
                  <a:pt x="79804" y="4465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2C4DD25-CDE5-434B-BF14-72DBFC1AFF0F}"/>
              </a:ext>
            </a:extLst>
          </p:cNvPr>
          <p:cNvSpPr/>
          <p:nvPr/>
        </p:nvSpPr>
        <p:spPr>
          <a:xfrm>
            <a:off x="11539978" y="263289"/>
            <a:ext cx="109703" cy="151246"/>
          </a:xfrm>
          <a:custGeom>
            <a:avLst/>
            <a:gdLst>
              <a:gd name="connsiteX0" fmla="*/ 26364 w 109703"/>
              <a:gd name="connsiteY0" fmla="*/ 75573 h 151246"/>
              <a:gd name="connsiteX1" fmla="*/ 32549 w 109703"/>
              <a:gd name="connsiteY1" fmla="*/ 87121 h 151246"/>
              <a:gd name="connsiteX2" fmla="*/ 42210 w 109703"/>
              <a:gd name="connsiteY2" fmla="*/ 93264 h 151246"/>
              <a:gd name="connsiteX3" fmla="*/ 54595 w 109703"/>
              <a:gd name="connsiteY3" fmla="*/ 94881 h 151246"/>
              <a:gd name="connsiteX4" fmla="*/ 66965 w 109703"/>
              <a:gd name="connsiteY4" fmla="*/ 93377 h 151246"/>
              <a:gd name="connsiteX5" fmla="*/ 76697 w 109703"/>
              <a:gd name="connsiteY5" fmla="*/ 87334 h 151246"/>
              <a:gd name="connsiteX6" fmla="*/ 82882 w 109703"/>
              <a:gd name="connsiteY6" fmla="*/ 75687 h 151246"/>
              <a:gd name="connsiteX7" fmla="*/ 85053 w 109703"/>
              <a:gd name="connsiteY7" fmla="*/ 57557 h 151246"/>
              <a:gd name="connsiteX8" fmla="*/ 85053 w 109703"/>
              <a:gd name="connsiteY8" fmla="*/ 50010 h 151246"/>
              <a:gd name="connsiteX9" fmla="*/ 82868 w 109703"/>
              <a:gd name="connsiteY9" fmla="*/ 31894 h 151246"/>
              <a:gd name="connsiteX10" fmla="*/ 76683 w 109703"/>
              <a:gd name="connsiteY10" fmla="*/ 20247 h 151246"/>
              <a:gd name="connsiteX11" fmla="*/ 67008 w 109703"/>
              <a:gd name="connsiteY11" fmla="*/ 14203 h 151246"/>
              <a:gd name="connsiteX12" fmla="*/ 54637 w 109703"/>
              <a:gd name="connsiteY12" fmla="*/ 12685 h 151246"/>
              <a:gd name="connsiteX13" fmla="*/ 42252 w 109703"/>
              <a:gd name="connsiteY13" fmla="*/ 14303 h 151246"/>
              <a:gd name="connsiteX14" fmla="*/ 32591 w 109703"/>
              <a:gd name="connsiteY14" fmla="*/ 20459 h 151246"/>
              <a:gd name="connsiteX15" fmla="*/ 26392 w 109703"/>
              <a:gd name="connsiteY15" fmla="*/ 31993 h 151246"/>
              <a:gd name="connsiteX16" fmla="*/ 24222 w 109703"/>
              <a:gd name="connsiteY16" fmla="*/ 50010 h 151246"/>
              <a:gd name="connsiteX17" fmla="*/ 24222 w 109703"/>
              <a:gd name="connsiteY17" fmla="*/ 57557 h 151246"/>
              <a:gd name="connsiteX18" fmla="*/ 26406 w 109703"/>
              <a:gd name="connsiteY18" fmla="*/ 75573 h 151246"/>
              <a:gd name="connsiteX19" fmla="*/ 24605 w 109703"/>
              <a:gd name="connsiteY19" fmla="*/ 151173 h 151246"/>
              <a:gd name="connsiteX20" fmla="*/ -65 w 109703"/>
              <a:gd name="connsiteY20" fmla="*/ 151173 h 151246"/>
              <a:gd name="connsiteX21" fmla="*/ -65 w 109703"/>
              <a:gd name="connsiteY21" fmla="*/ 53883 h 151246"/>
              <a:gd name="connsiteX22" fmla="*/ 3595 w 109703"/>
              <a:gd name="connsiteY22" fmla="*/ 31454 h 151246"/>
              <a:gd name="connsiteX23" fmla="*/ 13412 w 109703"/>
              <a:gd name="connsiteY23" fmla="*/ 14515 h 151246"/>
              <a:gd name="connsiteX24" fmla="*/ 30435 w 109703"/>
              <a:gd name="connsiteY24" fmla="*/ 3720 h 151246"/>
              <a:gd name="connsiteX25" fmla="*/ 55772 w 109703"/>
              <a:gd name="connsiteY25" fmla="*/ -54 h 151246"/>
              <a:gd name="connsiteX26" fmla="*/ 79889 w 109703"/>
              <a:gd name="connsiteY26" fmla="*/ 3720 h 151246"/>
              <a:gd name="connsiteX27" fmla="*/ 96260 w 109703"/>
              <a:gd name="connsiteY27" fmla="*/ 14515 h 151246"/>
              <a:gd name="connsiteX28" fmla="*/ 105963 w 109703"/>
              <a:gd name="connsiteY28" fmla="*/ 31454 h 151246"/>
              <a:gd name="connsiteX29" fmla="*/ 109638 w 109703"/>
              <a:gd name="connsiteY29" fmla="*/ 53897 h 151246"/>
              <a:gd name="connsiteX30" fmla="*/ 105992 w 109703"/>
              <a:gd name="connsiteY30" fmla="*/ 76410 h 151246"/>
              <a:gd name="connsiteX31" fmla="*/ 96274 w 109703"/>
              <a:gd name="connsiteY31" fmla="*/ 93335 h 151246"/>
              <a:gd name="connsiteX32" fmla="*/ 79860 w 109703"/>
              <a:gd name="connsiteY32" fmla="*/ 104031 h 151246"/>
              <a:gd name="connsiteX33" fmla="*/ 55744 w 109703"/>
              <a:gd name="connsiteY33" fmla="*/ 107691 h 151246"/>
              <a:gd name="connsiteX34" fmla="*/ 38578 w 109703"/>
              <a:gd name="connsiteY34" fmla="*/ 106173 h 151246"/>
              <a:gd name="connsiteX35" fmla="*/ 24860 w 109703"/>
              <a:gd name="connsiteY35" fmla="*/ 101648 h 15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703" h="151246">
                <a:moveTo>
                  <a:pt x="26364" y="75573"/>
                </a:moveTo>
                <a:cubicBezTo>
                  <a:pt x="27510" y="79846"/>
                  <a:pt x="29627" y="83799"/>
                  <a:pt x="32549" y="87121"/>
                </a:cubicBezTo>
                <a:cubicBezTo>
                  <a:pt x="35183" y="89970"/>
                  <a:pt x="38511" y="92086"/>
                  <a:pt x="42210" y="93264"/>
                </a:cubicBezTo>
                <a:cubicBezTo>
                  <a:pt x="46213" y="94517"/>
                  <a:pt x="50404" y="95064"/>
                  <a:pt x="54595" y="94881"/>
                </a:cubicBezTo>
                <a:cubicBezTo>
                  <a:pt x="58772" y="95066"/>
                  <a:pt x="62953" y="94558"/>
                  <a:pt x="66965" y="93377"/>
                </a:cubicBezTo>
                <a:cubicBezTo>
                  <a:pt x="70692" y="92271"/>
                  <a:pt x="74053" y="90184"/>
                  <a:pt x="76697" y="87334"/>
                </a:cubicBezTo>
                <a:cubicBezTo>
                  <a:pt x="79628" y="83980"/>
                  <a:pt x="81744" y="79994"/>
                  <a:pt x="82882" y="75687"/>
                </a:cubicBezTo>
                <a:cubicBezTo>
                  <a:pt x="84464" y="69777"/>
                  <a:pt x="85195" y="63673"/>
                  <a:pt x="85053" y="57557"/>
                </a:cubicBezTo>
                <a:lnTo>
                  <a:pt x="85053" y="50010"/>
                </a:lnTo>
                <a:cubicBezTo>
                  <a:pt x="85185" y="43898"/>
                  <a:pt x="84448" y="37799"/>
                  <a:pt x="82868" y="31894"/>
                </a:cubicBezTo>
                <a:cubicBezTo>
                  <a:pt x="81735" y="27585"/>
                  <a:pt x="79618" y="23599"/>
                  <a:pt x="76683" y="20247"/>
                </a:cubicBezTo>
                <a:cubicBezTo>
                  <a:pt x="74058" y="17401"/>
                  <a:pt x="70716" y="15313"/>
                  <a:pt x="67008" y="14203"/>
                </a:cubicBezTo>
                <a:cubicBezTo>
                  <a:pt x="62996" y="13020"/>
                  <a:pt x="58816" y="12507"/>
                  <a:pt x="54637" y="12685"/>
                </a:cubicBezTo>
                <a:cubicBezTo>
                  <a:pt x="50446" y="12502"/>
                  <a:pt x="46256" y="13050"/>
                  <a:pt x="42252" y="14303"/>
                </a:cubicBezTo>
                <a:cubicBezTo>
                  <a:pt x="38555" y="15489"/>
                  <a:pt x="35227" y="17609"/>
                  <a:pt x="32591" y="20459"/>
                </a:cubicBezTo>
                <a:cubicBezTo>
                  <a:pt x="29673" y="23782"/>
                  <a:pt x="27552" y="27726"/>
                  <a:pt x="26392" y="31993"/>
                </a:cubicBezTo>
                <a:cubicBezTo>
                  <a:pt x="24812" y="37863"/>
                  <a:pt x="24081" y="43931"/>
                  <a:pt x="24222" y="50010"/>
                </a:cubicBezTo>
                <a:lnTo>
                  <a:pt x="24222" y="57557"/>
                </a:lnTo>
                <a:cubicBezTo>
                  <a:pt x="24077" y="63636"/>
                  <a:pt x="24812" y="69705"/>
                  <a:pt x="26406" y="75573"/>
                </a:cubicBezTo>
                <a:close/>
                <a:moveTo>
                  <a:pt x="24605" y="151173"/>
                </a:moveTo>
                <a:lnTo>
                  <a:pt x="-65" y="151173"/>
                </a:lnTo>
                <a:lnTo>
                  <a:pt x="-65" y="53883"/>
                </a:lnTo>
                <a:cubicBezTo>
                  <a:pt x="103" y="46273"/>
                  <a:pt x="1336" y="38723"/>
                  <a:pt x="3595" y="31454"/>
                </a:cubicBezTo>
                <a:cubicBezTo>
                  <a:pt x="5576" y="25152"/>
                  <a:pt x="8929" y="19367"/>
                  <a:pt x="13412" y="14515"/>
                </a:cubicBezTo>
                <a:cubicBezTo>
                  <a:pt x="18146" y="9613"/>
                  <a:pt x="23982" y="5911"/>
                  <a:pt x="30435" y="3720"/>
                </a:cubicBezTo>
                <a:cubicBezTo>
                  <a:pt x="38602" y="1021"/>
                  <a:pt x="47172" y="-254"/>
                  <a:pt x="55772" y="-54"/>
                </a:cubicBezTo>
                <a:cubicBezTo>
                  <a:pt x="63972" y="-254"/>
                  <a:pt x="72142" y="1024"/>
                  <a:pt x="79889" y="3720"/>
                </a:cubicBezTo>
                <a:cubicBezTo>
                  <a:pt x="86115" y="5988"/>
                  <a:pt x="91723" y="9686"/>
                  <a:pt x="96260" y="14515"/>
                </a:cubicBezTo>
                <a:cubicBezTo>
                  <a:pt x="100687" y="19388"/>
                  <a:pt x="103999" y="25169"/>
                  <a:pt x="105963" y="31454"/>
                </a:cubicBezTo>
                <a:cubicBezTo>
                  <a:pt x="108233" y="38726"/>
                  <a:pt x="109470" y="46280"/>
                  <a:pt x="109638" y="53897"/>
                </a:cubicBezTo>
                <a:cubicBezTo>
                  <a:pt x="109480" y="61535"/>
                  <a:pt x="108253" y="69113"/>
                  <a:pt x="105992" y="76410"/>
                </a:cubicBezTo>
                <a:cubicBezTo>
                  <a:pt x="104018" y="82689"/>
                  <a:pt x="100702" y="88465"/>
                  <a:pt x="96274" y="93335"/>
                </a:cubicBezTo>
                <a:cubicBezTo>
                  <a:pt x="91736" y="98161"/>
                  <a:pt x="86108" y="101828"/>
                  <a:pt x="79860" y="104031"/>
                </a:cubicBezTo>
                <a:cubicBezTo>
                  <a:pt x="72096" y="106649"/>
                  <a:pt x="63935" y="107887"/>
                  <a:pt x="55744" y="107691"/>
                </a:cubicBezTo>
                <a:cubicBezTo>
                  <a:pt x="49985" y="107762"/>
                  <a:pt x="44234" y="107253"/>
                  <a:pt x="38578" y="106173"/>
                </a:cubicBezTo>
                <a:cubicBezTo>
                  <a:pt x="33833" y="105249"/>
                  <a:pt x="29224" y="103728"/>
                  <a:pt x="24860" y="101648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5CBBD6E-30A1-4AAD-9AB0-01C4905C3100}"/>
              </a:ext>
            </a:extLst>
          </p:cNvPr>
          <p:cNvSpPr/>
          <p:nvPr/>
        </p:nvSpPr>
        <p:spPr>
          <a:xfrm>
            <a:off x="11648944" y="211218"/>
            <a:ext cx="72052" cy="157794"/>
          </a:xfrm>
          <a:custGeom>
            <a:avLst/>
            <a:gdLst>
              <a:gd name="connsiteX0" fmla="*/ 72053 w 72052"/>
              <a:gd name="connsiteY0" fmla="*/ 64321 h 157794"/>
              <a:gd name="connsiteX1" fmla="*/ 47709 w 72052"/>
              <a:gd name="connsiteY1" fmla="*/ 64321 h 157794"/>
              <a:gd name="connsiteX2" fmla="*/ 47709 w 72052"/>
              <a:gd name="connsiteY2" fmla="*/ 157795 h 157794"/>
              <a:gd name="connsiteX3" fmla="*/ 24542 w 72052"/>
              <a:gd name="connsiteY3" fmla="*/ 157795 h 157794"/>
              <a:gd name="connsiteX4" fmla="*/ 24542 w 72052"/>
              <a:gd name="connsiteY4" fmla="*/ 64321 h 157794"/>
              <a:gd name="connsiteX5" fmla="*/ 0 w 72052"/>
              <a:gd name="connsiteY5" fmla="*/ 64321 h 157794"/>
              <a:gd name="connsiteX6" fmla="*/ 0 w 72052"/>
              <a:gd name="connsiteY6" fmla="*/ 51936 h 157794"/>
              <a:gd name="connsiteX7" fmla="*/ 24542 w 72052"/>
              <a:gd name="connsiteY7" fmla="*/ 51936 h 157794"/>
              <a:gd name="connsiteX8" fmla="*/ 24542 w 72052"/>
              <a:gd name="connsiteY8" fmla="*/ 0 h 157794"/>
              <a:gd name="connsiteX9" fmla="*/ 47709 w 72052"/>
              <a:gd name="connsiteY9" fmla="*/ 0 h 157794"/>
              <a:gd name="connsiteX10" fmla="*/ 47709 w 72052"/>
              <a:gd name="connsiteY10" fmla="*/ 51936 h 157794"/>
              <a:gd name="connsiteX11" fmla="*/ 72053 w 72052"/>
              <a:gd name="connsiteY11" fmla="*/ 51936 h 157794"/>
              <a:gd name="connsiteX12" fmla="*/ 72053 w 72052"/>
              <a:gd name="connsiteY12" fmla="*/ 64321 h 15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52" h="157794">
                <a:moveTo>
                  <a:pt x="72053" y="64321"/>
                </a:moveTo>
                <a:lnTo>
                  <a:pt x="47709" y="64321"/>
                </a:lnTo>
                <a:lnTo>
                  <a:pt x="47709" y="157795"/>
                </a:lnTo>
                <a:lnTo>
                  <a:pt x="24542" y="157795"/>
                </a:lnTo>
                <a:lnTo>
                  <a:pt x="24542" y="64321"/>
                </a:lnTo>
                <a:lnTo>
                  <a:pt x="0" y="64321"/>
                </a:lnTo>
                <a:lnTo>
                  <a:pt x="0" y="51936"/>
                </a:lnTo>
                <a:lnTo>
                  <a:pt x="24542" y="51936"/>
                </a:lnTo>
                <a:lnTo>
                  <a:pt x="24542" y="0"/>
                </a:lnTo>
                <a:lnTo>
                  <a:pt x="47709" y="0"/>
                </a:lnTo>
                <a:lnTo>
                  <a:pt x="47709" y="51936"/>
                </a:lnTo>
                <a:lnTo>
                  <a:pt x="72053" y="51936"/>
                </a:lnTo>
                <a:lnTo>
                  <a:pt x="72053" y="64321"/>
                </a:ln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8D432A-D05D-489C-8A32-050C829A0496}"/>
              </a:ext>
            </a:extLst>
          </p:cNvPr>
          <p:cNvSpPr/>
          <p:nvPr/>
        </p:nvSpPr>
        <p:spPr>
          <a:xfrm>
            <a:off x="11730294" y="211611"/>
            <a:ext cx="31150" cy="157358"/>
          </a:xfrm>
          <a:custGeom>
            <a:avLst/>
            <a:gdLst>
              <a:gd name="connsiteX0" fmla="*/ 27904 w 31150"/>
              <a:gd name="connsiteY0" fmla="*/ 157270 h 157358"/>
              <a:gd name="connsiteX1" fmla="*/ 3929 w 31150"/>
              <a:gd name="connsiteY1" fmla="*/ 157270 h 157358"/>
              <a:gd name="connsiteX2" fmla="*/ 3929 w 31150"/>
              <a:gd name="connsiteY2" fmla="*/ 51482 h 157358"/>
              <a:gd name="connsiteX3" fmla="*/ 27904 w 31150"/>
              <a:gd name="connsiteY3" fmla="*/ 51482 h 157358"/>
              <a:gd name="connsiteX4" fmla="*/ 27904 w 31150"/>
              <a:gd name="connsiteY4" fmla="*/ 157284 h 157358"/>
              <a:gd name="connsiteX5" fmla="*/ 4440 w 31150"/>
              <a:gd name="connsiteY5" fmla="*/ 4568 h 157358"/>
              <a:gd name="connsiteX6" fmla="*/ 15477 w 31150"/>
              <a:gd name="connsiteY6" fmla="*/ -71 h 157358"/>
              <a:gd name="connsiteX7" fmla="*/ 26556 w 31150"/>
              <a:gd name="connsiteY7" fmla="*/ 4568 h 157358"/>
              <a:gd name="connsiteX8" fmla="*/ 31082 w 31150"/>
              <a:gd name="connsiteY8" fmla="*/ 15718 h 157358"/>
              <a:gd name="connsiteX9" fmla="*/ 29663 w 31150"/>
              <a:gd name="connsiteY9" fmla="*/ 21705 h 157358"/>
              <a:gd name="connsiteX10" fmla="*/ 26003 w 31150"/>
              <a:gd name="connsiteY10" fmla="*/ 26755 h 157358"/>
              <a:gd name="connsiteX11" fmla="*/ 20953 w 31150"/>
              <a:gd name="connsiteY11" fmla="*/ 30203 h 157358"/>
              <a:gd name="connsiteX12" fmla="*/ 15420 w 31150"/>
              <a:gd name="connsiteY12" fmla="*/ 31465 h 157358"/>
              <a:gd name="connsiteX13" fmla="*/ 4426 w 31150"/>
              <a:gd name="connsiteY13" fmla="*/ 26841 h 157358"/>
              <a:gd name="connsiteX14" fmla="*/ 4426 w 31150"/>
              <a:gd name="connsiteY14" fmla="*/ 4540 h 15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50" h="157358">
                <a:moveTo>
                  <a:pt x="27904" y="157270"/>
                </a:moveTo>
                <a:lnTo>
                  <a:pt x="3929" y="157270"/>
                </a:lnTo>
                <a:lnTo>
                  <a:pt x="3929" y="51482"/>
                </a:lnTo>
                <a:lnTo>
                  <a:pt x="27904" y="51482"/>
                </a:lnTo>
                <a:lnTo>
                  <a:pt x="27904" y="157284"/>
                </a:lnTo>
                <a:close/>
                <a:moveTo>
                  <a:pt x="4440" y="4568"/>
                </a:moveTo>
                <a:cubicBezTo>
                  <a:pt x="7294" y="1525"/>
                  <a:pt x="11306" y="-161"/>
                  <a:pt x="15477" y="-71"/>
                </a:cubicBezTo>
                <a:cubicBezTo>
                  <a:pt x="19653" y="-127"/>
                  <a:pt x="23667" y="1553"/>
                  <a:pt x="26556" y="4568"/>
                </a:cubicBezTo>
                <a:cubicBezTo>
                  <a:pt x="29533" y="7505"/>
                  <a:pt x="31168" y="11538"/>
                  <a:pt x="31082" y="15718"/>
                </a:cubicBezTo>
                <a:cubicBezTo>
                  <a:pt x="31070" y="17796"/>
                  <a:pt x="30585" y="19844"/>
                  <a:pt x="29663" y="21705"/>
                </a:cubicBezTo>
                <a:cubicBezTo>
                  <a:pt x="28762" y="23598"/>
                  <a:pt x="27522" y="25310"/>
                  <a:pt x="26003" y="26755"/>
                </a:cubicBezTo>
                <a:cubicBezTo>
                  <a:pt x="24532" y="28189"/>
                  <a:pt x="22824" y="29356"/>
                  <a:pt x="20953" y="30203"/>
                </a:cubicBezTo>
                <a:cubicBezTo>
                  <a:pt x="19218" y="31008"/>
                  <a:pt x="17332" y="31438"/>
                  <a:pt x="15420" y="31465"/>
                </a:cubicBezTo>
                <a:cubicBezTo>
                  <a:pt x="11268" y="31536"/>
                  <a:pt x="7278" y="29858"/>
                  <a:pt x="4426" y="26841"/>
                </a:cubicBezTo>
                <a:cubicBezTo>
                  <a:pt x="-1562" y="20613"/>
                  <a:pt x="-1562" y="10767"/>
                  <a:pt x="4426" y="4540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28FAF39-74CB-4561-A693-5673F098B5E8}"/>
              </a:ext>
            </a:extLst>
          </p:cNvPr>
          <p:cNvSpPr/>
          <p:nvPr/>
        </p:nvSpPr>
        <p:spPr>
          <a:xfrm>
            <a:off x="11773694" y="263215"/>
            <a:ext cx="99039" cy="107748"/>
          </a:xfrm>
          <a:custGeom>
            <a:avLst/>
            <a:gdLst>
              <a:gd name="connsiteX0" fmla="*/ 41349 w 99039"/>
              <a:gd name="connsiteY0" fmla="*/ 17725 h 107748"/>
              <a:gd name="connsiteX1" fmla="*/ 30369 w 99039"/>
              <a:gd name="connsiteY1" fmla="*/ 25712 h 107748"/>
              <a:gd name="connsiteX2" fmla="*/ 23446 w 99039"/>
              <a:gd name="connsiteY2" fmla="*/ 39246 h 107748"/>
              <a:gd name="connsiteX3" fmla="*/ 22694 w 99039"/>
              <a:gd name="connsiteY3" fmla="*/ 59490 h 107748"/>
              <a:gd name="connsiteX4" fmla="*/ 29191 w 99039"/>
              <a:gd name="connsiteY4" fmla="*/ 74513 h 107748"/>
              <a:gd name="connsiteX5" fmla="*/ 44541 w 99039"/>
              <a:gd name="connsiteY5" fmla="*/ 87720 h 107748"/>
              <a:gd name="connsiteX6" fmla="*/ 67863 w 99039"/>
              <a:gd name="connsiteY6" fmla="*/ 94544 h 107748"/>
              <a:gd name="connsiteX7" fmla="*/ 98563 w 99039"/>
              <a:gd name="connsiteY7" fmla="*/ 90175 h 107748"/>
              <a:gd name="connsiteX8" fmla="*/ 98974 w 99039"/>
              <a:gd name="connsiteY8" fmla="*/ 96998 h 107748"/>
              <a:gd name="connsiteX9" fmla="*/ 90462 w 99039"/>
              <a:gd name="connsiteY9" fmla="*/ 100729 h 107748"/>
              <a:gd name="connsiteX10" fmla="*/ 81298 w 99039"/>
              <a:gd name="connsiteY10" fmla="*/ 104021 h 107748"/>
              <a:gd name="connsiteX11" fmla="*/ 69254 w 99039"/>
              <a:gd name="connsiteY11" fmla="*/ 106475 h 107748"/>
              <a:gd name="connsiteX12" fmla="*/ 52315 w 99039"/>
              <a:gd name="connsiteY12" fmla="*/ 107652 h 107748"/>
              <a:gd name="connsiteX13" fmla="*/ 31220 w 99039"/>
              <a:gd name="connsiteY13" fmla="*/ 103921 h 107748"/>
              <a:gd name="connsiteX14" fmla="*/ 14636 w 99039"/>
              <a:gd name="connsiteY14" fmla="*/ 92941 h 107748"/>
              <a:gd name="connsiteX15" fmla="*/ 3770 w 99039"/>
              <a:gd name="connsiteY15" fmla="*/ 76102 h 107748"/>
              <a:gd name="connsiteX16" fmla="*/ -61 w 99039"/>
              <a:gd name="connsiteY16" fmla="*/ 54822 h 107748"/>
              <a:gd name="connsiteX17" fmla="*/ 5373 w 99039"/>
              <a:gd name="connsiteY17" fmla="*/ 29883 h 107748"/>
              <a:gd name="connsiteX18" fmla="*/ 20311 w 99039"/>
              <a:gd name="connsiteY18" fmla="*/ 11228 h 107748"/>
              <a:gd name="connsiteX19" fmla="*/ 43009 w 99039"/>
              <a:gd name="connsiteY19" fmla="*/ 1113 h 107748"/>
              <a:gd name="connsiteX20" fmla="*/ 71382 w 99039"/>
              <a:gd name="connsiteY20" fmla="*/ 1964 h 107748"/>
              <a:gd name="connsiteX21" fmla="*/ 89483 w 99039"/>
              <a:gd name="connsiteY21" fmla="*/ 11540 h 107748"/>
              <a:gd name="connsiteX22" fmla="*/ 97995 w 99039"/>
              <a:gd name="connsiteY22" fmla="*/ 22208 h 107748"/>
              <a:gd name="connsiteX23" fmla="*/ 98534 w 99039"/>
              <a:gd name="connsiteY23" fmla="*/ 22946 h 107748"/>
              <a:gd name="connsiteX24" fmla="*/ 97243 w 99039"/>
              <a:gd name="connsiteY24" fmla="*/ 23371 h 107748"/>
              <a:gd name="connsiteX25" fmla="*/ 92789 w 99039"/>
              <a:gd name="connsiteY25" fmla="*/ 25925 h 107748"/>
              <a:gd name="connsiteX26" fmla="*/ 83724 w 99039"/>
              <a:gd name="connsiteY26" fmla="*/ 33018 h 107748"/>
              <a:gd name="connsiteX27" fmla="*/ 78177 w 99039"/>
              <a:gd name="connsiteY27" fmla="*/ 24506 h 107748"/>
              <a:gd name="connsiteX28" fmla="*/ 72431 w 99039"/>
              <a:gd name="connsiteY28" fmla="*/ 18534 h 107748"/>
              <a:gd name="connsiteX29" fmla="*/ 64969 w 99039"/>
              <a:gd name="connsiteY29" fmla="*/ 15129 h 107748"/>
              <a:gd name="connsiteX30" fmla="*/ 54528 w 99039"/>
              <a:gd name="connsiteY30" fmla="*/ 14065 h 107748"/>
              <a:gd name="connsiteX31" fmla="*/ 41349 w 99039"/>
              <a:gd name="connsiteY31" fmla="*/ 17725 h 10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9039" h="107748">
                <a:moveTo>
                  <a:pt x="41349" y="17725"/>
                </a:moveTo>
                <a:cubicBezTo>
                  <a:pt x="37157" y="19566"/>
                  <a:pt x="33412" y="22290"/>
                  <a:pt x="30369" y="25712"/>
                </a:cubicBezTo>
                <a:cubicBezTo>
                  <a:pt x="27028" y="29615"/>
                  <a:pt x="24656" y="34252"/>
                  <a:pt x="23446" y="39246"/>
                </a:cubicBezTo>
                <a:cubicBezTo>
                  <a:pt x="21904" y="45883"/>
                  <a:pt x="21649" y="52755"/>
                  <a:pt x="22694" y="59490"/>
                </a:cubicBezTo>
                <a:cubicBezTo>
                  <a:pt x="23544" y="64970"/>
                  <a:pt x="25781" y="70141"/>
                  <a:pt x="29191" y="74513"/>
                </a:cubicBezTo>
                <a:cubicBezTo>
                  <a:pt x="33283" y="79983"/>
                  <a:pt x="38522" y="84490"/>
                  <a:pt x="44541" y="87720"/>
                </a:cubicBezTo>
                <a:cubicBezTo>
                  <a:pt x="51762" y="91579"/>
                  <a:pt x="59702" y="93903"/>
                  <a:pt x="67863" y="94544"/>
                </a:cubicBezTo>
                <a:cubicBezTo>
                  <a:pt x="76961" y="95490"/>
                  <a:pt x="87195" y="94033"/>
                  <a:pt x="98563" y="90175"/>
                </a:cubicBezTo>
                <a:lnTo>
                  <a:pt x="98974" y="96998"/>
                </a:lnTo>
                <a:cubicBezTo>
                  <a:pt x="95995" y="98275"/>
                  <a:pt x="93144" y="99524"/>
                  <a:pt x="90462" y="100729"/>
                </a:cubicBezTo>
                <a:cubicBezTo>
                  <a:pt x="87482" y="102025"/>
                  <a:pt x="84420" y="103124"/>
                  <a:pt x="81298" y="104021"/>
                </a:cubicBezTo>
                <a:cubicBezTo>
                  <a:pt x="77347" y="105126"/>
                  <a:pt x="73322" y="105946"/>
                  <a:pt x="69254" y="106475"/>
                </a:cubicBezTo>
                <a:cubicBezTo>
                  <a:pt x="63633" y="107181"/>
                  <a:pt x="57978" y="107574"/>
                  <a:pt x="52315" y="107652"/>
                </a:cubicBezTo>
                <a:cubicBezTo>
                  <a:pt x="45103" y="107859"/>
                  <a:pt x="37925" y="106590"/>
                  <a:pt x="31220" y="103921"/>
                </a:cubicBezTo>
                <a:cubicBezTo>
                  <a:pt x="25015" y="101405"/>
                  <a:pt x="19376" y="97671"/>
                  <a:pt x="14636" y="92941"/>
                </a:cubicBezTo>
                <a:cubicBezTo>
                  <a:pt x="9884" y="88143"/>
                  <a:pt x="6183" y="82409"/>
                  <a:pt x="3770" y="76102"/>
                </a:cubicBezTo>
                <a:cubicBezTo>
                  <a:pt x="1169" y="69312"/>
                  <a:pt x="-130" y="62093"/>
                  <a:pt x="-61" y="54822"/>
                </a:cubicBezTo>
                <a:cubicBezTo>
                  <a:pt x="-171" y="46204"/>
                  <a:pt x="1687" y="37674"/>
                  <a:pt x="5373" y="29883"/>
                </a:cubicBezTo>
                <a:cubicBezTo>
                  <a:pt x="8807" y="22571"/>
                  <a:pt x="13926" y="16177"/>
                  <a:pt x="20311" y="11228"/>
                </a:cubicBezTo>
                <a:cubicBezTo>
                  <a:pt x="27018" y="6189"/>
                  <a:pt x="34778" y="2731"/>
                  <a:pt x="43009" y="1113"/>
                </a:cubicBezTo>
                <a:cubicBezTo>
                  <a:pt x="52412" y="-719"/>
                  <a:pt x="62105" y="-428"/>
                  <a:pt x="71382" y="1964"/>
                </a:cubicBezTo>
                <a:cubicBezTo>
                  <a:pt x="79344" y="4517"/>
                  <a:pt x="85379" y="7709"/>
                  <a:pt x="89483" y="11540"/>
                </a:cubicBezTo>
                <a:cubicBezTo>
                  <a:pt x="92949" y="14544"/>
                  <a:pt x="95835" y="18160"/>
                  <a:pt x="97995" y="22208"/>
                </a:cubicBezTo>
                <a:cubicBezTo>
                  <a:pt x="98279" y="22775"/>
                  <a:pt x="98449" y="23016"/>
                  <a:pt x="98534" y="22946"/>
                </a:cubicBezTo>
                <a:cubicBezTo>
                  <a:pt x="98620" y="22875"/>
                  <a:pt x="98180" y="22946"/>
                  <a:pt x="97243" y="23371"/>
                </a:cubicBezTo>
                <a:cubicBezTo>
                  <a:pt x="95683" y="24082"/>
                  <a:pt x="94191" y="24937"/>
                  <a:pt x="92789" y="25925"/>
                </a:cubicBezTo>
                <a:cubicBezTo>
                  <a:pt x="89628" y="28105"/>
                  <a:pt x="86601" y="30474"/>
                  <a:pt x="83724" y="33018"/>
                </a:cubicBezTo>
                <a:cubicBezTo>
                  <a:pt x="81738" y="29741"/>
                  <a:pt x="79879" y="26904"/>
                  <a:pt x="78177" y="24506"/>
                </a:cubicBezTo>
                <a:cubicBezTo>
                  <a:pt x="76602" y="22214"/>
                  <a:pt x="74660" y="20196"/>
                  <a:pt x="72431" y="18534"/>
                </a:cubicBezTo>
                <a:cubicBezTo>
                  <a:pt x="70190" y="16923"/>
                  <a:pt x="67655" y="15766"/>
                  <a:pt x="64969" y="15129"/>
                </a:cubicBezTo>
                <a:cubicBezTo>
                  <a:pt x="61545" y="14350"/>
                  <a:pt x="58039" y="13992"/>
                  <a:pt x="54528" y="14065"/>
                </a:cubicBezTo>
                <a:cubicBezTo>
                  <a:pt x="49979" y="14627"/>
                  <a:pt x="45537" y="15861"/>
                  <a:pt x="41349" y="17725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11B366C-F572-4FAD-9802-1C4A64A19D75}"/>
              </a:ext>
            </a:extLst>
          </p:cNvPr>
          <p:cNvSpPr/>
          <p:nvPr/>
        </p:nvSpPr>
        <p:spPr>
          <a:xfrm>
            <a:off x="11889161" y="263451"/>
            <a:ext cx="75611" cy="107532"/>
          </a:xfrm>
          <a:custGeom>
            <a:avLst/>
            <a:gdLst>
              <a:gd name="connsiteX0" fmla="*/ 41700 w 75611"/>
              <a:gd name="connsiteY0" fmla="*/ 95500 h 107532"/>
              <a:gd name="connsiteX1" fmla="*/ 49346 w 75611"/>
              <a:gd name="connsiteY1" fmla="*/ 92152 h 107532"/>
              <a:gd name="connsiteX2" fmla="*/ 54581 w 75611"/>
              <a:gd name="connsiteY2" fmla="*/ 86832 h 107532"/>
              <a:gd name="connsiteX3" fmla="*/ 56453 w 75611"/>
              <a:gd name="connsiteY3" fmla="*/ 79526 h 107532"/>
              <a:gd name="connsiteX4" fmla="*/ 54467 w 75611"/>
              <a:gd name="connsiteY4" fmla="*/ 72943 h 107532"/>
              <a:gd name="connsiteX5" fmla="*/ 49233 w 75611"/>
              <a:gd name="connsiteY5" fmla="*/ 67921 h 107532"/>
              <a:gd name="connsiteX6" fmla="*/ 41813 w 75611"/>
              <a:gd name="connsiteY6" fmla="*/ 64063 h 107532"/>
              <a:gd name="connsiteX7" fmla="*/ 33018 w 75611"/>
              <a:gd name="connsiteY7" fmla="*/ 60715 h 107532"/>
              <a:gd name="connsiteX8" fmla="*/ 21087 w 75611"/>
              <a:gd name="connsiteY8" fmla="*/ 56118 h 107532"/>
              <a:gd name="connsiteX9" fmla="*/ 10504 w 75611"/>
              <a:gd name="connsiteY9" fmla="*/ 49961 h 107532"/>
              <a:gd name="connsiteX10" fmla="*/ 2872 w 75611"/>
              <a:gd name="connsiteY10" fmla="*/ 40981 h 107532"/>
              <a:gd name="connsiteX11" fmla="*/ -51 w 75611"/>
              <a:gd name="connsiteY11" fmla="*/ 27916 h 107532"/>
              <a:gd name="connsiteX12" fmla="*/ 3084 w 75611"/>
              <a:gd name="connsiteY12" fmla="*/ 16226 h 107532"/>
              <a:gd name="connsiteX13" fmla="*/ 11596 w 75611"/>
              <a:gd name="connsiteY13" fmla="*/ 7345 h 107532"/>
              <a:gd name="connsiteX14" fmla="*/ 23811 w 75611"/>
              <a:gd name="connsiteY14" fmla="*/ 1813 h 107532"/>
              <a:gd name="connsiteX15" fmla="*/ 38196 w 75611"/>
              <a:gd name="connsiteY15" fmla="*/ -74 h 107532"/>
              <a:gd name="connsiteX16" fmla="*/ 48637 w 75611"/>
              <a:gd name="connsiteY16" fmla="*/ 337 h 107532"/>
              <a:gd name="connsiteX17" fmla="*/ 57149 w 75611"/>
              <a:gd name="connsiteY17" fmla="*/ 1756 h 107532"/>
              <a:gd name="connsiteX18" fmla="*/ 64667 w 75611"/>
              <a:gd name="connsiteY18" fmla="*/ 4593 h 107532"/>
              <a:gd name="connsiteX19" fmla="*/ 72413 w 75611"/>
              <a:gd name="connsiteY19" fmla="*/ 8849 h 107532"/>
              <a:gd name="connsiteX20" fmla="*/ 72938 w 75611"/>
              <a:gd name="connsiteY20" fmla="*/ 16056 h 107532"/>
              <a:gd name="connsiteX21" fmla="*/ 72825 w 75611"/>
              <a:gd name="connsiteY21" fmla="*/ 22213 h 107532"/>
              <a:gd name="connsiteX22" fmla="*/ 67505 w 75611"/>
              <a:gd name="connsiteY22" fmla="*/ 18453 h 107532"/>
              <a:gd name="connsiteX23" fmla="*/ 60936 w 75611"/>
              <a:gd name="connsiteY23" fmla="*/ 14893 h 107532"/>
              <a:gd name="connsiteX24" fmla="*/ 52169 w 75611"/>
              <a:gd name="connsiteY24" fmla="*/ 12055 h 107532"/>
              <a:gd name="connsiteX25" fmla="*/ 40281 w 75611"/>
              <a:gd name="connsiteY25" fmla="*/ 10268 h 107532"/>
              <a:gd name="connsiteX26" fmla="*/ 32464 w 75611"/>
              <a:gd name="connsiteY26" fmla="*/ 11218 h 107532"/>
              <a:gd name="connsiteX27" fmla="*/ 25683 w 75611"/>
              <a:gd name="connsiteY27" fmla="*/ 13942 h 107532"/>
              <a:gd name="connsiteX28" fmla="*/ 20888 w 75611"/>
              <a:gd name="connsiteY28" fmla="*/ 18340 h 107532"/>
              <a:gd name="connsiteX29" fmla="*/ 19001 w 75611"/>
              <a:gd name="connsiteY29" fmla="*/ 24511 h 107532"/>
              <a:gd name="connsiteX30" fmla="*/ 20988 w 75611"/>
              <a:gd name="connsiteY30" fmla="*/ 30994 h 107532"/>
              <a:gd name="connsiteX31" fmla="*/ 26307 w 75611"/>
              <a:gd name="connsiteY31" fmla="*/ 36016 h 107532"/>
              <a:gd name="connsiteX32" fmla="*/ 33911 w 75611"/>
              <a:gd name="connsiteY32" fmla="*/ 40102 h 107532"/>
              <a:gd name="connsiteX33" fmla="*/ 42778 w 75611"/>
              <a:gd name="connsiteY33" fmla="*/ 43762 h 107532"/>
              <a:gd name="connsiteX34" fmla="*/ 54453 w 75611"/>
              <a:gd name="connsiteY34" fmla="*/ 48685 h 107532"/>
              <a:gd name="connsiteX35" fmla="*/ 64994 w 75611"/>
              <a:gd name="connsiteY35" fmla="*/ 54955 h 107532"/>
              <a:gd name="connsiteX36" fmla="*/ 72598 w 75611"/>
              <a:gd name="connsiteY36" fmla="*/ 63750 h 107532"/>
              <a:gd name="connsiteX37" fmla="*/ 75534 w 75611"/>
              <a:gd name="connsiteY37" fmla="*/ 76206 h 107532"/>
              <a:gd name="connsiteX38" fmla="*/ 71860 w 75611"/>
              <a:gd name="connsiteY38" fmla="*/ 90392 h 107532"/>
              <a:gd name="connsiteX39" fmla="*/ 62355 w 75611"/>
              <a:gd name="connsiteY39" fmla="*/ 100124 h 107532"/>
              <a:gd name="connsiteX40" fmla="*/ 49190 w 75611"/>
              <a:gd name="connsiteY40" fmla="*/ 105671 h 107532"/>
              <a:gd name="connsiteX41" fmla="*/ 34834 w 75611"/>
              <a:gd name="connsiteY41" fmla="*/ 107459 h 107532"/>
              <a:gd name="connsiteX42" fmla="*/ 18633 w 75611"/>
              <a:gd name="connsiteY42" fmla="*/ 106196 h 107532"/>
              <a:gd name="connsiteX43" fmla="*/ 1822 w 75611"/>
              <a:gd name="connsiteY43" fmla="*/ 102607 h 107532"/>
              <a:gd name="connsiteX44" fmla="*/ -51 w 75611"/>
              <a:gd name="connsiteY44" fmla="*/ 88421 h 107532"/>
              <a:gd name="connsiteX45" fmla="*/ 15114 w 75611"/>
              <a:gd name="connsiteY45" fmla="*/ 95514 h 107532"/>
              <a:gd name="connsiteX46" fmla="*/ 32606 w 75611"/>
              <a:gd name="connsiteY46" fmla="*/ 96762 h 107532"/>
              <a:gd name="connsiteX47" fmla="*/ 41700 w 75611"/>
              <a:gd name="connsiteY47" fmla="*/ 95500 h 1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5611" h="107532">
                <a:moveTo>
                  <a:pt x="41700" y="95500"/>
                </a:moveTo>
                <a:cubicBezTo>
                  <a:pt x="44412" y="94803"/>
                  <a:pt x="46994" y="93672"/>
                  <a:pt x="49346" y="92152"/>
                </a:cubicBezTo>
                <a:cubicBezTo>
                  <a:pt x="51473" y="90800"/>
                  <a:pt x="53263" y="88981"/>
                  <a:pt x="54581" y="86832"/>
                </a:cubicBezTo>
                <a:cubicBezTo>
                  <a:pt x="55862" y="84613"/>
                  <a:pt x="56509" y="82086"/>
                  <a:pt x="56453" y="79526"/>
                </a:cubicBezTo>
                <a:cubicBezTo>
                  <a:pt x="56516" y="77175"/>
                  <a:pt x="55819" y="74867"/>
                  <a:pt x="54467" y="72943"/>
                </a:cubicBezTo>
                <a:cubicBezTo>
                  <a:pt x="53044" y="70963"/>
                  <a:pt x="51270" y="69260"/>
                  <a:pt x="49233" y="67921"/>
                </a:cubicBezTo>
                <a:cubicBezTo>
                  <a:pt x="46903" y="66376"/>
                  <a:pt x="44416" y="65083"/>
                  <a:pt x="41813" y="64063"/>
                </a:cubicBezTo>
                <a:cubicBezTo>
                  <a:pt x="38976" y="62942"/>
                  <a:pt x="36139" y="61835"/>
                  <a:pt x="33018" y="60715"/>
                </a:cubicBezTo>
                <a:cubicBezTo>
                  <a:pt x="28975" y="59296"/>
                  <a:pt x="24988" y="57792"/>
                  <a:pt x="21087" y="56118"/>
                </a:cubicBezTo>
                <a:cubicBezTo>
                  <a:pt x="17308" y="54532"/>
                  <a:pt x="13750" y="52462"/>
                  <a:pt x="10504" y="49961"/>
                </a:cubicBezTo>
                <a:cubicBezTo>
                  <a:pt x="7371" y="47523"/>
                  <a:pt x="4774" y="44465"/>
                  <a:pt x="2872" y="40981"/>
                </a:cubicBezTo>
                <a:cubicBezTo>
                  <a:pt x="805" y="36945"/>
                  <a:pt x="-201" y="32448"/>
                  <a:pt x="-51" y="27916"/>
                </a:cubicBezTo>
                <a:cubicBezTo>
                  <a:pt x="-110" y="23804"/>
                  <a:pt x="975" y="19757"/>
                  <a:pt x="3084" y="16226"/>
                </a:cubicBezTo>
                <a:cubicBezTo>
                  <a:pt x="5237" y="12677"/>
                  <a:pt x="8142" y="9645"/>
                  <a:pt x="11596" y="7345"/>
                </a:cubicBezTo>
                <a:cubicBezTo>
                  <a:pt x="15326" y="4825"/>
                  <a:pt x="19455" y="2955"/>
                  <a:pt x="23811" y="1813"/>
                </a:cubicBezTo>
                <a:cubicBezTo>
                  <a:pt x="28499" y="543"/>
                  <a:pt x="33338" y="-91"/>
                  <a:pt x="38196" y="-74"/>
                </a:cubicBezTo>
                <a:cubicBezTo>
                  <a:pt x="42101" y="-74"/>
                  <a:pt x="45582" y="64"/>
                  <a:pt x="48637" y="337"/>
                </a:cubicBezTo>
                <a:cubicBezTo>
                  <a:pt x="51508" y="577"/>
                  <a:pt x="54355" y="1052"/>
                  <a:pt x="57149" y="1756"/>
                </a:cubicBezTo>
                <a:cubicBezTo>
                  <a:pt x="59746" y="2440"/>
                  <a:pt x="62266" y="3392"/>
                  <a:pt x="64667" y="4593"/>
                </a:cubicBezTo>
                <a:cubicBezTo>
                  <a:pt x="67051" y="5766"/>
                  <a:pt x="69633" y="7185"/>
                  <a:pt x="72413" y="8849"/>
                </a:cubicBezTo>
                <a:cubicBezTo>
                  <a:pt x="72802" y="11231"/>
                  <a:pt x="72976" y="13643"/>
                  <a:pt x="72938" y="16056"/>
                </a:cubicBezTo>
                <a:cubicBezTo>
                  <a:pt x="72938" y="18070"/>
                  <a:pt x="72825" y="20127"/>
                  <a:pt x="72825" y="22213"/>
                </a:cubicBezTo>
                <a:cubicBezTo>
                  <a:pt x="71151" y="20964"/>
                  <a:pt x="69377" y="19712"/>
                  <a:pt x="67505" y="18453"/>
                </a:cubicBezTo>
                <a:cubicBezTo>
                  <a:pt x="65416" y="17089"/>
                  <a:pt x="63220" y="15897"/>
                  <a:pt x="60936" y="14893"/>
                </a:cubicBezTo>
                <a:cubicBezTo>
                  <a:pt x="58109" y="13674"/>
                  <a:pt x="55174" y="12723"/>
                  <a:pt x="52169" y="12055"/>
                </a:cubicBezTo>
                <a:cubicBezTo>
                  <a:pt x="48249" y="11200"/>
                  <a:pt x="44279" y="10603"/>
                  <a:pt x="40281" y="10268"/>
                </a:cubicBezTo>
                <a:cubicBezTo>
                  <a:pt x="37647" y="10272"/>
                  <a:pt x="35022" y="10591"/>
                  <a:pt x="32464" y="11218"/>
                </a:cubicBezTo>
                <a:cubicBezTo>
                  <a:pt x="30075" y="11766"/>
                  <a:pt x="27787" y="12685"/>
                  <a:pt x="25683" y="13942"/>
                </a:cubicBezTo>
                <a:cubicBezTo>
                  <a:pt x="23799" y="15061"/>
                  <a:pt x="22166" y="16559"/>
                  <a:pt x="20888" y="18340"/>
                </a:cubicBezTo>
                <a:cubicBezTo>
                  <a:pt x="19609" y="20139"/>
                  <a:pt x="18948" y="22304"/>
                  <a:pt x="19001" y="24511"/>
                </a:cubicBezTo>
                <a:cubicBezTo>
                  <a:pt x="18945" y="26830"/>
                  <a:pt x="19641" y="29104"/>
                  <a:pt x="20988" y="30994"/>
                </a:cubicBezTo>
                <a:cubicBezTo>
                  <a:pt x="22459" y="32962"/>
                  <a:pt x="24259" y="34660"/>
                  <a:pt x="26307" y="36016"/>
                </a:cubicBezTo>
                <a:cubicBezTo>
                  <a:pt x="28688" y="37647"/>
                  <a:pt x="31237" y="39018"/>
                  <a:pt x="33911" y="40102"/>
                </a:cubicBezTo>
                <a:cubicBezTo>
                  <a:pt x="36749" y="41293"/>
                  <a:pt x="39728" y="42513"/>
                  <a:pt x="42778" y="43762"/>
                </a:cubicBezTo>
                <a:cubicBezTo>
                  <a:pt x="46679" y="45308"/>
                  <a:pt x="50566" y="46940"/>
                  <a:pt x="54453" y="48685"/>
                </a:cubicBezTo>
                <a:cubicBezTo>
                  <a:pt x="58207" y="50341"/>
                  <a:pt x="61746" y="52447"/>
                  <a:pt x="64994" y="54955"/>
                </a:cubicBezTo>
                <a:cubicBezTo>
                  <a:pt x="68082" y="57359"/>
                  <a:pt x="70665" y="60347"/>
                  <a:pt x="72598" y="63750"/>
                </a:cubicBezTo>
                <a:cubicBezTo>
                  <a:pt x="74653" y="67572"/>
                  <a:pt x="75666" y="71868"/>
                  <a:pt x="75534" y="76206"/>
                </a:cubicBezTo>
                <a:cubicBezTo>
                  <a:pt x="75669" y="81187"/>
                  <a:pt x="74395" y="86104"/>
                  <a:pt x="71860" y="90392"/>
                </a:cubicBezTo>
                <a:cubicBezTo>
                  <a:pt x="69477" y="94319"/>
                  <a:pt x="66225" y="97649"/>
                  <a:pt x="62355" y="100124"/>
                </a:cubicBezTo>
                <a:cubicBezTo>
                  <a:pt x="58311" y="102702"/>
                  <a:pt x="53860" y="104577"/>
                  <a:pt x="49190" y="105671"/>
                </a:cubicBezTo>
                <a:cubicBezTo>
                  <a:pt x="44493" y="106840"/>
                  <a:pt x="39674" y="107440"/>
                  <a:pt x="34834" y="107459"/>
                </a:cubicBezTo>
                <a:cubicBezTo>
                  <a:pt x="29528" y="107298"/>
                  <a:pt x="24127" y="106877"/>
                  <a:pt x="18633" y="106196"/>
                </a:cubicBezTo>
                <a:cubicBezTo>
                  <a:pt x="12942" y="105448"/>
                  <a:pt x="7322" y="104248"/>
                  <a:pt x="1822" y="102607"/>
                </a:cubicBezTo>
                <a:lnTo>
                  <a:pt x="-51" y="88421"/>
                </a:lnTo>
                <a:cubicBezTo>
                  <a:pt x="4496" y="91747"/>
                  <a:pt x="9647" y="94157"/>
                  <a:pt x="15114" y="95514"/>
                </a:cubicBezTo>
                <a:cubicBezTo>
                  <a:pt x="20866" y="96693"/>
                  <a:pt x="26746" y="97112"/>
                  <a:pt x="32606" y="96762"/>
                </a:cubicBezTo>
                <a:cubicBezTo>
                  <a:pt x="35680" y="96744"/>
                  <a:pt x="38738" y="96318"/>
                  <a:pt x="41700" y="95500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6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07" r:id="rId12"/>
    <p:sldLayoutId id="2147483680" r:id="rId13"/>
    <p:sldLayoutId id="2147483681" r:id="rId14"/>
    <p:sldLayoutId id="2147483706" r:id="rId15"/>
    <p:sldLayoutId id="2147483682" r:id="rId16"/>
    <p:sldLayoutId id="2147483683" r:id="rId17"/>
    <p:sldLayoutId id="2147483714" r:id="rId18"/>
    <p:sldLayoutId id="2147483684" r:id="rId19"/>
    <p:sldLayoutId id="2147483685" r:id="rId20"/>
    <p:sldLayoutId id="2147483712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41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9750" indent="-1778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17550" indent="-1778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778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5" userDrawn="1">
          <p15:clr>
            <a:srgbClr val="F26B43"/>
          </p15:clr>
        </p15:guide>
        <p15:guide id="4" pos="7313" userDrawn="1">
          <p15:clr>
            <a:srgbClr val="F26B43"/>
          </p15:clr>
        </p15:guide>
        <p15:guide id="5" orient="horz" pos="686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orient="horz" pos="4104" userDrawn="1">
          <p15:clr>
            <a:srgbClr val="F26B43"/>
          </p15:clr>
        </p15:guide>
        <p15:guide id="8" orient="horz" pos="3880" userDrawn="1">
          <p15:clr>
            <a:srgbClr val="F26B43"/>
          </p15:clr>
        </p15:guide>
        <p15:guide id="9" pos="7538" userDrawn="1">
          <p15:clr>
            <a:srgbClr val="F26B43"/>
          </p15:clr>
        </p15:guide>
        <p15:guide id="10" orient="horz" pos="13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7" y="333375"/>
            <a:ext cx="11037887" cy="7418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38" y="1270000"/>
            <a:ext cx="11037886" cy="48894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18042" y="6335322"/>
            <a:ext cx="1499347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E"/>
              <a:t>8 March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438" y="6335322"/>
            <a:ext cx="5516562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8129" y="6330653"/>
            <a:ext cx="909917" cy="3744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9EAEF22-3D2B-4B6A-B9ED-2ABF74B84FE6}"/>
              </a:ext>
            </a:extLst>
          </p:cNvPr>
          <p:cNvSpPr/>
          <p:nvPr/>
        </p:nvSpPr>
        <p:spPr>
          <a:xfrm>
            <a:off x="10842847" y="263252"/>
            <a:ext cx="75780" cy="107731"/>
          </a:xfrm>
          <a:custGeom>
            <a:avLst/>
            <a:gdLst>
              <a:gd name="connsiteX0" fmla="*/ 41813 w 75780"/>
              <a:gd name="connsiteY0" fmla="*/ 95684 h 107731"/>
              <a:gd name="connsiteX1" fmla="*/ 49473 w 75780"/>
              <a:gd name="connsiteY1" fmla="*/ 92336 h 107731"/>
              <a:gd name="connsiteX2" fmla="*/ 54722 w 75780"/>
              <a:gd name="connsiteY2" fmla="*/ 86988 h 107731"/>
              <a:gd name="connsiteX3" fmla="*/ 56609 w 75780"/>
              <a:gd name="connsiteY3" fmla="*/ 79668 h 107731"/>
              <a:gd name="connsiteX4" fmla="*/ 54609 w 75780"/>
              <a:gd name="connsiteY4" fmla="*/ 73071 h 107731"/>
              <a:gd name="connsiteX5" fmla="*/ 49360 w 75780"/>
              <a:gd name="connsiteY5" fmla="*/ 68049 h 107731"/>
              <a:gd name="connsiteX6" fmla="*/ 41926 w 75780"/>
              <a:gd name="connsiteY6" fmla="*/ 64176 h 107731"/>
              <a:gd name="connsiteX7" fmla="*/ 33116 w 75780"/>
              <a:gd name="connsiteY7" fmla="*/ 60828 h 107731"/>
              <a:gd name="connsiteX8" fmla="*/ 21157 w 75780"/>
              <a:gd name="connsiteY8" fmla="*/ 56218 h 107731"/>
              <a:gd name="connsiteX9" fmla="*/ 10560 w 75780"/>
              <a:gd name="connsiteY9" fmla="*/ 50047 h 107731"/>
              <a:gd name="connsiteX10" fmla="*/ 2914 w 75780"/>
              <a:gd name="connsiteY10" fmla="*/ 41052 h 107731"/>
              <a:gd name="connsiteX11" fmla="*/ -23 w 75780"/>
              <a:gd name="connsiteY11" fmla="*/ 27958 h 107731"/>
              <a:gd name="connsiteX12" fmla="*/ 3112 w 75780"/>
              <a:gd name="connsiteY12" fmla="*/ 16255 h 107731"/>
              <a:gd name="connsiteX13" fmla="*/ 11624 w 75780"/>
              <a:gd name="connsiteY13" fmla="*/ 7360 h 107731"/>
              <a:gd name="connsiteX14" fmla="*/ 23867 w 75780"/>
              <a:gd name="connsiteY14" fmla="*/ 1813 h 107731"/>
              <a:gd name="connsiteX15" fmla="*/ 38323 w 75780"/>
              <a:gd name="connsiteY15" fmla="*/ -74 h 107731"/>
              <a:gd name="connsiteX16" fmla="*/ 48778 w 75780"/>
              <a:gd name="connsiteY16" fmla="*/ 338 h 107731"/>
              <a:gd name="connsiteX17" fmla="*/ 57375 w 75780"/>
              <a:gd name="connsiteY17" fmla="*/ 1756 h 107731"/>
              <a:gd name="connsiteX18" fmla="*/ 64908 w 75780"/>
              <a:gd name="connsiteY18" fmla="*/ 4594 h 107731"/>
              <a:gd name="connsiteX19" fmla="*/ 72654 w 75780"/>
              <a:gd name="connsiteY19" fmla="*/ 8849 h 107731"/>
              <a:gd name="connsiteX20" fmla="*/ 73179 w 75780"/>
              <a:gd name="connsiteY20" fmla="*/ 16056 h 107731"/>
              <a:gd name="connsiteX21" fmla="*/ 73079 w 75780"/>
              <a:gd name="connsiteY21" fmla="*/ 22241 h 107731"/>
              <a:gd name="connsiteX22" fmla="*/ 67745 w 75780"/>
              <a:gd name="connsiteY22" fmla="*/ 18468 h 107731"/>
              <a:gd name="connsiteX23" fmla="*/ 61163 w 75780"/>
              <a:gd name="connsiteY23" fmla="*/ 14907 h 107731"/>
              <a:gd name="connsiteX24" fmla="*/ 52381 w 75780"/>
              <a:gd name="connsiteY24" fmla="*/ 12070 h 107731"/>
              <a:gd name="connsiteX25" fmla="*/ 40465 w 75780"/>
              <a:gd name="connsiteY25" fmla="*/ 10296 h 107731"/>
              <a:gd name="connsiteX26" fmla="*/ 32620 w 75780"/>
              <a:gd name="connsiteY26" fmla="*/ 11233 h 107731"/>
              <a:gd name="connsiteX27" fmla="*/ 25768 w 75780"/>
              <a:gd name="connsiteY27" fmla="*/ 14027 h 107731"/>
              <a:gd name="connsiteX28" fmla="*/ 20959 w 75780"/>
              <a:gd name="connsiteY28" fmla="*/ 18439 h 107731"/>
              <a:gd name="connsiteX29" fmla="*/ 19114 w 75780"/>
              <a:gd name="connsiteY29" fmla="*/ 24554 h 107731"/>
              <a:gd name="connsiteX30" fmla="*/ 21101 w 75780"/>
              <a:gd name="connsiteY30" fmla="*/ 31051 h 107731"/>
              <a:gd name="connsiteX31" fmla="*/ 26435 w 75780"/>
              <a:gd name="connsiteY31" fmla="*/ 36087 h 107731"/>
              <a:gd name="connsiteX32" fmla="*/ 34053 w 75780"/>
              <a:gd name="connsiteY32" fmla="*/ 40173 h 107731"/>
              <a:gd name="connsiteX33" fmla="*/ 42905 w 75780"/>
              <a:gd name="connsiteY33" fmla="*/ 43819 h 107731"/>
              <a:gd name="connsiteX34" fmla="*/ 54609 w 75780"/>
              <a:gd name="connsiteY34" fmla="*/ 48741 h 107731"/>
              <a:gd name="connsiteX35" fmla="*/ 65149 w 75780"/>
              <a:gd name="connsiteY35" fmla="*/ 55026 h 107731"/>
              <a:gd name="connsiteX36" fmla="*/ 72781 w 75780"/>
              <a:gd name="connsiteY36" fmla="*/ 63836 h 107731"/>
              <a:gd name="connsiteX37" fmla="*/ 75704 w 75780"/>
              <a:gd name="connsiteY37" fmla="*/ 76320 h 107731"/>
              <a:gd name="connsiteX38" fmla="*/ 72044 w 75780"/>
              <a:gd name="connsiteY38" fmla="*/ 90506 h 107731"/>
              <a:gd name="connsiteX39" fmla="*/ 62511 w 75780"/>
              <a:gd name="connsiteY39" fmla="*/ 100252 h 107731"/>
              <a:gd name="connsiteX40" fmla="*/ 49331 w 75780"/>
              <a:gd name="connsiteY40" fmla="*/ 105813 h 107731"/>
              <a:gd name="connsiteX41" fmla="*/ 34890 w 75780"/>
              <a:gd name="connsiteY41" fmla="*/ 107657 h 107731"/>
              <a:gd name="connsiteX42" fmla="*/ 18661 w 75780"/>
              <a:gd name="connsiteY42" fmla="*/ 106381 h 107731"/>
              <a:gd name="connsiteX43" fmla="*/ 1821 w 75780"/>
              <a:gd name="connsiteY43" fmla="*/ 102792 h 107731"/>
              <a:gd name="connsiteX44" fmla="*/ -65 w 75780"/>
              <a:gd name="connsiteY44" fmla="*/ 88506 h 107731"/>
              <a:gd name="connsiteX45" fmla="*/ 15142 w 75780"/>
              <a:gd name="connsiteY45" fmla="*/ 95599 h 107731"/>
              <a:gd name="connsiteX46" fmla="*/ 32648 w 75780"/>
              <a:gd name="connsiteY46" fmla="*/ 96847 h 107731"/>
              <a:gd name="connsiteX47" fmla="*/ 41813 w 75780"/>
              <a:gd name="connsiteY47" fmla="*/ 95684 h 10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5780" h="107731">
                <a:moveTo>
                  <a:pt x="41813" y="95684"/>
                </a:moveTo>
                <a:cubicBezTo>
                  <a:pt x="44529" y="94985"/>
                  <a:pt x="47115" y="93854"/>
                  <a:pt x="49473" y="92336"/>
                </a:cubicBezTo>
                <a:cubicBezTo>
                  <a:pt x="51605" y="90974"/>
                  <a:pt x="53401" y="89146"/>
                  <a:pt x="54722" y="86988"/>
                </a:cubicBezTo>
                <a:cubicBezTo>
                  <a:pt x="56010" y="84766"/>
                  <a:pt x="56663" y="82234"/>
                  <a:pt x="56609" y="79668"/>
                </a:cubicBezTo>
                <a:cubicBezTo>
                  <a:pt x="56657" y="77313"/>
                  <a:pt x="55956" y="75003"/>
                  <a:pt x="54609" y="73071"/>
                </a:cubicBezTo>
                <a:cubicBezTo>
                  <a:pt x="53176" y="71094"/>
                  <a:pt x="51398" y="69393"/>
                  <a:pt x="49360" y="68049"/>
                </a:cubicBezTo>
                <a:cubicBezTo>
                  <a:pt x="47027" y="66497"/>
                  <a:pt x="44535" y="65199"/>
                  <a:pt x="41926" y="64176"/>
                </a:cubicBezTo>
                <a:cubicBezTo>
                  <a:pt x="39089" y="63056"/>
                  <a:pt x="36252" y="61949"/>
                  <a:pt x="33116" y="60828"/>
                </a:cubicBezTo>
                <a:cubicBezTo>
                  <a:pt x="29059" y="59438"/>
                  <a:pt x="25073" y="57902"/>
                  <a:pt x="21157" y="56218"/>
                </a:cubicBezTo>
                <a:cubicBezTo>
                  <a:pt x="17373" y="54627"/>
                  <a:pt x="13811" y="52553"/>
                  <a:pt x="10560" y="50047"/>
                </a:cubicBezTo>
                <a:cubicBezTo>
                  <a:pt x="7416" y="47609"/>
                  <a:pt x="4813" y="44548"/>
                  <a:pt x="2914" y="41052"/>
                </a:cubicBezTo>
                <a:cubicBezTo>
                  <a:pt x="841" y="37007"/>
                  <a:pt x="-169" y="32501"/>
                  <a:pt x="-23" y="27958"/>
                </a:cubicBezTo>
                <a:cubicBezTo>
                  <a:pt x="-76" y="23843"/>
                  <a:pt x="1009" y="19793"/>
                  <a:pt x="3112" y="16255"/>
                </a:cubicBezTo>
                <a:cubicBezTo>
                  <a:pt x="5264" y="12702"/>
                  <a:pt x="8170" y="9667"/>
                  <a:pt x="11624" y="7360"/>
                </a:cubicBezTo>
                <a:cubicBezTo>
                  <a:pt x="15360" y="4829"/>
                  <a:pt x="19500" y="2954"/>
                  <a:pt x="23867" y="1813"/>
                </a:cubicBezTo>
                <a:cubicBezTo>
                  <a:pt x="28579" y="539"/>
                  <a:pt x="33441" y="-96"/>
                  <a:pt x="38323" y="-74"/>
                </a:cubicBezTo>
                <a:cubicBezTo>
                  <a:pt x="42229" y="-74"/>
                  <a:pt x="45714" y="64"/>
                  <a:pt x="48778" y="338"/>
                </a:cubicBezTo>
                <a:cubicBezTo>
                  <a:pt x="51678" y="575"/>
                  <a:pt x="54553" y="1050"/>
                  <a:pt x="57375" y="1756"/>
                </a:cubicBezTo>
                <a:cubicBezTo>
                  <a:pt x="59973" y="2451"/>
                  <a:pt x="62496" y="3402"/>
                  <a:pt x="64908" y="4594"/>
                </a:cubicBezTo>
                <a:cubicBezTo>
                  <a:pt x="67281" y="5775"/>
                  <a:pt x="69863" y="7194"/>
                  <a:pt x="72654" y="8849"/>
                </a:cubicBezTo>
                <a:cubicBezTo>
                  <a:pt x="73050" y="11230"/>
                  <a:pt x="73224" y="13643"/>
                  <a:pt x="73179" y="16056"/>
                </a:cubicBezTo>
                <a:cubicBezTo>
                  <a:pt x="73179" y="18085"/>
                  <a:pt x="73079" y="20142"/>
                  <a:pt x="73079" y="22241"/>
                </a:cubicBezTo>
                <a:cubicBezTo>
                  <a:pt x="71391" y="20979"/>
                  <a:pt x="69618" y="19730"/>
                  <a:pt x="67745" y="18468"/>
                </a:cubicBezTo>
                <a:cubicBezTo>
                  <a:pt x="65651" y="17106"/>
                  <a:pt x="63450" y="15914"/>
                  <a:pt x="61163" y="14907"/>
                </a:cubicBezTo>
                <a:cubicBezTo>
                  <a:pt x="58334" y="13681"/>
                  <a:pt x="55393" y="12732"/>
                  <a:pt x="52381" y="12070"/>
                </a:cubicBezTo>
                <a:cubicBezTo>
                  <a:pt x="48453" y="11213"/>
                  <a:pt x="44472" y="10621"/>
                  <a:pt x="40465" y="10296"/>
                </a:cubicBezTo>
                <a:cubicBezTo>
                  <a:pt x="37822" y="10288"/>
                  <a:pt x="35187" y="10603"/>
                  <a:pt x="32620" y="11233"/>
                </a:cubicBezTo>
                <a:cubicBezTo>
                  <a:pt x="30207" y="11810"/>
                  <a:pt x="27896" y="12752"/>
                  <a:pt x="25768" y="14027"/>
                </a:cubicBezTo>
                <a:cubicBezTo>
                  <a:pt x="23881" y="15155"/>
                  <a:pt x="22245" y="16658"/>
                  <a:pt x="20959" y="18439"/>
                </a:cubicBezTo>
                <a:cubicBezTo>
                  <a:pt x="19709" y="20230"/>
                  <a:pt x="19063" y="22372"/>
                  <a:pt x="19114" y="24554"/>
                </a:cubicBezTo>
                <a:cubicBezTo>
                  <a:pt x="19058" y="26877"/>
                  <a:pt x="19755" y="29156"/>
                  <a:pt x="21101" y="31051"/>
                </a:cubicBezTo>
                <a:cubicBezTo>
                  <a:pt x="22581" y="33020"/>
                  <a:pt x="24384" y="34723"/>
                  <a:pt x="26435" y="36087"/>
                </a:cubicBezTo>
                <a:cubicBezTo>
                  <a:pt x="28823" y="37713"/>
                  <a:pt x="31377" y="39082"/>
                  <a:pt x="34053" y="40173"/>
                </a:cubicBezTo>
                <a:lnTo>
                  <a:pt x="42905" y="43819"/>
                </a:lnTo>
                <a:cubicBezTo>
                  <a:pt x="46792" y="45351"/>
                  <a:pt x="50693" y="46992"/>
                  <a:pt x="54609" y="48741"/>
                </a:cubicBezTo>
                <a:cubicBezTo>
                  <a:pt x="58362" y="50404"/>
                  <a:pt x="61902" y="52514"/>
                  <a:pt x="65149" y="55026"/>
                </a:cubicBezTo>
                <a:cubicBezTo>
                  <a:pt x="68243" y="57436"/>
                  <a:pt x="70837" y="60430"/>
                  <a:pt x="72781" y="63836"/>
                </a:cubicBezTo>
                <a:cubicBezTo>
                  <a:pt x="74826" y="67672"/>
                  <a:pt x="75833" y="71974"/>
                  <a:pt x="75704" y="76320"/>
                </a:cubicBezTo>
                <a:cubicBezTo>
                  <a:pt x="75836" y="81298"/>
                  <a:pt x="74568" y="86213"/>
                  <a:pt x="72044" y="90506"/>
                </a:cubicBezTo>
                <a:cubicBezTo>
                  <a:pt x="69653" y="94441"/>
                  <a:pt x="66392" y="97775"/>
                  <a:pt x="62511" y="100252"/>
                </a:cubicBezTo>
                <a:cubicBezTo>
                  <a:pt x="58465" y="102840"/>
                  <a:pt x="54009" y="104721"/>
                  <a:pt x="49331" y="105813"/>
                </a:cubicBezTo>
                <a:cubicBezTo>
                  <a:pt x="44609" y="107005"/>
                  <a:pt x="39760" y="107623"/>
                  <a:pt x="34890" y="107657"/>
                </a:cubicBezTo>
                <a:cubicBezTo>
                  <a:pt x="29584" y="107501"/>
                  <a:pt x="24179" y="107090"/>
                  <a:pt x="18661" y="106381"/>
                </a:cubicBezTo>
                <a:cubicBezTo>
                  <a:pt x="12959" y="105646"/>
                  <a:pt x="7327" y="104446"/>
                  <a:pt x="1821" y="102792"/>
                </a:cubicBezTo>
                <a:lnTo>
                  <a:pt x="-65" y="88506"/>
                </a:lnTo>
                <a:cubicBezTo>
                  <a:pt x="4493" y="91838"/>
                  <a:pt x="9659" y="94249"/>
                  <a:pt x="15142" y="95599"/>
                </a:cubicBezTo>
                <a:cubicBezTo>
                  <a:pt x="20897" y="96785"/>
                  <a:pt x="26783" y="97205"/>
                  <a:pt x="32648" y="96847"/>
                </a:cubicBezTo>
                <a:cubicBezTo>
                  <a:pt x="35741" y="96866"/>
                  <a:pt x="38822" y="96474"/>
                  <a:pt x="41813" y="95684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C2A518D-F81C-4727-A885-4B22E2196581}"/>
              </a:ext>
            </a:extLst>
          </p:cNvPr>
          <p:cNvSpPr/>
          <p:nvPr/>
        </p:nvSpPr>
        <p:spPr>
          <a:xfrm>
            <a:off x="10933994" y="263303"/>
            <a:ext cx="185380" cy="105595"/>
          </a:xfrm>
          <a:custGeom>
            <a:avLst/>
            <a:gdLst>
              <a:gd name="connsiteX0" fmla="*/ 159432 w 185380"/>
              <a:gd name="connsiteY0" fmla="*/ 31199 h 105595"/>
              <a:gd name="connsiteX1" fmla="*/ 154339 w 185380"/>
              <a:gd name="connsiteY1" fmla="*/ 19963 h 105595"/>
              <a:gd name="connsiteX2" fmla="*/ 145827 w 185380"/>
              <a:gd name="connsiteY2" fmla="*/ 13977 h 105595"/>
              <a:gd name="connsiteX3" fmla="*/ 134152 w 185380"/>
              <a:gd name="connsiteY3" fmla="*/ 12402 h 105595"/>
              <a:gd name="connsiteX4" fmla="*/ 122051 w 185380"/>
              <a:gd name="connsiteY4" fmla="*/ 13821 h 105595"/>
              <a:gd name="connsiteX5" fmla="*/ 112603 w 185380"/>
              <a:gd name="connsiteY5" fmla="*/ 19694 h 105595"/>
              <a:gd name="connsiteX6" fmla="*/ 106559 w 185380"/>
              <a:gd name="connsiteY6" fmla="*/ 31043 h 105595"/>
              <a:gd name="connsiteX7" fmla="*/ 104431 w 185380"/>
              <a:gd name="connsiteY7" fmla="*/ 48691 h 105595"/>
              <a:gd name="connsiteX8" fmla="*/ 104644 w 185380"/>
              <a:gd name="connsiteY8" fmla="*/ 51202 h 105595"/>
              <a:gd name="connsiteX9" fmla="*/ 104843 w 185380"/>
              <a:gd name="connsiteY9" fmla="*/ 58295 h 105595"/>
              <a:gd name="connsiteX10" fmla="*/ 104843 w 185380"/>
              <a:gd name="connsiteY10" fmla="*/ 105408 h 105595"/>
              <a:gd name="connsiteX11" fmla="*/ 80726 w 185380"/>
              <a:gd name="connsiteY11" fmla="*/ 105408 h 105595"/>
              <a:gd name="connsiteX12" fmla="*/ 80726 w 185380"/>
              <a:gd name="connsiteY12" fmla="*/ 49131 h 105595"/>
              <a:gd name="connsiteX13" fmla="*/ 78910 w 185380"/>
              <a:gd name="connsiteY13" fmla="*/ 31908 h 105595"/>
              <a:gd name="connsiteX14" fmla="*/ 73718 w 185380"/>
              <a:gd name="connsiteY14" fmla="*/ 20772 h 105595"/>
              <a:gd name="connsiteX15" fmla="*/ 65334 w 185380"/>
              <a:gd name="connsiteY15" fmla="*/ 14771 h 105595"/>
              <a:gd name="connsiteX16" fmla="*/ 53772 w 185380"/>
              <a:gd name="connsiteY16" fmla="*/ 13196 h 105595"/>
              <a:gd name="connsiteX17" fmla="*/ 41671 w 185380"/>
              <a:gd name="connsiteY17" fmla="*/ 14615 h 105595"/>
              <a:gd name="connsiteX18" fmla="*/ 32223 w 185380"/>
              <a:gd name="connsiteY18" fmla="*/ 20502 h 105595"/>
              <a:gd name="connsiteX19" fmla="*/ 26179 w 185380"/>
              <a:gd name="connsiteY19" fmla="*/ 31852 h 105595"/>
              <a:gd name="connsiteX20" fmla="*/ 24051 w 185380"/>
              <a:gd name="connsiteY20" fmla="*/ 49499 h 105595"/>
              <a:gd name="connsiteX21" fmla="*/ 24051 w 185380"/>
              <a:gd name="connsiteY21" fmla="*/ 105465 h 105595"/>
              <a:gd name="connsiteX22" fmla="*/ -65 w 185380"/>
              <a:gd name="connsiteY22" fmla="*/ 105465 h 105595"/>
              <a:gd name="connsiteX23" fmla="*/ -65 w 185380"/>
              <a:gd name="connsiteY23" fmla="*/ 56039 h 105595"/>
              <a:gd name="connsiteX24" fmla="*/ 13539 w 185380"/>
              <a:gd name="connsiteY24" fmla="*/ 15566 h 105595"/>
              <a:gd name="connsiteX25" fmla="*/ 52679 w 185380"/>
              <a:gd name="connsiteY25" fmla="*/ 741 h 105595"/>
              <a:gd name="connsiteX26" fmla="*/ 76952 w 185380"/>
              <a:gd name="connsiteY26" fmla="*/ 4642 h 105595"/>
              <a:gd name="connsiteX27" fmla="*/ 92983 w 185380"/>
              <a:gd name="connsiteY27" fmla="*/ 15991 h 105595"/>
              <a:gd name="connsiteX28" fmla="*/ 109808 w 185380"/>
              <a:gd name="connsiteY28" fmla="*/ 4046 h 105595"/>
              <a:gd name="connsiteX29" fmla="*/ 133130 w 185380"/>
              <a:gd name="connsiteY29" fmla="*/ -54 h 105595"/>
              <a:gd name="connsiteX30" fmla="*/ 157176 w 185380"/>
              <a:gd name="connsiteY30" fmla="*/ 3848 h 105595"/>
              <a:gd name="connsiteX31" fmla="*/ 173391 w 185380"/>
              <a:gd name="connsiteY31" fmla="*/ 14870 h 105595"/>
              <a:gd name="connsiteX32" fmla="*/ 182470 w 185380"/>
              <a:gd name="connsiteY32" fmla="*/ 32206 h 105595"/>
              <a:gd name="connsiteX33" fmla="*/ 185308 w 185380"/>
              <a:gd name="connsiteY33" fmla="*/ 55216 h 105595"/>
              <a:gd name="connsiteX34" fmla="*/ 185308 w 185380"/>
              <a:gd name="connsiteY34" fmla="*/ 105521 h 105595"/>
              <a:gd name="connsiteX35" fmla="*/ 161191 w 185380"/>
              <a:gd name="connsiteY35" fmla="*/ 105521 h 105595"/>
              <a:gd name="connsiteX36" fmla="*/ 161191 w 185380"/>
              <a:gd name="connsiteY36" fmla="*/ 48776 h 105595"/>
              <a:gd name="connsiteX37" fmla="*/ 159432 w 185380"/>
              <a:gd name="connsiteY37" fmla="*/ 31199 h 1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5380" h="105595">
                <a:moveTo>
                  <a:pt x="159432" y="31199"/>
                </a:moveTo>
                <a:cubicBezTo>
                  <a:pt x="158582" y="27125"/>
                  <a:pt x="156843" y="23289"/>
                  <a:pt x="154339" y="19963"/>
                </a:cubicBezTo>
                <a:cubicBezTo>
                  <a:pt x="152130" y="17197"/>
                  <a:pt x="149178" y="15120"/>
                  <a:pt x="145827" y="13977"/>
                </a:cubicBezTo>
                <a:cubicBezTo>
                  <a:pt x="142066" y="12735"/>
                  <a:pt x="138107" y="12201"/>
                  <a:pt x="134152" y="12402"/>
                </a:cubicBezTo>
                <a:cubicBezTo>
                  <a:pt x="130067" y="12206"/>
                  <a:pt x="125979" y="12686"/>
                  <a:pt x="122051" y="13821"/>
                </a:cubicBezTo>
                <a:cubicBezTo>
                  <a:pt x="118429" y="14890"/>
                  <a:pt x="115165" y="16919"/>
                  <a:pt x="112603" y="19694"/>
                </a:cubicBezTo>
                <a:cubicBezTo>
                  <a:pt x="109738" y="22958"/>
                  <a:pt x="107669" y="26844"/>
                  <a:pt x="106559" y="31043"/>
                </a:cubicBezTo>
                <a:cubicBezTo>
                  <a:pt x="105014" y="36794"/>
                  <a:pt x="104298" y="42737"/>
                  <a:pt x="104431" y="48691"/>
                </a:cubicBezTo>
                <a:cubicBezTo>
                  <a:pt x="104454" y="49531"/>
                  <a:pt x="104525" y="50369"/>
                  <a:pt x="104644" y="51202"/>
                </a:cubicBezTo>
                <a:cubicBezTo>
                  <a:pt x="104772" y="52322"/>
                  <a:pt x="104843" y="54706"/>
                  <a:pt x="104843" y="58295"/>
                </a:cubicBezTo>
                <a:lnTo>
                  <a:pt x="104843" y="105408"/>
                </a:lnTo>
                <a:lnTo>
                  <a:pt x="80726" y="105408"/>
                </a:lnTo>
                <a:lnTo>
                  <a:pt x="80726" y="49131"/>
                </a:lnTo>
                <a:cubicBezTo>
                  <a:pt x="80841" y="43337"/>
                  <a:pt x="80231" y="37550"/>
                  <a:pt x="78910" y="31908"/>
                </a:cubicBezTo>
                <a:cubicBezTo>
                  <a:pt x="77985" y="27871"/>
                  <a:pt x="76215" y="24076"/>
                  <a:pt x="73718" y="20772"/>
                </a:cubicBezTo>
                <a:cubicBezTo>
                  <a:pt x="71544" y="18021"/>
                  <a:pt x="68638" y="15942"/>
                  <a:pt x="65334" y="14771"/>
                </a:cubicBezTo>
                <a:cubicBezTo>
                  <a:pt x="61611" y="13531"/>
                  <a:pt x="57690" y="12996"/>
                  <a:pt x="53772" y="13196"/>
                </a:cubicBezTo>
                <a:cubicBezTo>
                  <a:pt x="49688" y="13008"/>
                  <a:pt x="45600" y="13487"/>
                  <a:pt x="41671" y="14615"/>
                </a:cubicBezTo>
                <a:cubicBezTo>
                  <a:pt x="38053" y="15700"/>
                  <a:pt x="34792" y="17733"/>
                  <a:pt x="32223" y="20502"/>
                </a:cubicBezTo>
                <a:cubicBezTo>
                  <a:pt x="29358" y="23767"/>
                  <a:pt x="27289" y="27652"/>
                  <a:pt x="26179" y="31852"/>
                </a:cubicBezTo>
                <a:cubicBezTo>
                  <a:pt x="24636" y="37603"/>
                  <a:pt x="23919" y="43545"/>
                  <a:pt x="24051" y="49499"/>
                </a:cubicBezTo>
                <a:lnTo>
                  <a:pt x="24051" y="105465"/>
                </a:lnTo>
                <a:lnTo>
                  <a:pt x="-65" y="105465"/>
                </a:lnTo>
                <a:lnTo>
                  <a:pt x="-65" y="56039"/>
                </a:lnTo>
                <a:cubicBezTo>
                  <a:pt x="-65" y="38940"/>
                  <a:pt x="4470" y="25449"/>
                  <a:pt x="13539" y="15566"/>
                </a:cubicBezTo>
                <a:cubicBezTo>
                  <a:pt x="22609" y="5682"/>
                  <a:pt x="35656" y="741"/>
                  <a:pt x="52679" y="741"/>
                </a:cubicBezTo>
                <a:cubicBezTo>
                  <a:pt x="60943" y="524"/>
                  <a:pt x="69174" y="1846"/>
                  <a:pt x="76952" y="4642"/>
                </a:cubicBezTo>
                <a:cubicBezTo>
                  <a:pt x="83180" y="6989"/>
                  <a:pt x="88700" y="10897"/>
                  <a:pt x="92983" y="15991"/>
                </a:cubicBezTo>
                <a:cubicBezTo>
                  <a:pt x="97555" y="10721"/>
                  <a:pt x="103325" y="6625"/>
                  <a:pt x="109808" y="4046"/>
                </a:cubicBezTo>
                <a:cubicBezTo>
                  <a:pt x="117243" y="1181"/>
                  <a:pt x="125165" y="-211"/>
                  <a:pt x="133130" y="-54"/>
                </a:cubicBezTo>
                <a:cubicBezTo>
                  <a:pt x="141319" y="-259"/>
                  <a:pt x="149473" y="1064"/>
                  <a:pt x="157176" y="3848"/>
                </a:cubicBezTo>
                <a:cubicBezTo>
                  <a:pt x="163398" y="6146"/>
                  <a:pt x="168965" y="9929"/>
                  <a:pt x="173391" y="14870"/>
                </a:cubicBezTo>
                <a:cubicBezTo>
                  <a:pt x="177681" y="19894"/>
                  <a:pt x="180785" y="25819"/>
                  <a:pt x="182470" y="32206"/>
                </a:cubicBezTo>
                <a:cubicBezTo>
                  <a:pt x="184456" y="39712"/>
                  <a:pt x="185411" y="47454"/>
                  <a:pt x="185308" y="55216"/>
                </a:cubicBezTo>
                <a:lnTo>
                  <a:pt x="185308" y="105521"/>
                </a:lnTo>
                <a:lnTo>
                  <a:pt x="161191" y="105521"/>
                </a:lnTo>
                <a:lnTo>
                  <a:pt x="161191" y="48776"/>
                </a:lnTo>
                <a:cubicBezTo>
                  <a:pt x="161289" y="42869"/>
                  <a:pt x="160699" y="36970"/>
                  <a:pt x="159432" y="31199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32D1E1E-7024-4CCF-AEE5-C5F09E571726}"/>
              </a:ext>
            </a:extLst>
          </p:cNvPr>
          <p:cNvSpPr/>
          <p:nvPr/>
        </p:nvSpPr>
        <p:spPr>
          <a:xfrm>
            <a:off x="11137015" y="263287"/>
            <a:ext cx="109646" cy="107621"/>
          </a:xfrm>
          <a:custGeom>
            <a:avLst/>
            <a:gdLst>
              <a:gd name="connsiteX0" fmla="*/ 84953 w 109646"/>
              <a:gd name="connsiteY0" fmla="*/ 49970 h 107621"/>
              <a:gd name="connsiteX1" fmla="*/ 82797 w 109646"/>
              <a:gd name="connsiteY1" fmla="*/ 31967 h 107621"/>
              <a:gd name="connsiteX2" fmla="*/ 76640 w 109646"/>
              <a:gd name="connsiteY2" fmla="*/ 20448 h 107621"/>
              <a:gd name="connsiteX3" fmla="*/ 67050 w 109646"/>
              <a:gd name="connsiteY3" fmla="*/ 14291 h 107621"/>
              <a:gd name="connsiteX4" fmla="*/ 54765 w 109646"/>
              <a:gd name="connsiteY4" fmla="*/ 12688 h 107621"/>
              <a:gd name="connsiteX5" fmla="*/ 42479 w 109646"/>
              <a:gd name="connsiteY5" fmla="*/ 14192 h 107621"/>
              <a:gd name="connsiteX6" fmla="*/ 32889 w 109646"/>
              <a:gd name="connsiteY6" fmla="*/ 20221 h 107621"/>
              <a:gd name="connsiteX7" fmla="*/ 26747 w 109646"/>
              <a:gd name="connsiteY7" fmla="*/ 31868 h 107621"/>
              <a:gd name="connsiteX8" fmla="*/ 24590 w 109646"/>
              <a:gd name="connsiteY8" fmla="*/ 49970 h 107621"/>
              <a:gd name="connsiteX9" fmla="*/ 24590 w 109646"/>
              <a:gd name="connsiteY9" fmla="*/ 57517 h 107621"/>
              <a:gd name="connsiteX10" fmla="*/ 26747 w 109646"/>
              <a:gd name="connsiteY10" fmla="*/ 75618 h 107621"/>
              <a:gd name="connsiteX11" fmla="*/ 32889 w 109646"/>
              <a:gd name="connsiteY11" fmla="*/ 87251 h 107621"/>
              <a:gd name="connsiteX12" fmla="*/ 42479 w 109646"/>
              <a:gd name="connsiteY12" fmla="*/ 93295 h 107621"/>
              <a:gd name="connsiteX13" fmla="*/ 54765 w 109646"/>
              <a:gd name="connsiteY13" fmla="*/ 94798 h 107621"/>
              <a:gd name="connsiteX14" fmla="*/ 76640 w 109646"/>
              <a:gd name="connsiteY14" fmla="*/ 83591 h 107621"/>
              <a:gd name="connsiteX15" fmla="*/ 84953 w 109646"/>
              <a:gd name="connsiteY15" fmla="*/ 50395 h 107621"/>
              <a:gd name="connsiteX16" fmla="*/ 84953 w 109646"/>
              <a:gd name="connsiteY16" fmla="*/ 49970 h 107621"/>
              <a:gd name="connsiteX17" fmla="*/ 109581 w 109646"/>
              <a:gd name="connsiteY17" fmla="*/ 107353 h 107621"/>
              <a:gd name="connsiteX18" fmla="*/ 84542 w 109646"/>
              <a:gd name="connsiteY18" fmla="*/ 107353 h 107621"/>
              <a:gd name="connsiteX19" fmla="*/ 84542 w 109646"/>
              <a:gd name="connsiteY19" fmla="*/ 106701 h 107621"/>
              <a:gd name="connsiteX20" fmla="*/ 84953 w 109646"/>
              <a:gd name="connsiteY20" fmla="*/ 85152 h 107621"/>
              <a:gd name="connsiteX21" fmla="*/ 77733 w 109646"/>
              <a:gd name="connsiteY21" fmla="*/ 96146 h 107621"/>
              <a:gd name="connsiteX22" fmla="*/ 70526 w 109646"/>
              <a:gd name="connsiteY22" fmla="*/ 102941 h 107621"/>
              <a:gd name="connsiteX23" fmla="*/ 62681 w 109646"/>
              <a:gd name="connsiteY23" fmla="*/ 106474 h 107621"/>
              <a:gd name="connsiteX24" fmla="*/ 53743 w 109646"/>
              <a:gd name="connsiteY24" fmla="*/ 107524 h 107621"/>
              <a:gd name="connsiteX25" fmla="*/ 29627 w 109646"/>
              <a:gd name="connsiteY25" fmla="*/ 103864 h 107621"/>
              <a:gd name="connsiteX26" fmla="*/ 13284 w 109646"/>
              <a:gd name="connsiteY26" fmla="*/ 93195 h 107621"/>
              <a:gd name="connsiteX27" fmla="*/ 3595 w 109646"/>
              <a:gd name="connsiteY27" fmla="*/ 76271 h 107621"/>
              <a:gd name="connsiteX28" fmla="*/ -65 w 109646"/>
              <a:gd name="connsiteY28" fmla="*/ 53857 h 107621"/>
              <a:gd name="connsiteX29" fmla="*/ 3595 w 109646"/>
              <a:gd name="connsiteY29" fmla="*/ 31428 h 107621"/>
              <a:gd name="connsiteX30" fmla="*/ 13270 w 109646"/>
              <a:gd name="connsiteY30" fmla="*/ 14504 h 107621"/>
              <a:gd name="connsiteX31" fmla="*/ 29612 w 109646"/>
              <a:gd name="connsiteY31" fmla="*/ 3722 h 107621"/>
              <a:gd name="connsiteX32" fmla="*/ 53729 w 109646"/>
              <a:gd name="connsiteY32" fmla="*/ -52 h 107621"/>
              <a:gd name="connsiteX33" fmla="*/ 78995 w 109646"/>
              <a:gd name="connsiteY33" fmla="*/ 3722 h 107621"/>
              <a:gd name="connsiteX34" fmla="*/ 105949 w 109646"/>
              <a:gd name="connsiteY34" fmla="*/ 31371 h 107621"/>
              <a:gd name="connsiteX35" fmla="*/ 109581 w 109646"/>
              <a:gd name="connsiteY35" fmla="*/ 53715 h 107621"/>
              <a:gd name="connsiteX36" fmla="*/ 109581 w 109646"/>
              <a:gd name="connsiteY36" fmla="*/ 107311 h 10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9646" h="107621">
                <a:moveTo>
                  <a:pt x="84953" y="49970"/>
                </a:moveTo>
                <a:cubicBezTo>
                  <a:pt x="85091" y="43896"/>
                  <a:pt x="84365" y="37836"/>
                  <a:pt x="82797" y="31967"/>
                </a:cubicBezTo>
                <a:cubicBezTo>
                  <a:pt x="81654" y="27707"/>
                  <a:pt x="79547" y="23766"/>
                  <a:pt x="76640" y="20448"/>
                </a:cubicBezTo>
                <a:cubicBezTo>
                  <a:pt x="74028" y="17602"/>
                  <a:pt x="70724" y="15481"/>
                  <a:pt x="67050" y="14291"/>
                </a:cubicBezTo>
                <a:cubicBezTo>
                  <a:pt x="63078" y="13051"/>
                  <a:pt x="58921" y="12508"/>
                  <a:pt x="54765" y="12688"/>
                </a:cubicBezTo>
                <a:cubicBezTo>
                  <a:pt x="50615" y="12505"/>
                  <a:pt x="46463" y="13014"/>
                  <a:pt x="42479" y="14192"/>
                </a:cubicBezTo>
                <a:cubicBezTo>
                  <a:pt x="38801" y="15307"/>
                  <a:pt x="35488" y="17389"/>
                  <a:pt x="32889" y="20221"/>
                </a:cubicBezTo>
                <a:cubicBezTo>
                  <a:pt x="29970" y="23577"/>
                  <a:pt x="27867" y="27564"/>
                  <a:pt x="26747" y="31868"/>
                </a:cubicBezTo>
                <a:cubicBezTo>
                  <a:pt x="25183" y="37771"/>
                  <a:pt x="24457" y="43864"/>
                  <a:pt x="24590" y="49970"/>
                </a:cubicBezTo>
                <a:lnTo>
                  <a:pt x="24590" y="57517"/>
                </a:lnTo>
                <a:cubicBezTo>
                  <a:pt x="24459" y="63621"/>
                  <a:pt x="25185" y="69716"/>
                  <a:pt x="26747" y="75618"/>
                </a:cubicBezTo>
                <a:cubicBezTo>
                  <a:pt x="27860" y="79921"/>
                  <a:pt x="29964" y="83905"/>
                  <a:pt x="32889" y="87251"/>
                </a:cubicBezTo>
                <a:cubicBezTo>
                  <a:pt x="35484" y="90091"/>
                  <a:pt x="38798" y="92180"/>
                  <a:pt x="42479" y="93295"/>
                </a:cubicBezTo>
                <a:cubicBezTo>
                  <a:pt x="46463" y="94472"/>
                  <a:pt x="50615" y="94981"/>
                  <a:pt x="54765" y="94798"/>
                </a:cubicBezTo>
                <a:cubicBezTo>
                  <a:pt x="63816" y="95082"/>
                  <a:pt x="71108" y="91347"/>
                  <a:pt x="76640" y="83591"/>
                </a:cubicBezTo>
                <a:cubicBezTo>
                  <a:pt x="82173" y="75836"/>
                  <a:pt x="84943" y="64770"/>
                  <a:pt x="84953" y="50395"/>
                </a:cubicBezTo>
                <a:lnTo>
                  <a:pt x="84953" y="49970"/>
                </a:lnTo>
                <a:close/>
                <a:moveTo>
                  <a:pt x="109581" y="107353"/>
                </a:moveTo>
                <a:lnTo>
                  <a:pt x="84542" y="107353"/>
                </a:lnTo>
                <a:lnTo>
                  <a:pt x="84542" y="106701"/>
                </a:lnTo>
                <a:lnTo>
                  <a:pt x="84953" y="85152"/>
                </a:lnTo>
                <a:cubicBezTo>
                  <a:pt x="82894" y="89033"/>
                  <a:pt x="80476" y="92714"/>
                  <a:pt x="77733" y="96146"/>
                </a:cubicBezTo>
                <a:cubicBezTo>
                  <a:pt x="75661" y="98738"/>
                  <a:pt x="73235" y="101026"/>
                  <a:pt x="70526" y="102941"/>
                </a:cubicBezTo>
                <a:cubicBezTo>
                  <a:pt x="68140" y="104571"/>
                  <a:pt x="65484" y="105767"/>
                  <a:pt x="62681" y="106474"/>
                </a:cubicBezTo>
                <a:cubicBezTo>
                  <a:pt x="59757" y="107194"/>
                  <a:pt x="56755" y="107546"/>
                  <a:pt x="53743" y="107524"/>
                </a:cubicBezTo>
                <a:cubicBezTo>
                  <a:pt x="45552" y="107735"/>
                  <a:pt x="37387" y="106495"/>
                  <a:pt x="29627" y="103864"/>
                </a:cubicBezTo>
                <a:cubicBezTo>
                  <a:pt x="23404" y="101666"/>
                  <a:pt x="17799" y="98007"/>
                  <a:pt x="13284" y="93195"/>
                </a:cubicBezTo>
                <a:cubicBezTo>
                  <a:pt x="8863" y="88324"/>
                  <a:pt x="5557" y="82549"/>
                  <a:pt x="3595" y="76271"/>
                </a:cubicBezTo>
                <a:cubicBezTo>
                  <a:pt x="1330" y="69008"/>
                  <a:pt x="98" y="61463"/>
                  <a:pt x="-65" y="53857"/>
                </a:cubicBezTo>
                <a:cubicBezTo>
                  <a:pt x="96" y="46246"/>
                  <a:pt x="1329" y="38696"/>
                  <a:pt x="3595" y="31428"/>
                </a:cubicBezTo>
                <a:cubicBezTo>
                  <a:pt x="5549" y="25149"/>
                  <a:pt x="8851" y="19374"/>
                  <a:pt x="13270" y="14504"/>
                </a:cubicBezTo>
                <a:cubicBezTo>
                  <a:pt x="17798" y="9680"/>
                  <a:pt x="23396" y="5988"/>
                  <a:pt x="29612" y="3722"/>
                </a:cubicBezTo>
                <a:cubicBezTo>
                  <a:pt x="37357" y="1015"/>
                  <a:pt x="45528" y="-264"/>
                  <a:pt x="53729" y="-52"/>
                </a:cubicBezTo>
                <a:cubicBezTo>
                  <a:pt x="62305" y="-253"/>
                  <a:pt x="70852" y="1022"/>
                  <a:pt x="78995" y="3722"/>
                </a:cubicBezTo>
                <a:cubicBezTo>
                  <a:pt x="91940" y="8009"/>
                  <a:pt x="101993" y="18321"/>
                  <a:pt x="105949" y="31371"/>
                </a:cubicBezTo>
                <a:cubicBezTo>
                  <a:pt x="108199" y="38612"/>
                  <a:pt x="109422" y="46134"/>
                  <a:pt x="109581" y="53715"/>
                </a:cubicBezTo>
                <a:lnTo>
                  <a:pt x="109581" y="107311"/>
                </a:ln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E75647-3DB4-493D-8138-1A676B34083E}"/>
              </a:ext>
            </a:extLst>
          </p:cNvPr>
          <p:cNvSpPr/>
          <p:nvPr/>
        </p:nvSpPr>
        <p:spPr>
          <a:xfrm>
            <a:off x="11265884" y="211402"/>
            <a:ext cx="144672" cy="157681"/>
          </a:xfrm>
          <a:custGeom>
            <a:avLst/>
            <a:gdLst>
              <a:gd name="connsiteX0" fmla="*/ 120306 w 144672"/>
              <a:gd name="connsiteY0" fmla="*/ 51805 h 157681"/>
              <a:gd name="connsiteX1" fmla="*/ 120306 w 144672"/>
              <a:gd name="connsiteY1" fmla="*/ -74 h 157681"/>
              <a:gd name="connsiteX2" fmla="*/ 97154 w 144672"/>
              <a:gd name="connsiteY2" fmla="*/ -74 h 157681"/>
              <a:gd name="connsiteX3" fmla="*/ 97154 w 144672"/>
              <a:gd name="connsiteY3" fmla="*/ 51805 h 157681"/>
              <a:gd name="connsiteX4" fmla="*/ 72654 w 144672"/>
              <a:gd name="connsiteY4" fmla="*/ 51805 h 157681"/>
              <a:gd name="connsiteX5" fmla="*/ 67249 w 144672"/>
              <a:gd name="connsiteY5" fmla="*/ 51805 h 157681"/>
              <a:gd name="connsiteX6" fmla="*/ 62638 w 144672"/>
              <a:gd name="connsiteY6" fmla="*/ 51805 h 157681"/>
              <a:gd name="connsiteX7" fmla="*/ 15681 w 144672"/>
              <a:gd name="connsiteY7" fmla="*/ 67410 h 157681"/>
              <a:gd name="connsiteX8" fmla="*/ -65 w 144672"/>
              <a:gd name="connsiteY8" fmla="*/ 107657 h 157681"/>
              <a:gd name="connsiteX9" fmla="*/ -65 w 144672"/>
              <a:gd name="connsiteY9" fmla="*/ 157607 h 157681"/>
              <a:gd name="connsiteX10" fmla="*/ 23881 w 144672"/>
              <a:gd name="connsiteY10" fmla="*/ 157607 h 157681"/>
              <a:gd name="connsiteX11" fmla="*/ 23881 w 144672"/>
              <a:gd name="connsiteY11" fmla="*/ 99173 h 157681"/>
              <a:gd name="connsiteX12" fmla="*/ 27130 w 144672"/>
              <a:gd name="connsiteY12" fmla="*/ 81710 h 157681"/>
              <a:gd name="connsiteX13" fmla="*/ 37145 w 144672"/>
              <a:gd name="connsiteY13" fmla="*/ 70077 h 157681"/>
              <a:gd name="connsiteX14" fmla="*/ 49019 w 144672"/>
              <a:gd name="connsiteY14" fmla="*/ 64970 h 157681"/>
              <a:gd name="connsiteX15" fmla="*/ 62000 w 144672"/>
              <a:gd name="connsiteY15" fmla="*/ 63395 h 157681"/>
              <a:gd name="connsiteX16" fmla="*/ 67235 w 144672"/>
              <a:gd name="connsiteY16" fmla="*/ 63537 h 157681"/>
              <a:gd name="connsiteX17" fmla="*/ 74626 w 144672"/>
              <a:gd name="connsiteY17" fmla="*/ 64161 h 157681"/>
              <a:gd name="connsiteX18" fmla="*/ 81449 w 144672"/>
              <a:gd name="connsiteY18" fmla="*/ 64346 h 157681"/>
              <a:gd name="connsiteX19" fmla="*/ 97154 w 144672"/>
              <a:gd name="connsiteY19" fmla="*/ 64176 h 157681"/>
              <a:gd name="connsiteX20" fmla="*/ 97154 w 144672"/>
              <a:gd name="connsiteY20" fmla="*/ 157536 h 157681"/>
              <a:gd name="connsiteX21" fmla="*/ 120306 w 144672"/>
              <a:gd name="connsiteY21" fmla="*/ 157536 h 157681"/>
              <a:gd name="connsiteX22" fmla="*/ 120306 w 144672"/>
              <a:gd name="connsiteY22" fmla="*/ 64176 h 157681"/>
              <a:gd name="connsiteX23" fmla="*/ 144607 w 144672"/>
              <a:gd name="connsiteY23" fmla="*/ 64176 h 157681"/>
              <a:gd name="connsiteX24" fmla="*/ 144607 w 144672"/>
              <a:gd name="connsiteY24" fmla="*/ 51805 h 15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672" h="157681">
                <a:moveTo>
                  <a:pt x="120306" y="51805"/>
                </a:moveTo>
                <a:lnTo>
                  <a:pt x="120306" y="-74"/>
                </a:lnTo>
                <a:lnTo>
                  <a:pt x="97154" y="-74"/>
                </a:lnTo>
                <a:lnTo>
                  <a:pt x="97154" y="51805"/>
                </a:lnTo>
                <a:lnTo>
                  <a:pt x="72654" y="51805"/>
                </a:lnTo>
                <a:cubicBezTo>
                  <a:pt x="71108" y="51677"/>
                  <a:pt x="68909" y="51805"/>
                  <a:pt x="67249" y="51805"/>
                </a:cubicBezTo>
                <a:lnTo>
                  <a:pt x="62638" y="51805"/>
                </a:lnTo>
                <a:cubicBezTo>
                  <a:pt x="42664" y="51805"/>
                  <a:pt x="26179" y="57565"/>
                  <a:pt x="15681" y="67410"/>
                </a:cubicBezTo>
                <a:cubicBezTo>
                  <a:pt x="5183" y="77255"/>
                  <a:pt x="-65" y="90662"/>
                  <a:pt x="-65" y="107657"/>
                </a:cubicBezTo>
                <a:lnTo>
                  <a:pt x="-65" y="157607"/>
                </a:lnTo>
                <a:lnTo>
                  <a:pt x="23881" y="157607"/>
                </a:lnTo>
                <a:lnTo>
                  <a:pt x="23881" y="99173"/>
                </a:lnTo>
                <a:cubicBezTo>
                  <a:pt x="23687" y="93185"/>
                  <a:pt x="24795" y="87227"/>
                  <a:pt x="27130" y="81710"/>
                </a:cubicBezTo>
                <a:cubicBezTo>
                  <a:pt x="29286" y="77029"/>
                  <a:pt x="33656" y="72872"/>
                  <a:pt x="37145" y="70077"/>
                </a:cubicBezTo>
                <a:cubicBezTo>
                  <a:pt x="40635" y="67282"/>
                  <a:pt x="44693" y="66148"/>
                  <a:pt x="49019" y="64970"/>
                </a:cubicBezTo>
                <a:cubicBezTo>
                  <a:pt x="53241" y="63791"/>
                  <a:pt x="57618" y="63261"/>
                  <a:pt x="62000" y="63395"/>
                </a:cubicBezTo>
                <a:cubicBezTo>
                  <a:pt x="63674" y="63395"/>
                  <a:pt x="65419" y="63395"/>
                  <a:pt x="67235" y="63537"/>
                </a:cubicBezTo>
                <a:cubicBezTo>
                  <a:pt x="69050" y="63679"/>
                  <a:pt x="72129" y="63934"/>
                  <a:pt x="74626" y="64161"/>
                </a:cubicBezTo>
                <a:cubicBezTo>
                  <a:pt x="76541" y="64346"/>
                  <a:pt x="81449" y="64346"/>
                  <a:pt x="81449" y="64346"/>
                </a:cubicBezTo>
                <a:lnTo>
                  <a:pt x="97154" y="64176"/>
                </a:lnTo>
                <a:lnTo>
                  <a:pt x="97154" y="157536"/>
                </a:lnTo>
                <a:lnTo>
                  <a:pt x="120306" y="157536"/>
                </a:lnTo>
                <a:lnTo>
                  <a:pt x="120306" y="64176"/>
                </a:lnTo>
                <a:lnTo>
                  <a:pt x="144607" y="64176"/>
                </a:lnTo>
                <a:lnTo>
                  <a:pt x="144607" y="51805"/>
                </a:ln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E60D4A9-3B82-4982-B941-771A982F4375}"/>
              </a:ext>
            </a:extLst>
          </p:cNvPr>
          <p:cNvSpPr/>
          <p:nvPr/>
        </p:nvSpPr>
        <p:spPr>
          <a:xfrm>
            <a:off x="11415550" y="263310"/>
            <a:ext cx="109547" cy="107555"/>
          </a:xfrm>
          <a:custGeom>
            <a:avLst/>
            <a:gdLst>
              <a:gd name="connsiteX0" fmla="*/ 26633 w 109547"/>
              <a:gd name="connsiteY0" fmla="*/ 75496 h 107555"/>
              <a:gd name="connsiteX1" fmla="*/ 32776 w 109547"/>
              <a:gd name="connsiteY1" fmla="*/ 87016 h 107555"/>
              <a:gd name="connsiteX2" fmla="*/ 42366 w 109547"/>
              <a:gd name="connsiteY2" fmla="*/ 93158 h 107555"/>
              <a:gd name="connsiteX3" fmla="*/ 54666 w 109547"/>
              <a:gd name="connsiteY3" fmla="*/ 94776 h 107555"/>
              <a:gd name="connsiteX4" fmla="*/ 66951 w 109547"/>
              <a:gd name="connsiteY4" fmla="*/ 93272 h 107555"/>
              <a:gd name="connsiteX5" fmla="*/ 76541 w 109547"/>
              <a:gd name="connsiteY5" fmla="*/ 87243 h 107555"/>
              <a:gd name="connsiteX6" fmla="*/ 82684 w 109547"/>
              <a:gd name="connsiteY6" fmla="*/ 75596 h 107555"/>
              <a:gd name="connsiteX7" fmla="*/ 84797 w 109547"/>
              <a:gd name="connsiteY7" fmla="*/ 57494 h 107555"/>
              <a:gd name="connsiteX8" fmla="*/ 84797 w 109547"/>
              <a:gd name="connsiteY8" fmla="*/ 49947 h 107555"/>
              <a:gd name="connsiteX9" fmla="*/ 82641 w 109547"/>
              <a:gd name="connsiteY9" fmla="*/ 31845 h 107555"/>
              <a:gd name="connsiteX10" fmla="*/ 76498 w 109547"/>
              <a:gd name="connsiteY10" fmla="*/ 20198 h 107555"/>
              <a:gd name="connsiteX11" fmla="*/ 66908 w 109547"/>
              <a:gd name="connsiteY11" fmla="*/ 14169 h 107555"/>
              <a:gd name="connsiteX12" fmla="*/ 54623 w 109547"/>
              <a:gd name="connsiteY12" fmla="*/ 12651 h 107555"/>
              <a:gd name="connsiteX13" fmla="*/ 42323 w 109547"/>
              <a:gd name="connsiteY13" fmla="*/ 14268 h 107555"/>
              <a:gd name="connsiteX14" fmla="*/ 32733 w 109547"/>
              <a:gd name="connsiteY14" fmla="*/ 20425 h 107555"/>
              <a:gd name="connsiteX15" fmla="*/ 26591 w 109547"/>
              <a:gd name="connsiteY15" fmla="*/ 31944 h 107555"/>
              <a:gd name="connsiteX16" fmla="*/ 24434 w 109547"/>
              <a:gd name="connsiteY16" fmla="*/ 49947 h 107555"/>
              <a:gd name="connsiteX17" fmla="*/ 24434 w 109547"/>
              <a:gd name="connsiteY17" fmla="*/ 57494 h 107555"/>
              <a:gd name="connsiteX18" fmla="*/ 26633 w 109547"/>
              <a:gd name="connsiteY18" fmla="*/ 75496 h 107555"/>
              <a:gd name="connsiteX19" fmla="*/ 79818 w 109547"/>
              <a:gd name="connsiteY19" fmla="*/ 4465 h 107555"/>
              <a:gd name="connsiteX20" fmla="*/ 96146 w 109547"/>
              <a:gd name="connsiteY20" fmla="*/ 16424 h 107555"/>
              <a:gd name="connsiteX21" fmla="*/ 105822 w 109547"/>
              <a:gd name="connsiteY21" fmla="*/ 33561 h 107555"/>
              <a:gd name="connsiteX22" fmla="*/ 109482 w 109547"/>
              <a:gd name="connsiteY22" fmla="*/ 53834 h 107555"/>
              <a:gd name="connsiteX23" fmla="*/ 105935 w 109547"/>
              <a:gd name="connsiteY23" fmla="*/ 74631 h 107555"/>
              <a:gd name="connsiteX24" fmla="*/ 79917 w 109547"/>
              <a:gd name="connsiteY24" fmla="*/ 103202 h 107555"/>
              <a:gd name="connsiteX25" fmla="*/ 55800 w 109547"/>
              <a:gd name="connsiteY25" fmla="*/ 107458 h 107555"/>
              <a:gd name="connsiteX26" fmla="*/ 30535 w 109547"/>
              <a:gd name="connsiteY26" fmla="*/ 103202 h 107555"/>
              <a:gd name="connsiteX27" fmla="*/ 13511 w 109547"/>
              <a:gd name="connsiteY27" fmla="*/ 91456 h 107555"/>
              <a:gd name="connsiteX28" fmla="*/ 3580 w 109547"/>
              <a:gd name="connsiteY28" fmla="*/ 74305 h 107555"/>
              <a:gd name="connsiteX29" fmla="*/ -65 w 109547"/>
              <a:gd name="connsiteY29" fmla="*/ 53834 h 107555"/>
              <a:gd name="connsiteX30" fmla="*/ 3368 w 109547"/>
              <a:gd name="connsiteY30" fmla="*/ 33561 h 107555"/>
              <a:gd name="connsiteX31" fmla="*/ 30464 w 109547"/>
              <a:gd name="connsiteY31" fmla="*/ 4465 h 107555"/>
              <a:gd name="connsiteX32" fmla="*/ 55829 w 109547"/>
              <a:gd name="connsiteY32" fmla="*/ -74 h 107555"/>
              <a:gd name="connsiteX33" fmla="*/ 79804 w 109547"/>
              <a:gd name="connsiteY33" fmla="*/ 4465 h 10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547" h="107555">
                <a:moveTo>
                  <a:pt x="26633" y="75496"/>
                </a:moveTo>
                <a:cubicBezTo>
                  <a:pt x="27778" y="79754"/>
                  <a:pt x="29879" y="83693"/>
                  <a:pt x="32776" y="87016"/>
                </a:cubicBezTo>
                <a:cubicBezTo>
                  <a:pt x="35385" y="89862"/>
                  <a:pt x="38690" y="91980"/>
                  <a:pt x="42366" y="93158"/>
                </a:cubicBezTo>
                <a:cubicBezTo>
                  <a:pt x="46340" y="94410"/>
                  <a:pt x="50503" y="94957"/>
                  <a:pt x="54666" y="94776"/>
                </a:cubicBezTo>
                <a:cubicBezTo>
                  <a:pt x="58815" y="94959"/>
                  <a:pt x="62967" y="94449"/>
                  <a:pt x="66951" y="93272"/>
                </a:cubicBezTo>
                <a:cubicBezTo>
                  <a:pt x="70629" y="92157"/>
                  <a:pt x="73942" y="90074"/>
                  <a:pt x="76541" y="87243"/>
                </a:cubicBezTo>
                <a:cubicBezTo>
                  <a:pt x="79459" y="83885"/>
                  <a:pt x="81560" y="79900"/>
                  <a:pt x="82684" y="75596"/>
                </a:cubicBezTo>
                <a:cubicBezTo>
                  <a:pt x="84231" y="69690"/>
                  <a:pt x="84943" y="63597"/>
                  <a:pt x="84797" y="57494"/>
                </a:cubicBezTo>
                <a:lnTo>
                  <a:pt x="84797" y="49947"/>
                </a:lnTo>
                <a:cubicBezTo>
                  <a:pt x="84931" y="43841"/>
                  <a:pt x="84204" y="37748"/>
                  <a:pt x="82641" y="31845"/>
                </a:cubicBezTo>
                <a:cubicBezTo>
                  <a:pt x="81515" y="27542"/>
                  <a:pt x="79412" y="23557"/>
                  <a:pt x="76498" y="20198"/>
                </a:cubicBezTo>
                <a:cubicBezTo>
                  <a:pt x="73899" y="17366"/>
                  <a:pt x="70587" y="15284"/>
                  <a:pt x="66908" y="14169"/>
                </a:cubicBezTo>
                <a:cubicBezTo>
                  <a:pt x="62923" y="12993"/>
                  <a:pt x="58774" y="12479"/>
                  <a:pt x="54623" y="12651"/>
                </a:cubicBezTo>
                <a:cubicBezTo>
                  <a:pt x="50461" y="12476"/>
                  <a:pt x="46298" y="13022"/>
                  <a:pt x="42323" y="14268"/>
                </a:cubicBezTo>
                <a:cubicBezTo>
                  <a:pt x="38649" y="15458"/>
                  <a:pt x="35345" y="17579"/>
                  <a:pt x="32733" y="20425"/>
                </a:cubicBezTo>
                <a:cubicBezTo>
                  <a:pt x="29837" y="23747"/>
                  <a:pt x="27736" y="27687"/>
                  <a:pt x="26591" y="31944"/>
                </a:cubicBezTo>
                <a:cubicBezTo>
                  <a:pt x="25022" y="37812"/>
                  <a:pt x="24295" y="43874"/>
                  <a:pt x="24434" y="49947"/>
                </a:cubicBezTo>
                <a:lnTo>
                  <a:pt x="24434" y="57494"/>
                </a:lnTo>
                <a:cubicBezTo>
                  <a:pt x="24311" y="63568"/>
                  <a:pt x="25051" y="69630"/>
                  <a:pt x="26633" y="75496"/>
                </a:cubicBezTo>
                <a:close/>
                <a:moveTo>
                  <a:pt x="79818" y="4465"/>
                </a:moveTo>
                <a:cubicBezTo>
                  <a:pt x="86060" y="7227"/>
                  <a:pt x="91629" y="11307"/>
                  <a:pt x="96146" y="16424"/>
                </a:cubicBezTo>
                <a:cubicBezTo>
                  <a:pt x="100473" y="21441"/>
                  <a:pt x="103763" y="27266"/>
                  <a:pt x="105822" y="33561"/>
                </a:cubicBezTo>
                <a:cubicBezTo>
                  <a:pt x="107986" y="40114"/>
                  <a:pt x="109218" y="46938"/>
                  <a:pt x="109482" y="53834"/>
                </a:cubicBezTo>
                <a:cubicBezTo>
                  <a:pt x="109231" y="60893"/>
                  <a:pt x="108039" y="67888"/>
                  <a:pt x="105935" y="74631"/>
                </a:cubicBezTo>
                <a:cubicBezTo>
                  <a:pt x="102028" y="87599"/>
                  <a:pt x="92464" y="98102"/>
                  <a:pt x="79917" y="103202"/>
                </a:cubicBezTo>
                <a:cubicBezTo>
                  <a:pt x="72248" y="106234"/>
                  <a:pt x="64044" y="107682"/>
                  <a:pt x="55800" y="107458"/>
                </a:cubicBezTo>
                <a:cubicBezTo>
                  <a:pt x="45898" y="107458"/>
                  <a:pt x="37476" y="106040"/>
                  <a:pt x="30535" y="103202"/>
                </a:cubicBezTo>
                <a:cubicBezTo>
                  <a:pt x="24047" y="100620"/>
                  <a:pt x="18228" y="96604"/>
                  <a:pt x="13511" y="91456"/>
                </a:cubicBezTo>
                <a:cubicBezTo>
                  <a:pt x="9049" y="86488"/>
                  <a:pt x="5667" y="80647"/>
                  <a:pt x="3580" y="74305"/>
                </a:cubicBezTo>
                <a:cubicBezTo>
                  <a:pt x="1408" y="67687"/>
                  <a:pt x="181" y="60795"/>
                  <a:pt x="-65" y="53834"/>
                </a:cubicBezTo>
                <a:cubicBezTo>
                  <a:pt x="52" y="46942"/>
                  <a:pt x="1210" y="40107"/>
                  <a:pt x="3368" y="33561"/>
                </a:cubicBezTo>
                <a:cubicBezTo>
                  <a:pt x="7609" y="20307"/>
                  <a:pt x="17544" y="9638"/>
                  <a:pt x="30464" y="4465"/>
                </a:cubicBezTo>
                <a:cubicBezTo>
                  <a:pt x="37472" y="1448"/>
                  <a:pt x="45927" y="-64"/>
                  <a:pt x="55829" y="-74"/>
                </a:cubicBezTo>
                <a:cubicBezTo>
                  <a:pt x="65210" y="-74"/>
                  <a:pt x="73203" y="1439"/>
                  <a:pt x="79804" y="4465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2C4DD25-CDE5-434B-BF14-72DBFC1AFF0F}"/>
              </a:ext>
            </a:extLst>
          </p:cNvPr>
          <p:cNvSpPr/>
          <p:nvPr/>
        </p:nvSpPr>
        <p:spPr>
          <a:xfrm>
            <a:off x="11539978" y="263289"/>
            <a:ext cx="109703" cy="151246"/>
          </a:xfrm>
          <a:custGeom>
            <a:avLst/>
            <a:gdLst>
              <a:gd name="connsiteX0" fmla="*/ 26364 w 109703"/>
              <a:gd name="connsiteY0" fmla="*/ 75573 h 151246"/>
              <a:gd name="connsiteX1" fmla="*/ 32549 w 109703"/>
              <a:gd name="connsiteY1" fmla="*/ 87121 h 151246"/>
              <a:gd name="connsiteX2" fmla="*/ 42210 w 109703"/>
              <a:gd name="connsiteY2" fmla="*/ 93264 h 151246"/>
              <a:gd name="connsiteX3" fmla="*/ 54595 w 109703"/>
              <a:gd name="connsiteY3" fmla="*/ 94881 h 151246"/>
              <a:gd name="connsiteX4" fmla="*/ 66965 w 109703"/>
              <a:gd name="connsiteY4" fmla="*/ 93377 h 151246"/>
              <a:gd name="connsiteX5" fmla="*/ 76697 w 109703"/>
              <a:gd name="connsiteY5" fmla="*/ 87334 h 151246"/>
              <a:gd name="connsiteX6" fmla="*/ 82882 w 109703"/>
              <a:gd name="connsiteY6" fmla="*/ 75687 h 151246"/>
              <a:gd name="connsiteX7" fmla="*/ 85053 w 109703"/>
              <a:gd name="connsiteY7" fmla="*/ 57557 h 151246"/>
              <a:gd name="connsiteX8" fmla="*/ 85053 w 109703"/>
              <a:gd name="connsiteY8" fmla="*/ 50010 h 151246"/>
              <a:gd name="connsiteX9" fmla="*/ 82868 w 109703"/>
              <a:gd name="connsiteY9" fmla="*/ 31894 h 151246"/>
              <a:gd name="connsiteX10" fmla="*/ 76683 w 109703"/>
              <a:gd name="connsiteY10" fmla="*/ 20247 h 151246"/>
              <a:gd name="connsiteX11" fmla="*/ 67008 w 109703"/>
              <a:gd name="connsiteY11" fmla="*/ 14203 h 151246"/>
              <a:gd name="connsiteX12" fmla="*/ 54637 w 109703"/>
              <a:gd name="connsiteY12" fmla="*/ 12685 h 151246"/>
              <a:gd name="connsiteX13" fmla="*/ 42252 w 109703"/>
              <a:gd name="connsiteY13" fmla="*/ 14303 h 151246"/>
              <a:gd name="connsiteX14" fmla="*/ 32591 w 109703"/>
              <a:gd name="connsiteY14" fmla="*/ 20459 h 151246"/>
              <a:gd name="connsiteX15" fmla="*/ 26392 w 109703"/>
              <a:gd name="connsiteY15" fmla="*/ 31993 h 151246"/>
              <a:gd name="connsiteX16" fmla="*/ 24222 w 109703"/>
              <a:gd name="connsiteY16" fmla="*/ 50010 h 151246"/>
              <a:gd name="connsiteX17" fmla="*/ 24222 w 109703"/>
              <a:gd name="connsiteY17" fmla="*/ 57557 h 151246"/>
              <a:gd name="connsiteX18" fmla="*/ 26406 w 109703"/>
              <a:gd name="connsiteY18" fmla="*/ 75573 h 151246"/>
              <a:gd name="connsiteX19" fmla="*/ 24605 w 109703"/>
              <a:gd name="connsiteY19" fmla="*/ 151173 h 151246"/>
              <a:gd name="connsiteX20" fmla="*/ -65 w 109703"/>
              <a:gd name="connsiteY20" fmla="*/ 151173 h 151246"/>
              <a:gd name="connsiteX21" fmla="*/ -65 w 109703"/>
              <a:gd name="connsiteY21" fmla="*/ 53883 h 151246"/>
              <a:gd name="connsiteX22" fmla="*/ 3595 w 109703"/>
              <a:gd name="connsiteY22" fmla="*/ 31454 h 151246"/>
              <a:gd name="connsiteX23" fmla="*/ 13412 w 109703"/>
              <a:gd name="connsiteY23" fmla="*/ 14515 h 151246"/>
              <a:gd name="connsiteX24" fmla="*/ 30435 w 109703"/>
              <a:gd name="connsiteY24" fmla="*/ 3720 h 151246"/>
              <a:gd name="connsiteX25" fmla="*/ 55772 w 109703"/>
              <a:gd name="connsiteY25" fmla="*/ -54 h 151246"/>
              <a:gd name="connsiteX26" fmla="*/ 79889 w 109703"/>
              <a:gd name="connsiteY26" fmla="*/ 3720 h 151246"/>
              <a:gd name="connsiteX27" fmla="*/ 96260 w 109703"/>
              <a:gd name="connsiteY27" fmla="*/ 14515 h 151246"/>
              <a:gd name="connsiteX28" fmla="*/ 105963 w 109703"/>
              <a:gd name="connsiteY28" fmla="*/ 31454 h 151246"/>
              <a:gd name="connsiteX29" fmla="*/ 109638 w 109703"/>
              <a:gd name="connsiteY29" fmla="*/ 53897 h 151246"/>
              <a:gd name="connsiteX30" fmla="*/ 105992 w 109703"/>
              <a:gd name="connsiteY30" fmla="*/ 76410 h 151246"/>
              <a:gd name="connsiteX31" fmla="*/ 96274 w 109703"/>
              <a:gd name="connsiteY31" fmla="*/ 93335 h 151246"/>
              <a:gd name="connsiteX32" fmla="*/ 79860 w 109703"/>
              <a:gd name="connsiteY32" fmla="*/ 104031 h 151246"/>
              <a:gd name="connsiteX33" fmla="*/ 55744 w 109703"/>
              <a:gd name="connsiteY33" fmla="*/ 107691 h 151246"/>
              <a:gd name="connsiteX34" fmla="*/ 38578 w 109703"/>
              <a:gd name="connsiteY34" fmla="*/ 106173 h 151246"/>
              <a:gd name="connsiteX35" fmla="*/ 24860 w 109703"/>
              <a:gd name="connsiteY35" fmla="*/ 101648 h 15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703" h="151246">
                <a:moveTo>
                  <a:pt x="26364" y="75573"/>
                </a:moveTo>
                <a:cubicBezTo>
                  <a:pt x="27510" y="79846"/>
                  <a:pt x="29627" y="83799"/>
                  <a:pt x="32549" y="87121"/>
                </a:cubicBezTo>
                <a:cubicBezTo>
                  <a:pt x="35183" y="89970"/>
                  <a:pt x="38511" y="92086"/>
                  <a:pt x="42210" y="93264"/>
                </a:cubicBezTo>
                <a:cubicBezTo>
                  <a:pt x="46213" y="94517"/>
                  <a:pt x="50404" y="95064"/>
                  <a:pt x="54595" y="94881"/>
                </a:cubicBezTo>
                <a:cubicBezTo>
                  <a:pt x="58772" y="95066"/>
                  <a:pt x="62953" y="94558"/>
                  <a:pt x="66965" y="93377"/>
                </a:cubicBezTo>
                <a:cubicBezTo>
                  <a:pt x="70692" y="92271"/>
                  <a:pt x="74053" y="90184"/>
                  <a:pt x="76697" y="87334"/>
                </a:cubicBezTo>
                <a:cubicBezTo>
                  <a:pt x="79628" y="83980"/>
                  <a:pt x="81744" y="79994"/>
                  <a:pt x="82882" y="75687"/>
                </a:cubicBezTo>
                <a:cubicBezTo>
                  <a:pt x="84464" y="69777"/>
                  <a:pt x="85195" y="63673"/>
                  <a:pt x="85053" y="57557"/>
                </a:cubicBezTo>
                <a:lnTo>
                  <a:pt x="85053" y="50010"/>
                </a:lnTo>
                <a:cubicBezTo>
                  <a:pt x="85185" y="43898"/>
                  <a:pt x="84448" y="37799"/>
                  <a:pt x="82868" y="31894"/>
                </a:cubicBezTo>
                <a:cubicBezTo>
                  <a:pt x="81735" y="27585"/>
                  <a:pt x="79618" y="23599"/>
                  <a:pt x="76683" y="20247"/>
                </a:cubicBezTo>
                <a:cubicBezTo>
                  <a:pt x="74058" y="17401"/>
                  <a:pt x="70716" y="15313"/>
                  <a:pt x="67008" y="14203"/>
                </a:cubicBezTo>
                <a:cubicBezTo>
                  <a:pt x="62996" y="13020"/>
                  <a:pt x="58816" y="12507"/>
                  <a:pt x="54637" y="12685"/>
                </a:cubicBezTo>
                <a:cubicBezTo>
                  <a:pt x="50446" y="12502"/>
                  <a:pt x="46256" y="13050"/>
                  <a:pt x="42252" y="14303"/>
                </a:cubicBezTo>
                <a:cubicBezTo>
                  <a:pt x="38555" y="15489"/>
                  <a:pt x="35227" y="17609"/>
                  <a:pt x="32591" y="20459"/>
                </a:cubicBezTo>
                <a:cubicBezTo>
                  <a:pt x="29673" y="23782"/>
                  <a:pt x="27552" y="27726"/>
                  <a:pt x="26392" y="31993"/>
                </a:cubicBezTo>
                <a:cubicBezTo>
                  <a:pt x="24812" y="37863"/>
                  <a:pt x="24081" y="43931"/>
                  <a:pt x="24222" y="50010"/>
                </a:cubicBezTo>
                <a:lnTo>
                  <a:pt x="24222" y="57557"/>
                </a:lnTo>
                <a:cubicBezTo>
                  <a:pt x="24077" y="63636"/>
                  <a:pt x="24812" y="69705"/>
                  <a:pt x="26406" y="75573"/>
                </a:cubicBezTo>
                <a:close/>
                <a:moveTo>
                  <a:pt x="24605" y="151173"/>
                </a:moveTo>
                <a:lnTo>
                  <a:pt x="-65" y="151173"/>
                </a:lnTo>
                <a:lnTo>
                  <a:pt x="-65" y="53883"/>
                </a:lnTo>
                <a:cubicBezTo>
                  <a:pt x="103" y="46273"/>
                  <a:pt x="1336" y="38723"/>
                  <a:pt x="3595" y="31454"/>
                </a:cubicBezTo>
                <a:cubicBezTo>
                  <a:pt x="5576" y="25152"/>
                  <a:pt x="8929" y="19367"/>
                  <a:pt x="13412" y="14515"/>
                </a:cubicBezTo>
                <a:cubicBezTo>
                  <a:pt x="18146" y="9613"/>
                  <a:pt x="23982" y="5911"/>
                  <a:pt x="30435" y="3720"/>
                </a:cubicBezTo>
                <a:cubicBezTo>
                  <a:pt x="38602" y="1021"/>
                  <a:pt x="47172" y="-254"/>
                  <a:pt x="55772" y="-54"/>
                </a:cubicBezTo>
                <a:cubicBezTo>
                  <a:pt x="63972" y="-254"/>
                  <a:pt x="72142" y="1024"/>
                  <a:pt x="79889" y="3720"/>
                </a:cubicBezTo>
                <a:cubicBezTo>
                  <a:pt x="86115" y="5988"/>
                  <a:pt x="91723" y="9686"/>
                  <a:pt x="96260" y="14515"/>
                </a:cubicBezTo>
                <a:cubicBezTo>
                  <a:pt x="100687" y="19388"/>
                  <a:pt x="103999" y="25169"/>
                  <a:pt x="105963" y="31454"/>
                </a:cubicBezTo>
                <a:cubicBezTo>
                  <a:pt x="108233" y="38726"/>
                  <a:pt x="109470" y="46280"/>
                  <a:pt x="109638" y="53897"/>
                </a:cubicBezTo>
                <a:cubicBezTo>
                  <a:pt x="109480" y="61535"/>
                  <a:pt x="108253" y="69113"/>
                  <a:pt x="105992" y="76410"/>
                </a:cubicBezTo>
                <a:cubicBezTo>
                  <a:pt x="104018" y="82689"/>
                  <a:pt x="100702" y="88465"/>
                  <a:pt x="96274" y="93335"/>
                </a:cubicBezTo>
                <a:cubicBezTo>
                  <a:pt x="91736" y="98161"/>
                  <a:pt x="86108" y="101828"/>
                  <a:pt x="79860" y="104031"/>
                </a:cubicBezTo>
                <a:cubicBezTo>
                  <a:pt x="72096" y="106649"/>
                  <a:pt x="63935" y="107887"/>
                  <a:pt x="55744" y="107691"/>
                </a:cubicBezTo>
                <a:cubicBezTo>
                  <a:pt x="49985" y="107762"/>
                  <a:pt x="44234" y="107253"/>
                  <a:pt x="38578" y="106173"/>
                </a:cubicBezTo>
                <a:cubicBezTo>
                  <a:pt x="33833" y="105249"/>
                  <a:pt x="29224" y="103728"/>
                  <a:pt x="24860" y="101648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5CBBD6E-30A1-4AAD-9AB0-01C4905C3100}"/>
              </a:ext>
            </a:extLst>
          </p:cNvPr>
          <p:cNvSpPr/>
          <p:nvPr/>
        </p:nvSpPr>
        <p:spPr>
          <a:xfrm>
            <a:off x="11648944" y="211218"/>
            <a:ext cx="72052" cy="157794"/>
          </a:xfrm>
          <a:custGeom>
            <a:avLst/>
            <a:gdLst>
              <a:gd name="connsiteX0" fmla="*/ 72053 w 72052"/>
              <a:gd name="connsiteY0" fmla="*/ 64321 h 157794"/>
              <a:gd name="connsiteX1" fmla="*/ 47709 w 72052"/>
              <a:gd name="connsiteY1" fmla="*/ 64321 h 157794"/>
              <a:gd name="connsiteX2" fmla="*/ 47709 w 72052"/>
              <a:gd name="connsiteY2" fmla="*/ 157795 h 157794"/>
              <a:gd name="connsiteX3" fmla="*/ 24542 w 72052"/>
              <a:gd name="connsiteY3" fmla="*/ 157795 h 157794"/>
              <a:gd name="connsiteX4" fmla="*/ 24542 w 72052"/>
              <a:gd name="connsiteY4" fmla="*/ 64321 h 157794"/>
              <a:gd name="connsiteX5" fmla="*/ 0 w 72052"/>
              <a:gd name="connsiteY5" fmla="*/ 64321 h 157794"/>
              <a:gd name="connsiteX6" fmla="*/ 0 w 72052"/>
              <a:gd name="connsiteY6" fmla="*/ 51936 h 157794"/>
              <a:gd name="connsiteX7" fmla="*/ 24542 w 72052"/>
              <a:gd name="connsiteY7" fmla="*/ 51936 h 157794"/>
              <a:gd name="connsiteX8" fmla="*/ 24542 w 72052"/>
              <a:gd name="connsiteY8" fmla="*/ 0 h 157794"/>
              <a:gd name="connsiteX9" fmla="*/ 47709 w 72052"/>
              <a:gd name="connsiteY9" fmla="*/ 0 h 157794"/>
              <a:gd name="connsiteX10" fmla="*/ 47709 w 72052"/>
              <a:gd name="connsiteY10" fmla="*/ 51936 h 157794"/>
              <a:gd name="connsiteX11" fmla="*/ 72053 w 72052"/>
              <a:gd name="connsiteY11" fmla="*/ 51936 h 157794"/>
              <a:gd name="connsiteX12" fmla="*/ 72053 w 72052"/>
              <a:gd name="connsiteY12" fmla="*/ 64321 h 15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52" h="157794">
                <a:moveTo>
                  <a:pt x="72053" y="64321"/>
                </a:moveTo>
                <a:lnTo>
                  <a:pt x="47709" y="64321"/>
                </a:lnTo>
                <a:lnTo>
                  <a:pt x="47709" y="157795"/>
                </a:lnTo>
                <a:lnTo>
                  <a:pt x="24542" y="157795"/>
                </a:lnTo>
                <a:lnTo>
                  <a:pt x="24542" y="64321"/>
                </a:lnTo>
                <a:lnTo>
                  <a:pt x="0" y="64321"/>
                </a:lnTo>
                <a:lnTo>
                  <a:pt x="0" y="51936"/>
                </a:lnTo>
                <a:lnTo>
                  <a:pt x="24542" y="51936"/>
                </a:lnTo>
                <a:lnTo>
                  <a:pt x="24542" y="0"/>
                </a:lnTo>
                <a:lnTo>
                  <a:pt x="47709" y="0"/>
                </a:lnTo>
                <a:lnTo>
                  <a:pt x="47709" y="51936"/>
                </a:lnTo>
                <a:lnTo>
                  <a:pt x="72053" y="51936"/>
                </a:lnTo>
                <a:lnTo>
                  <a:pt x="72053" y="64321"/>
                </a:ln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8D432A-D05D-489C-8A32-050C829A0496}"/>
              </a:ext>
            </a:extLst>
          </p:cNvPr>
          <p:cNvSpPr/>
          <p:nvPr/>
        </p:nvSpPr>
        <p:spPr>
          <a:xfrm>
            <a:off x="11730294" y="211611"/>
            <a:ext cx="31150" cy="157358"/>
          </a:xfrm>
          <a:custGeom>
            <a:avLst/>
            <a:gdLst>
              <a:gd name="connsiteX0" fmla="*/ 27904 w 31150"/>
              <a:gd name="connsiteY0" fmla="*/ 157270 h 157358"/>
              <a:gd name="connsiteX1" fmla="*/ 3929 w 31150"/>
              <a:gd name="connsiteY1" fmla="*/ 157270 h 157358"/>
              <a:gd name="connsiteX2" fmla="*/ 3929 w 31150"/>
              <a:gd name="connsiteY2" fmla="*/ 51482 h 157358"/>
              <a:gd name="connsiteX3" fmla="*/ 27904 w 31150"/>
              <a:gd name="connsiteY3" fmla="*/ 51482 h 157358"/>
              <a:gd name="connsiteX4" fmla="*/ 27904 w 31150"/>
              <a:gd name="connsiteY4" fmla="*/ 157284 h 157358"/>
              <a:gd name="connsiteX5" fmla="*/ 4440 w 31150"/>
              <a:gd name="connsiteY5" fmla="*/ 4568 h 157358"/>
              <a:gd name="connsiteX6" fmla="*/ 15477 w 31150"/>
              <a:gd name="connsiteY6" fmla="*/ -71 h 157358"/>
              <a:gd name="connsiteX7" fmla="*/ 26556 w 31150"/>
              <a:gd name="connsiteY7" fmla="*/ 4568 h 157358"/>
              <a:gd name="connsiteX8" fmla="*/ 31082 w 31150"/>
              <a:gd name="connsiteY8" fmla="*/ 15718 h 157358"/>
              <a:gd name="connsiteX9" fmla="*/ 29663 w 31150"/>
              <a:gd name="connsiteY9" fmla="*/ 21705 h 157358"/>
              <a:gd name="connsiteX10" fmla="*/ 26003 w 31150"/>
              <a:gd name="connsiteY10" fmla="*/ 26755 h 157358"/>
              <a:gd name="connsiteX11" fmla="*/ 20953 w 31150"/>
              <a:gd name="connsiteY11" fmla="*/ 30203 h 157358"/>
              <a:gd name="connsiteX12" fmla="*/ 15420 w 31150"/>
              <a:gd name="connsiteY12" fmla="*/ 31465 h 157358"/>
              <a:gd name="connsiteX13" fmla="*/ 4426 w 31150"/>
              <a:gd name="connsiteY13" fmla="*/ 26841 h 157358"/>
              <a:gd name="connsiteX14" fmla="*/ 4426 w 31150"/>
              <a:gd name="connsiteY14" fmla="*/ 4540 h 15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50" h="157358">
                <a:moveTo>
                  <a:pt x="27904" y="157270"/>
                </a:moveTo>
                <a:lnTo>
                  <a:pt x="3929" y="157270"/>
                </a:lnTo>
                <a:lnTo>
                  <a:pt x="3929" y="51482"/>
                </a:lnTo>
                <a:lnTo>
                  <a:pt x="27904" y="51482"/>
                </a:lnTo>
                <a:lnTo>
                  <a:pt x="27904" y="157284"/>
                </a:lnTo>
                <a:close/>
                <a:moveTo>
                  <a:pt x="4440" y="4568"/>
                </a:moveTo>
                <a:cubicBezTo>
                  <a:pt x="7294" y="1525"/>
                  <a:pt x="11306" y="-161"/>
                  <a:pt x="15477" y="-71"/>
                </a:cubicBezTo>
                <a:cubicBezTo>
                  <a:pt x="19653" y="-127"/>
                  <a:pt x="23667" y="1553"/>
                  <a:pt x="26556" y="4568"/>
                </a:cubicBezTo>
                <a:cubicBezTo>
                  <a:pt x="29533" y="7505"/>
                  <a:pt x="31168" y="11538"/>
                  <a:pt x="31082" y="15718"/>
                </a:cubicBezTo>
                <a:cubicBezTo>
                  <a:pt x="31070" y="17796"/>
                  <a:pt x="30585" y="19844"/>
                  <a:pt x="29663" y="21705"/>
                </a:cubicBezTo>
                <a:cubicBezTo>
                  <a:pt x="28762" y="23598"/>
                  <a:pt x="27522" y="25310"/>
                  <a:pt x="26003" y="26755"/>
                </a:cubicBezTo>
                <a:cubicBezTo>
                  <a:pt x="24532" y="28189"/>
                  <a:pt x="22824" y="29356"/>
                  <a:pt x="20953" y="30203"/>
                </a:cubicBezTo>
                <a:cubicBezTo>
                  <a:pt x="19218" y="31008"/>
                  <a:pt x="17332" y="31438"/>
                  <a:pt x="15420" y="31465"/>
                </a:cubicBezTo>
                <a:cubicBezTo>
                  <a:pt x="11268" y="31536"/>
                  <a:pt x="7278" y="29858"/>
                  <a:pt x="4426" y="26841"/>
                </a:cubicBezTo>
                <a:cubicBezTo>
                  <a:pt x="-1562" y="20613"/>
                  <a:pt x="-1562" y="10767"/>
                  <a:pt x="4426" y="4540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28FAF39-74CB-4561-A693-5673F098B5E8}"/>
              </a:ext>
            </a:extLst>
          </p:cNvPr>
          <p:cNvSpPr/>
          <p:nvPr/>
        </p:nvSpPr>
        <p:spPr>
          <a:xfrm>
            <a:off x="11773694" y="263215"/>
            <a:ext cx="99039" cy="107748"/>
          </a:xfrm>
          <a:custGeom>
            <a:avLst/>
            <a:gdLst>
              <a:gd name="connsiteX0" fmla="*/ 41349 w 99039"/>
              <a:gd name="connsiteY0" fmla="*/ 17725 h 107748"/>
              <a:gd name="connsiteX1" fmla="*/ 30369 w 99039"/>
              <a:gd name="connsiteY1" fmla="*/ 25712 h 107748"/>
              <a:gd name="connsiteX2" fmla="*/ 23446 w 99039"/>
              <a:gd name="connsiteY2" fmla="*/ 39246 h 107748"/>
              <a:gd name="connsiteX3" fmla="*/ 22694 w 99039"/>
              <a:gd name="connsiteY3" fmla="*/ 59490 h 107748"/>
              <a:gd name="connsiteX4" fmla="*/ 29191 w 99039"/>
              <a:gd name="connsiteY4" fmla="*/ 74513 h 107748"/>
              <a:gd name="connsiteX5" fmla="*/ 44541 w 99039"/>
              <a:gd name="connsiteY5" fmla="*/ 87720 h 107748"/>
              <a:gd name="connsiteX6" fmla="*/ 67863 w 99039"/>
              <a:gd name="connsiteY6" fmla="*/ 94544 h 107748"/>
              <a:gd name="connsiteX7" fmla="*/ 98563 w 99039"/>
              <a:gd name="connsiteY7" fmla="*/ 90175 h 107748"/>
              <a:gd name="connsiteX8" fmla="*/ 98974 w 99039"/>
              <a:gd name="connsiteY8" fmla="*/ 96998 h 107748"/>
              <a:gd name="connsiteX9" fmla="*/ 90462 w 99039"/>
              <a:gd name="connsiteY9" fmla="*/ 100729 h 107748"/>
              <a:gd name="connsiteX10" fmla="*/ 81298 w 99039"/>
              <a:gd name="connsiteY10" fmla="*/ 104021 h 107748"/>
              <a:gd name="connsiteX11" fmla="*/ 69254 w 99039"/>
              <a:gd name="connsiteY11" fmla="*/ 106475 h 107748"/>
              <a:gd name="connsiteX12" fmla="*/ 52315 w 99039"/>
              <a:gd name="connsiteY12" fmla="*/ 107652 h 107748"/>
              <a:gd name="connsiteX13" fmla="*/ 31220 w 99039"/>
              <a:gd name="connsiteY13" fmla="*/ 103921 h 107748"/>
              <a:gd name="connsiteX14" fmla="*/ 14636 w 99039"/>
              <a:gd name="connsiteY14" fmla="*/ 92941 h 107748"/>
              <a:gd name="connsiteX15" fmla="*/ 3770 w 99039"/>
              <a:gd name="connsiteY15" fmla="*/ 76102 h 107748"/>
              <a:gd name="connsiteX16" fmla="*/ -61 w 99039"/>
              <a:gd name="connsiteY16" fmla="*/ 54822 h 107748"/>
              <a:gd name="connsiteX17" fmla="*/ 5373 w 99039"/>
              <a:gd name="connsiteY17" fmla="*/ 29883 h 107748"/>
              <a:gd name="connsiteX18" fmla="*/ 20311 w 99039"/>
              <a:gd name="connsiteY18" fmla="*/ 11228 h 107748"/>
              <a:gd name="connsiteX19" fmla="*/ 43009 w 99039"/>
              <a:gd name="connsiteY19" fmla="*/ 1113 h 107748"/>
              <a:gd name="connsiteX20" fmla="*/ 71382 w 99039"/>
              <a:gd name="connsiteY20" fmla="*/ 1964 h 107748"/>
              <a:gd name="connsiteX21" fmla="*/ 89483 w 99039"/>
              <a:gd name="connsiteY21" fmla="*/ 11540 h 107748"/>
              <a:gd name="connsiteX22" fmla="*/ 97995 w 99039"/>
              <a:gd name="connsiteY22" fmla="*/ 22208 h 107748"/>
              <a:gd name="connsiteX23" fmla="*/ 98534 w 99039"/>
              <a:gd name="connsiteY23" fmla="*/ 22946 h 107748"/>
              <a:gd name="connsiteX24" fmla="*/ 97243 w 99039"/>
              <a:gd name="connsiteY24" fmla="*/ 23371 h 107748"/>
              <a:gd name="connsiteX25" fmla="*/ 92789 w 99039"/>
              <a:gd name="connsiteY25" fmla="*/ 25925 h 107748"/>
              <a:gd name="connsiteX26" fmla="*/ 83724 w 99039"/>
              <a:gd name="connsiteY26" fmla="*/ 33018 h 107748"/>
              <a:gd name="connsiteX27" fmla="*/ 78177 w 99039"/>
              <a:gd name="connsiteY27" fmla="*/ 24506 h 107748"/>
              <a:gd name="connsiteX28" fmla="*/ 72431 w 99039"/>
              <a:gd name="connsiteY28" fmla="*/ 18534 h 107748"/>
              <a:gd name="connsiteX29" fmla="*/ 64969 w 99039"/>
              <a:gd name="connsiteY29" fmla="*/ 15129 h 107748"/>
              <a:gd name="connsiteX30" fmla="*/ 54528 w 99039"/>
              <a:gd name="connsiteY30" fmla="*/ 14065 h 107748"/>
              <a:gd name="connsiteX31" fmla="*/ 41349 w 99039"/>
              <a:gd name="connsiteY31" fmla="*/ 17725 h 10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9039" h="107748">
                <a:moveTo>
                  <a:pt x="41349" y="17725"/>
                </a:moveTo>
                <a:cubicBezTo>
                  <a:pt x="37157" y="19566"/>
                  <a:pt x="33412" y="22290"/>
                  <a:pt x="30369" y="25712"/>
                </a:cubicBezTo>
                <a:cubicBezTo>
                  <a:pt x="27028" y="29615"/>
                  <a:pt x="24656" y="34252"/>
                  <a:pt x="23446" y="39246"/>
                </a:cubicBezTo>
                <a:cubicBezTo>
                  <a:pt x="21904" y="45883"/>
                  <a:pt x="21649" y="52755"/>
                  <a:pt x="22694" y="59490"/>
                </a:cubicBezTo>
                <a:cubicBezTo>
                  <a:pt x="23544" y="64970"/>
                  <a:pt x="25781" y="70141"/>
                  <a:pt x="29191" y="74513"/>
                </a:cubicBezTo>
                <a:cubicBezTo>
                  <a:pt x="33283" y="79983"/>
                  <a:pt x="38522" y="84490"/>
                  <a:pt x="44541" y="87720"/>
                </a:cubicBezTo>
                <a:cubicBezTo>
                  <a:pt x="51762" y="91579"/>
                  <a:pt x="59702" y="93903"/>
                  <a:pt x="67863" y="94544"/>
                </a:cubicBezTo>
                <a:cubicBezTo>
                  <a:pt x="76961" y="95490"/>
                  <a:pt x="87195" y="94033"/>
                  <a:pt x="98563" y="90175"/>
                </a:cubicBezTo>
                <a:lnTo>
                  <a:pt x="98974" y="96998"/>
                </a:lnTo>
                <a:cubicBezTo>
                  <a:pt x="95995" y="98275"/>
                  <a:pt x="93144" y="99524"/>
                  <a:pt x="90462" y="100729"/>
                </a:cubicBezTo>
                <a:cubicBezTo>
                  <a:pt x="87482" y="102025"/>
                  <a:pt x="84420" y="103124"/>
                  <a:pt x="81298" y="104021"/>
                </a:cubicBezTo>
                <a:cubicBezTo>
                  <a:pt x="77347" y="105126"/>
                  <a:pt x="73322" y="105946"/>
                  <a:pt x="69254" y="106475"/>
                </a:cubicBezTo>
                <a:cubicBezTo>
                  <a:pt x="63633" y="107181"/>
                  <a:pt x="57978" y="107574"/>
                  <a:pt x="52315" y="107652"/>
                </a:cubicBezTo>
                <a:cubicBezTo>
                  <a:pt x="45103" y="107859"/>
                  <a:pt x="37925" y="106590"/>
                  <a:pt x="31220" y="103921"/>
                </a:cubicBezTo>
                <a:cubicBezTo>
                  <a:pt x="25015" y="101405"/>
                  <a:pt x="19376" y="97671"/>
                  <a:pt x="14636" y="92941"/>
                </a:cubicBezTo>
                <a:cubicBezTo>
                  <a:pt x="9884" y="88143"/>
                  <a:pt x="6183" y="82409"/>
                  <a:pt x="3770" y="76102"/>
                </a:cubicBezTo>
                <a:cubicBezTo>
                  <a:pt x="1169" y="69312"/>
                  <a:pt x="-130" y="62093"/>
                  <a:pt x="-61" y="54822"/>
                </a:cubicBezTo>
                <a:cubicBezTo>
                  <a:pt x="-171" y="46204"/>
                  <a:pt x="1687" y="37674"/>
                  <a:pt x="5373" y="29883"/>
                </a:cubicBezTo>
                <a:cubicBezTo>
                  <a:pt x="8807" y="22571"/>
                  <a:pt x="13926" y="16177"/>
                  <a:pt x="20311" y="11228"/>
                </a:cubicBezTo>
                <a:cubicBezTo>
                  <a:pt x="27018" y="6189"/>
                  <a:pt x="34778" y="2731"/>
                  <a:pt x="43009" y="1113"/>
                </a:cubicBezTo>
                <a:cubicBezTo>
                  <a:pt x="52412" y="-719"/>
                  <a:pt x="62105" y="-428"/>
                  <a:pt x="71382" y="1964"/>
                </a:cubicBezTo>
                <a:cubicBezTo>
                  <a:pt x="79344" y="4517"/>
                  <a:pt x="85379" y="7709"/>
                  <a:pt x="89483" y="11540"/>
                </a:cubicBezTo>
                <a:cubicBezTo>
                  <a:pt x="92949" y="14544"/>
                  <a:pt x="95835" y="18160"/>
                  <a:pt x="97995" y="22208"/>
                </a:cubicBezTo>
                <a:cubicBezTo>
                  <a:pt x="98279" y="22775"/>
                  <a:pt x="98449" y="23016"/>
                  <a:pt x="98534" y="22946"/>
                </a:cubicBezTo>
                <a:cubicBezTo>
                  <a:pt x="98620" y="22875"/>
                  <a:pt x="98180" y="22946"/>
                  <a:pt x="97243" y="23371"/>
                </a:cubicBezTo>
                <a:cubicBezTo>
                  <a:pt x="95683" y="24082"/>
                  <a:pt x="94191" y="24937"/>
                  <a:pt x="92789" y="25925"/>
                </a:cubicBezTo>
                <a:cubicBezTo>
                  <a:pt x="89628" y="28105"/>
                  <a:pt x="86601" y="30474"/>
                  <a:pt x="83724" y="33018"/>
                </a:cubicBezTo>
                <a:cubicBezTo>
                  <a:pt x="81738" y="29741"/>
                  <a:pt x="79879" y="26904"/>
                  <a:pt x="78177" y="24506"/>
                </a:cubicBezTo>
                <a:cubicBezTo>
                  <a:pt x="76602" y="22214"/>
                  <a:pt x="74660" y="20196"/>
                  <a:pt x="72431" y="18534"/>
                </a:cubicBezTo>
                <a:cubicBezTo>
                  <a:pt x="70190" y="16923"/>
                  <a:pt x="67655" y="15766"/>
                  <a:pt x="64969" y="15129"/>
                </a:cubicBezTo>
                <a:cubicBezTo>
                  <a:pt x="61545" y="14350"/>
                  <a:pt x="58039" y="13992"/>
                  <a:pt x="54528" y="14065"/>
                </a:cubicBezTo>
                <a:cubicBezTo>
                  <a:pt x="49979" y="14627"/>
                  <a:pt x="45537" y="15861"/>
                  <a:pt x="41349" y="17725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11B366C-F572-4FAD-9802-1C4A64A19D75}"/>
              </a:ext>
            </a:extLst>
          </p:cNvPr>
          <p:cNvSpPr/>
          <p:nvPr/>
        </p:nvSpPr>
        <p:spPr>
          <a:xfrm>
            <a:off x="11889161" y="263451"/>
            <a:ext cx="75611" cy="107532"/>
          </a:xfrm>
          <a:custGeom>
            <a:avLst/>
            <a:gdLst>
              <a:gd name="connsiteX0" fmla="*/ 41700 w 75611"/>
              <a:gd name="connsiteY0" fmla="*/ 95500 h 107532"/>
              <a:gd name="connsiteX1" fmla="*/ 49346 w 75611"/>
              <a:gd name="connsiteY1" fmla="*/ 92152 h 107532"/>
              <a:gd name="connsiteX2" fmla="*/ 54581 w 75611"/>
              <a:gd name="connsiteY2" fmla="*/ 86832 h 107532"/>
              <a:gd name="connsiteX3" fmla="*/ 56453 w 75611"/>
              <a:gd name="connsiteY3" fmla="*/ 79526 h 107532"/>
              <a:gd name="connsiteX4" fmla="*/ 54467 w 75611"/>
              <a:gd name="connsiteY4" fmla="*/ 72943 h 107532"/>
              <a:gd name="connsiteX5" fmla="*/ 49233 w 75611"/>
              <a:gd name="connsiteY5" fmla="*/ 67921 h 107532"/>
              <a:gd name="connsiteX6" fmla="*/ 41813 w 75611"/>
              <a:gd name="connsiteY6" fmla="*/ 64063 h 107532"/>
              <a:gd name="connsiteX7" fmla="*/ 33018 w 75611"/>
              <a:gd name="connsiteY7" fmla="*/ 60715 h 107532"/>
              <a:gd name="connsiteX8" fmla="*/ 21087 w 75611"/>
              <a:gd name="connsiteY8" fmla="*/ 56118 h 107532"/>
              <a:gd name="connsiteX9" fmla="*/ 10504 w 75611"/>
              <a:gd name="connsiteY9" fmla="*/ 49961 h 107532"/>
              <a:gd name="connsiteX10" fmla="*/ 2872 w 75611"/>
              <a:gd name="connsiteY10" fmla="*/ 40981 h 107532"/>
              <a:gd name="connsiteX11" fmla="*/ -51 w 75611"/>
              <a:gd name="connsiteY11" fmla="*/ 27916 h 107532"/>
              <a:gd name="connsiteX12" fmla="*/ 3084 w 75611"/>
              <a:gd name="connsiteY12" fmla="*/ 16226 h 107532"/>
              <a:gd name="connsiteX13" fmla="*/ 11596 w 75611"/>
              <a:gd name="connsiteY13" fmla="*/ 7345 h 107532"/>
              <a:gd name="connsiteX14" fmla="*/ 23811 w 75611"/>
              <a:gd name="connsiteY14" fmla="*/ 1813 h 107532"/>
              <a:gd name="connsiteX15" fmla="*/ 38196 w 75611"/>
              <a:gd name="connsiteY15" fmla="*/ -74 h 107532"/>
              <a:gd name="connsiteX16" fmla="*/ 48637 w 75611"/>
              <a:gd name="connsiteY16" fmla="*/ 337 h 107532"/>
              <a:gd name="connsiteX17" fmla="*/ 57149 w 75611"/>
              <a:gd name="connsiteY17" fmla="*/ 1756 h 107532"/>
              <a:gd name="connsiteX18" fmla="*/ 64667 w 75611"/>
              <a:gd name="connsiteY18" fmla="*/ 4593 h 107532"/>
              <a:gd name="connsiteX19" fmla="*/ 72413 w 75611"/>
              <a:gd name="connsiteY19" fmla="*/ 8849 h 107532"/>
              <a:gd name="connsiteX20" fmla="*/ 72938 w 75611"/>
              <a:gd name="connsiteY20" fmla="*/ 16056 h 107532"/>
              <a:gd name="connsiteX21" fmla="*/ 72825 w 75611"/>
              <a:gd name="connsiteY21" fmla="*/ 22213 h 107532"/>
              <a:gd name="connsiteX22" fmla="*/ 67505 w 75611"/>
              <a:gd name="connsiteY22" fmla="*/ 18453 h 107532"/>
              <a:gd name="connsiteX23" fmla="*/ 60936 w 75611"/>
              <a:gd name="connsiteY23" fmla="*/ 14893 h 107532"/>
              <a:gd name="connsiteX24" fmla="*/ 52169 w 75611"/>
              <a:gd name="connsiteY24" fmla="*/ 12055 h 107532"/>
              <a:gd name="connsiteX25" fmla="*/ 40281 w 75611"/>
              <a:gd name="connsiteY25" fmla="*/ 10268 h 107532"/>
              <a:gd name="connsiteX26" fmla="*/ 32464 w 75611"/>
              <a:gd name="connsiteY26" fmla="*/ 11218 h 107532"/>
              <a:gd name="connsiteX27" fmla="*/ 25683 w 75611"/>
              <a:gd name="connsiteY27" fmla="*/ 13942 h 107532"/>
              <a:gd name="connsiteX28" fmla="*/ 20888 w 75611"/>
              <a:gd name="connsiteY28" fmla="*/ 18340 h 107532"/>
              <a:gd name="connsiteX29" fmla="*/ 19001 w 75611"/>
              <a:gd name="connsiteY29" fmla="*/ 24511 h 107532"/>
              <a:gd name="connsiteX30" fmla="*/ 20988 w 75611"/>
              <a:gd name="connsiteY30" fmla="*/ 30994 h 107532"/>
              <a:gd name="connsiteX31" fmla="*/ 26307 w 75611"/>
              <a:gd name="connsiteY31" fmla="*/ 36016 h 107532"/>
              <a:gd name="connsiteX32" fmla="*/ 33911 w 75611"/>
              <a:gd name="connsiteY32" fmla="*/ 40102 h 107532"/>
              <a:gd name="connsiteX33" fmla="*/ 42778 w 75611"/>
              <a:gd name="connsiteY33" fmla="*/ 43762 h 107532"/>
              <a:gd name="connsiteX34" fmla="*/ 54453 w 75611"/>
              <a:gd name="connsiteY34" fmla="*/ 48685 h 107532"/>
              <a:gd name="connsiteX35" fmla="*/ 64994 w 75611"/>
              <a:gd name="connsiteY35" fmla="*/ 54955 h 107532"/>
              <a:gd name="connsiteX36" fmla="*/ 72598 w 75611"/>
              <a:gd name="connsiteY36" fmla="*/ 63750 h 107532"/>
              <a:gd name="connsiteX37" fmla="*/ 75534 w 75611"/>
              <a:gd name="connsiteY37" fmla="*/ 76206 h 107532"/>
              <a:gd name="connsiteX38" fmla="*/ 71860 w 75611"/>
              <a:gd name="connsiteY38" fmla="*/ 90392 h 107532"/>
              <a:gd name="connsiteX39" fmla="*/ 62355 w 75611"/>
              <a:gd name="connsiteY39" fmla="*/ 100124 h 107532"/>
              <a:gd name="connsiteX40" fmla="*/ 49190 w 75611"/>
              <a:gd name="connsiteY40" fmla="*/ 105671 h 107532"/>
              <a:gd name="connsiteX41" fmla="*/ 34834 w 75611"/>
              <a:gd name="connsiteY41" fmla="*/ 107459 h 107532"/>
              <a:gd name="connsiteX42" fmla="*/ 18633 w 75611"/>
              <a:gd name="connsiteY42" fmla="*/ 106196 h 107532"/>
              <a:gd name="connsiteX43" fmla="*/ 1822 w 75611"/>
              <a:gd name="connsiteY43" fmla="*/ 102607 h 107532"/>
              <a:gd name="connsiteX44" fmla="*/ -51 w 75611"/>
              <a:gd name="connsiteY44" fmla="*/ 88421 h 107532"/>
              <a:gd name="connsiteX45" fmla="*/ 15114 w 75611"/>
              <a:gd name="connsiteY45" fmla="*/ 95514 h 107532"/>
              <a:gd name="connsiteX46" fmla="*/ 32606 w 75611"/>
              <a:gd name="connsiteY46" fmla="*/ 96762 h 107532"/>
              <a:gd name="connsiteX47" fmla="*/ 41700 w 75611"/>
              <a:gd name="connsiteY47" fmla="*/ 95500 h 1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5611" h="107532">
                <a:moveTo>
                  <a:pt x="41700" y="95500"/>
                </a:moveTo>
                <a:cubicBezTo>
                  <a:pt x="44412" y="94803"/>
                  <a:pt x="46994" y="93672"/>
                  <a:pt x="49346" y="92152"/>
                </a:cubicBezTo>
                <a:cubicBezTo>
                  <a:pt x="51473" y="90800"/>
                  <a:pt x="53263" y="88981"/>
                  <a:pt x="54581" y="86832"/>
                </a:cubicBezTo>
                <a:cubicBezTo>
                  <a:pt x="55862" y="84613"/>
                  <a:pt x="56509" y="82086"/>
                  <a:pt x="56453" y="79526"/>
                </a:cubicBezTo>
                <a:cubicBezTo>
                  <a:pt x="56516" y="77175"/>
                  <a:pt x="55819" y="74867"/>
                  <a:pt x="54467" y="72943"/>
                </a:cubicBezTo>
                <a:cubicBezTo>
                  <a:pt x="53044" y="70963"/>
                  <a:pt x="51270" y="69260"/>
                  <a:pt x="49233" y="67921"/>
                </a:cubicBezTo>
                <a:cubicBezTo>
                  <a:pt x="46903" y="66376"/>
                  <a:pt x="44416" y="65083"/>
                  <a:pt x="41813" y="64063"/>
                </a:cubicBezTo>
                <a:cubicBezTo>
                  <a:pt x="38976" y="62942"/>
                  <a:pt x="36139" y="61835"/>
                  <a:pt x="33018" y="60715"/>
                </a:cubicBezTo>
                <a:cubicBezTo>
                  <a:pt x="28975" y="59296"/>
                  <a:pt x="24988" y="57792"/>
                  <a:pt x="21087" y="56118"/>
                </a:cubicBezTo>
                <a:cubicBezTo>
                  <a:pt x="17308" y="54532"/>
                  <a:pt x="13750" y="52462"/>
                  <a:pt x="10504" y="49961"/>
                </a:cubicBezTo>
                <a:cubicBezTo>
                  <a:pt x="7371" y="47523"/>
                  <a:pt x="4774" y="44465"/>
                  <a:pt x="2872" y="40981"/>
                </a:cubicBezTo>
                <a:cubicBezTo>
                  <a:pt x="805" y="36945"/>
                  <a:pt x="-201" y="32448"/>
                  <a:pt x="-51" y="27916"/>
                </a:cubicBezTo>
                <a:cubicBezTo>
                  <a:pt x="-110" y="23804"/>
                  <a:pt x="975" y="19757"/>
                  <a:pt x="3084" y="16226"/>
                </a:cubicBezTo>
                <a:cubicBezTo>
                  <a:pt x="5237" y="12677"/>
                  <a:pt x="8142" y="9645"/>
                  <a:pt x="11596" y="7345"/>
                </a:cubicBezTo>
                <a:cubicBezTo>
                  <a:pt x="15326" y="4825"/>
                  <a:pt x="19455" y="2955"/>
                  <a:pt x="23811" y="1813"/>
                </a:cubicBezTo>
                <a:cubicBezTo>
                  <a:pt x="28499" y="543"/>
                  <a:pt x="33338" y="-91"/>
                  <a:pt x="38196" y="-74"/>
                </a:cubicBezTo>
                <a:cubicBezTo>
                  <a:pt x="42101" y="-74"/>
                  <a:pt x="45582" y="64"/>
                  <a:pt x="48637" y="337"/>
                </a:cubicBezTo>
                <a:cubicBezTo>
                  <a:pt x="51508" y="577"/>
                  <a:pt x="54355" y="1052"/>
                  <a:pt x="57149" y="1756"/>
                </a:cubicBezTo>
                <a:cubicBezTo>
                  <a:pt x="59746" y="2440"/>
                  <a:pt x="62266" y="3392"/>
                  <a:pt x="64667" y="4593"/>
                </a:cubicBezTo>
                <a:cubicBezTo>
                  <a:pt x="67051" y="5766"/>
                  <a:pt x="69633" y="7185"/>
                  <a:pt x="72413" y="8849"/>
                </a:cubicBezTo>
                <a:cubicBezTo>
                  <a:pt x="72802" y="11231"/>
                  <a:pt x="72976" y="13643"/>
                  <a:pt x="72938" y="16056"/>
                </a:cubicBezTo>
                <a:cubicBezTo>
                  <a:pt x="72938" y="18070"/>
                  <a:pt x="72825" y="20127"/>
                  <a:pt x="72825" y="22213"/>
                </a:cubicBezTo>
                <a:cubicBezTo>
                  <a:pt x="71151" y="20964"/>
                  <a:pt x="69377" y="19712"/>
                  <a:pt x="67505" y="18453"/>
                </a:cubicBezTo>
                <a:cubicBezTo>
                  <a:pt x="65416" y="17089"/>
                  <a:pt x="63220" y="15897"/>
                  <a:pt x="60936" y="14893"/>
                </a:cubicBezTo>
                <a:cubicBezTo>
                  <a:pt x="58109" y="13674"/>
                  <a:pt x="55174" y="12723"/>
                  <a:pt x="52169" y="12055"/>
                </a:cubicBezTo>
                <a:cubicBezTo>
                  <a:pt x="48249" y="11200"/>
                  <a:pt x="44279" y="10603"/>
                  <a:pt x="40281" y="10268"/>
                </a:cubicBezTo>
                <a:cubicBezTo>
                  <a:pt x="37647" y="10272"/>
                  <a:pt x="35022" y="10591"/>
                  <a:pt x="32464" y="11218"/>
                </a:cubicBezTo>
                <a:cubicBezTo>
                  <a:pt x="30075" y="11766"/>
                  <a:pt x="27787" y="12685"/>
                  <a:pt x="25683" y="13942"/>
                </a:cubicBezTo>
                <a:cubicBezTo>
                  <a:pt x="23799" y="15061"/>
                  <a:pt x="22166" y="16559"/>
                  <a:pt x="20888" y="18340"/>
                </a:cubicBezTo>
                <a:cubicBezTo>
                  <a:pt x="19609" y="20139"/>
                  <a:pt x="18948" y="22304"/>
                  <a:pt x="19001" y="24511"/>
                </a:cubicBezTo>
                <a:cubicBezTo>
                  <a:pt x="18945" y="26830"/>
                  <a:pt x="19641" y="29104"/>
                  <a:pt x="20988" y="30994"/>
                </a:cubicBezTo>
                <a:cubicBezTo>
                  <a:pt x="22459" y="32962"/>
                  <a:pt x="24259" y="34660"/>
                  <a:pt x="26307" y="36016"/>
                </a:cubicBezTo>
                <a:cubicBezTo>
                  <a:pt x="28688" y="37647"/>
                  <a:pt x="31237" y="39018"/>
                  <a:pt x="33911" y="40102"/>
                </a:cubicBezTo>
                <a:cubicBezTo>
                  <a:pt x="36749" y="41293"/>
                  <a:pt x="39728" y="42513"/>
                  <a:pt x="42778" y="43762"/>
                </a:cubicBezTo>
                <a:cubicBezTo>
                  <a:pt x="46679" y="45308"/>
                  <a:pt x="50566" y="46940"/>
                  <a:pt x="54453" y="48685"/>
                </a:cubicBezTo>
                <a:cubicBezTo>
                  <a:pt x="58207" y="50341"/>
                  <a:pt x="61746" y="52447"/>
                  <a:pt x="64994" y="54955"/>
                </a:cubicBezTo>
                <a:cubicBezTo>
                  <a:pt x="68082" y="57359"/>
                  <a:pt x="70665" y="60347"/>
                  <a:pt x="72598" y="63750"/>
                </a:cubicBezTo>
                <a:cubicBezTo>
                  <a:pt x="74653" y="67572"/>
                  <a:pt x="75666" y="71868"/>
                  <a:pt x="75534" y="76206"/>
                </a:cubicBezTo>
                <a:cubicBezTo>
                  <a:pt x="75669" y="81187"/>
                  <a:pt x="74395" y="86104"/>
                  <a:pt x="71860" y="90392"/>
                </a:cubicBezTo>
                <a:cubicBezTo>
                  <a:pt x="69477" y="94319"/>
                  <a:pt x="66225" y="97649"/>
                  <a:pt x="62355" y="100124"/>
                </a:cubicBezTo>
                <a:cubicBezTo>
                  <a:pt x="58311" y="102702"/>
                  <a:pt x="53860" y="104577"/>
                  <a:pt x="49190" y="105671"/>
                </a:cubicBezTo>
                <a:cubicBezTo>
                  <a:pt x="44493" y="106840"/>
                  <a:pt x="39674" y="107440"/>
                  <a:pt x="34834" y="107459"/>
                </a:cubicBezTo>
                <a:cubicBezTo>
                  <a:pt x="29528" y="107298"/>
                  <a:pt x="24127" y="106877"/>
                  <a:pt x="18633" y="106196"/>
                </a:cubicBezTo>
                <a:cubicBezTo>
                  <a:pt x="12942" y="105448"/>
                  <a:pt x="7322" y="104248"/>
                  <a:pt x="1822" y="102607"/>
                </a:cubicBezTo>
                <a:lnTo>
                  <a:pt x="-51" y="88421"/>
                </a:lnTo>
                <a:cubicBezTo>
                  <a:pt x="4496" y="91747"/>
                  <a:pt x="9647" y="94157"/>
                  <a:pt x="15114" y="95514"/>
                </a:cubicBezTo>
                <a:cubicBezTo>
                  <a:pt x="20866" y="96693"/>
                  <a:pt x="26746" y="97112"/>
                  <a:pt x="32606" y="96762"/>
                </a:cubicBezTo>
                <a:cubicBezTo>
                  <a:pt x="35680" y="96744"/>
                  <a:pt x="38738" y="96318"/>
                  <a:pt x="41700" y="95500"/>
                </a:cubicBezTo>
                <a:close/>
              </a:path>
            </a:pathLst>
          </a:custGeom>
          <a:solidFill>
            <a:schemeClr val="tx2"/>
          </a:solidFill>
          <a:ln w="14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52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8" r:id="rId12"/>
    <p:sldLayoutId id="2147483698" r:id="rId13"/>
    <p:sldLayoutId id="2147483699" r:id="rId14"/>
    <p:sldLayoutId id="2147483709" r:id="rId15"/>
    <p:sldLayoutId id="2147483700" r:id="rId16"/>
    <p:sldLayoutId id="2147483701" r:id="rId17"/>
    <p:sldLayoutId id="2147483715" r:id="rId18"/>
    <p:sldLayoutId id="2147483702" r:id="rId19"/>
    <p:sldLayoutId id="2147483703" r:id="rId20"/>
    <p:sldLayoutId id="2147483713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41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9750" indent="-1778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17550" indent="-1778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778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5" userDrawn="1">
          <p15:clr>
            <a:srgbClr val="F26B43"/>
          </p15:clr>
        </p15:guide>
        <p15:guide id="4" pos="7313" userDrawn="1">
          <p15:clr>
            <a:srgbClr val="F26B43"/>
          </p15:clr>
        </p15:guide>
        <p15:guide id="5" orient="horz" pos="686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orient="horz" pos="4104" userDrawn="1">
          <p15:clr>
            <a:srgbClr val="F26B43"/>
          </p15:clr>
        </p15:guide>
        <p15:guide id="8" orient="horz" pos="3880" userDrawn="1">
          <p15:clr>
            <a:srgbClr val="F26B43"/>
          </p15:clr>
        </p15:guide>
        <p15:guide id="9" pos="7538" userDrawn="1">
          <p15:clr>
            <a:srgbClr val="F26B43"/>
          </p15:clr>
        </p15:guide>
        <p15:guide id="10" orient="horz" pos="1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png"/><Relationship Id="rId15" Type="http://schemas.openxmlformats.org/officeDocument/2006/relationships/image" Target="../media/image34.emf"/><Relationship Id="rId10" Type="http://schemas.openxmlformats.org/officeDocument/2006/relationships/image" Target="../media/image29.emf"/><Relationship Id="rId4" Type="http://schemas.openxmlformats.org/officeDocument/2006/relationships/image" Target="../media/image23.png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png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B22C74A-4F30-2F79-2ED7-7A2A50A53AF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r="167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249145D-B261-19BB-9C14-114F10CB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43" y="5111234"/>
            <a:ext cx="11483913" cy="446652"/>
          </a:xfrm>
        </p:spPr>
        <p:txBody>
          <a:bodyPr/>
          <a:lstStyle/>
          <a:p>
            <a:r>
              <a:rPr lang="en-US" sz="2700" dirty="0"/>
              <a:t>Software defined Networking in Disaggregated Open Optical Networks</a:t>
            </a:r>
            <a:endParaRPr lang="sv-SE" sz="27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DBA93-9E06-1A31-C27C-893745E46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031" y="5766983"/>
            <a:ext cx="5516562" cy="881920"/>
          </a:xfrm>
        </p:spPr>
        <p:txBody>
          <a:bodyPr/>
          <a:lstStyle/>
          <a:p>
            <a:r>
              <a:rPr lang="en-US" dirty="0"/>
              <a:t>March 8, </a:t>
            </a:r>
            <a:r>
              <a:rPr lang="en-SE" dirty="0"/>
              <a:t>202</a:t>
            </a:r>
            <a:r>
              <a:rPr lang="en-US" dirty="0"/>
              <a:t>4</a:t>
            </a:r>
            <a:endParaRPr lang="en-GB" dirty="0"/>
          </a:p>
          <a:p>
            <a:endParaRPr lang="sv-S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244DB-7AD9-0792-ABF4-D3A4C175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6775A9-ED00-8F50-CB9D-5F38FB9C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37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5B85-0977-0FD6-3DB8-130EEDC1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ONF SDN Transport Framework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B1AFA-B04B-8BDE-613D-DBAF7B37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362" y="852901"/>
            <a:ext cx="6644733" cy="5152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C29C7F-A1F8-0712-3706-F57FE06FA75C}"/>
              </a:ext>
            </a:extLst>
          </p:cNvPr>
          <p:cNvSpPr txBox="1"/>
          <p:nvPr/>
        </p:nvSpPr>
        <p:spPr>
          <a:xfrm>
            <a:off x="2066693" y="6391275"/>
            <a:ext cx="986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OIF/ONF Whitepaper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: </a:t>
            </a:r>
            <a:r>
              <a:rPr lang="en-US" dirty="0"/>
              <a:t>SDN Transport API Interoperability Demonstration, February 10, 2017.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8500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96336-96D3-3CE0-F019-364AB778E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>
            <a:extLst>
              <a:ext uri="{FF2B5EF4-FFF2-40B4-BE49-F238E27FC236}">
                <a16:creationId xmlns:a16="http://schemas.microsoft.com/office/drawing/2014/main" id="{9535EFFE-DF27-CC65-5443-825819BFF4C2}"/>
              </a:ext>
            </a:extLst>
          </p:cNvPr>
          <p:cNvSpPr txBox="1"/>
          <p:nvPr/>
        </p:nvSpPr>
        <p:spPr>
          <a:xfrm>
            <a:off x="474120" y="333360"/>
            <a:ext cx="11142720" cy="74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131C2B"/>
                </a:solidFill>
                <a:latin typeface="Arial"/>
              </a:rPr>
              <a:t>Open Disaggregated Transport Networks: </a:t>
            </a:r>
            <a:r>
              <a:rPr lang="en-US" sz="2800" b="1" spc="-1" dirty="0">
                <a:solidFill>
                  <a:srgbClr val="C00000"/>
                </a:solidFill>
                <a:latin typeface="Arial"/>
              </a:rPr>
              <a:t>Full Disaggregation</a:t>
            </a:r>
            <a:endParaRPr lang="en-US" sz="28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7" name="textruta 2">
            <a:extLst>
              <a:ext uri="{FF2B5EF4-FFF2-40B4-BE49-F238E27FC236}">
                <a16:creationId xmlns:a16="http://schemas.microsoft.com/office/drawing/2014/main" id="{CA191AE4-79A4-2C73-DFC0-D8C19D6BD820}"/>
              </a:ext>
            </a:extLst>
          </p:cNvPr>
          <p:cNvSpPr txBox="1"/>
          <p:nvPr/>
        </p:nvSpPr>
        <p:spPr>
          <a:xfrm>
            <a:off x="619906" y="5296695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Disaggregated Network </a:t>
            </a:r>
          </a:p>
        </p:txBody>
      </p:sp>
      <p:sp>
        <p:nvSpPr>
          <p:cNvPr id="38" name="textruta 6">
            <a:extLst>
              <a:ext uri="{FF2B5EF4-FFF2-40B4-BE49-F238E27FC236}">
                <a16:creationId xmlns:a16="http://schemas.microsoft.com/office/drawing/2014/main" id="{8AC2B494-C8AA-A555-A9AB-C6888FD0E8B0}"/>
              </a:ext>
            </a:extLst>
          </p:cNvPr>
          <p:cNvSpPr txBox="1"/>
          <p:nvPr/>
        </p:nvSpPr>
        <p:spPr>
          <a:xfrm>
            <a:off x="615950" y="3579349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Network controllers </a:t>
            </a:r>
          </a:p>
        </p:txBody>
      </p:sp>
      <p:sp>
        <p:nvSpPr>
          <p:cNvPr id="39" name="textruta 7">
            <a:extLst>
              <a:ext uri="{FF2B5EF4-FFF2-40B4-BE49-F238E27FC236}">
                <a16:creationId xmlns:a16="http://schemas.microsoft.com/office/drawing/2014/main" id="{C2927F76-626F-F0D5-8EEA-43A27C356F3A}"/>
              </a:ext>
            </a:extLst>
          </p:cNvPr>
          <p:cNvSpPr txBox="1"/>
          <p:nvPr/>
        </p:nvSpPr>
        <p:spPr>
          <a:xfrm>
            <a:off x="615950" y="1862003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Hierarchical Controller</a:t>
            </a:r>
          </a:p>
        </p:txBody>
      </p:sp>
      <p:sp>
        <p:nvSpPr>
          <p:cNvPr id="40" name="Rektangel: rundade hörn 3">
            <a:extLst>
              <a:ext uri="{FF2B5EF4-FFF2-40B4-BE49-F238E27FC236}">
                <a16:creationId xmlns:a16="http://schemas.microsoft.com/office/drawing/2014/main" id="{79EB9978-7C0C-D828-D798-BF1A5D6DD473}"/>
              </a:ext>
            </a:extLst>
          </p:cNvPr>
          <p:cNvSpPr/>
          <p:nvPr/>
        </p:nvSpPr>
        <p:spPr>
          <a:xfrm>
            <a:off x="3764647" y="3511555"/>
            <a:ext cx="7260666" cy="63205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>
              <a:lnSpc>
                <a:spcPct val="115000"/>
              </a:lnSpc>
            </a:pPr>
            <a:r>
              <a:rPr lang="en-GB" sz="1200" b="1" dirty="0">
                <a:solidFill>
                  <a:schemeClr val="bg1"/>
                </a:solidFill>
              </a:rPr>
              <a:t>SDN Domain Controller</a:t>
            </a:r>
          </a:p>
        </p:txBody>
      </p:sp>
      <p:sp>
        <p:nvSpPr>
          <p:cNvPr id="49" name="textruta 31">
            <a:extLst>
              <a:ext uri="{FF2B5EF4-FFF2-40B4-BE49-F238E27FC236}">
                <a16:creationId xmlns:a16="http://schemas.microsoft.com/office/drawing/2014/main" id="{92DF8977-8E85-326C-AE40-1D5A19F2ADD3}"/>
              </a:ext>
            </a:extLst>
          </p:cNvPr>
          <p:cNvSpPr txBox="1"/>
          <p:nvPr/>
        </p:nvSpPr>
        <p:spPr>
          <a:xfrm>
            <a:off x="7433109" y="4415775"/>
            <a:ext cx="1143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accent3"/>
                </a:solidFill>
              </a:rPr>
              <a:t>Open</a:t>
            </a:r>
            <a:r>
              <a:rPr lang="sv-SE" sz="1400" dirty="0">
                <a:solidFill>
                  <a:schemeClr val="accent3"/>
                </a:solidFill>
              </a:rPr>
              <a:t> </a:t>
            </a:r>
            <a:r>
              <a:rPr lang="sv-SE" sz="1400" dirty="0" err="1">
                <a:solidFill>
                  <a:schemeClr val="accent3"/>
                </a:solidFill>
              </a:rPr>
              <a:t>API’s</a:t>
            </a:r>
            <a:endParaRPr lang="sv-SE" sz="1400" dirty="0">
              <a:solidFill>
                <a:schemeClr val="accent3"/>
              </a:solidFill>
            </a:endParaRPr>
          </a:p>
        </p:txBody>
      </p:sp>
      <p:cxnSp>
        <p:nvCxnSpPr>
          <p:cNvPr id="74" name="Rak pilkoppling 27">
            <a:extLst>
              <a:ext uri="{FF2B5EF4-FFF2-40B4-BE49-F238E27FC236}">
                <a16:creationId xmlns:a16="http://schemas.microsoft.com/office/drawing/2014/main" id="{5D87AE40-D2B4-7AA6-A9DC-685EE7B36AD9}"/>
              </a:ext>
            </a:extLst>
          </p:cNvPr>
          <p:cNvCxnSpPr>
            <a:cxnSpLocks/>
            <a:stCxn id="20" idx="0"/>
            <a:endCxn id="40" idx="2"/>
          </p:cNvCxnSpPr>
          <p:nvPr/>
        </p:nvCxnSpPr>
        <p:spPr>
          <a:xfrm flipH="1" flipV="1">
            <a:off x="7394980" y="4143605"/>
            <a:ext cx="1542" cy="852118"/>
          </a:xfrm>
          <a:prstGeom prst="straightConnector1">
            <a:avLst/>
          </a:prstGeom>
          <a:ln w="19050">
            <a:solidFill>
              <a:schemeClr val="accent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ruta 31">
            <a:extLst>
              <a:ext uri="{FF2B5EF4-FFF2-40B4-BE49-F238E27FC236}">
                <a16:creationId xmlns:a16="http://schemas.microsoft.com/office/drawing/2014/main" id="{AE621552-38C0-0DD4-A8F0-78EDDE6527F4}"/>
              </a:ext>
            </a:extLst>
          </p:cNvPr>
          <p:cNvSpPr txBox="1"/>
          <p:nvPr/>
        </p:nvSpPr>
        <p:spPr>
          <a:xfrm>
            <a:off x="4546929" y="4412951"/>
            <a:ext cx="1170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accent5"/>
                </a:solidFill>
              </a:rPr>
              <a:t>Open</a:t>
            </a:r>
            <a:r>
              <a:rPr lang="sv-SE" sz="1400" dirty="0">
                <a:solidFill>
                  <a:schemeClr val="accent5"/>
                </a:solidFill>
              </a:rPr>
              <a:t> </a:t>
            </a:r>
            <a:r>
              <a:rPr lang="sv-SE" sz="1400" dirty="0" err="1">
                <a:solidFill>
                  <a:schemeClr val="accent5"/>
                </a:solidFill>
              </a:rPr>
              <a:t>API’s</a:t>
            </a:r>
            <a:endParaRPr lang="sv-SE" sz="1400" dirty="0">
              <a:solidFill>
                <a:schemeClr val="accent5"/>
              </a:solidFill>
            </a:endParaRPr>
          </a:p>
        </p:txBody>
      </p:sp>
      <p:sp>
        <p:nvSpPr>
          <p:cNvPr id="41" name="Rektangel: rundade hörn 28">
            <a:extLst>
              <a:ext uri="{FF2B5EF4-FFF2-40B4-BE49-F238E27FC236}">
                <a16:creationId xmlns:a16="http://schemas.microsoft.com/office/drawing/2014/main" id="{8321BFC5-AAB3-5E2F-8C43-B19B9F465266}"/>
              </a:ext>
            </a:extLst>
          </p:cNvPr>
          <p:cNvSpPr/>
          <p:nvPr/>
        </p:nvSpPr>
        <p:spPr>
          <a:xfrm>
            <a:off x="3766188" y="1724913"/>
            <a:ext cx="7260666" cy="78223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chemeClr val="bg1"/>
                </a:solidFill>
              </a:rPr>
              <a:t>Hierarchical SDN Controller</a:t>
            </a:r>
          </a:p>
        </p:txBody>
      </p:sp>
      <p:cxnSp>
        <p:nvCxnSpPr>
          <p:cNvPr id="81" name="Rak pilkoppling 27">
            <a:extLst>
              <a:ext uri="{FF2B5EF4-FFF2-40B4-BE49-F238E27FC236}">
                <a16:creationId xmlns:a16="http://schemas.microsoft.com/office/drawing/2014/main" id="{7C724291-1051-B037-D9D8-F2C3200CC005}"/>
              </a:ext>
            </a:extLst>
          </p:cNvPr>
          <p:cNvCxnSpPr>
            <a:cxnSpLocks/>
          </p:cNvCxnSpPr>
          <p:nvPr/>
        </p:nvCxnSpPr>
        <p:spPr>
          <a:xfrm flipV="1">
            <a:off x="7383978" y="2546790"/>
            <a:ext cx="0" cy="950954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sign, first-aid kit, vector graphics&#10;&#10;Description automatically generated">
            <a:extLst>
              <a:ext uri="{FF2B5EF4-FFF2-40B4-BE49-F238E27FC236}">
                <a16:creationId xmlns:a16="http://schemas.microsoft.com/office/drawing/2014/main" id="{272BA6F9-FA2B-B870-D2D7-56109C801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215" y="5174843"/>
            <a:ext cx="715771" cy="711393"/>
          </a:xfrm>
          <a:prstGeom prst="rect">
            <a:avLst/>
          </a:prstGeom>
        </p:spPr>
      </p:pic>
      <p:pic>
        <p:nvPicPr>
          <p:cNvPr id="4" name="Picture 3" descr="A picture containing text, sign, first-aid kit, vector graphics&#10;&#10;Description automatically generated">
            <a:extLst>
              <a:ext uri="{FF2B5EF4-FFF2-40B4-BE49-F238E27FC236}">
                <a16:creationId xmlns:a16="http://schemas.microsoft.com/office/drawing/2014/main" id="{3BFABA69-B620-45DB-3D4B-2A5970CC0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3424" y="5173507"/>
            <a:ext cx="713582" cy="71139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A3B77A0-A1B8-9E11-D279-0DED9CFE0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505" y="5175696"/>
            <a:ext cx="713582" cy="70920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460E245-500F-7D99-8201-689626AA5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908" y="5175696"/>
            <a:ext cx="713582" cy="70920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8F6D944-95E3-E12C-3E76-D83227826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323" y="5175696"/>
            <a:ext cx="713582" cy="70920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C184B5-E9D9-26BF-DF55-84E44889710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6140087" y="5530298"/>
            <a:ext cx="89182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C7A41D-7992-8914-842D-6E3E11A2CBB9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7745490" y="5530298"/>
            <a:ext cx="896833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76EAFF-70A0-8D5A-5F8F-F7B5A9074980}"/>
              </a:ext>
            </a:extLst>
          </p:cNvPr>
          <p:cNvCxnSpPr>
            <a:stCxn id="3" idx="3"/>
            <a:endCxn id="5" idx="1"/>
          </p:cNvCxnSpPr>
          <p:nvPr/>
        </p:nvCxnSpPr>
        <p:spPr>
          <a:xfrm flipV="1">
            <a:off x="4908986" y="5530298"/>
            <a:ext cx="517519" cy="2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E130A9-1B0D-947B-74DF-35E125AD3DE7}"/>
              </a:ext>
            </a:extLst>
          </p:cNvPr>
          <p:cNvCxnSpPr>
            <a:stCxn id="7" idx="3"/>
            <a:endCxn id="4" idx="1"/>
          </p:cNvCxnSpPr>
          <p:nvPr/>
        </p:nvCxnSpPr>
        <p:spPr>
          <a:xfrm flipV="1">
            <a:off x="9355905" y="5529204"/>
            <a:ext cx="517519" cy="10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E31C7-EC09-E33C-27A9-A94F5E3B01BC}"/>
              </a:ext>
            </a:extLst>
          </p:cNvPr>
          <p:cNvSpPr/>
          <p:nvPr/>
        </p:nvSpPr>
        <p:spPr>
          <a:xfrm>
            <a:off x="5357925" y="4995723"/>
            <a:ext cx="4077193" cy="97977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7CA6C8-D4AA-3174-21F0-EF2E910611CD}"/>
              </a:ext>
            </a:extLst>
          </p:cNvPr>
          <p:cNvSpPr/>
          <p:nvPr/>
        </p:nvSpPr>
        <p:spPr>
          <a:xfrm>
            <a:off x="3764646" y="4995336"/>
            <a:ext cx="1538046" cy="97977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cxnSp>
        <p:nvCxnSpPr>
          <p:cNvPr id="27" name="Rak pilkoppling 27">
            <a:extLst>
              <a:ext uri="{FF2B5EF4-FFF2-40B4-BE49-F238E27FC236}">
                <a16:creationId xmlns:a16="http://schemas.microsoft.com/office/drawing/2014/main" id="{B220AAC6-7962-5CBD-9A09-300CDF49D802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4533669" y="4143605"/>
            <a:ext cx="91" cy="851731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C0A4249-A927-50CD-D94B-9206B5545A80}"/>
              </a:ext>
            </a:extLst>
          </p:cNvPr>
          <p:cNvSpPr/>
          <p:nvPr/>
        </p:nvSpPr>
        <p:spPr>
          <a:xfrm>
            <a:off x="9487266" y="4995336"/>
            <a:ext cx="1538046" cy="97977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cxnSp>
        <p:nvCxnSpPr>
          <p:cNvPr id="43" name="Rak pilkoppling 27">
            <a:extLst>
              <a:ext uri="{FF2B5EF4-FFF2-40B4-BE49-F238E27FC236}">
                <a16:creationId xmlns:a16="http://schemas.microsoft.com/office/drawing/2014/main" id="{BC2C4F67-A318-4EE9-7E62-9FE6426CA121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10256289" y="4139199"/>
            <a:ext cx="91" cy="856137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31">
            <a:extLst>
              <a:ext uri="{FF2B5EF4-FFF2-40B4-BE49-F238E27FC236}">
                <a16:creationId xmlns:a16="http://schemas.microsoft.com/office/drawing/2014/main" id="{063C6D8E-18E3-289E-863E-197922F85288}"/>
              </a:ext>
            </a:extLst>
          </p:cNvPr>
          <p:cNvSpPr txBox="1"/>
          <p:nvPr/>
        </p:nvSpPr>
        <p:spPr>
          <a:xfrm>
            <a:off x="7394343" y="2887753"/>
            <a:ext cx="1095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bg1">
                    <a:lumMod val="50000"/>
                  </a:schemeClr>
                </a:solidFill>
              </a:rPr>
              <a:t>Open</a:t>
            </a:r>
            <a:r>
              <a:rPr lang="sv-S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1">
                    <a:lumMod val="50000"/>
                  </a:schemeClr>
                </a:solidFill>
              </a:rPr>
              <a:t>API’s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ruta 31">
            <a:extLst>
              <a:ext uri="{FF2B5EF4-FFF2-40B4-BE49-F238E27FC236}">
                <a16:creationId xmlns:a16="http://schemas.microsoft.com/office/drawing/2014/main" id="{611BC412-6063-6741-5147-68B2E5FEF4A4}"/>
              </a:ext>
            </a:extLst>
          </p:cNvPr>
          <p:cNvSpPr txBox="1"/>
          <p:nvPr/>
        </p:nvSpPr>
        <p:spPr>
          <a:xfrm>
            <a:off x="10265380" y="4393700"/>
            <a:ext cx="1170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accent5"/>
                </a:solidFill>
              </a:rPr>
              <a:t>Open</a:t>
            </a:r>
            <a:r>
              <a:rPr lang="sv-SE" sz="1400" dirty="0">
                <a:solidFill>
                  <a:schemeClr val="accent5"/>
                </a:solidFill>
              </a:rPr>
              <a:t> </a:t>
            </a:r>
            <a:r>
              <a:rPr lang="sv-SE" sz="1400" dirty="0" err="1">
                <a:solidFill>
                  <a:schemeClr val="accent5"/>
                </a:solidFill>
              </a:rPr>
              <a:t>API’s</a:t>
            </a:r>
            <a:endParaRPr lang="sv-SE" sz="1400" dirty="0">
              <a:solidFill>
                <a:schemeClr val="accent5"/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105CF8-CF5C-8FB2-BECD-4B02D4A9A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2C67D01-8BC2-994F-9CB0-C121765A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11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527A7-7AB0-3F23-3CA2-D8BFD9CB4F5D}"/>
              </a:ext>
            </a:extLst>
          </p:cNvPr>
          <p:cNvSpPr txBox="1"/>
          <p:nvPr/>
        </p:nvSpPr>
        <p:spPr>
          <a:xfrm>
            <a:off x="6815223" y="2874936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NBI</a:t>
            </a:r>
            <a:endParaRPr lang="en-SE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F3ACA-2E33-BE87-E5EB-C5BBA90085A4}"/>
              </a:ext>
            </a:extLst>
          </p:cNvPr>
          <p:cNvSpPr txBox="1"/>
          <p:nvPr/>
        </p:nvSpPr>
        <p:spPr>
          <a:xfrm>
            <a:off x="3926105" y="4408279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SBI</a:t>
            </a:r>
            <a:endParaRPr lang="en-S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215866-B51F-E8D4-CF93-E47DFD3277BF}"/>
              </a:ext>
            </a:extLst>
          </p:cNvPr>
          <p:cNvSpPr txBox="1"/>
          <p:nvPr/>
        </p:nvSpPr>
        <p:spPr>
          <a:xfrm>
            <a:off x="6811360" y="4394393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SBI</a:t>
            </a:r>
            <a:endParaRPr lang="en-S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E6CD44-682A-57E2-A84F-1DFE6C40A7A8}"/>
              </a:ext>
            </a:extLst>
          </p:cNvPr>
          <p:cNvSpPr txBox="1"/>
          <p:nvPr/>
        </p:nvSpPr>
        <p:spPr>
          <a:xfrm>
            <a:off x="9695695" y="4382173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SBI</a:t>
            </a:r>
            <a:endParaRPr lang="en-SE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757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74120" y="333360"/>
            <a:ext cx="11509724" cy="74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131C2B"/>
                </a:solidFill>
                <a:latin typeface="Arial"/>
              </a:rPr>
              <a:t>Open Disaggregated Transport Networks : </a:t>
            </a:r>
            <a:r>
              <a:rPr lang="en-US" sz="2800" b="1" spc="-1" dirty="0">
                <a:solidFill>
                  <a:srgbClr val="00B050"/>
                </a:solidFill>
                <a:latin typeface="Arial"/>
              </a:rPr>
              <a:t>Partial Disaggregation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37" name="textruta 2">
            <a:extLst>
              <a:ext uri="{FF2B5EF4-FFF2-40B4-BE49-F238E27FC236}">
                <a16:creationId xmlns:a16="http://schemas.microsoft.com/office/drawing/2014/main" id="{BEB8ABB4-C006-4B46-BFF5-736AB3EA39EA}"/>
              </a:ext>
            </a:extLst>
          </p:cNvPr>
          <p:cNvSpPr txBox="1"/>
          <p:nvPr/>
        </p:nvSpPr>
        <p:spPr>
          <a:xfrm>
            <a:off x="619906" y="5296695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Disaggregated Network </a:t>
            </a:r>
          </a:p>
        </p:txBody>
      </p:sp>
      <p:sp>
        <p:nvSpPr>
          <p:cNvPr id="38" name="textruta 6">
            <a:extLst>
              <a:ext uri="{FF2B5EF4-FFF2-40B4-BE49-F238E27FC236}">
                <a16:creationId xmlns:a16="http://schemas.microsoft.com/office/drawing/2014/main" id="{FDACBF9E-9479-4F8E-BC4A-CEC4D2EEFEDD}"/>
              </a:ext>
            </a:extLst>
          </p:cNvPr>
          <p:cNvSpPr txBox="1"/>
          <p:nvPr/>
        </p:nvSpPr>
        <p:spPr>
          <a:xfrm>
            <a:off x="615950" y="3579349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Network controllers </a:t>
            </a:r>
          </a:p>
        </p:txBody>
      </p:sp>
      <p:sp>
        <p:nvSpPr>
          <p:cNvPr id="39" name="textruta 7">
            <a:extLst>
              <a:ext uri="{FF2B5EF4-FFF2-40B4-BE49-F238E27FC236}">
                <a16:creationId xmlns:a16="http://schemas.microsoft.com/office/drawing/2014/main" id="{A01F7A0E-5286-4912-8B22-F1B1CB1C9C6D}"/>
              </a:ext>
            </a:extLst>
          </p:cNvPr>
          <p:cNvSpPr txBox="1"/>
          <p:nvPr/>
        </p:nvSpPr>
        <p:spPr>
          <a:xfrm>
            <a:off x="615950" y="1862003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Hierarchical Controller</a:t>
            </a:r>
          </a:p>
        </p:txBody>
      </p:sp>
      <p:sp>
        <p:nvSpPr>
          <p:cNvPr id="40" name="Rektangel: rundade hörn 3">
            <a:extLst>
              <a:ext uri="{FF2B5EF4-FFF2-40B4-BE49-F238E27FC236}">
                <a16:creationId xmlns:a16="http://schemas.microsoft.com/office/drawing/2014/main" id="{462061F6-1729-4B42-BE29-678F9BEFE768}"/>
              </a:ext>
            </a:extLst>
          </p:cNvPr>
          <p:cNvSpPr/>
          <p:nvPr/>
        </p:nvSpPr>
        <p:spPr>
          <a:xfrm>
            <a:off x="5357925" y="3511555"/>
            <a:ext cx="4077193" cy="63205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>
              <a:lnSpc>
                <a:spcPct val="115000"/>
              </a:lnSpc>
            </a:pPr>
            <a:r>
              <a:rPr lang="en-GB" sz="1200" b="1" dirty="0">
                <a:solidFill>
                  <a:schemeClr val="bg1"/>
                </a:solidFill>
              </a:rPr>
              <a:t>OLS SDN Domain Controller</a:t>
            </a:r>
          </a:p>
        </p:txBody>
      </p:sp>
      <p:sp>
        <p:nvSpPr>
          <p:cNvPr id="49" name="textruta 31">
            <a:extLst>
              <a:ext uri="{FF2B5EF4-FFF2-40B4-BE49-F238E27FC236}">
                <a16:creationId xmlns:a16="http://schemas.microsoft.com/office/drawing/2014/main" id="{3CDA4D34-BC0F-4CED-966B-4E1D2013AA31}"/>
              </a:ext>
            </a:extLst>
          </p:cNvPr>
          <p:cNvSpPr txBox="1"/>
          <p:nvPr/>
        </p:nvSpPr>
        <p:spPr>
          <a:xfrm>
            <a:off x="7433109" y="4415775"/>
            <a:ext cx="1143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accent3"/>
                </a:solidFill>
              </a:rPr>
              <a:t>Open</a:t>
            </a:r>
            <a:r>
              <a:rPr lang="sv-SE" sz="1400" dirty="0">
                <a:solidFill>
                  <a:schemeClr val="accent3"/>
                </a:solidFill>
              </a:rPr>
              <a:t> </a:t>
            </a:r>
            <a:r>
              <a:rPr lang="sv-SE" sz="1400" dirty="0" err="1">
                <a:solidFill>
                  <a:schemeClr val="accent3"/>
                </a:solidFill>
              </a:rPr>
              <a:t>API’s</a:t>
            </a:r>
            <a:endParaRPr lang="sv-SE" sz="1400" dirty="0">
              <a:solidFill>
                <a:schemeClr val="accent3"/>
              </a:solidFill>
            </a:endParaRPr>
          </a:p>
        </p:txBody>
      </p:sp>
      <p:sp>
        <p:nvSpPr>
          <p:cNvPr id="73" name="Rektangel: rundade hörn 3">
            <a:extLst>
              <a:ext uri="{FF2B5EF4-FFF2-40B4-BE49-F238E27FC236}">
                <a16:creationId xmlns:a16="http://schemas.microsoft.com/office/drawing/2014/main" id="{EA20D755-EBC7-476E-9E05-824957C8C0F7}"/>
              </a:ext>
            </a:extLst>
          </p:cNvPr>
          <p:cNvSpPr/>
          <p:nvPr/>
        </p:nvSpPr>
        <p:spPr>
          <a:xfrm>
            <a:off x="3764646" y="3497744"/>
            <a:ext cx="1538227" cy="64586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>
              <a:lnSpc>
                <a:spcPct val="115000"/>
              </a:lnSpc>
            </a:pPr>
            <a:r>
              <a:rPr lang="en-GB" sz="1200" b="1" dirty="0">
                <a:solidFill>
                  <a:schemeClr val="bg1"/>
                </a:solidFill>
              </a:rPr>
              <a:t>Open Terminal </a:t>
            </a:r>
          </a:p>
          <a:p>
            <a:pPr algn="ctr">
              <a:lnSpc>
                <a:spcPct val="115000"/>
              </a:lnSpc>
            </a:pPr>
            <a:r>
              <a:rPr lang="en-GB" sz="1200" b="1" dirty="0">
                <a:solidFill>
                  <a:schemeClr val="bg1"/>
                </a:solidFill>
              </a:rPr>
              <a:t>Controller</a:t>
            </a:r>
          </a:p>
        </p:txBody>
      </p:sp>
      <p:cxnSp>
        <p:nvCxnSpPr>
          <p:cNvPr id="74" name="Rak pilkoppling 27">
            <a:extLst>
              <a:ext uri="{FF2B5EF4-FFF2-40B4-BE49-F238E27FC236}">
                <a16:creationId xmlns:a16="http://schemas.microsoft.com/office/drawing/2014/main" id="{48D0D1CD-69FF-426A-8A1C-A3B778C488D6}"/>
              </a:ext>
            </a:extLst>
          </p:cNvPr>
          <p:cNvCxnSpPr>
            <a:cxnSpLocks/>
            <a:stCxn id="20" idx="0"/>
            <a:endCxn id="40" idx="2"/>
          </p:cNvCxnSpPr>
          <p:nvPr/>
        </p:nvCxnSpPr>
        <p:spPr>
          <a:xfrm flipV="1">
            <a:off x="7396522" y="4143605"/>
            <a:ext cx="0" cy="852118"/>
          </a:xfrm>
          <a:prstGeom prst="straightConnector1">
            <a:avLst/>
          </a:prstGeom>
          <a:ln w="19050">
            <a:solidFill>
              <a:schemeClr val="accent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ruta 31">
            <a:extLst>
              <a:ext uri="{FF2B5EF4-FFF2-40B4-BE49-F238E27FC236}">
                <a16:creationId xmlns:a16="http://schemas.microsoft.com/office/drawing/2014/main" id="{40BFB287-F747-4EBF-ABDE-0EBA3A99A5E1}"/>
              </a:ext>
            </a:extLst>
          </p:cNvPr>
          <p:cNvSpPr txBox="1"/>
          <p:nvPr/>
        </p:nvSpPr>
        <p:spPr>
          <a:xfrm>
            <a:off x="4546929" y="4412951"/>
            <a:ext cx="1170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accent5"/>
                </a:solidFill>
              </a:rPr>
              <a:t>Open</a:t>
            </a:r>
            <a:r>
              <a:rPr lang="sv-SE" sz="1400" dirty="0">
                <a:solidFill>
                  <a:schemeClr val="accent5"/>
                </a:solidFill>
              </a:rPr>
              <a:t> </a:t>
            </a:r>
            <a:r>
              <a:rPr lang="sv-SE" sz="1400" dirty="0" err="1">
                <a:solidFill>
                  <a:schemeClr val="accent5"/>
                </a:solidFill>
              </a:rPr>
              <a:t>API’s</a:t>
            </a:r>
            <a:endParaRPr lang="sv-SE" sz="1400" dirty="0">
              <a:solidFill>
                <a:schemeClr val="accent5"/>
              </a:solidFill>
            </a:endParaRPr>
          </a:p>
        </p:txBody>
      </p:sp>
      <p:sp>
        <p:nvSpPr>
          <p:cNvPr id="41" name="Rektangel: rundade hörn 28">
            <a:extLst>
              <a:ext uri="{FF2B5EF4-FFF2-40B4-BE49-F238E27FC236}">
                <a16:creationId xmlns:a16="http://schemas.microsoft.com/office/drawing/2014/main" id="{5151D042-E383-4474-BD14-839675CEA638}"/>
              </a:ext>
            </a:extLst>
          </p:cNvPr>
          <p:cNvSpPr/>
          <p:nvPr/>
        </p:nvSpPr>
        <p:spPr>
          <a:xfrm>
            <a:off x="3766188" y="1724913"/>
            <a:ext cx="7260666" cy="78223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chemeClr val="bg1"/>
                </a:solidFill>
              </a:rPr>
              <a:t>Hierarchical SDN Controller</a:t>
            </a:r>
          </a:p>
        </p:txBody>
      </p:sp>
      <p:cxnSp>
        <p:nvCxnSpPr>
          <p:cNvPr id="78" name="Rak pilkoppling 27">
            <a:extLst>
              <a:ext uri="{FF2B5EF4-FFF2-40B4-BE49-F238E27FC236}">
                <a16:creationId xmlns:a16="http://schemas.microsoft.com/office/drawing/2014/main" id="{33ECC37C-57B0-453E-8D98-965C7B51BE61}"/>
              </a:ext>
            </a:extLst>
          </p:cNvPr>
          <p:cNvCxnSpPr>
            <a:cxnSpLocks/>
            <a:stCxn id="73" idx="0"/>
          </p:cNvCxnSpPr>
          <p:nvPr/>
        </p:nvCxnSpPr>
        <p:spPr>
          <a:xfrm flipV="1">
            <a:off x="4533760" y="2525516"/>
            <a:ext cx="13169" cy="97222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Rak pilkoppling 27">
            <a:extLst>
              <a:ext uri="{FF2B5EF4-FFF2-40B4-BE49-F238E27FC236}">
                <a16:creationId xmlns:a16="http://schemas.microsoft.com/office/drawing/2014/main" id="{7610B068-EC6C-45A1-A69F-DB62E13A8933}"/>
              </a:ext>
            </a:extLst>
          </p:cNvPr>
          <p:cNvCxnSpPr>
            <a:cxnSpLocks/>
          </p:cNvCxnSpPr>
          <p:nvPr/>
        </p:nvCxnSpPr>
        <p:spPr>
          <a:xfrm flipV="1">
            <a:off x="7383978" y="2546790"/>
            <a:ext cx="0" cy="950954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sign, first-aid kit, vector graphics&#10;&#10;Description automatically generated">
            <a:extLst>
              <a:ext uri="{FF2B5EF4-FFF2-40B4-BE49-F238E27FC236}">
                <a16:creationId xmlns:a16="http://schemas.microsoft.com/office/drawing/2014/main" id="{028499F6-6D6F-642A-8B4B-0F41EAD38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215" y="5174843"/>
            <a:ext cx="715771" cy="711393"/>
          </a:xfrm>
          <a:prstGeom prst="rect">
            <a:avLst/>
          </a:prstGeom>
        </p:spPr>
      </p:pic>
      <p:pic>
        <p:nvPicPr>
          <p:cNvPr id="4" name="Picture 3" descr="A picture containing text, sign, first-aid kit, vector graphics&#10;&#10;Description automatically generated">
            <a:extLst>
              <a:ext uri="{FF2B5EF4-FFF2-40B4-BE49-F238E27FC236}">
                <a16:creationId xmlns:a16="http://schemas.microsoft.com/office/drawing/2014/main" id="{DFBB554F-6C21-9C8D-E8FC-7962F446B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3424" y="5173507"/>
            <a:ext cx="713582" cy="71139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B1A8FF3-B65B-EB57-6A50-E715DF901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505" y="5175696"/>
            <a:ext cx="713582" cy="70920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F2AB4B9-C91C-2D00-06E0-EA87216A8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908" y="5175696"/>
            <a:ext cx="713582" cy="70920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02E0C57-C4A5-90CA-3927-2428632D5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323" y="5175696"/>
            <a:ext cx="713582" cy="70920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1237DE-5827-FF51-7990-981257D03346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6140087" y="5530298"/>
            <a:ext cx="89182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A0B1A1-DCA7-9B4A-7437-F52B0782C831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7745490" y="5530298"/>
            <a:ext cx="896833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5F4A1E-2B81-1A59-AB46-534B94254A09}"/>
              </a:ext>
            </a:extLst>
          </p:cNvPr>
          <p:cNvCxnSpPr>
            <a:stCxn id="3" idx="3"/>
            <a:endCxn id="5" idx="1"/>
          </p:cNvCxnSpPr>
          <p:nvPr/>
        </p:nvCxnSpPr>
        <p:spPr>
          <a:xfrm flipV="1">
            <a:off x="4908986" y="5530298"/>
            <a:ext cx="517519" cy="2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995235-3142-078A-E5B8-5F95E938C2A1}"/>
              </a:ext>
            </a:extLst>
          </p:cNvPr>
          <p:cNvCxnSpPr>
            <a:stCxn id="7" idx="3"/>
            <a:endCxn id="4" idx="1"/>
          </p:cNvCxnSpPr>
          <p:nvPr/>
        </p:nvCxnSpPr>
        <p:spPr>
          <a:xfrm flipV="1">
            <a:off x="9355905" y="5529204"/>
            <a:ext cx="517519" cy="10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45434E-0993-8DE5-F0B1-8B70B564DFE8}"/>
              </a:ext>
            </a:extLst>
          </p:cNvPr>
          <p:cNvSpPr/>
          <p:nvPr/>
        </p:nvSpPr>
        <p:spPr>
          <a:xfrm>
            <a:off x="5357925" y="4995723"/>
            <a:ext cx="4077193" cy="97977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607EC7-6DEA-40F4-273F-1C9FEF0C40C7}"/>
              </a:ext>
            </a:extLst>
          </p:cNvPr>
          <p:cNvSpPr/>
          <p:nvPr/>
        </p:nvSpPr>
        <p:spPr>
          <a:xfrm>
            <a:off x="3764646" y="4995336"/>
            <a:ext cx="1538046" cy="97977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cxnSp>
        <p:nvCxnSpPr>
          <p:cNvPr id="27" name="Rak pilkoppling 27">
            <a:extLst>
              <a:ext uri="{FF2B5EF4-FFF2-40B4-BE49-F238E27FC236}">
                <a16:creationId xmlns:a16="http://schemas.microsoft.com/office/drawing/2014/main" id="{DF3B3C44-1C84-AA71-C4F4-2426E55E6580}"/>
              </a:ext>
            </a:extLst>
          </p:cNvPr>
          <p:cNvCxnSpPr>
            <a:cxnSpLocks/>
            <a:stCxn id="22" idx="0"/>
            <a:endCxn id="73" idx="2"/>
          </p:cNvCxnSpPr>
          <p:nvPr/>
        </p:nvCxnSpPr>
        <p:spPr>
          <a:xfrm flipV="1">
            <a:off x="4533669" y="4143605"/>
            <a:ext cx="91" cy="851731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F9B46FA-8998-54AD-ACCA-4C49E6874EFE}"/>
              </a:ext>
            </a:extLst>
          </p:cNvPr>
          <p:cNvSpPr/>
          <p:nvPr/>
        </p:nvSpPr>
        <p:spPr>
          <a:xfrm>
            <a:off x="9487266" y="4995336"/>
            <a:ext cx="1538046" cy="97977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2" name="Rektangel: rundade hörn 3">
            <a:extLst>
              <a:ext uri="{FF2B5EF4-FFF2-40B4-BE49-F238E27FC236}">
                <a16:creationId xmlns:a16="http://schemas.microsoft.com/office/drawing/2014/main" id="{09C81275-B40B-21F4-A220-9549930CC5DE}"/>
              </a:ext>
            </a:extLst>
          </p:cNvPr>
          <p:cNvSpPr/>
          <p:nvPr/>
        </p:nvSpPr>
        <p:spPr>
          <a:xfrm>
            <a:off x="9487266" y="3507149"/>
            <a:ext cx="1538227" cy="63205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>
              <a:lnSpc>
                <a:spcPct val="115000"/>
              </a:lnSpc>
            </a:pPr>
            <a:r>
              <a:rPr lang="en-GB" sz="1200" b="1" dirty="0">
                <a:solidFill>
                  <a:schemeClr val="bg1"/>
                </a:solidFill>
              </a:rPr>
              <a:t>Open Terminal </a:t>
            </a:r>
          </a:p>
          <a:p>
            <a:pPr algn="ctr">
              <a:lnSpc>
                <a:spcPct val="115000"/>
              </a:lnSpc>
            </a:pPr>
            <a:r>
              <a:rPr lang="en-GB" sz="1200" b="1" dirty="0">
                <a:solidFill>
                  <a:schemeClr val="bg1"/>
                </a:solidFill>
              </a:rPr>
              <a:t>Controller</a:t>
            </a:r>
          </a:p>
        </p:txBody>
      </p:sp>
      <p:cxnSp>
        <p:nvCxnSpPr>
          <p:cNvPr id="43" name="Rak pilkoppling 27">
            <a:extLst>
              <a:ext uri="{FF2B5EF4-FFF2-40B4-BE49-F238E27FC236}">
                <a16:creationId xmlns:a16="http://schemas.microsoft.com/office/drawing/2014/main" id="{D8909E58-E062-0D70-C717-F5C413FC6FF0}"/>
              </a:ext>
            </a:extLst>
          </p:cNvPr>
          <p:cNvCxnSpPr>
            <a:cxnSpLocks/>
            <a:stCxn id="30" idx="0"/>
            <a:endCxn id="42" idx="2"/>
          </p:cNvCxnSpPr>
          <p:nvPr/>
        </p:nvCxnSpPr>
        <p:spPr>
          <a:xfrm flipV="1">
            <a:off x="10256289" y="4139199"/>
            <a:ext cx="91" cy="856137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Rak pilkoppling 27">
            <a:extLst>
              <a:ext uri="{FF2B5EF4-FFF2-40B4-BE49-F238E27FC236}">
                <a16:creationId xmlns:a16="http://schemas.microsoft.com/office/drawing/2014/main" id="{3F361C0A-8751-FCF4-9446-3EF06A03ACD5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10256380" y="2546790"/>
            <a:ext cx="0" cy="960359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ruta 31">
            <a:extLst>
              <a:ext uri="{FF2B5EF4-FFF2-40B4-BE49-F238E27FC236}">
                <a16:creationId xmlns:a16="http://schemas.microsoft.com/office/drawing/2014/main" id="{D0C8CEB5-B3CE-96ED-BA6E-6C055E21976F}"/>
              </a:ext>
            </a:extLst>
          </p:cNvPr>
          <p:cNvSpPr txBox="1"/>
          <p:nvPr/>
        </p:nvSpPr>
        <p:spPr>
          <a:xfrm>
            <a:off x="4546929" y="2872162"/>
            <a:ext cx="1080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bg1">
                    <a:lumMod val="50000"/>
                  </a:schemeClr>
                </a:solidFill>
              </a:rPr>
              <a:t>Open</a:t>
            </a:r>
            <a:r>
              <a:rPr lang="sv-S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1">
                    <a:lumMod val="50000"/>
                  </a:schemeClr>
                </a:solidFill>
              </a:rPr>
              <a:t>API’s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ruta 31">
            <a:extLst>
              <a:ext uri="{FF2B5EF4-FFF2-40B4-BE49-F238E27FC236}">
                <a16:creationId xmlns:a16="http://schemas.microsoft.com/office/drawing/2014/main" id="{6811F5F2-56DD-1473-1F17-0DD58254F3F0}"/>
              </a:ext>
            </a:extLst>
          </p:cNvPr>
          <p:cNvSpPr txBox="1"/>
          <p:nvPr/>
        </p:nvSpPr>
        <p:spPr>
          <a:xfrm>
            <a:off x="7394343" y="2887753"/>
            <a:ext cx="1095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bg1">
                    <a:lumMod val="50000"/>
                  </a:schemeClr>
                </a:solidFill>
              </a:rPr>
              <a:t>Open</a:t>
            </a:r>
            <a:r>
              <a:rPr lang="sv-S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1">
                    <a:lumMod val="50000"/>
                  </a:schemeClr>
                </a:solidFill>
              </a:rPr>
              <a:t>API’s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ruta 31">
            <a:extLst>
              <a:ext uri="{FF2B5EF4-FFF2-40B4-BE49-F238E27FC236}">
                <a16:creationId xmlns:a16="http://schemas.microsoft.com/office/drawing/2014/main" id="{6893B2FD-F043-60C7-B59D-AEE03B11C4C0}"/>
              </a:ext>
            </a:extLst>
          </p:cNvPr>
          <p:cNvSpPr txBox="1"/>
          <p:nvPr/>
        </p:nvSpPr>
        <p:spPr>
          <a:xfrm>
            <a:off x="10262677" y="2896285"/>
            <a:ext cx="1203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bg1">
                    <a:lumMod val="50000"/>
                  </a:schemeClr>
                </a:solidFill>
              </a:rPr>
              <a:t>Open</a:t>
            </a:r>
            <a:r>
              <a:rPr lang="sv-S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1">
                    <a:lumMod val="50000"/>
                  </a:schemeClr>
                </a:solidFill>
              </a:rPr>
              <a:t>API’s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ruta 31">
            <a:extLst>
              <a:ext uri="{FF2B5EF4-FFF2-40B4-BE49-F238E27FC236}">
                <a16:creationId xmlns:a16="http://schemas.microsoft.com/office/drawing/2014/main" id="{F477A317-67A6-3040-9A79-3282071AD6F6}"/>
              </a:ext>
            </a:extLst>
          </p:cNvPr>
          <p:cNvSpPr txBox="1"/>
          <p:nvPr/>
        </p:nvSpPr>
        <p:spPr>
          <a:xfrm>
            <a:off x="10265380" y="4393700"/>
            <a:ext cx="1170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accent5"/>
                </a:solidFill>
              </a:rPr>
              <a:t>Open</a:t>
            </a:r>
            <a:r>
              <a:rPr lang="sv-SE" sz="1400" dirty="0">
                <a:solidFill>
                  <a:schemeClr val="accent5"/>
                </a:solidFill>
              </a:rPr>
              <a:t> </a:t>
            </a:r>
            <a:r>
              <a:rPr lang="sv-SE" sz="1400" dirty="0" err="1">
                <a:solidFill>
                  <a:schemeClr val="accent5"/>
                </a:solidFill>
              </a:rPr>
              <a:t>API’s</a:t>
            </a:r>
            <a:endParaRPr lang="sv-SE" sz="1400" dirty="0">
              <a:solidFill>
                <a:schemeClr val="accent5"/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9B18908-6516-8DAA-1847-FEA86BDF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19B6FDF-D680-091E-B5FE-DDE38F5C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12</a:t>
            </a:fld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BCC2D-9B59-AE38-4E14-536936788BAF}"/>
              </a:ext>
            </a:extLst>
          </p:cNvPr>
          <p:cNvSpPr txBox="1"/>
          <p:nvPr/>
        </p:nvSpPr>
        <p:spPr>
          <a:xfrm>
            <a:off x="3903655" y="2853993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NBI</a:t>
            </a:r>
            <a:endParaRPr lang="en-SE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73ABC7-6FB9-C5D5-A6DE-88179443EE2D}"/>
              </a:ext>
            </a:extLst>
          </p:cNvPr>
          <p:cNvSpPr txBox="1"/>
          <p:nvPr/>
        </p:nvSpPr>
        <p:spPr>
          <a:xfrm>
            <a:off x="6774083" y="2864854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NBI</a:t>
            </a:r>
            <a:endParaRPr lang="en-SE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D694B1-1FF2-4CF0-7C7D-542248FD5D3F}"/>
              </a:ext>
            </a:extLst>
          </p:cNvPr>
          <p:cNvSpPr txBox="1"/>
          <p:nvPr/>
        </p:nvSpPr>
        <p:spPr>
          <a:xfrm>
            <a:off x="9683557" y="2899129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NBI</a:t>
            </a:r>
            <a:endParaRPr lang="en-SE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EC824F-E26C-B827-C330-98094D315B60}"/>
              </a:ext>
            </a:extLst>
          </p:cNvPr>
          <p:cNvSpPr txBox="1"/>
          <p:nvPr/>
        </p:nvSpPr>
        <p:spPr>
          <a:xfrm>
            <a:off x="3903655" y="4398414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SBI</a:t>
            </a:r>
            <a:endParaRPr lang="en-S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FF793E-7647-9597-CD71-0F12869D9097}"/>
              </a:ext>
            </a:extLst>
          </p:cNvPr>
          <p:cNvSpPr txBox="1"/>
          <p:nvPr/>
        </p:nvSpPr>
        <p:spPr>
          <a:xfrm>
            <a:off x="6774083" y="4412951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SBI</a:t>
            </a:r>
            <a:endParaRPr lang="en-S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A0BF17-77F0-7FF1-B9C7-A17DAC720DB0}"/>
              </a:ext>
            </a:extLst>
          </p:cNvPr>
          <p:cNvSpPr txBox="1"/>
          <p:nvPr/>
        </p:nvSpPr>
        <p:spPr>
          <a:xfrm>
            <a:off x="9688825" y="4386655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SBI</a:t>
            </a:r>
            <a:endParaRPr lang="en-SE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701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7983F-05C5-5663-BB17-B188DAA5D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>
            <a:extLst>
              <a:ext uri="{FF2B5EF4-FFF2-40B4-BE49-F238E27FC236}">
                <a16:creationId xmlns:a16="http://schemas.microsoft.com/office/drawing/2014/main" id="{31244468-4104-30D4-4A3E-E281D5E0E2E9}"/>
              </a:ext>
            </a:extLst>
          </p:cNvPr>
          <p:cNvSpPr txBox="1"/>
          <p:nvPr/>
        </p:nvSpPr>
        <p:spPr>
          <a:xfrm>
            <a:off x="474120" y="333360"/>
            <a:ext cx="11142720" cy="74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00B050"/>
                </a:solidFill>
                <a:latin typeface="Arial"/>
              </a:rPr>
              <a:t>Partial Disaggregation – </a:t>
            </a:r>
            <a:r>
              <a:rPr lang="en-US" sz="2800" b="1" spc="-1" dirty="0">
                <a:latin typeface="Arial"/>
              </a:rPr>
              <a:t>Single Domain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E12A6E7-BDAA-CC38-6028-A90A8216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173A1F3-0FBE-AB76-9838-DD915C6D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13</a:t>
            </a:fld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B0A226-A0E1-0086-07E7-6AC2422019CA}"/>
              </a:ext>
            </a:extLst>
          </p:cNvPr>
          <p:cNvGrpSpPr/>
          <p:nvPr/>
        </p:nvGrpSpPr>
        <p:grpSpPr>
          <a:xfrm>
            <a:off x="349739" y="1649856"/>
            <a:ext cx="6102741" cy="3558287"/>
            <a:chOff x="3764646" y="1724913"/>
            <a:chExt cx="7262208" cy="4250581"/>
          </a:xfrm>
        </p:grpSpPr>
        <p:sp>
          <p:nvSpPr>
            <p:cNvPr id="40" name="Rektangel: rundade hörn 3">
              <a:extLst>
                <a:ext uri="{FF2B5EF4-FFF2-40B4-BE49-F238E27FC236}">
                  <a16:creationId xmlns:a16="http://schemas.microsoft.com/office/drawing/2014/main" id="{2BC22928-80DA-68D4-08BF-E7CB1301F495}"/>
                </a:ext>
              </a:extLst>
            </p:cNvPr>
            <p:cNvSpPr/>
            <p:nvPr/>
          </p:nvSpPr>
          <p:spPr>
            <a:xfrm>
              <a:off x="5357925" y="3511555"/>
              <a:ext cx="4077193" cy="63205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>
                <a:lnSpc>
                  <a:spcPct val="115000"/>
                </a:lnSpc>
              </a:pPr>
              <a:r>
                <a:rPr lang="en-GB" sz="1200" b="1" dirty="0">
                  <a:solidFill>
                    <a:schemeClr val="bg1"/>
                  </a:solidFill>
                </a:rPr>
                <a:t>OLS SDN Domain Controller</a:t>
              </a:r>
            </a:p>
          </p:txBody>
        </p:sp>
        <p:sp>
          <p:nvSpPr>
            <p:cNvPr id="73" name="Rektangel: rundade hörn 3">
              <a:extLst>
                <a:ext uri="{FF2B5EF4-FFF2-40B4-BE49-F238E27FC236}">
                  <a16:creationId xmlns:a16="http://schemas.microsoft.com/office/drawing/2014/main" id="{0757CFAF-5FF4-5B7E-43F4-440A60FCF7E6}"/>
                </a:ext>
              </a:extLst>
            </p:cNvPr>
            <p:cNvSpPr/>
            <p:nvPr/>
          </p:nvSpPr>
          <p:spPr>
            <a:xfrm>
              <a:off x="3764646" y="3497744"/>
              <a:ext cx="1538227" cy="64586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>
                <a:lnSpc>
                  <a:spcPct val="115000"/>
                </a:lnSpc>
              </a:pPr>
              <a:r>
                <a:rPr lang="en-GB" sz="1200" b="1" dirty="0">
                  <a:solidFill>
                    <a:schemeClr val="bg1"/>
                  </a:solidFill>
                </a:rPr>
                <a:t>Open Terminal </a:t>
              </a:r>
            </a:p>
            <a:p>
              <a:pPr algn="ctr">
                <a:lnSpc>
                  <a:spcPct val="115000"/>
                </a:lnSpc>
              </a:pPr>
              <a:r>
                <a:rPr lang="en-GB" sz="1200" b="1" dirty="0">
                  <a:solidFill>
                    <a:schemeClr val="bg1"/>
                  </a:solidFill>
                </a:rPr>
                <a:t>Controller</a:t>
              </a:r>
            </a:p>
          </p:txBody>
        </p:sp>
        <p:cxnSp>
          <p:nvCxnSpPr>
            <p:cNvPr id="74" name="Rak pilkoppling 27">
              <a:extLst>
                <a:ext uri="{FF2B5EF4-FFF2-40B4-BE49-F238E27FC236}">
                  <a16:creationId xmlns:a16="http://schemas.microsoft.com/office/drawing/2014/main" id="{16005191-93B9-7958-B018-86DE80F3642B}"/>
                </a:ext>
              </a:extLst>
            </p:cNvPr>
            <p:cNvCxnSpPr>
              <a:cxnSpLocks/>
              <a:stCxn id="20" idx="0"/>
              <a:endCxn id="40" idx="2"/>
            </p:cNvCxnSpPr>
            <p:nvPr/>
          </p:nvCxnSpPr>
          <p:spPr>
            <a:xfrm flipV="1">
              <a:off x="7396522" y="4143605"/>
              <a:ext cx="0" cy="852118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ktangel: rundade hörn 28">
              <a:extLst>
                <a:ext uri="{FF2B5EF4-FFF2-40B4-BE49-F238E27FC236}">
                  <a16:creationId xmlns:a16="http://schemas.microsoft.com/office/drawing/2014/main" id="{7DF7275A-F2FC-C15D-757E-A639C55F9921}"/>
                </a:ext>
              </a:extLst>
            </p:cNvPr>
            <p:cNvSpPr/>
            <p:nvPr/>
          </p:nvSpPr>
          <p:spPr>
            <a:xfrm>
              <a:off x="3766188" y="1724913"/>
              <a:ext cx="7260666" cy="78223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>
                <a:lnSpc>
                  <a:spcPct val="115000"/>
                </a:lnSpc>
              </a:pPr>
              <a:r>
                <a:rPr lang="en-GB" b="1" dirty="0">
                  <a:solidFill>
                    <a:schemeClr val="bg1"/>
                  </a:solidFill>
                </a:rPr>
                <a:t>Hierarchical SDN Controller</a:t>
              </a:r>
            </a:p>
          </p:txBody>
        </p:sp>
        <p:cxnSp>
          <p:nvCxnSpPr>
            <p:cNvPr id="78" name="Rak pilkoppling 27">
              <a:extLst>
                <a:ext uri="{FF2B5EF4-FFF2-40B4-BE49-F238E27FC236}">
                  <a16:creationId xmlns:a16="http://schemas.microsoft.com/office/drawing/2014/main" id="{34F1A5DE-3AFF-A7EF-B972-9CF2350A198B}"/>
                </a:ext>
              </a:extLst>
            </p:cNvPr>
            <p:cNvCxnSpPr>
              <a:cxnSpLocks/>
              <a:stCxn id="73" idx="0"/>
            </p:cNvCxnSpPr>
            <p:nvPr/>
          </p:nvCxnSpPr>
          <p:spPr>
            <a:xfrm flipV="1">
              <a:off x="4533760" y="2525516"/>
              <a:ext cx="13169" cy="97222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ak pilkoppling 27">
              <a:extLst>
                <a:ext uri="{FF2B5EF4-FFF2-40B4-BE49-F238E27FC236}">
                  <a16:creationId xmlns:a16="http://schemas.microsoft.com/office/drawing/2014/main" id="{681AA9A2-6257-8D10-CBBB-B4D86D074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3978" y="2546790"/>
              <a:ext cx="0" cy="950954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 descr="A picture containing text, sign, first-aid kit, vector graphics&#10;&#10;Description automatically generated">
              <a:extLst>
                <a:ext uri="{FF2B5EF4-FFF2-40B4-BE49-F238E27FC236}">
                  <a16:creationId xmlns:a16="http://schemas.microsoft.com/office/drawing/2014/main" id="{A41CC6BB-847C-C070-6A47-5B1381B54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3215" y="5174843"/>
              <a:ext cx="715771" cy="711393"/>
            </a:xfrm>
            <a:prstGeom prst="rect">
              <a:avLst/>
            </a:prstGeom>
          </p:spPr>
        </p:pic>
        <p:pic>
          <p:nvPicPr>
            <p:cNvPr id="4" name="Picture 3" descr="A picture containing text, sign, first-aid kit, vector graphics&#10;&#10;Description automatically generated">
              <a:extLst>
                <a:ext uri="{FF2B5EF4-FFF2-40B4-BE49-F238E27FC236}">
                  <a16:creationId xmlns:a16="http://schemas.microsoft.com/office/drawing/2014/main" id="{9266B4EC-027D-7156-9CB8-5EA1CBEAC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73424" y="5173507"/>
              <a:ext cx="713582" cy="711393"/>
            </a:xfrm>
            <a:prstGeom prst="rect">
              <a:avLst/>
            </a:prstGeom>
          </p:spPr>
        </p:pic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217C8C3F-B043-B88B-686F-31CC6AB7F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6505" y="5175696"/>
              <a:ext cx="713582" cy="709204"/>
            </a:xfrm>
            <a:prstGeom prst="rect">
              <a:avLst/>
            </a:prstGeom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87670D2-ECD6-2496-8335-77A87B46A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1908" y="5175696"/>
              <a:ext cx="713582" cy="709204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39891655-7F2B-B9B5-F5B5-4C008FD3F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2323" y="5175696"/>
              <a:ext cx="713582" cy="709204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203DC9-32FF-663D-44C5-97C27970F841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6140087" y="5530298"/>
              <a:ext cx="891821" cy="0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96389B-1A70-0E30-DBA4-D3A3E16697D5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>
              <a:off x="7745490" y="5530298"/>
              <a:ext cx="896833" cy="0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60B8B9-E0A7-8447-7C84-DD2663727A76}"/>
                </a:ext>
              </a:extLst>
            </p:cNvPr>
            <p:cNvCxnSpPr>
              <a:stCxn id="3" idx="3"/>
              <a:endCxn id="5" idx="1"/>
            </p:cNvCxnSpPr>
            <p:nvPr/>
          </p:nvCxnSpPr>
          <p:spPr>
            <a:xfrm flipV="1">
              <a:off x="4908986" y="5530298"/>
              <a:ext cx="517519" cy="24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E0910C-AD5E-31CB-CC07-A7AAA4ABBA48}"/>
                </a:ext>
              </a:extLst>
            </p:cNvPr>
            <p:cNvCxnSpPr>
              <a:stCxn id="7" idx="3"/>
              <a:endCxn id="4" idx="1"/>
            </p:cNvCxnSpPr>
            <p:nvPr/>
          </p:nvCxnSpPr>
          <p:spPr>
            <a:xfrm flipV="1">
              <a:off x="9355905" y="5529204"/>
              <a:ext cx="517519" cy="10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278247-2DB0-8784-49BC-C8A310B50766}"/>
                </a:ext>
              </a:extLst>
            </p:cNvPr>
            <p:cNvSpPr/>
            <p:nvPr/>
          </p:nvSpPr>
          <p:spPr>
            <a:xfrm>
              <a:off x="5357925" y="4995723"/>
              <a:ext cx="4077193" cy="97977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D6B3C6D-3B78-39B0-6087-BDDC9ADB3EE5}"/>
                </a:ext>
              </a:extLst>
            </p:cNvPr>
            <p:cNvSpPr/>
            <p:nvPr/>
          </p:nvSpPr>
          <p:spPr>
            <a:xfrm>
              <a:off x="3764646" y="4995336"/>
              <a:ext cx="1538046" cy="979771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cxnSp>
          <p:nvCxnSpPr>
            <p:cNvPr id="27" name="Rak pilkoppling 27">
              <a:extLst>
                <a:ext uri="{FF2B5EF4-FFF2-40B4-BE49-F238E27FC236}">
                  <a16:creationId xmlns:a16="http://schemas.microsoft.com/office/drawing/2014/main" id="{E24D6840-DF94-788C-1F42-87C05CE7CD59}"/>
                </a:ext>
              </a:extLst>
            </p:cNvPr>
            <p:cNvCxnSpPr>
              <a:cxnSpLocks/>
              <a:stCxn id="22" idx="0"/>
              <a:endCxn id="73" idx="2"/>
            </p:cNvCxnSpPr>
            <p:nvPr/>
          </p:nvCxnSpPr>
          <p:spPr>
            <a:xfrm flipV="1">
              <a:off x="4533669" y="4143605"/>
              <a:ext cx="91" cy="851731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ADFE87-FF1D-53D6-41AA-6ED068798BDC}"/>
                </a:ext>
              </a:extLst>
            </p:cNvPr>
            <p:cNvSpPr/>
            <p:nvPr/>
          </p:nvSpPr>
          <p:spPr>
            <a:xfrm>
              <a:off x="9487266" y="4995336"/>
              <a:ext cx="1538046" cy="979771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2" name="Rektangel: rundade hörn 3">
              <a:extLst>
                <a:ext uri="{FF2B5EF4-FFF2-40B4-BE49-F238E27FC236}">
                  <a16:creationId xmlns:a16="http://schemas.microsoft.com/office/drawing/2014/main" id="{CF90CC37-741F-2F0D-A582-4C1A23973A92}"/>
                </a:ext>
              </a:extLst>
            </p:cNvPr>
            <p:cNvSpPr/>
            <p:nvPr/>
          </p:nvSpPr>
          <p:spPr>
            <a:xfrm>
              <a:off x="9487266" y="3507149"/>
              <a:ext cx="1538227" cy="63205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>
                <a:lnSpc>
                  <a:spcPct val="115000"/>
                </a:lnSpc>
              </a:pPr>
              <a:r>
                <a:rPr lang="en-GB" sz="1200" b="1" dirty="0">
                  <a:solidFill>
                    <a:schemeClr val="bg1"/>
                  </a:solidFill>
                </a:rPr>
                <a:t>Open Terminal </a:t>
              </a:r>
            </a:p>
            <a:p>
              <a:pPr algn="ctr">
                <a:lnSpc>
                  <a:spcPct val="115000"/>
                </a:lnSpc>
              </a:pPr>
              <a:r>
                <a:rPr lang="en-GB" sz="1200" b="1" dirty="0">
                  <a:solidFill>
                    <a:schemeClr val="bg1"/>
                  </a:solidFill>
                </a:rPr>
                <a:t>Controller</a:t>
              </a:r>
            </a:p>
          </p:txBody>
        </p:sp>
        <p:cxnSp>
          <p:nvCxnSpPr>
            <p:cNvPr id="43" name="Rak pilkoppling 27">
              <a:extLst>
                <a:ext uri="{FF2B5EF4-FFF2-40B4-BE49-F238E27FC236}">
                  <a16:creationId xmlns:a16="http://schemas.microsoft.com/office/drawing/2014/main" id="{971C438A-1CF3-65F1-2CD6-2696876D0730}"/>
                </a:ext>
              </a:extLst>
            </p:cNvPr>
            <p:cNvCxnSpPr>
              <a:cxnSpLocks/>
              <a:stCxn id="30" idx="0"/>
              <a:endCxn id="42" idx="2"/>
            </p:cNvCxnSpPr>
            <p:nvPr/>
          </p:nvCxnSpPr>
          <p:spPr>
            <a:xfrm flipV="1">
              <a:off x="10256289" y="4139199"/>
              <a:ext cx="91" cy="856137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pilkoppling 27">
              <a:extLst>
                <a:ext uri="{FF2B5EF4-FFF2-40B4-BE49-F238E27FC236}">
                  <a16:creationId xmlns:a16="http://schemas.microsoft.com/office/drawing/2014/main" id="{A4FCEF17-A4EC-6C2E-FE90-40D5BB7660D7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V="1">
              <a:off x="10256380" y="2546790"/>
              <a:ext cx="0" cy="960359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ruta 31">
              <a:extLst>
                <a:ext uri="{FF2B5EF4-FFF2-40B4-BE49-F238E27FC236}">
                  <a16:creationId xmlns:a16="http://schemas.microsoft.com/office/drawing/2014/main" id="{E925CBA1-B809-E2B7-95B0-73ED722A9A32}"/>
                </a:ext>
              </a:extLst>
            </p:cNvPr>
            <p:cNvSpPr txBox="1"/>
            <p:nvPr/>
          </p:nvSpPr>
          <p:spPr>
            <a:xfrm>
              <a:off x="7320316" y="4267650"/>
              <a:ext cx="1329753" cy="625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/>
                <a:t>NETCONF</a:t>
              </a:r>
              <a:br>
                <a:rPr lang="sv-SE" sz="1400" b="1" dirty="0"/>
              </a:br>
              <a:r>
                <a:rPr lang="sv-SE" sz="1400" b="1" dirty="0"/>
                <a:t>gNMI</a:t>
              </a:r>
            </a:p>
          </p:txBody>
        </p:sp>
      </p:grpSp>
      <p:sp>
        <p:nvSpPr>
          <p:cNvPr id="34" name="Oval 5">
            <a:extLst>
              <a:ext uri="{FF2B5EF4-FFF2-40B4-BE49-F238E27FC236}">
                <a16:creationId xmlns:a16="http://schemas.microsoft.com/office/drawing/2014/main" id="{5BE52F9E-ED4E-4143-E253-704BA795C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771" y="5203256"/>
            <a:ext cx="2771195" cy="1024887"/>
          </a:xfrm>
          <a:prstGeom prst="ellipse">
            <a:avLst/>
          </a:prstGeom>
          <a:noFill/>
          <a:ln w="47625" cap="flat">
            <a:solidFill>
              <a:srgbClr val="519F9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DE41FE3-531F-710F-7308-CCDF4D1239FE}"/>
              </a:ext>
            </a:extLst>
          </p:cNvPr>
          <p:cNvGrpSpPr/>
          <p:nvPr/>
        </p:nvGrpSpPr>
        <p:grpSpPr>
          <a:xfrm>
            <a:off x="7269483" y="3249547"/>
            <a:ext cx="3786997" cy="912222"/>
            <a:chOff x="7273118" y="3382616"/>
            <a:chExt cx="3786997" cy="912222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9CC808CC-2086-549A-BBAE-F9F15AD8F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118" y="3382616"/>
              <a:ext cx="3786997" cy="912222"/>
            </a:xfrm>
            <a:custGeom>
              <a:avLst/>
              <a:gdLst>
                <a:gd name="T0" fmla="*/ 0 w 22624"/>
                <a:gd name="T1" fmla="*/ 911 h 5464"/>
                <a:gd name="T2" fmla="*/ 911 w 22624"/>
                <a:gd name="T3" fmla="*/ 0 h 5464"/>
                <a:gd name="T4" fmla="*/ 21714 w 22624"/>
                <a:gd name="T5" fmla="*/ 0 h 5464"/>
                <a:gd name="T6" fmla="*/ 22624 w 22624"/>
                <a:gd name="T7" fmla="*/ 911 h 5464"/>
                <a:gd name="T8" fmla="*/ 22624 w 22624"/>
                <a:gd name="T9" fmla="*/ 4554 h 5464"/>
                <a:gd name="T10" fmla="*/ 21714 w 22624"/>
                <a:gd name="T11" fmla="*/ 5464 h 5464"/>
                <a:gd name="T12" fmla="*/ 911 w 22624"/>
                <a:gd name="T13" fmla="*/ 5464 h 5464"/>
                <a:gd name="T14" fmla="*/ 0 w 22624"/>
                <a:gd name="T15" fmla="*/ 4554 h 5464"/>
                <a:gd name="T16" fmla="*/ 0 w 22624"/>
                <a:gd name="T17" fmla="*/ 911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24" h="5464">
                  <a:moveTo>
                    <a:pt x="0" y="911"/>
                  </a:moveTo>
                  <a:cubicBezTo>
                    <a:pt x="0" y="408"/>
                    <a:pt x="408" y="0"/>
                    <a:pt x="911" y="0"/>
                  </a:cubicBezTo>
                  <a:lnTo>
                    <a:pt x="21714" y="0"/>
                  </a:lnTo>
                  <a:cubicBezTo>
                    <a:pt x="22217" y="0"/>
                    <a:pt x="22624" y="408"/>
                    <a:pt x="22624" y="911"/>
                  </a:cubicBezTo>
                  <a:lnTo>
                    <a:pt x="22624" y="4554"/>
                  </a:lnTo>
                  <a:cubicBezTo>
                    <a:pt x="22624" y="5057"/>
                    <a:pt x="22217" y="5464"/>
                    <a:pt x="21714" y="5464"/>
                  </a:cubicBezTo>
                  <a:lnTo>
                    <a:pt x="911" y="5464"/>
                  </a:lnTo>
                  <a:cubicBezTo>
                    <a:pt x="408" y="5464"/>
                    <a:pt x="0" y="5057"/>
                    <a:pt x="0" y="4554"/>
                  </a:cubicBezTo>
                  <a:lnTo>
                    <a:pt x="0" y="911"/>
                  </a:lnTo>
                  <a:close/>
                </a:path>
              </a:pathLst>
            </a:custGeom>
            <a:solidFill>
              <a:srgbClr val="131C2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SE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869350F1-A4D2-C36B-EBA2-0C2301FF2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118" y="3382616"/>
              <a:ext cx="3786997" cy="912222"/>
            </a:xfrm>
            <a:custGeom>
              <a:avLst/>
              <a:gdLst>
                <a:gd name="T0" fmla="*/ 0 w 22624"/>
                <a:gd name="T1" fmla="*/ 911 h 5464"/>
                <a:gd name="T2" fmla="*/ 911 w 22624"/>
                <a:gd name="T3" fmla="*/ 0 h 5464"/>
                <a:gd name="T4" fmla="*/ 21714 w 22624"/>
                <a:gd name="T5" fmla="*/ 0 h 5464"/>
                <a:gd name="T6" fmla="*/ 22624 w 22624"/>
                <a:gd name="T7" fmla="*/ 911 h 5464"/>
                <a:gd name="T8" fmla="*/ 22624 w 22624"/>
                <a:gd name="T9" fmla="*/ 4554 h 5464"/>
                <a:gd name="T10" fmla="*/ 21714 w 22624"/>
                <a:gd name="T11" fmla="*/ 5464 h 5464"/>
                <a:gd name="T12" fmla="*/ 911 w 22624"/>
                <a:gd name="T13" fmla="*/ 5464 h 5464"/>
                <a:gd name="T14" fmla="*/ 0 w 22624"/>
                <a:gd name="T15" fmla="*/ 4554 h 5464"/>
                <a:gd name="T16" fmla="*/ 0 w 22624"/>
                <a:gd name="T17" fmla="*/ 911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24" h="5464">
                  <a:moveTo>
                    <a:pt x="0" y="911"/>
                  </a:moveTo>
                  <a:cubicBezTo>
                    <a:pt x="0" y="408"/>
                    <a:pt x="408" y="0"/>
                    <a:pt x="911" y="0"/>
                  </a:cubicBezTo>
                  <a:lnTo>
                    <a:pt x="21714" y="0"/>
                  </a:lnTo>
                  <a:cubicBezTo>
                    <a:pt x="22217" y="0"/>
                    <a:pt x="22624" y="408"/>
                    <a:pt x="22624" y="911"/>
                  </a:cubicBezTo>
                  <a:lnTo>
                    <a:pt x="22624" y="4554"/>
                  </a:lnTo>
                  <a:cubicBezTo>
                    <a:pt x="22624" y="5057"/>
                    <a:pt x="22217" y="5464"/>
                    <a:pt x="21714" y="5464"/>
                  </a:cubicBezTo>
                  <a:lnTo>
                    <a:pt x="911" y="5464"/>
                  </a:lnTo>
                  <a:cubicBezTo>
                    <a:pt x="408" y="5464"/>
                    <a:pt x="0" y="5057"/>
                    <a:pt x="0" y="4554"/>
                  </a:cubicBezTo>
                  <a:lnTo>
                    <a:pt x="0" y="911"/>
                  </a:lnTo>
                  <a:close/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SE"/>
            </a:p>
          </p:txBody>
        </p:sp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55B3C8B7-A207-E94E-A63E-96F71179D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231" y="3684576"/>
              <a:ext cx="20133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SE" b="1" dirty="0">
                  <a:solidFill>
                    <a:srgbClr val="FFFFFF"/>
                  </a:solidFill>
                </a:rPr>
                <a:t>Domain </a:t>
              </a:r>
              <a:r>
                <a:rPr kumimoji="0" lang="en-SE" altLang="en-SE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Controller</a:t>
              </a:r>
              <a:endParaRPr kumimoji="0" lang="en-SE" altLang="en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5EB9785-8EDA-0E2D-EE2B-3F9CDA8D2C8F}"/>
              </a:ext>
            </a:extLst>
          </p:cNvPr>
          <p:cNvGrpSpPr/>
          <p:nvPr/>
        </p:nvGrpSpPr>
        <p:grpSpPr>
          <a:xfrm>
            <a:off x="10756221" y="5146703"/>
            <a:ext cx="1464645" cy="534766"/>
            <a:chOff x="10838419" y="5012624"/>
            <a:chExt cx="1464645" cy="599666"/>
          </a:xfrm>
        </p:grpSpPr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AFE30C2E-0653-ABD2-4A0D-A847F5A96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8419" y="5012624"/>
              <a:ext cx="1464645" cy="22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altLang="en-SE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Network Elements</a:t>
              </a:r>
              <a:endPara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1EFA0697-3D3A-E45D-2E8B-7DD2A2F09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7406" y="5239770"/>
              <a:ext cx="1179348" cy="192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Modelled in Yang</a:t>
              </a:r>
              <a:endPara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12">
              <a:extLst>
                <a:ext uri="{FF2B5EF4-FFF2-40B4-BE49-F238E27FC236}">
                  <a16:creationId xmlns:a16="http://schemas.microsoft.com/office/drawing/2014/main" id="{A6719AB6-5E70-D188-B32E-25D1250B8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3716" y="5474185"/>
              <a:ext cx="775935" cy="1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Open</a:t>
              </a:r>
              <a:r>
                <a:rPr kumimoji="0" lang="en-US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ROADM</a:t>
              </a:r>
              <a:r>
                <a:rPr kumimoji="0" lang="en-SE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1" name="Freeform 14">
            <a:extLst>
              <a:ext uri="{FF2B5EF4-FFF2-40B4-BE49-F238E27FC236}">
                <a16:creationId xmlns:a16="http://schemas.microsoft.com/office/drawing/2014/main" id="{3F09E4BB-04F2-CEBF-5165-EAEAE41B0D55}"/>
              </a:ext>
            </a:extLst>
          </p:cNvPr>
          <p:cNvSpPr>
            <a:spLocks noEditPoints="1"/>
          </p:cNvSpPr>
          <p:nvPr/>
        </p:nvSpPr>
        <p:spPr bwMode="auto">
          <a:xfrm>
            <a:off x="9103704" y="4210750"/>
            <a:ext cx="108000" cy="684000"/>
          </a:xfrm>
          <a:custGeom>
            <a:avLst/>
            <a:gdLst>
              <a:gd name="T0" fmla="*/ 15 w 43"/>
              <a:gd name="T1" fmla="*/ 35 h 209"/>
              <a:gd name="T2" fmla="*/ 14 w 43"/>
              <a:gd name="T3" fmla="*/ 174 h 209"/>
              <a:gd name="T4" fmla="*/ 28 w 43"/>
              <a:gd name="T5" fmla="*/ 175 h 209"/>
              <a:gd name="T6" fmla="*/ 29 w 43"/>
              <a:gd name="T7" fmla="*/ 35 h 209"/>
              <a:gd name="T8" fmla="*/ 15 w 43"/>
              <a:gd name="T9" fmla="*/ 35 h 209"/>
              <a:gd name="T10" fmla="*/ 43 w 43"/>
              <a:gd name="T11" fmla="*/ 42 h 209"/>
              <a:gd name="T12" fmla="*/ 22 w 43"/>
              <a:gd name="T13" fmla="*/ 0 h 209"/>
              <a:gd name="T14" fmla="*/ 1 w 43"/>
              <a:gd name="T15" fmla="*/ 41 h 209"/>
              <a:gd name="T16" fmla="*/ 43 w 43"/>
              <a:gd name="T17" fmla="*/ 42 h 209"/>
              <a:gd name="T18" fmla="*/ 0 w 43"/>
              <a:gd name="T19" fmla="*/ 167 h 209"/>
              <a:gd name="T20" fmla="*/ 21 w 43"/>
              <a:gd name="T21" fmla="*/ 209 h 209"/>
              <a:gd name="T22" fmla="*/ 42 w 43"/>
              <a:gd name="T23" fmla="*/ 168 h 209"/>
              <a:gd name="T24" fmla="*/ 0 w 43"/>
              <a:gd name="T25" fmla="*/ 16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209">
                <a:moveTo>
                  <a:pt x="15" y="35"/>
                </a:moveTo>
                <a:lnTo>
                  <a:pt x="14" y="174"/>
                </a:lnTo>
                <a:lnTo>
                  <a:pt x="28" y="175"/>
                </a:lnTo>
                <a:lnTo>
                  <a:pt x="29" y="35"/>
                </a:lnTo>
                <a:lnTo>
                  <a:pt x="15" y="35"/>
                </a:lnTo>
                <a:close/>
                <a:moveTo>
                  <a:pt x="43" y="42"/>
                </a:moveTo>
                <a:lnTo>
                  <a:pt x="22" y="0"/>
                </a:lnTo>
                <a:lnTo>
                  <a:pt x="1" y="41"/>
                </a:lnTo>
                <a:lnTo>
                  <a:pt x="43" y="42"/>
                </a:lnTo>
                <a:close/>
                <a:moveTo>
                  <a:pt x="0" y="167"/>
                </a:moveTo>
                <a:lnTo>
                  <a:pt x="21" y="209"/>
                </a:lnTo>
                <a:lnTo>
                  <a:pt x="42" y="168"/>
                </a:lnTo>
                <a:lnTo>
                  <a:pt x="0" y="167"/>
                </a:lnTo>
                <a:close/>
              </a:path>
            </a:pathLst>
          </a:custGeom>
          <a:solidFill>
            <a:srgbClr val="767171"/>
          </a:solidFill>
          <a:ln w="0" cap="flat">
            <a:solidFill>
              <a:srgbClr val="76717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D37EF9B6-03C4-EC14-6FA6-0718501B5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1105" y="5502867"/>
            <a:ext cx="1826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ROADM</a:t>
            </a:r>
            <a: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Node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</a:t>
            </a:r>
            <a:b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Transponders/Muxponders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19">
            <a:extLst>
              <a:ext uri="{FF2B5EF4-FFF2-40B4-BE49-F238E27FC236}">
                <a16:creationId xmlns:a16="http://schemas.microsoft.com/office/drawing/2014/main" id="{ABF4ECCF-5D28-3E83-5F27-AC6352A3D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0695" y="5699345"/>
            <a:ext cx="0" cy="27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Freeform 21">
            <a:extLst>
              <a:ext uri="{FF2B5EF4-FFF2-40B4-BE49-F238E27FC236}">
                <a16:creationId xmlns:a16="http://schemas.microsoft.com/office/drawing/2014/main" id="{D1054B95-9C68-CAFA-1FA6-25EEF5472054}"/>
              </a:ext>
            </a:extLst>
          </p:cNvPr>
          <p:cNvSpPr>
            <a:spLocks/>
          </p:cNvSpPr>
          <p:nvPr/>
        </p:nvSpPr>
        <p:spPr bwMode="auto">
          <a:xfrm>
            <a:off x="7211334" y="1682027"/>
            <a:ext cx="3812437" cy="839535"/>
          </a:xfrm>
          <a:custGeom>
            <a:avLst/>
            <a:gdLst>
              <a:gd name="T0" fmla="*/ 0 w 22776"/>
              <a:gd name="T1" fmla="*/ 838 h 5024"/>
              <a:gd name="T2" fmla="*/ 838 w 22776"/>
              <a:gd name="T3" fmla="*/ 0 h 5024"/>
              <a:gd name="T4" fmla="*/ 21939 w 22776"/>
              <a:gd name="T5" fmla="*/ 0 h 5024"/>
              <a:gd name="T6" fmla="*/ 22776 w 22776"/>
              <a:gd name="T7" fmla="*/ 838 h 5024"/>
              <a:gd name="T8" fmla="*/ 22776 w 22776"/>
              <a:gd name="T9" fmla="*/ 4187 h 5024"/>
              <a:gd name="T10" fmla="*/ 21939 w 22776"/>
              <a:gd name="T11" fmla="*/ 5024 h 5024"/>
              <a:gd name="T12" fmla="*/ 838 w 22776"/>
              <a:gd name="T13" fmla="*/ 5024 h 5024"/>
              <a:gd name="T14" fmla="*/ 0 w 22776"/>
              <a:gd name="T15" fmla="*/ 4187 h 5024"/>
              <a:gd name="T16" fmla="*/ 0 w 22776"/>
              <a:gd name="T17" fmla="*/ 838 h 5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76" h="5024">
                <a:moveTo>
                  <a:pt x="0" y="838"/>
                </a:moveTo>
                <a:cubicBezTo>
                  <a:pt x="0" y="375"/>
                  <a:pt x="375" y="0"/>
                  <a:pt x="838" y="0"/>
                </a:cubicBezTo>
                <a:lnTo>
                  <a:pt x="21939" y="0"/>
                </a:lnTo>
                <a:cubicBezTo>
                  <a:pt x="22402" y="0"/>
                  <a:pt x="22776" y="375"/>
                  <a:pt x="22776" y="838"/>
                </a:cubicBezTo>
                <a:lnTo>
                  <a:pt x="22776" y="4187"/>
                </a:lnTo>
                <a:cubicBezTo>
                  <a:pt x="22776" y="4650"/>
                  <a:pt x="22402" y="5024"/>
                  <a:pt x="21939" y="5024"/>
                </a:cubicBezTo>
                <a:lnTo>
                  <a:pt x="838" y="5024"/>
                </a:lnTo>
                <a:cubicBezTo>
                  <a:pt x="375" y="5024"/>
                  <a:pt x="0" y="4650"/>
                  <a:pt x="0" y="4187"/>
                </a:cubicBezTo>
                <a:lnTo>
                  <a:pt x="0" y="838"/>
                </a:lnTo>
                <a:close/>
              </a:path>
            </a:pathLst>
          </a:custGeom>
          <a:solidFill>
            <a:srgbClr val="131C2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60" name="Freeform 22">
            <a:extLst>
              <a:ext uri="{FF2B5EF4-FFF2-40B4-BE49-F238E27FC236}">
                <a16:creationId xmlns:a16="http://schemas.microsoft.com/office/drawing/2014/main" id="{933DC04F-147D-7D43-7357-C7E6EA46A32A}"/>
              </a:ext>
            </a:extLst>
          </p:cNvPr>
          <p:cNvSpPr>
            <a:spLocks/>
          </p:cNvSpPr>
          <p:nvPr/>
        </p:nvSpPr>
        <p:spPr bwMode="auto">
          <a:xfrm>
            <a:off x="7211334" y="1682027"/>
            <a:ext cx="3812437" cy="839535"/>
          </a:xfrm>
          <a:custGeom>
            <a:avLst/>
            <a:gdLst>
              <a:gd name="T0" fmla="*/ 0 w 22776"/>
              <a:gd name="T1" fmla="*/ 838 h 5024"/>
              <a:gd name="T2" fmla="*/ 838 w 22776"/>
              <a:gd name="T3" fmla="*/ 0 h 5024"/>
              <a:gd name="T4" fmla="*/ 21939 w 22776"/>
              <a:gd name="T5" fmla="*/ 0 h 5024"/>
              <a:gd name="T6" fmla="*/ 22776 w 22776"/>
              <a:gd name="T7" fmla="*/ 838 h 5024"/>
              <a:gd name="T8" fmla="*/ 22776 w 22776"/>
              <a:gd name="T9" fmla="*/ 4187 h 5024"/>
              <a:gd name="T10" fmla="*/ 21939 w 22776"/>
              <a:gd name="T11" fmla="*/ 5024 h 5024"/>
              <a:gd name="T12" fmla="*/ 838 w 22776"/>
              <a:gd name="T13" fmla="*/ 5024 h 5024"/>
              <a:gd name="T14" fmla="*/ 0 w 22776"/>
              <a:gd name="T15" fmla="*/ 4187 h 5024"/>
              <a:gd name="T16" fmla="*/ 0 w 22776"/>
              <a:gd name="T17" fmla="*/ 838 h 5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76" h="5024">
                <a:moveTo>
                  <a:pt x="0" y="838"/>
                </a:moveTo>
                <a:cubicBezTo>
                  <a:pt x="0" y="375"/>
                  <a:pt x="375" y="0"/>
                  <a:pt x="838" y="0"/>
                </a:cubicBezTo>
                <a:lnTo>
                  <a:pt x="21939" y="0"/>
                </a:lnTo>
                <a:cubicBezTo>
                  <a:pt x="22402" y="0"/>
                  <a:pt x="22776" y="375"/>
                  <a:pt x="22776" y="838"/>
                </a:cubicBezTo>
                <a:lnTo>
                  <a:pt x="22776" y="4187"/>
                </a:lnTo>
                <a:cubicBezTo>
                  <a:pt x="22776" y="4650"/>
                  <a:pt x="22402" y="5024"/>
                  <a:pt x="21939" y="5024"/>
                </a:cubicBezTo>
                <a:lnTo>
                  <a:pt x="838" y="5024"/>
                </a:lnTo>
                <a:cubicBezTo>
                  <a:pt x="375" y="5024"/>
                  <a:pt x="0" y="4650"/>
                  <a:pt x="0" y="4187"/>
                </a:cubicBezTo>
                <a:lnTo>
                  <a:pt x="0" y="838"/>
                </a:lnTo>
                <a:close/>
              </a:path>
            </a:pathLst>
          </a:custGeom>
          <a:noFill/>
          <a:ln w="38100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61" name="Rectangle 23">
            <a:extLst>
              <a:ext uri="{FF2B5EF4-FFF2-40B4-BE49-F238E27FC236}">
                <a16:creationId xmlns:a16="http://schemas.microsoft.com/office/drawing/2014/main" id="{8B5D94AD-B05F-B683-DEE4-4D364AC3E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690" y="1994581"/>
            <a:ext cx="3039294" cy="2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chemeClr val="bg1"/>
                </a:solidFill>
              </a:rPr>
              <a:t>Hierarchical SDN Controller</a:t>
            </a:r>
          </a:p>
        </p:txBody>
      </p:sp>
      <p:sp>
        <p:nvSpPr>
          <p:cNvPr id="62" name="Freeform 24">
            <a:extLst>
              <a:ext uri="{FF2B5EF4-FFF2-40B4-BE49-F238E27FC236}">
                <a16:creationId xmlns:a16="http://schemas.microsoft.com/office/drawing/2014/main" id="{F812C345-BC79-630A-AF40-50B440A09A57}"/>
              </a:ext>
            </a:extLst>
          </p:cNvPr>
          <p:cNvSpPr>
            <a:spLocks noEditPoints="1"/>
          </p:cNvSpPr>
          <p:nvPr/>
        </p:nvSpPr>
        <p:spPr bwMode="auto">
          <a:xfrm>
            <a:off x="9086661" y="2536431"/>
            <a:ext cx="108000" cy="684000"/>
          </a:xfrm>
          <a:custGeom>
            <a:avLst/>
            <a:gdLst>
              <a:gd name="T0" fmla="*/ 28 w 44"/>
              <a:gd name="T1" fmla="*/ 34 h 177"/>
              <a:gd name="T2" fmla="*/ 30 w 44"/>
              <a:gd name="T3" fmla="*/ 142 h 177"/>
              <a:gd name="T4" fmla="*/ 17 w 44"/>
              <a:gd name="T5" fmla="*/ 143 h 177"/>
              <a:gd name="T6" fmla="*/ 14 w 44"/>
              <a:gd name="T7" fmla="*/ 35 h 177"/>
              <a:gd name="T8" fmla="*/ 28 w 44"/>
              <a:gd name="T9" fmla="*/ 34 h 177"/>
              <a:gd name="T10" fmla="*/ 0 w 44"/>
              <a:gd name="T11" fmla="*/ 42 h 177"/>
              <a:gd name="T12" fmla="*/ 20 w 44"/>
              <a:gd name="T13" fmla="*/ 0 h 177"/>
              <a:gd name="T14" fmla="*/ 42 w 44"/>
              <a:gd name="T15" fmla="*/ 41 h 177"/>
              <a:gd name="T16" fmla="*/ 0 w 44"/>
              <a:gd name="T17" fmla="*/ 42 h 177"/>
              <a:gd name="T18" fmla="*/ 44 w 44"/>
              <a:gd name="T19" fmla="*/ 135 h 177"/>
              <a:gd name="T20" fmla="*/ 24 w 44"/>
              <a:gd name="T21" fmla="*/ 177 h 177"/>
              <a:gd name="T22" fmla="*/ 3 w 44"/>
              <a:gd name="T23" fmla="*/ 136 h 177"/>
              <a:gd name="T24" fmla="*/ 44 w 44"/>
              <a:gd name="T25" fmla="*/ 13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177">
                <a:moveTo>
                  <a:pt x="28" y="34"/>
                </a:moveTo>
                <a:lnTo>
                  <a:pt x="30" y="142"/>
                </a:lnTo>
                <a:lnTo>
                  <a:pt x="17" y="143"/>
                </a:lnTo>
                <a:lnTo>
                  <a:pt x="14" y="35"/>
                </a:lnTo>
                <a:lnTo>
                  <a:pt x="28" y="34"/>
                </a:lnTo>
                <a:close/>
                <a:moveTo>
                  <a:pt x="0" y="42"/>
                </a:moveTo>
                <a:lnTo>
                  <a:pt x="20" y="0"/>
                </a:lnTo>
                <a:lnTo>
                  <a:pt x="42" y="41"/>
                </a:lnTo>
                <a:lnTo>
                  <a:pt x="0" y="42"/>
                </a:lnTo>
                <a:close/>
                <a:moveTo>
                  <a:pt x="44" y="135"/>
                </a:moveTo>
                <a:lnTo>
                  <a:pt x="24" y="177"/>
                </a:lnTo>
                <a:lnTo>
                  <a:pt x="3" y="136"/>
                </a:lnTo>
                <a:lnTo>
                  <a:pt x="44" y="135"/>
                </a:lnTo>
                <a:close/>
              </a:path>
            </a:pathLst>
          </a:custGeom>
          <a:solidFill>
            <a:srgbClr val="767171"/>
          </a:solidFill>
          <a:ln w="0" cap="flat">
            <a:solidFill>
              <a:srgbClr val="76717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64" name="Freeform 26">
            <a:extLst>
              <a:ext uri="{FF2B5EF4-FFF2-40B4-BE49-F238E27FC236}">
                <a16:creationId xmlns:a16="http://schemas.microsoft.com/office/drawing/2014/main" id="{47CBDF2C-6588-0679-9100-0D42C3201204}"/>
              </a:ext>
            </a:extLst>
          </p:cNvPr>
          <p:cNvSpPr>
            <a:spLocks/>
          </p:cNvSpPr>
          <p:nvPr/>
        </p:nvSpPr>
        <p:spPr bwMode="auto">
          <a:xfrm>
            <a:off x="8926324" y="4916142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65" name="Picture 27">
            <a:extLst>
              <a:ext uri="{FF2B5EF4-FFF2-40B4-BE49-F238E27FC236}">
                <a16:creationId xmlns:a16="http://schemas.microsoft.com/office/drawing/2014/main" id="{9CA956E8-463D-B30D-8EAF-9B393AAB2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238" y="4947034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8">
            <a:extLst>
              <a:ext uri="{FF2B5EF4-FFF2-40B4-BE49-F238E27FC236}">
                <a16:creationId xmlns:a16="http://schemas.microsoft.com/office/drawing/2014/main" id="{03CF11DB-D5D8-CCD7-4BDC-31AD6FD5F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238" y="4947034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Freeform 29">
            <a:extLst>
              <a:ext uri="{FF2B5EF4-FFF2-40B4-BE49-F238E27FC236}">
                <a16:creationId xmlns:a16="http://schemas.microsoft.com/office/drawing/2014/main" id="{701FDF18-0119-DBD6-89AB-9F6DBB3CDCBE}"/>
              </a:ext>
            </a:extLst>
          </p:cNvPr>
          <p:cNvSpPr>
            <a:spLocks/>
          </p:cNvSpPr>
          <p:nvPr/>
        </p:nvSpPr>
        <p:spPr bwMode="auto">
          <a:xfrm>
            <a:off x="10407323" y="5446757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68" name="Picture 30">
            <a:extLst>
              <a:ext uri="{FF2B5EF4-FFF2-40B4-BE49-F238E27FC236}">
                <a16:creationId xmlns:a16="http://schemas.microsoft.com/office/drawing/2014/main" id="{1DFB647A-B2AE-D0D1-035B-D463372D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237" y="5455843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1">
            <a:extLst>
              <a:ext uri="{FF2B5EF4-FFF2-40B4-BE49-F238E27FC236}">
                <a16:creationId xmlns:a16="http://schemas.microsoft.com/office/drawing/2014/main" id="{C402AC93-68E8-E966-7A1E-83C9D06F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237" y="5455843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Freeform 32">
            <a:extLst>
              <a:ext uri="{FF2B5EF4-FFF2-40B4-BE49-F238E27FC236}">
                <a16:creationId xmlns:a16="http://schemas.microsoft.com/office/drawing/2014/main" id="{D3FCD87F-8790-CDE6-6C02-46B3C781609A}"/>
              </a:ext>
            </a:extLst>
          </p:cNvPr>
          <p:cNvSpPr>
            <a:spLocks/>
          </p:cNvSpPr>
          <p:nvPr/>
        </p:nvSpPr>
        <p:spPr bwMode="auto">
          <a:xfrm>
            <a:off x="8931775" y="5944663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71" name="Picture 33">
            <a:extLst>
              <a:ext uri="{FF2B5EF4-FFF2-40B4-BE49-F238E27FC236}">
                <a16:creationId xmlns:a16="http://schemas.microsoft.com/office/drawing/2014/main" id="{633254D5-1C59-210E-5DCA-0BD06E75A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89" y="5953749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4">
            <a:extLst>
              <a:ext uri="{FF2B5EF4-FFF2-40B4-BE49-F238E27FC236}">
                <a16:creationId xmlns:a16="http://schemas.microsoft.com/office/drawing/2014/main" id="{C8FEE5E1-13FA-38F0-BA25-F020CC345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89" y="5953749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Freeform 35">
            <a:extLst>
              <a:ext uri="{FF2B5EF4-FFF2-40B4-BE49-F238E27FC236}">
                <a16:creationId xmlns:a16="http://schemas.microsoft.com/office/drawing/2014/main" id="{2F6EDD38-F03B-72F8-6706-4AFC1DDE9769}"/>
              </a:ext>
            </a:extLst>
          </p:cNvPr>
          <p:cNvSpPr>
            <a:spLocks/>
          </p:cNvSpPr>
          <p:nvPr/>
        </p:nvSpPr>
        <p:spPr bwMode="auto">
          <a:xfrm>
            <a:off x="7501657" y="5441306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77" name="Picture 36">
            <a:extLst>
              <a:ext uri="{FF2B5EF4-FFF2-40B4-BE49-F238E27FC236}">
                <a16:creationId xmlns:a16="http://schemas.microsoft.com/office/drawing/2014/main" id="{1549D7EE-7B14-6E8E-24D1-309308057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71" y="5448574"/>
            <a:ext cx="496089" cy="4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7">
            <a:extLst>
              <a:ext uri="{FF2B5EF4-FFF2-40B4-BE49-F238E27FC236}">
                <a16:creationId xmlns:a16="http://schemas.microsoft.com/office/drawing/2014/main" id="{8709017F-396B-35DE-B028-CDC8F6B8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71" y="5448574"/>
            <a:ext cx="496089" cy="4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reeform 38">
            <a:extLst>
              <a:ext uri="{FF2B5EF4-FFF2-40B4-BE49-F238E27FC236}">
                <a16:creationId xmlns:a16="http://schemas.microsoft.com/office/drawing/2014/main" id="{560CDBB8-8013-FB3A-32CA-B542B0AE775C}"/>
              </a:ext>
            </a:extLst>
          </p:cNvPr>
          <p:cNvSpPr>
            <a:spLocks/>
          </p:cNvSpPr>
          <p:nvPr/>
        </p:nvSpPr>
        <p:spPr bwMode="auto">
          <a:xfrm>
            <a:off x="10401871" y="5441306"/>
            <a:ext cx="485186" cy="470649"/>
          </a:xfrm>
          <a:custGeom>
            <a:avLst/>
            <a:gdLst>
              <a:gd name="T0" fmla="*/ 0 w 2904"/>
              <a:gd name="T1" fmla="*/ 470 h 2816"/>
              <a:gd name="T2" fmla="*/ 470 w 2904"/>
              <a:gd name="T3" fmla="*/ 0 h 2816"/>
              <a:gd name="T4" fmla="*/ 2435 w 2904"/>
              <a:gd name="T5" fmla="*/ 0 h 2816"/>
              <a:gd name="T6" fmla="*/ 2904 w 2904"/>
              <a:gd name="T7" fmla="*/ 470 h 2816"/>
              <a:gd name="T8" fmla="*/ 2904 w 2904"/>
              <a:gd name="T9" fmla="*/ 2347 h 2816"/>
              <a:gd name="T10" fmla="*/ 2435 w 2904"/>
              <a:gd name="T11" fmla="*/ 2816 h 2816"/>
              <a:gd name="T12" fmla="*/ 470 w 2904"/>
              <a:gd name="T13" fmla="*/ 2816 h 2816"/>
              <a:gd name="T14" fmla="*/ 0 w 2904"/>
              <a:gd name="T15" fmla="*/ 2347 h 2816"/>
              <a:gd name="T16" fmla="*/ 0 w 2904"/>
              <a:gd name="T17" fmla="*/ 470 h 2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16">
                <a:moveTo>
                  <a:pt x="0" y="470"/>
                </a:moveTo>
                <a:cubicBezTo>
                  <a:pt x="0" y="211"/>
                  <a:pt x="211" y="0"/>
                  <a:pt x="470" y="0"/>
                </a:cubicBezTo>
                <a:lnTo>
                  <a:pt x="2435" y="0"/>
                </a:lnTo>
                <a:cubicBezTo>
                  <a:pt x="2694" y="0"/>
                  <a:pt x="2904" y="211"/>
                  <a:pt x="2904" y="470"/>
                </a:cubicBezTo>
                <a:lnTo>
                  <a:pt x="2904" y="2347"/>
                </a:lnTo>
                <a:cubicBezTo>
                  <a:pt x="2904" y="2606"/>
                  <a:pt x="2694" y="2816"/>
                  <a:pt x="2435" y="2816"/>
                </a:cubicBezTo>
                <a:lnTo>
                  <a:pt x="470" y="2816"/>
                </a:lnTo>
                <a:cubicBezTo>
                  <a:pt x="211" y="2816"/>
                  <a:pt x="0" y="2606"/>
                  <a:pt x="0" y="2347"/>
                </a:cubicBezTo>
                <a:lnTo>
                  <a:pt x="0" y="47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82" name="Picture 39">
            <a:extLst>
              <a:ext uri="{FF2B5EF4-FFF2-40B4-BE49-F238E27FC236}">
                <a16:creationId xmlns:a16="http://schemas.microsoft.com/office/drawing/2014/main" id="{D9F1FC6F-1B36-0E56-42BA-A6735650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68" y="5452209"/>
            <a:ext cx="497906" cy="4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40">
            <a:extLst>
              <a:ext uri="{FF2B5EF4-FFF2-40B4-BE49-F238E27FC236}">
                <a16:creationId xmlns:a16="http://schemas.microsoft.com/office/drawing/2014/main" id="{A20053E7-6654-B76B-0B1F-ACCB57CDF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68" y="5452209"/>
            <a:ext cx="497906" cy="4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70BC3E-8402-D6A8-8164-1A76EDFB29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06776" y="2605085"/>
            <a:ext cx="1534971" cy="50883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8037E06-EC9D-C215-531E-54CAC8C04E9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28438" y="3743538"/>
            <a:ext cx="929431" cy="57147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CD5FDCB8-F6CA-A935-3B34-C0519DEA20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9967" y="3754329"/>
            <a:ext cx="929431" cy="57147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A26620F-08E2-E247-9C3D-C1BA5A89D1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85154" y="4291150"/>
            <a:ext cx="1066713" cy="65588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F02D4ED-D550-2DA4-4415-6DC3076BFFF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1912" y="2545272"/>
            <a:ext cx="1534971" cy="50883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AF965F78-F062-F32A-D8EF-F33D834A95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5351" y="2543764"/>
            <a:ext cx="1534971" cy="508830"/>
          </a:xfrm>
          <a:prstGeom prst="rect">
            <a:avLst/>
          </a:prstGeom>
        </p:spPr>
      </p:pic>
      <p:sp>
        <p:nvSpPr>
          <p:cNvPr id="96" name="Rectangle 25">
            <a:extLst>
              <a:ext uri="{FF2B5EF4-FFF2-40B4-BE49-F238E27FC236}">
                <a16:creationId xmlns:a16="http://schemas.microsoft.com/office/drawing/2014/main" id="{44B501B7-3DA2-8D5B-F1B4-62272C29D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542" y="2378715"/>
            <a:ext cx="15400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SE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RESTCONF/YANG</a:t>
            </a:r>
            <a:endParaRPr kumimoji="0" lang="en-SE" altLang="en-S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25">
            <a:extLst>
              <a:ext uri="{FF2B5EF4-FFF2-40B4-BE49-F238E27FC236}">
                <a16:creationId xmlns:a16="http://schemas.microsoft.com/office/drawing/2014/main" id="{BA039A82-61C8-5225-FA88-1E4C2A0CA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425" y="2362785"/>
            <a:ext cx="11394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RESTful API</a:t>
            </a:r>
            <a:r>
              <a:rPr kumimoji="0" lang="en-US" altLang="en-SE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en-SE" altLang="en-S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25">
            <a:extLst>
              <a:ext uri="{FF2B5EF4-FFF2-40B4-BE49-F238E27FC236}">
                <a16:creationId xmlns:a16="http://schemas.microsoft.com/office/drawing/2014/main" id="{B7BCB447-F261-C366-B7A7-5639AE426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575" y="2744893"/>
            <a:ext cx="15400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SE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RESTCONF/YANG</a:t>
            </a:r>
            <a:endParaRPr kumimoji="0" lang="en-SE" altLang="en-S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99B866-DFDC-6DC6-2AFD-38A60174B551}"/>
              </a:ext>
            </a:extLst>
          </p:cNvPr>
          <p:cNvSpPr txBox="1"/>
          <p:nvPr/>
        </p:nvSpPr>
        <p:spPr>
          <a:xfrm>
            <a:off x="1589453" y="3902373"/>
            <a:ext cx="1801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Vendor specific</a:t>
            </a:r>
            <a:endParaRPr lang="en-SE" sz="1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10AC8C-7ECD-E868-D795-EAA9FDC844FA}"/>
              </a:ext>
            </a:extLst>
          </p:cNvPr>
          <p:cNvSpPr txBox="1"/>
          <p:nvPr/>
        </p:nvSpPr>
        <p:spPr>
          <a:xfrm>
            <a:off x="4229173" y="3966040"/>
            <a:ext cx="1801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Vendor specific</a:t>
            </a:r>
            <a:endParaRPr lang="en-SE" sz="1000" b="1" dirty="0"/>
          </a:p>
        </p:txBody>
      </p:sp>
    </p:spTree>
    <p:extLst>
      <p:ext uri="{BB962C8B-B14F-4D97-AF65-F5344CB8AC3E}">
        <p14:creationId xmlns:p14="http://schemas.microsoft.com/office/powerpoint/2010/main" val="398724859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3216C-4E8A-0729-95D9-4CCC54CC1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>
            <a:extLst>
              <a:ext uri="{FF2B5EF4-FFF2-40B4-BE49-F238E27FC236}">
                <a16:creationId xmlns:a16="http://schemas.microsoft.com/office/drawing/2014/main" id="{3AA5D600-29FA-ADD5-5765-DE099F939380}"/>
              </a:ext>
            </a:extLst>
          </p:cNvPr>
          <p:cNvSpPr txBox="1"/>
          <p:nvPr/>
        </p:nvSpPr>
        <p:spPr>
          <a:xfrm>
            <a:off x="474120" y="333360"/>
            <a:ext cx="11142720" cy="74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00B050"/>
                </a:solidFill>
                <a:latin typeface="Arial"/>
              </a:rPr>
              <a:t>Partial Disaggregation – </a:t>
            </a:r>
            <a:r>
              <a:rPr lang="en-US" sz="2800" b="1" spc="-1" dirty="0">
                <a:solidFill>
                  <a:srgbClr val="0000FF"/>
                </a:solidFill>
                <a:latin typeface="Arial"/>
              </a:rPr>
              <a:t>Multi Domain - I</a:t>
            </a:r>
            <a:endParaRPr lang="en-US" sz="2800" b="0" strike="noStrike" spc="-1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41" name="Rektangel: rundade hörn 28">
            <a:extLst>
              <a:ext uri="{FF2B5EF4-FFF2-40B4-BE49-F238E27FC236}">
                <a16:creationId xmlns:a16="http://schemas.microsoft.com/office/drawing/2014/main" id="{F08FED78-8D99-96D6-8797-773BC58CD26D}"/>
              </a:ext>
            </a:extLst>
          </p:cNvPr>
          <p:cNvSpPr/>
          <p:nvPr/>
        </p:nvSpPr>
        <p:spPr>
          <a:xfrm>
            <a:off x="1352046" y="1724913"/>
            <a:ext cx="9674808" cy="78223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>
              <a:lnSpc>
                <a:spcPct val="115000"/>
              </a:lnSpc>
            </a:pPr>
            <a:r>
              <a:rPr lang="en-GB" sz="2500" b="1" dirty="0">
                <a:solidFill>
                  <a:schemeClr val="bg1"/>
                </a:solidFill>
              </a:rPr>
              <a:t>Hierarchical SDN Controller</a:t>
            </a:r>
          </a:p>
        </p:txBody>
      </p:sp>
      <p:sp>
        <p:nvSpPr>
          <p:cNvPr id="8" name="textruta 31">
            <a:extLst>
              <a:ext uri="{FF2B5EF4-FFF2-40B4-BE49-F238E27FC236}">
                <a16:creationId xmlns:a16="http://schemas.microsoft.com/office/drawing/2014/main" id="{CF0F84CA-8710-7076-F6DA-FBE12EF925DF}"/>
              </a:ext>
            </a:extLst>
          </p:cNvPr>
          <p:cNvSpPr txBox="1"/>
          <p:nvPr/>
        </p:nvSpPr>
        <p:spPr>
          <a:xfrm>
            <a:off x="7394343" y="2887753"/>
            <a:ext cx="1095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bg1">
                    <a:lumMod val="50000"/>
                  </a:schemeClr>
                </a:solidFill>
              </a:rPr>
              <a:t>Open</a:t>
            </a:r>
            <a:r>
              <a:rPr lang="sv-S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1">
                    <a:lumMod val="50000"/>
                  </a:schemeClr>
                </a:solidFill>
              </a:rPr>
              <a:t>API’s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ruta 31">
            <a:extLst>
              <a:ext uri="{FF2B5EF4-FFF2-40B4-BE49-F238E27FC236}">
                <a16:creationId xmlns:a16="http://schemas.microsoft.com/office/drawing/2014/main" id="{B3D97FC6-CAB2-0036-62E5-E1EDC0819207}"/>
              </a:ext>
            </a:extLst>
          </p:cNvPr>
          <p:cNvSpPr txBox="1"/>
          <p:nvPr/>
        </p:nvSpPr>
        <p:spPr>
          <a:xfrm>
            <a:off x="10091956" y="2985516"/>
            <a:ext cx="1203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bg1">
                    <a:lumMod val="50000"/>
                  </a:schemeClr>
                </a:solidFill>
              </a:rPr>
              <a:t>Open</a:t>
            </a:r>
            <a:r>
              <a:rPr lang="sv-S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1">
                    <a:lumMod val="50000"/>
                  </a:schemeClr>
                </a:solidFill>
              </a:rPr>
              <a:t>API’s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F220A83-E48B-1256-3B04-77832594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B74C7EC-21DE-1ECB-8D63-038FB4BA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14</a:t>
            </a:fld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8E8A29-6E52-45C2-9A3B-045EBADE2A8D}"/>
              </a:ext>
            </a:extLst>
          </p:cNvPr>
          <p:cNvGrpSpPr/>
          <p:nvPr/>
        </p:nvGrpSpPr>
        <p:grpSpPr>
          <a:xfrm>
            <a:off x="198487" y="2559183"/>
            <a:ext cx="6029078" cy="3074890"/>
            <a:chOff x="198487" y="2559183"/>
            <a:chExt cx="6029078" cy="3074890"/>
          </a:xfrm>
        </p:grpSpPr>
        <p:cxnSp>
          <p:nvCxnSpPr>
            <p:cNvPr id="78" name="Rak pilkoppling 27">
              <a:extLst>
                <a:ext uri="{FF2B5EF4-FFF2-40B4-BE49-F238E27FC236}">
                  <a16:creationId xmlns:a16="http://schemas.microsoft.com/office/drawing/2014/main" id="{C02F653B-2B6F-8770-715B-F9D14C5FB51C}"/>
                </a:ext>
              </a:extLst>
            </p:cNvPr>
            <p:cNvCxnSpPr>
              <a:cxnSpLocks/>
              <a:stCxn id="40" idx="0"/>
            </p:cNvCxnSpPr>
            <p:nvPr/>
          </p:nvCxnSpPr>
          <p:spPr>
            <a:xfrm flipV="1">
              <a:off x="2922453" y="2559183"/>
              <a:ext cx="0" cy="1097319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ak pilkoppling 27">
              <a:extLst>
                <a:ext uri="{FF2B5EF4-FFF2-40B4-BE49-F238E27FC236}">
                  <a16:creationId xmlns:a16="http://schemas.microsoft.com/office/drawing/2014/main" id="{83FD63D7-E8D3-6664-2493-17E820F7D8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5106" y="2594472"/>
              <a:ext cx="0" cy="950954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ruta 31">
              <a:extLst>
                <a:ext uri="{FF2B5EF4-FFF2-40B4-BE49-F238E27FC236}">
                  <a16:creationId xmlns:a16="http://schemas.microsoft.com/office/drawing/2014/main" id="{EA9B2E6C-0695-F758-C20F-EE23B99784F3}"/>
                </a:ext>
              </a:extLst>
            </p:cNvPr>
            <p:cNvSpPr txBox="1"/>
            <p:nvPr/>
          </p:nvSpPr>
          <p:spPr>
            <a:xfrm>
              <a:off x="2917054" y="3086939"/>
              <a:ext cx="1080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err="1">
                  <a:solidFill>
                    <a:schemeClr val="bg1">
                      <a:lumMod val="50000"/>
                    </a:schemeClr>
                  </a:solidFill>
                </a:rPr>
                <a:t>Open</a:t>
              </a:r>
              <a:r>
                <a:rPr lang="sv-SE" sz="1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sv-SE" sz="1400" dirty="0" err="1">
                  <a:solidFill>
                    <a:schemeClr val="bg1">
                      <a:lumMod val="50000"/>
                    </a:schemeClr>
                  </a:solidFill>
                </a:rPr>
                <a:t>API’s</a:t>
              </a:r>
              <a:endParaRPr lang="sv-SE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43F6B8D-5DF0-1802-9A6D-8DAA5AC40786}"/>
                </a:ext>
              </a:extLst>
            </p:cNvPr>
            <p:cNvGrpSpPr/>
            <p:nvPr/>
          </p:nvGrpSpPr>
          <p:grpSpPr>
            <a:xfrm>
              <a:off x="198487" y="3645417"/>
              <a:ext cx="6029078" cy="1988656"/>
              <a:chOff x="3764646" y="3497744"/>
              <a:chExt cx="8038597" cy="2477750"/>
            </a:xfrm>
          </p:grpSpPr>
          <p:sp>
            <p:nvSpPr>
              <p:cNvPr id="40" name="Rektangel: rundade hörn 3">
                <a:extLst>
                  <a:ext uri="{FF2B5EF4-FFF2-40B4-BE49-F238E27FC236}">
                    <a16:creationId xmlns:a16="http://schemas.microsoft.com/office/drawing/2014/main" id="{9F70A946-026F-F2BE-09CC-A694DB481AA0}"/>
                  </a:ext>
                </a:extLst>
              </p:cNvPr>
              <p:cNvSpPr/>
              <p:nvPr/>
            </p:nvSpPr>
            <p:spPr>
              <a:xfrm>
                <a:off x="5357925" y="3511555"/>
                <a:ext cx="4077193" cy="63205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>
                  <a:lnSpc>
                    <a:spcPct val="115000"/>
                  </a:lnSpc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OLS SDN Domain Controller</a:t>
                </a:r>
              </a:p>
            </p:txBody>
          </p:sp>
          <p:sp>
            <p:nvSpPr>
              <p:cNvPr id="49" name="textruta 31">
                <a:extLst>
                  <a:ext uri="{FF2B5EF4-FFF2-40B4-BE49-F238E27FC236}">
                    <a16:creationId xmlns:a16="http://schemas.microsoft.com/office/drawing/2014/main" id="{1C4A8668-27F3-A5CD-6E0E-51590AE79ADC}"/>
                  </a:ext>
                </a:extLst>
              </p:cNvPr>
              <p:cNvSpPr txBox="1"/>
              <p:nvPr/>
            </p:nvSpPr>
            <p:spPr>
              <a:xfrm>
                <a:off x="7433109" y="4415774"/>
                <a:ext cx="1822315" cy="38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dirty="0" err="1">
                    <a:solidFill>
                      <a:schemeClr val="accent3"/>
                    </a:solidFill>
                  </a:rPr>
                  <a:t>Open</a:t>
                </a:r>
                <a:r>
                  <a:rPr lang="sv-SE" sz="1400" dirty="0">
                    <a:solidFill>
                      <a:schemeClr val="accent3"/>
                    </a:solidFill>
                  </a:rPr>
                  <a:t> </a:t>
                </a:r>
                <a:r>
                  <a:rPr lang="sv-SE" sz="1400" dirty="0" err="1">
                    <a:solidFill>
                      <a:schemeClr val="accent3"/>
                    </a:solidFill>
                  </a:rPr>
                  <a:t>API’s</a:t>
                </a:r>
                <a:endParaRPr lang="sv-SE" sz="14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3" name="Rektangel: rundade hörn 3">
                <a:extLst>
                  <a:ext uri="{FF2B5EF4-FFF2-40B4-BE49-F238E27FC236}">
                    <a16:creationId xmlns:a16="http://schemas.microsoft.com/office/drawing/2014/main" id="{C79188DE-81E1-3AEB-19BB-956FBA1442EF}"/>
                  </a:ext>
                </a:extLst>
              </p:cNvPr>
              <p:cNvSpPr/>
              <p:nvPr/>
            </p:nvSpPr>
            <p:spPr>
              <a:xfrm>
                <a:off x="3764646" y="3497744"/>
                <a:ext cx="1538227" cy="645861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>
                  <a:lnSpc>
                    <a:spcPct val="115000"/>
                  </a:lnSpc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Open Terminal 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4" name="Rak pilkoppling 27">
                <a:extLst>
                  <a:ext uri="{FF2B5EF4-FFF2-40B4-BE49-F238E27FC236}">
                    <a16:creationId xmlns:a16="http://schemas.microsoft.com/office/drawing/2014/main" id="{FBDA1B7C-99E3-554D-6819-17BB2731C3C4}"/>
                  </a:ext>
                </a:extLst>
              </p:cNvPr>
              <p:cNvCxnSpPr>
                <a:cxnSpLocks/>
                <a:stCxn id="20" idx="0"/>
                <a:endCxn id="40" idx="2"/>
              </p:cNvCxnSpPr>
              <p:nvPr/>
            </p:nvCxnSpPr>
            <p:spPr>
              <a:xfrm flipV="1">
                <a:off x="7396522" y="4143605"/>
                <a:ext cx="0" cy="852118"/>
              </a:xfrm>
              <a:prstGeom prst="straightConnector1">
                <a:avLst/>
              </a:prstGeom>
              <a:ln w="19050">
                <a:solidFill>
                  <a:schemeClr val="accent3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ruta 31">
                <a:extLst>
                  <a:ext uri="{FF2B5EF4-FFF2-40B4-BE49-F238E27FC236}">
                    <a16:creationId xmlns:a16="http://schemas.microsoft.com/office/drawing/2014/main" id="{1A342FB6-4F5F-000B-2886-14FEC70E72DE}"/>
                  </a:ext>
                </a:extLst>
              </p:cNvPr>
              <p:cNvSpPr txBox="1"/>
              <p:nvPr/>
            </p:nvSpPr>
            <p:spPr>
              <a:xfrm>
                <a:off x="4546928" y="4360757"/>
                <a:ext cx="1538045" cy="38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dirty="0" err="1">
                    <a:solidFill>
                      <a:schemeClr val="accent5"/>
                    </a:solidFill>
                  </a:rPr>
                  <a:t>Open</a:t>
                </a:r>
                <a:r>
                  <a:rPr lang="sv-SE" sz="1400" dirty="0">
                    <a:solidFill>
                      <a:schemeClr val="accent5"/>
                    </a:solidFill>
                  </a:rPr>
                  <a:t> </a:t>
                </a:r>
                <a:r>
                  <a:rPr lang="sv-SE" sz="1400" dirty="0" err="1">
                    <a:solidFill>
                      <a:schemeClr val="accent5"/>
                    </a:solidFill>
                  </a:rPr>
                  <a:t>API’s</a:t>
                </a:r>
                <a:endParaRPr lang="sv-SE" sz="1400" dirty="0">
                  <a:solidFill>
                    <a:schemeClr val="accent5"/>
                  </a:solidFill>
                </a:endParaRPr>
              </a:p>
            </p:txBody>
          </p:sp>
          <p:pic>
            <p:nvPicPr>
              <p:cNvPr id="3" name="Picture 2" descr="A picture containing text, sign, first-aid kit, vector graphics&#10;&#10;Description automatically generated">
                <a:extLst>
                  <a:ext uri="{FF2B5EF4-FFF2-40B4-BE49-F238E27FC236}">
                    <a16:creationId xmlns:a16="http://schemas.microsoft.com/office/drawing/2014/main" id="{75A6E5B9-2205-B4DC-EB4E-FAFCBCF72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3215" y="5174843"/>
                <a:ext cx="715771" cy="711393"/>
              </a:xfrm>
              <a:prstGeom prst="rect">
                <a:avLst/>
              </a:prstGeom>
            </p:spPr>
          </p:pic>
          <p:pic>
            <p:nvPicPr>
              <p:cNvPr id="4" name="Picture 3" descr="A picture containing text, sign, first-aid kit, vector graphics&#10;&#10;Description automatically generated">
                <a:extLst>
                  <a:ext uri="{FF2B5EF4-FFF2-40B4-BE49-F238E27FC236}">
                    <a16:creationId xmlns:a16="http://schemas.microsoft.com/office/drawing/2014/main" id="{D5111045-D4B0-706B-7DCC-79B63D1383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3424" y="5173507"/>
                <a:ext cx="713582" cy="711393"/>
              </a:xfrm>
              <a:prstGeom prst="rect">
                <a:avLst/>
              </a:prstGeom>
            </p:spPr>
          </p:pic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23C0613F-9449-BFCE-FD23-833517E0F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6505" y="5175696"/>
                <a:ext cx="713582" cy="709204"/>
              </a:xfrm>
              <a:prstGeom prst="rect">
                <a:avLst/>
              </a:prstGeom>
            </p:spPr>
          </p:pic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6D59DA66-92EB-491F-A9CB-90E9A4097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1908" y="5175696"/>
                <a:ext cx="713582" cy="709204"/>
              </a:xfrm>
              <a:prstGeom prst="rect">
                <a:avLst/>
              </a:prstGeom>
            </p:spPr>
          </p:pic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FE2637CC-2A3D-5899-A9B7-231BD4C02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2323" y="5175696"/>
                <a:ext cx="713582" cy="709204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ED7D2BA-99E0-2C4D-5AD8-825233E614BC}"/>
                  </a:ext>
                </a:extLst>
              </p:cNvPr>
              <p:cNvCxnSpPr>
                <a:stCxn id="5" idx="3"/>
                <a:endCxn id="6" idx="1"/>
              </p:cNvCxnSpPr>
              <p:nvPr/>
            </p:nvCxnSpPr>
            <p:spPr>
              <a:xfrm>
                <a:off x="6140087" y="5530298"/>
                <a:ext cx="891821" cy="0"/>
              </a:xfrm>
              <a:prstGeom prst="line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35B860E-E490-5D46-13BD-38F736112A0B}"/>
                  </a:ext>
                </a:extLst>
              </p:cNvPr>
              <p:cNvCxnSpPr>
                <a:stCxn id="6" idx="3"/>
                <a:endCxn id="7" idx="1"/>
              </p:cNvCxnSpPr>
              <p:nvPr/>
            </p:nvCxnSpPr>
            <p:spPr>
              <a:xfrm>
                <a:off x="7745490" y="5530298"/>
                <a:ext cx="896833" cy="0"/>
              </a:xfrm>
              <a:prstGeom prst="line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8A20BBF-0530-5A2C-590C-AA64E223BF44}"/>
                  </a:ext>
                </a:extLst>
              </p:cNvPr>
              <p:cNvCxnSpPr>
                <a:stCxn id="3" idx="3"/>
                <a:endCxn id="5" idx="1"/>
              </p:cNvCxnSpPr>
              <p:nvPr/>
            </p:nvCxnSpPr>
            <p:spPr>
              <a:xfrm flipV="1">
                <a:off x="4908986" y="5530298"/>
                <a:ext cx="517519" cy="242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6FEB1CA-B5F9-5B6A-49B9-61DC5B753081}"/>
                  </a:ext>
                </a:extLst>
              </p:cNvPr>
              <p:cNvCxnSpPr>
                <a:stCxn id="7" idx="3"/>
                <a:endCxn id="4" idx="1"/>
              </p:cNvCxnSpPr>
              <p:nvPr/>
            </p:nvCxnSpPr>
            <p:spPr>
              <a:xfrm flipV="1">
                <a:off x="9355905" y="5529204"/>
                <a:ext cx="517519" cy="1094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A51C1A-1A70-12C6-CD8A-8B9BBC517A9D}"/>
                  </a:ext>
                </a:extLst>
              </p:cNvPr>
              <p:cNvSpPr/>
              <p:nvPr/>
            </p:nvSpPr>
            <p:spPr>
              <a:xfrm>
                <a:off x="5357925" y="4995723"/>
                <a:ext cx="4077193" cy="979771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3315B39-7FE2-47B9-F558-4230B3363705}"/>
                  </a:ext>
                </a:extLst>
              </p:cNvPr>
              <p:cNvSpPr/>
              <p:nvPr/>
            </p:nvSpPr>
            <p:spPr>
              <a:xfrm>
                <a:off x="3764646" y="4995336"/>
                <a:ext cx="1538046" cy="979771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cxnSp>
            <p:nvCxnSpPr>
              <p:cNvPr id="27" name="Rak pilkoppling 27">
                <a:extLst>
                  <a:ext uri="{FF2B5EF4-FFF2-40B4-BE49-F238E27FC236}">
                    <a16:creationId xmlns:a16="http://schemas.microsoft.com/office/drawing/2014/main" id="{59731B98-F7EA-B9B8-DA3D-2C1468F7ACDE}"/>
                  </a:ext>
                </a:extLst>
              </p:cNvPr>
              <p:cNvCxnSpPr>
                <a:cxnSpLocks/>
                <a:stCxn id="22" idx="0"/>
                <a:endCxn id="73" idx="2"/>
              </p:cNvCxnSpPr>
              <p:nvPr/>
            </p:nvCxnSpPr>
            <p:spPr>
              <a:xfrm flipV="1">
                <a:off x="4533669" y="4143605"/>
                <a:ext cx="91" cy="851731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F7160F0-C0ED-4C97-F3CC-4B5F6C0E38C8}"/>
                  </a:ext>
                </a:extLst>
              </p:cNvPr>
              <p:cNvSpPr/>
              <p:nvPr/>
            </p:nvSpPr>
            <p:spPr>
              <a:xfrm>
                <a:off x="9487266" y="4995336"/>
                <a:ext cx="1538046" cy="979771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42" name="Rektangel: rundade hörn 3">
                <a:extLst>
                  <a:ext uri="{FF2B5EF4-FFF2-40B4-BE49-F238E27FC236}">
                    <a16:creationId xmlns:a16="http://schemas.microsoft.com/office/drawing/2014/main" id="{D96C3AE4-E184-9095-0754-9111FAAFCFBB}"/>
                  </a:ext>
                </a:extLst>
              </p:cNvPr>
              <p:cNvSpPr/>
              <p:nvPr/>
            </p:nvSpPr>
            <p:spPr>
              <a:xfrm>
                <a:off x="9487266" y="3507149"/>
                <a:ext cx="1538227" cy="63205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>
                  <a:lnSpc>
                    <a:spcPct val="115000"/>
                  </a:lnSpc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Open Terminal 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43" name="Rak pilkoppling 27">
                <a:extLst>
                  <a:ext uri="{FF2B5EF4-FFF2-40B4-BE49-F238E27FC236}">
                    <a16:creationId xmlns:a16="http://schemas.microsoft.com/office/drawing/2014/main" id="{AEAA231E-6E65-8404-7028-3D2EF89BB625}"/>
                  </a:ext>
                </a:extLst>
              </p:cNvPr>
              <p:cNvCxnSpPr>
                <a:cxnSpLocks/>
                <a:stCxn id="30" idx="0"/>
                <a:endCxn id="42" idx="2"/>
              </p:cNvCxnSpPr>
              <p:nvPr/>
            </p:nvCxnSpPr>
            <p:spPr>
              <a:xfrm flipV="1">
                <a:off x="10256289" y="4139199"/>
                <a:ext cx="91" cy="856137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ruta 31">
                <a:extLst>
                  <a:ext uri="{FF2B5EF4-FFF2-40B4-BE49-F238E27FC236}">
                    <a16:creationId xmlns:a16="http://schemas.microsoft.com/office/drawing/2014/main" id="{EA542136-9A3B-6B21-1C4A-A2B9D99BD13B}"/>
                  </a:ext>
                </a:extLst>
              </p:cNvPr>
              <p:cNvSpPr txBox="1"/>
              <p:nvPr/>
            </p:nvSpPr>
            <p:spPr>
              <a:xfrm>
                <a:off x="10265380" y="4273188"/>
                <a:ext cx="1537863" cy="38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dirty="0" err="1">
                    <a:solidFill>
                      <a:schemeClr val="accent5"/>
                    </a:solidFill>
                  </a:rPr>
                  <a:t>Open</a:t>
                </a:r>
                <a:r>
                  <a:rPr lang="sv-SE" sz="1400" dirty="0">
                    <a:solidFill>
                      <a:schemeClr val="accent5"/>
                    </a:solidFill>
                  </a:rPr>
                  <a:t> </a:t>
                </a:r>
                <a:r>
                  <a:rPr lang="sv-SE" sz="1400" dirty="0" err="1">
                    <a:solidFill>
                      <a:schemeClr val="accent5"/>
                    </a:solidFill>
                  </a:rPr>
                  <a:t>API’s</a:t>
                </a:r>
                <a:endParaRPr lang="sv-SE" sz="1400" dirty="0">
                  <a:solidFill>
                    <a:schemeClr val="accent5"/>
                  </a:solidFill>
                </a:endParaRPr>
              </a:p>
            </p:txBody>
          </p:sp>
        </p:grpSp>
        <p:cxnSp>
          <p:nvCxnSpPr>
            <p:cNvPr id="24" name="Rak pilkoppling 27">
              <a:extLst>
                <a:ext uri="{FF2B5EF4-FFF2-40B4-BE49-F238E27FC236}">
                  <a16:creationId xmlns:a16="http://schemas.microsoft.com/office/drawing/2014/main" id="{364E8069-24EF-4E18-7810-13D062A40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804" y="2594472"/>
              <a:ext cx="853817" cy="1042355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ruta 31">
              <a:extLst>
                <a:ext uri="{FF2B5EF4-FFF2-40B4-BE49-F238E27FC236}">
                  <a16:creationId xmlns:a16="http://schemas.microsoft.com/office/drawing/2014/main" id="{D6A8C224-D87B-0F31-E97D-157E8594A489}"/>
                </a:ext>
              </a:extLst>
            </p:cNvPr>
            <p:cNvSpPr txBox="1"/>
            <p:nvPr/>
          </p:nvSpPr>
          <p:spPr>
            <a:xfrm>
              <a:off x="1115593" y="3086940"/>
              <a:ext cx="1080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err="1">
                  <a:solidFill>
                    <a:schemeClr val="bg1">
                      <a:lumMod val="50000"/>
                    </a:schemeClr>
                  </a:solidFill>
                </a:rPr>
                <a:t>Open</a:t>
              </a:r>
              <a:r>
                <a:rPr lang="sv-SE" sz="1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sv-SE" sz="1400" dirty="0" err="1">
                  <a:solidFill>
                    <a:schemeClr val="bg1">
                      <a:lumMod val="50000"/>
                    </a:schemeClr>
                  </a:solidFill>
                </a:rPr>
                <a:t>API’s</a:t>
              </a:r>
              <a:endParaRPr lang="sv-SE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C6C70F-8CFE-94E7-495D-930F6789107A}"/>
              </a:ext>
            </a:extLst>
          </p:cNvPr>
          <p:cNvGrpSpPr/>
          <p:nvPr/>
        </p:nvGrpSpPr>
        <p:grpSpPr>
          <a:xfrm>
            <a:off x="6723567" y="2497307"/>
            <a:ext cx="5445753" cy="3251930"/>
            <a:chOff x="198487" y="2382143"/>
            <a:chExt cx="5445753" cy="3251930"/>
          </a:xfrm>
        </p:grpSpPr>
        <p:cxnSp>
          <p:nvCxnSpPr>
            <p:cNvPr id="32" name="Rak pilkoppling 27">
              <a:extLst>
                <a:ext uri="{FF2B5EF4-FFF2-40B4-BE49-F238E27FC236}">
                  <a16:creationId xmlns:a16="http://schemas.microsoft.com/office/drawing/2014/main" id="{DB2FD6B8-5F4B-CCB7-AD14-5C66B184689A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 flipH="1" flipV="1">
              <a:off x="2906810" y="2382143"/>
              <a:ext cx="15643" cy="1274359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pilkoppling 27">
              <a:extLst>
                <a:ext uri="{FF2B5EF4-FFF2-40B4-BE49-F238E27FC236}">
                  <a16:creationId xmlns:a16="http://schemas.microsoft.com/office/drawing/2014/main" id="{AC1840DF-AA0B-708F-2034-0F92515B7B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0032" y="2413282"/>
              <a:ext cx="808328" cy="115344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E6F4642-C90C-F21C-6FE7-8509516FDAE6}"/>
                </a:ext>
              </a:extLst>
            </p:cNvPr>
            <p:cNvGrpSpPr/>
            <p:nvPr/>
          </p:nvGrpSpPr>
          <p:grpSpPr>
            <a:xfrm>
              <a:off x="198487" y="3645417"/>
              <a:ext cx="5445753" cy="1988656"/>
              <a:chOff x="3764646" y="3497744"/>
              <a:chExt cx="7260847" cy="2477750"/>
            </a:xfrm>
          </p:grpSpPr>
          <p:sp>
            <p:nvSpPr>
              <p:cNvPr id="45" name="Rektangel: rundade hörn 3">
                <a:extLst>
                  <a:ext uri="{FF2B5EF4-FFF2-40B4-BE49-F238E27FC236}">
                    <a16:creationId xmlns:a16="http://schemas.microsoft.com/office/drawing/2014/main" id="{C8C394EB-146E-0027-7088-A717B4C1E9C3}"/>
                  </a:ext>
                </a:extLst>
              </p:cNvPr>
              <p:cNvSpPr/>
              <p:nvPr/>
            </p:nvSpPr>
            <p:spPr>
              <a:xfrm>
                <a:off x="5357925" y="3511555"/>
                <a:ext cx="4077193" cy="63205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>
                  <a:lnSpc>
                    <a:spcPct val="115000"/>
                  </a:lnSpc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OLS SDN Domain Controller</a:t>
                </a:r>
              </a:p>
            </p:txBody>
          </p:sp>
          <p:sp>
            <p:nvSpPr>
              <p:cNvPr id="46" name="textruta 31">
                <a:extLst>
                  <a:ext uri="{FF2B5EF4-FFF2-40B4-BE49-F238E27FC236}">
                    <a16:creationId xmlns:a16="http://schemas.microsoft.com/office/drawing/2014/main" id="{783421FF-B1DF-0818-3036-539268338C76}"/>
                  </a:ext>
                </a:extLst>
              </p:cNvPr>
              <p:cNvSpPr txBox="1"/>
              <p:nvPr/>
            </p:nvSpPr>
            <p:spPr>
              <a:xfrm>
                <a:off x="7332970" y="4554042"/>
                <a:ext cx="1822315" cy="38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dirty="0" er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Open</a:t>
                </a:r>
                <a:r>
                  <a:rPr lang="sv-SE" sz="14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sv-SE" sz="1400" dirty="0" er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API’s</a:t>
                </a:r>
                <a:endParaRPr lang="sv-SE" sz="1400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7" name="Rektangel: rundade hörn 3">
                <a:extLst>
                  <a:ext uri="{FF2B5EF4-FFF2-40B4-BE49-F238E27FC236}">
                    <a16:creationId xmlns:a16="http://schemas.microsoft.com/office/drawing/2014/main" id="{D63664C8-4895-16C9-5B9D-AE5A31C3B419}"/>
                  </a:ext>
                </a:extLst>
              </p:cNvPr>
              <p:cNvSpPr/>
              <p:nvPr/>
            </p:nvSpPr>
            <p:spPr>
              <a:xfrm>
                <a:off x="3764646" y="3497744"/>
                <a:ext cx="1538227" cy="64586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>
                  <a:lnSpc>
                    <a:spcPct val="115000"/>
                  </a:lnSpc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Open Terminal 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48" name="Rak pilkoppling 27">
                <a:extLst>
                  <a:ext uri="{FF2B5EF4-FFF2-40B4-BE49-F238E27FC236}">
                    <a16:creationId xmlns:a16="http://schemas.microsoft.com/office/drawing/2014/main" id="{A60B46F5-60C7-2C57-3154-B09299838EBB}"/>
                  </a:ext>
                </a:extLst>
              </p:cNvPr>
              <p:cNvCxnSpPr>
                <a:cxnSpLocks/>
                <a:stCxn id="61" idx="0"/>
                <a:endCxn id="45" idx="2"/>
              </p:cNvCxnSpPr>
              <p:nvPr/>
            </p:nvCxnSpPr>
            <p:spPr>
              <a:xfrm flipV="1">
                <a:off x="7396522" y="4143605"/>
                <a:ext cx="0" cy="852118"/>
              </a:xfrm>
              <a:prstGeom prst="straightConnector1">
                <a:avLst/>
              </a:prstGeom>
              <a:ln w="19050">
                <a:solidFill>
                  <a:schemeClr val="accent3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ruta 31">
                <a:extLst>
                  <a:ext uri="{FF2B5EF4-FFF2-40B4-BE49-F238E27FC236}">
                    <a16:creationId xmlns:a16="http://schemas.microsoft.com/office/drawing/2014/main" id="{4823A503-4EB0-78FF-C782-4DA95A8B0061}"/>
                  </a:ext>
                </a:extLst>
              </p:cNvPr>
              <p:cNvSpPr txBox="1"/>
              <p:nvPr/>
            </p:nvSpPr>
            <p:spPr>
              <a:xfrm>
                <a:off x="4546928" y="4360757"/>
                <a:ext cx="1538045" cy="38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dirty="0" err="1">
                    <a:solidFill>
                      <a:schemeClr val="bg2">
                        <a:lumMod val="75000"/>
                      </a:schemeClr>
                    </a:solidFill>
                  </a:rPr>
                  <a:t>Open</a:t>
                </a:r>
                <a:r>
                  <a:rPr lang="sv-SE" sz="14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:r>
                  <a:rPr lang="sv-SE" sz="1400" dirty="0" err="1">
                    <a:solidFill>
                      <a:schemeClr val="bg2">
                        <a:lumMod val="75000"/>
                      </a:schemeClr>
                    </a:solidFill>
                  </a:rPr>
                  <a:t>API’s</a:t>
                </a:r>
                <a:endParaRPr lang="sv-SE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51" name="Picture 50" descr="A picture containing text, sign, first-aid kit, vector graphics&#10;&#10;Description automatically generated">
                <a:extLst>
                  <a:ext uri="{FF2B5EF4-FFF2-40B4-BE49-F238E27FC236}">
                    <a16:creationId xmlns:a16="http://schemas.microsoft.com/office/drawing/2014/main" id="{81769345-AE02-496D-BAA5-1B75AB0D9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3215" y="5174843"/>
                <a:ext cx="715771" cy="711393"/>
              </a:xfrm>
              <a:prstGeom prst="rect">
                <a:avLst/>
              </a:prstGeom>
            </p:spPr>
          </p:pic>
          <p:pic>
            <p:nvPicPr>
              <p:cNvPr id="52" name="Picture 51" descr="A picture containing text, sign, first-aid kit, vector graphics&#10;&#10;Description automatically generated">
                <a:extLst>
                  <a:ext uri="{FF2B5EF4-FFF2-40B4-BE49-F238E27FC236}">
                    <a16:creationId xmlns:a16="http://schemas.microsoft.com/office/drawing/2014/main" id="{D81AEA93-F399-1E56-5BCD-65C85C62B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3424" y="5173507"/>
                <a:ext cx="713582" cy="711393"/>
              </a:xfrm>
              <a:prstGeom prst="rect">
                <a:avLst/>
              </a:prstGeom>
            </p:spPr>
          </p:pic>
          <p:pic>
            <p:nvPicPr>
              <p:cNvPr id="53" name="Picture 52" descr="Icon&#10;&#10;Description automatically generated">
                <a:extLst>
                  <a:ext uri="{FF2B5EF4-FFF2-40B4-BE49-F238E27FC236}">
                    <a16:creationId xmlns:a16="http://schemas.microsoft.com/office/drawing/2014/main" id="{FC7D82DB-DEEF-162C-223E-A9446F53FA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6505" y="5175696"/>
                <a:ext cx="713582" cy="709204"/>
              </a:xfrm>
              <a:prstGeom prst="rect">
                <a:avLst/>
              </a:prstGeom>
            </p:spPr>
          </p:pic>
          <p:pic>
            <p:nvPicPr>
              <p:cNvPr id="55" name="Picture 54" descr="Icon&#10;&#10;Description automatically generated">
                <a:extLst>
                  <a:ext uri="{FF2B5EF4-FFF2-40B4-BE49-F238E27FC236}">
                    <a16:creationId xmlns:a16="http://schemas.microsoft.com/office/drawing/2014/main" id="{4BBD5CD5-B8FD-004D-DC47-4DA2C2914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1908" y="5175696"/>
                <a:ext cx="713582" cy="709204"/>
              </a:xfrm>
              <a:prstGeom prst="rect">
                <a:avLst/>
              </a:prstGeom>
            </p:spPr>
          </p:pic>
          <p:pic>
            <p:nvPicPr>
              <p:cNvPr id="56" name="Picture 55" descr="Icon&#10;&#10;Description automatically generated">
                <a:extLst>
                  <a:ext uri="{FF2B5EF4-FFF2-40B4-BE49-F238E27FC236}">
                    <a16:creationId xmlns:a16="http://schemas.microsoft.com/office/drawing/2014/main" id="{53A11065-9585-5EF7-5192-78D8FF523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2323" y="5175696"/>
                <a:ext cx="713582" cy="709204"/>
              </a:xfrm>
              <a:prstGeom prst="rect">
                <a:avLst/>
              </a:prstGeom>
            </p:spPr>
          </p:pic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00DE1E4-96C7-A2C9-A5FD-3EB6896646A1}"/>
                  </a:ext>
                </a:extLst>
              </p:cNvPr>
              <p:cNvCxnSpPr>
                <a:stCxn id="53" idx="3"/>
                <a:endCxn id="55" idx="1"/>
              </p:cNvCxnSpPr>
              <p:nvPr/>
            </p:nvCxnSpPr>
            <p:spPr>
              <a:xfrm>
                <a:off x="6140087" y="5530298"/>
                <a:ext cx="891821" cy="0"/>
              </a:xfrm>
              <a:prstGeom prst="line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7B211BE-51A8-EEEC-211D-ED0149451818}"/>
                  </a:ext>
                </a:extLst>
              </p:cNvPr>
              <p:cNvCxnSpPr>
                <a:stCxn id="55" idx="3"/>
                <a:endCxn id="56" idx="1"/>
              </p:cNvCxnSpPr>
              <p:nvPr/>
            </p:nvCxnSpPr>
            <p:spPr>
              <a:xfrm>
                <a:off x="7745490" y="5530298"/>
                <a:ext cx="896833" cy="0"/>
              </a:xfrm>
              <a:prstGeom prst="line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1CC299A-1C78-4CF5-34C8-98A8B4E4C88E}"/>
                  </a:ext>
                </a:extLst>
              </p:cNvPr>
              <p:cNvCxnSpPr>
                <a:stCxn id="51" idx="3"/>
                <a:endCxn id="53" idx="1"/>
              </p:cNvCxnSpPr>
              <p:nvPr/>
            </p:nvCxnSpPr>
            <p:spPr>
              <a:xfrm flipV="1">
                <a:off x="4908986" y="5530298"/>
                <a:ext cx="517519" cy="242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33DC4F6-289C-D085-2AA3-AE08620EEB6C}"/>
                  </a:ext>
                </a:extLst>
              </p:cNvPr>
              <p:cNvCxnSpPr>
                <a:stCxn id="56" idx="3"/>
                <a:endCxn id="52" idx="1"/>
              </p:cNvCxnSpPr>
              <p:nvPr/>
            </p:nvCxnSpPr>
            <p:spPr>
              <a:xfrm flipV="1">
                <a:off x="9355905" y="5529204"/>
                <a:ext cx="517519" cy="1094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E1CFD6D-2CF6-51B0-78AA-FA80D9BC7EA4}"/>
                  </a:ext>
                </a:extLst>
              </p:cNvPr>
              <p:cNvSpPr/>
              <p:nvPr/>
            </p:nvSpPr>
            <p:spPr>
              <a:xfrm>
                <a:off x="5357925" y="4995723"/>
                <a:ext cx="4077193" cy="979771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48AE987-FCB5-C9DB-C71B-92760177BCCD}"/>
                  </a:ext>
                </a:extLst>
              </p:cNvPr>
              <p:cNvSpPr/>
              <p:nvPr/>
            </p:nvSpPr>
            <p:spPr>
              <a:xfrm>
                <a:off x="3764646" y="4995336"/>
                <a:ext cx="1538046" cy="979771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cxnSp>
            <p:nvCxnSpPr>
              <p:cNvPr id="63" name="Rak pilkoppling 27">
                <a:extLst>
                  <a:ext uri="{FF2B5EF4-FFF2-40B4-BE49-F238E27FC236}">
                    <a16:creationId xmlns:a16="http://schemas.microsoft.com/office/drawing/2014/main" id="{19A5051B-913D-386D-5C0A-FAB366530079}"/>
                  </a:ext>
                </a:extLst>
              </p:cNvPr>
              <p:cNvCxnSpPr>
                <a:cxnSpLocks/>
                <a:stCxn id="62" idx="0"/>
                <a:endCxn id="47" idx="2"/>
              </p:cNvCxnSpPr>
              <p:nvPr/>
            </p:nvCxnSpPr>
            <p:spPr>
              <a:xfrm flipV="1">
                <a:off x="4533669" y="4143605"/>
                <a:ext cx="91" cy="851731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C071E1B-AC3F-5A0E-6120-ADB9F07904C2}"/>
                  </a:ext>
                </a:extLst>
              </p:cNvPr>
              <p:cNvSpPr/>
              <p:nvPr/>
            </p:nvSpPr>
            <p:spPr>
              <a:xfrm>
                <a:off x="9487266" y="4995336"/>
                <a:ext cx="1538046" cy="979771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65" name="Rektangel: rundade hörn 3">
                <a:extLst>
                  <a:ext uri="{FF2B5EF4-FFF2-40B4-BE49-F238E27FC236}">
                    <a16:creationId xmlns:a16="http://schemas.microsoft.com/office/drawing/2014/main" id="{389AAA6D-9D62-8092-28B2-4225C1F94006}"/>
                  </a:ext>
                </a:extLst>
              </p:cNvPr>
              <p:cNvSpPr/>
              <p:nvPr/>
            </p:nvSpPr>
            <p:spPr>
              <a:xfrm>
                <a:off x="9487266" y="3507149"/>
                <a:ext cx="1538227" cy="63205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>
                  <a:lnSpc>
                    <a:spcPct val="115000"/>
                  </a:lnSpc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Open Terminal 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66" name="Rak pilkoppling 27">
                <a:extLst>
                  <a:ext uri="{FF2B5EF4-FFF2-40B4-BE49-F238E27FC236}">
                    <a16:creationId xmlns:a16="http://schemas.microsoft.com/office/drawing/2014/main" id="{0A3AB03E-4F3D-6108-CA75-8870C0E34D07}"/>
                  </a:ext>
                </a:extLst>
              </p:cNvPr>
              <p:cNvCxnSpPr>
                <a:cxnSpLocks/>
                <a:stCxn id="64" idx="0"/>
                <a:endCxn id="65" idx="2"/>
              </p:cNvCxnSpPr>
              <p:nvPr/>
            </p:nvCxnSpPr>
            <p:spPr>
              <a:xfrm flipV="1">
                <a:off x="10256289" y="4139199"/>
                <a:ext cx="91" cy="856137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ruta 31">
                <a:extLst>
                  <a:ext uri="{FF2B5EF4-FFF2-40B4-BE49-F238E27FC236}">
                    <a16:creationId xmlns:a16="http://schemas.microsoft.com/office/drawing/2014/main" id="{2CAD4E24-2CC9-CFFE-C465-A1CD04F4DCAC}"/>
                  </a:ext>
                </a:extLst>
              </p:cNvPr>
              <p:cNvSpPr txBox="1"/>
              <p:nvPr/>
            </p:nvSpPr>
            <p:spPr>
              <a:xfrm>
                <a:off x="8845734" y="4159941"/>
                <a:ext cx="1537863" cy="38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dirty="0" err="1">
                    <a:solidFill>
                      <a:schemeClr val="bg2">
                        <a:lumMod val="75000"/>
                      </a:schemeClr>
                    </a:solidFill>
                  </a:rPr>
                  <a:t>Open</a:t>
                </a:r>
                <a:r>
                  <a:rPr lang="sv-SE" sz="14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:r>
                  <a:rPr lang="sv-SE" sz="1400" dirty="0" err="1">
                    <a:solidFill>
                      <a:schemeClr val="bg2">
                        <a:lumMod val="75000"/>
                      </a:schemeClr>
                    </a:solidFill>
                  </a:rPr>
                  <a:t>API’s</a:t>
                </a:r>
                <a:endParaRPr lang="sv-SE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36" name="Rak pilkoppling 27">
              <a:extLst>
                <a:ext uri="{FF2B5EF4-FFF2-40B4-BE49-F238E27FC236}">
                  <a16:creationId xmlns:a16="http://schemas.microsoft.com/office/drawing/2014/main" id="{6E898788-8F07-A9C1-70C6-B9D0A15CB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804" y="2479308"/>
              <a:ext cx="0" cy="1157519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ruta 31">
              <a:extLst>
                <a:ext uri="{FF2B5EF4-FFF2-40B4-BE49-F238E27FC236}">
                  <a16:creationId xmlns:a16="http://schemas.microsoft.com/office/drawing/2014/main" id="{B2DE82B8-CB00-DE9D-711D-FB7DDFE52AB9}"/>
                </a:ext>
              </a:extLst>
            </p:cNvPr>
            <p:cNvSpPr txBox="1"/>
            <p:nvPr/>
          </p:nvSpPr>
          <p:spPr>
            <a:xfrm>
              <a:off x="1810192" y="3279553"/>
              <a:ext cx="1080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err="1">
                  <a:solidFill>
                    <a:schemeClr val="bg1">
                      <a:lumMod val="50000"/>
                    </a:schemeClr>
                  </a:solidFill>
                </a:rPr>
                <a:t>Open</a:t>
              </a:r>
              <a:r>
                <a:rPr lang="sv-SE" sz="1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sv-SE" sz="1400" dirty="0" err="1">
                  <a:solidFill>
                    <a:schemeClr val="bg1">
                      <a:lumMod val="50000"/>
                    </a:schemeClr>
                  </a:solidFill>
                </a:rPr>
                <a:t>API’s</a:t>
              </a:r>
              <a:endParaRPr lang="sv-SE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3" name="textruta 31">
            <a:extLst>
              <a:ext uri="{FF2B5EF4-FFF2-40B4-BE49-F238E27FC236}">
                <a16:creationId xmlns:a16="http://schemas.microsoft.com/office/drawing/2014/main" id="{AEF8EA5A-68B7-EFAC-2989-8C9FB783F15B}"/>
              </a:ext>
            </a:extLst>
          </p:cNvPr>
          <p:cNvSpPr txBox="1"/>
          <p:nvPr/>
        </p:nvSpPr>
        <p:spPr>
          <a:xfrm>
            <a:off x="5011939" y="3086939"/>
            <a:ext cx="1080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bg1">
                    <a:lumMod val="50000"/>
                  </a:schemeClr>
                </a:solidFill>
              </a:rPr>
              <a:t>Open</a:t>
            </a:r>
            <a:r>
              <a:rPr lang="sv-S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1">
                    <a:lumMod val="50000"/>
                  </a:schemeClr>
                </a:solidFill>
              </a:rPr>
              <a:t>API’s</a:t>
            </a:r>
            <a:endParaRPr lang="sv-S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F8DD5D-D680-4EEE-4E64-58C2B6E484FA}"/>
              </a:ext>
            </a:extLst>
          </p:cNvPr>
          <p:cNvSpPr txBox="1"/>
          <p:nvPr/>
        </p:nvSpPr>
        <p:spPr>
          <a:xfrm>
            <a:off x="2419585" y="4395479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SBI</a:t>
            </a:r>
            <a:endParaRPr lang="en-SE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9CF0B3-73DA-FD2F-3A9F-D7FB6898758E}"/>
              </a:ext>
            </a:extLst>
          </p:cNvPr>
          <p:cNvSpPr txBox="1"/>
          <p:nvPr/>
        </p:nvSpPr>
        <p:spPr>
          <a:xfrm>
            <a:off x="4583093" y="4290091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SBI</a:t>
            </a:r>
            <a:endParaRPr lang="en-SE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F8A94F-9F4C-5436-2BF2-E2597E07CD78}"/>
              </a:ext>
            </a:extLst>
          </p:cNvPr>
          <p:cNvSpPr txBox="1"/>
          <p:nvPr/>
        </p:nvSpPr>
        <p:spPr>
          <a:xfrm>
            <a:off x="286543" y="4332909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SBI</a:t>
            </a:r>
            <a:endParaRPr lang="en-SE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2692ED-32C6-73FA-E72F-B74966802B5E}"/>
              </a:ext>
            </a:extLst>
          </p:cNvPr>
          <p:cNvSpPr txBox="1"/>
          <p:nvPr/>
        </p:nvSpPr>
        <p:spPr>
          <a:xfrm>
            <a:off x="6763776" y="4466866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SBI</a:t>
            </a:r>
            <a:endParaRPr lang="en-SE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7B43B1-7E87-CB65-E5E7-B181CF5F3596}"/>
              </a:ext>
            </a:extLst>
          </p:cNvPr>
          <p:cNvSpPr txBox="1"/>
          <p:nvPr/>
        </p:nvSpPr>
        <p:spPr>
          <a:xfrm>
            <a:off x="8870071" y="4608372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SBI</a:t>
            </a:r>
            <a:endParaRPr lang="en-SE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62E514-9B88-F676-8FCD-6C6184C37E1F}"/>
              </a:ext>
            </a:extLst>
          </p:cNvPr>
          <p:cNvSpPr txBox="1"/>
          <p:nvPr/>
        </p:nvSpPr>
        <p:spPr>
          <a:xfrm>
            <a:off x="11548605" y="4275415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SBI</a:t>
            </a:r>
            <a:endParaRPr lang="en-SE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D712BF-F68B-8C1A-7CBA-653986E7A3CE}"/>
              </a:ext>
            </a:extLst>
          </p:cNvPr>
          <p:cNvSpPr txBox="1"/>
          <p:nvPr/>
        </p:nvSpPr>
        <p:spPr>
          <a:xfrm>
            <a:off x="524842" y="3093269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NBI</a:t>
            </a:r>
            <a:endParaRPr lang="en-SE" sz="14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8971E4-E57B-C108-FEA9-52518916B128}"/>
              </a:ext>
            </a:extLst>
          </p:cNvPr>
          <p:cNvSpPr txBox="1"/>
          <p:nvPr/>
        </p:nvSpPr>
        <p:spPr>
          <a:xfrm>
            <a:off x="2886200" y="2832126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NBI</a:t>
            </a:r>
            <a:endParaRPr lang="en-SE" sz="1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3C6C5D-8EC5-231C-58DE-ED37611B0C16}"/>
              </a:ext>
            </a:extLst>
          </p:cNvPr>
          <p:cNvSpPr txBox="1"/>
          <p:nvPr/>
        </p:nvSpPr>
        <p:spPr>
          <a:xfrm>
            <a:off x="6747994" y="2905662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NBI</a:t>
            </a:r>
            <a:endParaRPr lang="en-SE" sz="14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88CC10-FE12-4900-6133-95164642B037}"/>
              </a:ext>
            </a:extLst>
          </p:cNvPr>
          <p:cNvSpPr txBox="1"/>
          <p:nvPr/>
        </p:nvSpPr>
        <p:spPr>
          <a:xfrm>
            <a:off x="9396555" y="3378591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NBI</a:t>
            </a:r>
            <a:endParaRPr lang="en-SE" sz="1400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BE08A1-2791-1BA2-D6B6-F29A3889D293}"/>
              </a:ext>
            </a:extLst>
          </p:cNvPr>
          <p:cNvSpPr txBox="1"/>
          <p:nvPr/>
        </p:nvSpPr>
        <p:spPr>
          <a:xfrm>
            <a:off x="11130994" y="2941966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NBI</a:t>
            </a:r>
            <a:endParaRPr lang="en-SE" sz="1400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017CE48-7624-A1AC-DBD4-74925AF529E1}"/>
              </a:ext>
            </a:extLst>
          </p:cNvPr>
          <p:cNvSpPr txBox="1"/>
          <p:nvPr/>
        </p:nvSpPr>
        <p:spPr>
          <a:xfrm>
            <a:off x="4507061" y="3100743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NBI</a:t>
            </a:r>
            <a:endParaRPr lang="en-SE" sz="1400" b="1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DE94B53-2F78-7D62-F264-D321B17D3C63}"/>
              </a:ext>
            </a:extLst>
          </p:cNvPr>
          <p:cNvCxnSpPr>
            <a:cxnSpLocks/>
          </p:cNvCxnSpPr>
          <p:nvPr/>
        </p:nvCxnSpPr>
        <p:spPr>
          <a:xfrm flipV="1">
            <a:off x="5643454" y="3920837"/>
            <a:ext cx="1080000" cy="223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5DBEB2F-14E6-165C-1F37-904E67958981}"/>
              </a:ext>
            </a:extLst>
          </p:cNvPr>
          <p:cNvCxnSpPr>
            <a:cxnSpLocks/>
          </p:cNvCxnSpPr>
          <p:nvPr/>
        </p:nvCxnSpPr>
        <p:spPr>
          <a:xfrm flipV="1">
            <a:off x="5647088" y="4002880"/>
            <a:ext cx="1080000" cy="223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21942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BD8E3-3D62-F3A0-0658-CF3F93FEB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>
            <a:extLst>
              <a:ext uri="{FF2B5EF4-FFF2-40B4-BE49-F238E27FC236}">
                <a16:creationId xmlns:a16="http://schemas.microsoft.com/office/drawing/2014/main" id="{06EDF5B7-7FB1-9D08-9938-524996B5EB3A}"/>
              </a:ext>
            </a:extLst>
          </p:cNvPr>
          <p:cNvSpPr txBox="1"/>
          <p:nvPr/>
        </p:nvSpPr>
        <p:spPr>
          <a:xfrm>
            <a:off x="474120" y="333360"/>
            <a:ext cx="11142720" cy="74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00B050"/>
                </a:solidFill>
                <a:latin typeface="Arial"/>
              </a:rPr>
              <a:t>Partial Disaggregation – </a:t>
            </a:r>
            <a:r>
              <a:rPr lang="en-US" sz="2800" b="1" spc="-1" dirty="0">
                <a:solidFill>
                  <a:srgbClr val="0000FF"/>
                </a:solidFill>
                <a:latin typeface="Arial"/>
              </a:rPr>
              <a:t>Multi Domain - II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34" name="Oval 5">
            <a:extLst>
              <a:ext uri="{FF2B5EF4-FFF2-40B4-BE49-F238E27FC236}">
                <a16:creationId xmlns:a16="http://schemas.microsoft.com/office/drawing/2014/main" id="{53807986-49F7-E330-EB60-295A64D8E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71" y="5027861"/>
            <a:ext cx="2771195" cy="1024887"/>
          </a:xfrm>
          <a:prstGeom prst="ellipse">
            <a:avLst/>
          </a:prstGeom>
          <a:noFill/>
          <a:ln w="47625" cap="flat">
            <a:solidFill>
              <a:srgbClr val="519F9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78531F3-44EC-7810-EE57-A07697642B1B}"/>
              </a:ext>
            </a:extLst>
          </p:cNvPr>
          <p:cNvGrpSpPr/>
          <p:nvPr/>
        </p:nvGrpSpPr>
        <p:grpSpPr>
          <a:xfrm>
            <a:off x="392801" y="3085862"/>
            <a:ext cx="3170120" cy="912222"/>
            <a:chOff x="7273118" y="3382616"/>
            <a:chExt cx="3786997" cy="912222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2C389667-D5D3-E3C9-498B-EA0AF7A88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118" y="3382616"/>
              <a:ext cx="3786997" cy="912222"/>
            </a:xfrm>
            <a:custGeom>
              <a:avLst/>
              <a:gdLst>
                <a:gd name="T0" fmla="*/ 0 w 22624"/>
                <a:gd name="T1" fmla="*/ 911 h 5464"/>
                <a:gd name="T2" fmla="*/ 911 w 22624"/>
                <a:gd name="T3" fmla="*/ 0 h 5464"/>
                <a:gd name="T4" fmla="*/ 21714 w 22624"/>
                <a:gd name="T5" fmla="*/ 0 h 5464"/>
                <a:gd name="T6" fmla="*/ 22624 w 22624"/>
                <a:gd name="T7" fmla="*/ 911 h 5464"/>
                <a:gd name="T8" fmla="*/ 22624 w 22624"/>
                <a:gd name="T9" fmla="*/ 4554 h 5464"/>
                <a:gd name="T10" fmla="*/ 21714 w 22624"/>
                <a:gd name="T11" fmla="*/ 5464 h 5464"/>
                <a:gd name="T12" fmla="*/ 911 w 22624"/>
                <a:gd name="T13" fmla="*/ 5464 h 5464"/>
                <a:gd name="T14" fmla="*/ 0 w 22624"/>
                <a:gd name="T15" fmla="*/ 4554 h 5464"/>
                <a:gd name="T16" fmla="*/ 0 w 22624"/>
                <a:gd name="T17" fmla="*/ 911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24" h="5464">
                  <a:moveTo>
                    <a:pt x="0" y="911"/>
                  </a:moveTo>
                  <a:cubicBezTo>
                    <a:pt x="0" y="408"/>
                    <a:pt x="408" y="0"/>
                    <a:pt x="911" y="0"/>
                  </a:cubicBezTo>
                  <a:lnTo>
                    <a:pt x="21714" y="0"/>
                  </a:lnTo>
                  <a:cubicBezTo>
                    <a:pt x="22217" y="0"/>
                    <a:pt x="22624" y="408"/>
                    <a:pt x="22624" y="911"/>
                  </a:cubicBezTo>
                  <a:lnTo>
                    <a:pt x="22624" y="4554"/>
                  </a:lnTo>
                  <a:cubicBezTo>
                    <a:pt x="22624" y="5057"/>
                    <a:pt x="22217" y="5464"/>
                    <a:pt x="21714" y="5464"/>
                  </a:cubicBezTo>
                  <a:lnTo>
                    <a:pt x="911" y="5464"/>
                  </a:lnTo>
                  <a:cubicBezTo>
                    <a:pt x="408" y="5464"/>
                    <a:pt x="0" y="5057"/>
                    <a:pt x="0" y="4554"/>
                  </a:cubicBezTo>
                  <a:lnTo>
                    <a:pt x="0" y="911"/>
                  </a:lnTo>
                  <a:close/>
                </a:path>
              </a:pathLst>
            </a:custGeom>
            <a:solidFill>
              <a:srgbClr val="131C2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SE" dirty="0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22E2055B-0E2D-C2B9-FA37-9AB90D8E4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118" y="3382616"/>
              <a:ext cx="3786997" cy="912222"/>
            </a:xfrm>
            <a:custGeom>
              <a:avLst/>
              <a:gdLst>
                <a:gd name="T0" fmla="*/ 0 w 22624"/>
                <a:gd name="T1" fmla="*/ 911 h 5464"/>
                <a:gd name="T2" fmla="*/ 911 w 22624"/>
                <a:gd name="T3" fmla="*/ 0 h 5464"/>
                <a:gd name="T4" fmla="*/ 21714 w 22624"/>
                <a:gd name="T5" fmla="*/ 0 h 5464"/>
                <a:gd name="T6" fmla="*/ 22624 w 22624"/>
                <a:gd name="T7" fmla="*/ 911 h 5464"/>
                <a:gd name="T8" fmla="*/ 22624 w 22624"/>
                <a:gd name="T9" fmla="*/ 4554 h 5464"/>
                <a:gd name="T10" fmla="*/ 21714 w 22624"/>
                <a:gd name="T11" fmla="*/ 5464 h 5464"/>
                <a:gd name="T12" fmla="*/ 911 w 22624"/>
                <a:gd name="T13" fmla="*/ 5464 h 5464"/>
                <a:gd name="T14" fmla="*/ 0 w 22624"/>
                <a:gd name="T15" fmla="*/ 4554 h 5464"/>
                <a:gd name="T16" fmla="*/ 0 w 22624"/>
                <a:gd name="T17" fmla="*/ 911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24" h="5464">
                  <a:moveTo>
                    <a:pt x="0" y="911"/>
                  </a:moveTo>
                  <a:cubicBezTo>
                    <a:pt x="0" y="408"/>
                    <a:pt x="408" y="0"/>
                    <a:pt x="911" y="0"/>
                  </a:cubicBezTo>
                  <a:lnTo>
                    <a:pt x="21714" y="0"/>
                  </a:lnTo>
                  <a:cubicBezTo>
                    <a:pt x="22217" y="0"/>
                    <a:pt x="22624" y="408"/>
                    <a:pt x="22624" y="911"/>
                  </a:cubicBezTo>
                  <a:lnTo>
                    <a:pt x="22624" y="4554"/>
                  </a:lnTo>
                  <a:cubicBezTo>
                    <a:pt x="22624" y="5057"/>
                    <a:pt x="22217" y="5464"/>
                    <a:pt x="21714" y="5464"/>
                  </a:cubicBezTo>
                  <a:lnTo>
                    <a:pt x="911" y="5464"/>
                  </a:lnTo>
                  <a:cubicBezTo>
                    <a:pt x="408" y="5464"/>
                    <a:pt x="0" y="5057"/>
                    <a:pt x="0" y="4554"/>
                  </a:cubicBezTo>
                  <a:lnTo>
                    <a:pt x="0" y="911"/>
                  </a:lnTo>
                  <a:close/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SE"/>
            </a:p>
          </p:txBody>
        </p:sp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A81B98AA-BFCB-30DE-CB23-7EA108B68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2997" y="3684515"/>
              <a:ext cx="20133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SE" b="1" dirty="0">
                  <a:solidFill>
                    <a:srgbClr val="FFFFFF"/>
                  </a:solidFill>
                </a:rPr>
                <a:t>Domain </a:t>
              </a:r>
              <a:r>
                <a:rPr kumimoji="0" lang="en-SE" altLang="en-SE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Controller</a:t>
              </a:r>
              <a:endParaRPr kumimoji="0" lang="en-SE" altLang="en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EADAAEA-E74F-9D46-DB0B-F30EF8E8B03E}"/>
              </a:ext>
            </a:extLst>
          </p:cNvPr>
          <p:cNvGrpSpPr/>
          <p:nvPr/>
        </p:nvGrpSpPr>
        <p:grpSpPr>
          <a:xfrm>
            <a:off x="48439" y="4597126"/>
            <a:ext cx="1464645" cy="534766"/>
            <a:chOff x="10838419" y="5012624"/>
            <a:chExt cx="1464645" cy="599666"/>
          </a:xfrm>
        </p:grpSpPr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F4E656ED-C6A0-54A7-5152-8D4479B2E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8419" y="5012624"/>
              <a:ext cx="1464645" cy="22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altLang="en-SE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Network Elements</a:t>
              </a:r>
              <a:endPara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3E334826-D4BB-AB55-5B73-DBD9B47B1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7406" y="5239770"/>
              <a:ext cx="1179348" cy="192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Modelled in Yang</a:t>
              </a:r>
              <a:endPara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12">
              <a:extLst>
                <a:ext uri="{FF2B5EF4-FFF2-40B4-BE49-F238E27FC236}">
                  <a16:creationId xmlns:a16="http://schemas.microsoft.com/office/drawing/2014/main" id="{D5E7CF75-642D-A749-F1B6-D364C0264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3716" y="5474185"/>
              <a:ext cx="775935" cy="1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Open</a:t>
              </a:r>
              <a:r>
                <a:rPr kumimoji="0" lang="en-US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ROADM</a:t>
              </a:r>
              <a:r>
                <a:rPr kumimoji="0" lang="en-SE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1" name="Freeform 14">
            <a:extLst>
              <a:ext uri="{FF2B5EF4-FFF2-40B4-BE49-F238E27FC236}">
                <a16:creationId xmlns:a16="http://schemas.microsoft.com/office/drawing/2014/main" id="{1ED91245-63AB-FC12-9057-122B57504776}"/>
              </a:ext>
            </a:extLst>
          </p:cNvPr>
          <p:cNvSpPr>
            <a:spLocks noEditPoints="1"/>
          </p:cNvSpPr>
          <p:nvPr/>
        </p:nvSpPr>
        <p:spPr bwMode="auto">
          <a:xfrm>
            <a:off x="1940904" y="4035355"/>
            <a:ext cx="108000" cy="684000"/>
          </a:xfrm>
          <a:custGeom>
            <a:avLst/>
            <a:gdLst>
              <a:gd name="T0" fmla="*/ 15 w 43"/>
              <a:gd name="T1" fmla="*/ 35 h 209"/>
              <a:gd name="T2" fmla="*/ 14 w 43"/>
              <a:gd name="T3" fmla="*/ 174 h 209"/>
              <a:gd name="T4" fmla="*/ 28 w 43"/>
              <a:gd name="T5" fmla="*/ 175 h 209"/>
              <a:gd name="T6" fmla="*/ 29 w 43"/>
              <a:gd name="T7" fmla="*/ 35 h 209"/>
              <a:gd name="T8" fmla="*/ 15 w 43"/>
              <a:gd name="T9" fmla="*/ 35 h 209"/>
              <a:gd name="T10" fmla="*/ 43 w 43"/>
              <a:gd name="T11" fmla="*/ 42 h 209"/>
              <a:gd name="T12" fmla="*/ 22 w 43"/>
              <a:gd name="T13" fmla="*/ 0 h 209"/>
              <a:gd name="T14" fmla="*/ 1 w 43"/>
              <a:gd name="T15" fmla="*/ 41 h 209"/>
              <a:gd name="T16" fmla="*/ 43 w 43"/>
              <a:gd name="T17" fmla="*/ 42 h 209"/>
              <a:gd name="T18" fmla="*/ 0 w 43"/>
              <a:gd name="T19" fmla="*/ 167 h 209"/>
              <a:gd name="T20" fmla="*/ 21 w 43"/>
              <a:gd name="T21" fmla="*/ 209 h 209"/>
              <a:gd name="T22" fmla="*/ 42 w 43"/>
              <a:gd name="T23" fmla="*/ 168 h 209"/>
              <a:gd name="T24" fmla="*/ 0 w 43"/>
              <a:gd name="T25" fmla="*/ 16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209">
                <a:moveTo>
                  <a:pt x="15" y="35"/>
                </a:moveTo>
                <a:lnTo>
                  <a:pt x="14" y="174"/>
                </a:lnTo>
                <a:lnTo>
                  <a:pt x="28" y="175"/>
                </a:lnTo>
                <a:lnTo>
                  <a:pt x="29" y="35"/>
                </a:lnTo>
                <a:lnTo>
                  <a:pt x="15" y="35"/>
                </a:lnTo>
                <a:close/>
                <a:moveTo>
                  <a:pt x="43" y="42"/>
                </a:moveTo>
                <a:lnTo>
                  <a:pt x="22" y="0"/>
                </a:lnTo>
                <a:lnTo>
                  <a:pt x="1" y="41"/>
                </a:lnTo>
                <a:lnTo>
                  <a:pt x="43" y="42"/>
                </a:lnTo>
                <a:close/>
                <a:moveTo>
                  <a:pt x="0" y="167"/>
                </a:moveTo>
                <a:lnTo>
                  <a:pt x="21" y="209"/>
                </a:lnTo>
                <a:lnTo>
                  <a:pt x="42" y="168"/>
                </a:lnTo>
                <a:lnTo>
                  <a:pt x="0" y="167"/>
                </a:lnTo>
                <a:close/>
              </a:path>
            </a:pathLst>
          </a:custGeom>
          <a:solidFill>
            <a:srgbClr val="767171"/>
          </a:solidFill>
          <a:ln w="0" cap="flat">
            <a:solidFill>
              <a:srgbClr val="76717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F3C6F889-8D32-2FD3-4A8E-F9583E3E5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305" y="5327472"/>
            <a:ext cx="1826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ROADM</a:t>
            </a:r>
            <a: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Node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</a:t>
            </a:r>
            <a:b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Transponders/Muxponders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19">
            <a:extLst>
              <a:ext uri="{FF2B5EF4-FFF2-40B4-BE49-F238E27FC236}">
                <a16:creationId xmlns:a16="http://schemas.microsoft.com/office/drawing/2014/main" id="{DDAA5877-87A9-4E17-E7E9-7523DDC13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7895" y="5523950"/>
            <a:ext cx="0" cy="27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Freeform 21">
            <a:extLst>
              <a:ext uri="{FF2B5EF4-FFF2-40B4-BE49-F238E27FC236}">
                <a16:creationId xmlns:a16="http://schemas.microsoft.com/office/drawing/2014/main" id="{B5EC22CF-A143-7C6E-83A0-7A2EFC638602}"/>
              </a:ext>
            </a:extLst>
          </p:cNvPr>
          <p:cNvSpPr>
            <a:spLocks/>
          </p:cNvSpPr>
          <p:nvPr/>
        </p:nvSpPr>
        <p:spPr bwMode="auto">
          <a:xfrm>
            <a:off x="729254" y="1501552"/>
            <a:ext cx="10548346" cy="839535"/>
          </a:xfrm>
          <a:custGeom>
            <a:avLst/>
            <a:gdLst>
              <a:gd name="T0" fmla="*/ 0 w 22776"/>
              <a:gd name="T1" fmla="*/ 838 h 5024"/>
              <a:gd name="T2" fmla="*/ 838 w 22776"/>
              <a:gd name="T3" fmla="*/ 0 h 5024"/>
              <a:gd name="T4" fmla="*/ 21939 w 22776"/>
              <a:gd name="T5" fmla="*/ 0 h 5024"/>
              <a:gd name="T6" fmla="*/ 22776 w 22776"/>
              <a:gd name="T7" fmla="*/ 838 h 5024"/>
              <a:gd name="T8" fmla="*/ 22776 w 22776"/>
              <a:gd name="T9" fmla="*/ 4187 h 5024"/>
              <a:gd name="T10" fmla="*/ 21939 w 22776"/>
              <a:gd name="T11" fmla="*/ 5024 h 5024"/>
              <a:gd name="T12" fmla="*/ 838 w 22776"/>
              <a:gd name="T13" fmla="*/ 5024 h 5024"/>
              <a:gd name="T14" fmla="*/ 0 w 22776"/>
              <a:gd name="T15" fmla="*/ 4187 h 5024"/>
              <a:gd name="T16" fmla="*/ 0 w 22776"/>
              <a:gd name="T17" fmla="*/ 838 h 5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76" h="5024">
                <a:moveTo>
                  <a:pt x="0" y="838"/>
                </a:moveTo>
                <a:cubicBezTo>
                  <a:pt x="0" y="375"/>
                  <a:pt x="375" y="0"/>
                  <a:pt x="838" y="0"/>
                </a:cubicBezTo>
                <a:lnTo>
                  <a:pt x="21939" y="0"/>
                </a:lnTo>
                <a:cubicBezTo>
                  <a:pt x="22402" y="0"/>
                  <a:pt x="22776" y="375"/>
                  <a:pt x="22776" y="838"/>
                </a:cubicBezTo>
                <a:lnTo>
                  <a:pt x="22776" y="4187"/>
                </a:lnTo>
                <a:cubicBezTo>
                  <a:pt x="22776" y="4650"/>
                  <a:pt x="22402" y="5024"/>
                  <a:pt x="21939" y="5024"/>
                </a:cubicBezTo>
                <a:lnTo>
                  <a:pt x="838" y="5024"/>
                </a:lnTo>
                <a:cubicBezTo>
                  <a:pt x="375" y="5024"/>
                  <a:pt x="0" y="4650"/>
                  <a:pt x="0" y="4187"/>
                </a:cubicBezTo>
                <a:lnTo>
                  <a:pt x="0" y="838"/>
                </a:lnTo>
                <a:close/>
              </a:path>
            </a:pathLst>
          </a:custGeom>
          <a:solidFill>
            <a:srgbClr val="131C2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60" name="Freeform 22">
            <a:extLst>
              <a:ext uri="{FF2B5EF4-FFF2-40B4-BE49-F238E27FC236}">
                <a16:creationId xmlns:a16="http://schemas.microsoft.com/office/drawing/2014/main" id="{68BCF79E-A716-842A-95FB-4FD4ACAC2295}"/>
              </a:ext>
            </a:extLst>
          </p:cNvPr>
          <p:cNvSpPr>
            <a:spLocks/>
          </p:cNvSpPr>
          <p:nvPr/>
        </p:nvSpPr>
        <p:spPr bwMode="auto">
          <a:xfrm>
            <a:off x="729254" y="1501552"/>
            <a:ext cx="10548346" cy="839535"/>
          </a:xfrm>
          <a:custGeom>
            <a:avLst/>
            <a:gdLst>
              <a:gd name="T0" fmla="*/ 0 w 22776"/>
              <a:gd name="T1" fmla="*/ 838 h 5024"/>
              <a:gd name="T2" fmla="*/ 838 w 22776"/>
              <a:gd name="T3" fmla="*/ 0 h 5024"/>
              <a:gd name="T4" fmla="*/ 21939 w 22776"/>
              <a:gd name="T5" fmla="*/ 0 h 5024"/>
              <a:gd name="T6" fmla="*/ 22776 w 22776"/>
              <a:gd name="T7" fmla="*/ 838 h 5024"/>
              <a:gd name="T8" fmla="*/ 22776 w 22776"/>
              <a:gd name="T9" fmla="*/ 4187 h 5024"/>
              <a:gd name="T10" fmla="*/ 21939 w 22776"/>
              <a:gd name="T11" fmla="*/ 5024 h 5024"/>
              <a:gd name="T12" fmla="*/ 838 w 22776"/>
              <a:gd name="T13" fmla="*/ 5024 h 5024"/>
              <a:gd name="T14" fmla="*/ 0 w 22776"/>
              <a:gd name="T15" fmla="*/ 4187 h 5024"/>
              <a:gd name="T16" fmla="*/ 0 w 22776"/>
              <a:gd name="T17" fmla="*/ 838 h 5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76" h="5024">
                <a:moveTo>
                  <a:pt x="0" y="838"/>
                </a:moveTo>
                <a:cubicBezTo>
                  <a:pt x="0" y="375"/>
                  <a:pt x="375" y="0"/>
                  <a:pt x="838" y="0"/>
                </a:cubicBezTo>
                <a:lnTo>
                  <a:pt x="21939" y="0"/>
                </a:lnTo>
                <a:cubicBezTo>
                  <a:pt x="22402" y="0"/>
                  <a:pt x="22776" y="375"/>
                  <a:pt x="22776" y="838"/>
                </a:cubicBezTo>
                <a:lnTo>
                  <a:pt x="22776" y="4187"/>
                </a:lnTo>
                <a:cubicBezTo>
                  <a:pt x="22776" y="4650"/>
                  <a:pt x="22402" y="5024"/>
                  <a:pt x="21939" y="5024"/>
                </a:cubicBezTo>
                <a:lnTo>
                  <a:pt x="838" y="5024"/>
                </a:lnTo>
                <a:cubicBezTo>
                  <a:pt x="375" y="5024"/>
                  <a:pt x="0" y="4650"/>
                  <a:pt x="0" y="4187"/>
                </a:cubicBezTo>
                <a:lnTo>
                  <a:pt x="0" y="838"/>
                </a:lnTo>
                <a:close/>
              </a:path>
            </a:pathLst>
          </a:custGeom>
          <a:noFill/>
          <a:ln w="38100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61" name="Rectangle 23">
            <a:extLst>
              <a:ext uri="{FF2B5EF4-FFF2-40B4-BE49-F238E27FC236}">
                <a16:creationId xmlns:a16="http://schemas.microsoft.com/office/drawing/2014/main" id="{BAF685DF-4322-ED37-C44E-3F7BB0F3D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402" y="1724144"/>
            <a:ext cx="8409195" cy="40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GB" sz="2500" b="1" dirty="0">
                <a:solidFill>
                  <a:schemeClr val="bg1"/>
                </a:solidFill>
              </a:rPr>
              <a:t>Hierarchical SDN Controller</a:t>
            </a:r>
          </a:p>
        </p:txBody>
      </p:sp>
      <p:sp>
        <p:nvSpPr>
          <p:cNvPr id="62" name="Freeform 24">
            <a:extLst>
              <a:ext uri="{FF2B5EF4-FFF2-40B4-BE49-F238E27FC236}">
                <a16:creationId xmlns:a16="http://schemas.microsoft.com/office/drawing/2014/main" id="{618B95FB-4146-1100-BF38-915BD698CB20}"/>
              </a:ext>
            </a:extLst>
          </p:cNvPr>
          <p:cNvSpPr>
            <a:spLocks noEditPoints="1"/>
          </p:cNvSpPr>
          <p:nvPr/>
        </p:nvSpPr>
        <p:spPr bwMode="auto">
          <a:xfrm>
            <a:off x="1923861" y="2361036"/>
            <a:ext cx="108000" cy="684000"/>
          </a:xfrm>
          <a:custGeom>
            <a:avLst/>
            <a:gdLst>
              <a:gd name="T0" fmla="*/ 28 w 44"/>
              <a:gd name="T1" fmla="*/ 34 h 177"/>
              <a:gd name="T2" fmla="*/ 30 w 44"/>
              <a:gd name="T3" fmla="*/ 142 h 177"/>
              <a:gd name="T4" fmla="*/ 17 w 44"/>
              <a:gd name="T5" fmla="*/ 143 h 177"/>
              <a:gd name="T6" fmla="*/ 14 w 44"/>
              <a:gd name="T7" fmla="*/ 35 h 177"/>
              <a:gd name="T8" fmla="*/ 28 w 44"/>
              <a:gd name="T9" fmla="*/ 34 h 177"/>
              <a:gd name="T10" fmla="*/ 0 w 44"/>
              <a:gd name="T11" fmla="*/ 42 h 177"/>
              <a:gd name="T12" fmla="*/ 20 w 44"/>
              <a:gd name="T13" fmla="*/ 0 h 177"/>
              <a:gd name="T14" fmla="*/ 42 w 44"/>
              <a:gd name="T15" fmla="*/ 41 h 177"/>
              <a:gd name="T16" fmla="*/ 0 w 44"/>
              <a:gd name="T17" fmla="*/ 42 h 177"/>
              <a:gd name="T18" fmla="*/ 44 w 44"/>
              <a:gd name="T19" fmla="*/ 135 h 177"/>
              <a:gd name="T20" fmla="*/ 24 w 44"/>
              <a:gd name="T21" fmla="*/ 177 h 177"/>
              <a:gd name="T22" fmla="*/ 3 w 44"/>
              <a:gd name="T23" fmla="*/ 136 h 177"/>
              <a:gd name="T24" fmla="*/ 44 w 44"/>
              <a:gd name="T25" fmla="*/ 13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177">
                <a:moveTo>
                  <a:pt x="28" y="34"/>
                </a:moveTo>
                <a:lnTo>
                  <a:pt x="30" y="142"/>
                </a:lnTo>
                <a:lnTo>
                  <a:pt x="17" y="143"/>
                </a:lnTo>
                <a:lnTo>
                  <a:pt x="14" y="35"/>
                </a:lnTo>
                <a:lnTo>
                  <a:pt x="28" y="34"/>
                </a:lnTo>
                <a:close/>
                <a:moveTo>
                  <a:pt x="0" y="42"/>
                </a:moveTo>
                <a:lnTo>
                  <a:pt x="20" y="0"/>
                </a:lnTo>
                <a:lnTo>
                  <a:pt x="42" y="41"/>
                </a:lnTo>
                <a:lnTo>
                  <a:pt x="0" y="42"/>
                </a:lnTo>
                <a:close/>
                <a:moveTo>
                  <a:pt x="44" y="135"/>
                </a:moveTo>
                <a:lnTo>
                  <a:pt x="24" y="177"/>
                </a:lnTo>
                <a:lnTo>
                  <a:pt x="3" y="136"/>
                </a:lnTo>
                <a:lnTo>
                  <a:pt x="44" y="135"/>
                </a:lnTo>
                <a:close/>
              </a:path>
            </a:pathLst>
          </a:custGeom>
          <a:solidFill>
            <a:srgbClr val="767171"/>
          </a:solidFill>
          <a:ln w="0" cap="flat">
            <a:solidFill>
              <a:srgbClr val="76717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64" name="Freeform 26">
            <a:extLst>
              <a:ext uri="{FF2B5EF4-FFF2-40B4-BE49-F238E27FC236}">
                <a16:creationId xmlns:a16="http://schemas.microsoft.com/office/drawing/2014/main" id="{C7D41D57-9793-37F6-753A-8B0C810130D7}"/>
              </a:ext>
            </a:extLst>
          </p:cNvPr>
          <p:cNvSpPr>
            <a:spLocks/>
          </p:cNvSpPr>
          <p:nvPr/>
        </p:nvSpPr>
        <p:spPr bwMode="auto">
          <a:xfrm>
            <a:off x="1763524" y="4740747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65" name="Picture 27">
            <a:extLst>
              <a:ext uri="{FF2B5EF4-FFF2-40B4-BE49-F238E27FC236}">
                <a16:creationId xmlns:a16="http://schemas.microsoft.com/office/drawing/2014/main" id="{FC384656-C899-A5B0-48E1-4B2DAA36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38" y="4771639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8">
            <a:extLst>
              <a:ext uri="{FF2B5EF4-FFF2-40B4-BE49-F238E27FC236}">
                <a16:creationId xmlns:a16="http://schemas.microsoft.com/office/drawing/2014/main" id="{B8DAD689-74C4-234C-60FB-BD79CE8BC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38" y="4771639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Freeform 29">
            <a:extLst>
              <a:ext uri="{FF2B5EF4-FFF2-40B4-BE49-F238E27FC236}">
                <a16:creationId xmlns:a16="http://schemas.microsoft.com/office/drawing/2014/main" id="{F516A1E9-3080-4F95-F4C6-6F6DCCBC0DB7}"/>
              </a:ext>
            </a:extLst>
          </p:cNvPr>
          <p:cNvSpPr>
            <a:spLocks/>
          </p:cNvSpPr>
          <p:nvPr/>
        </p:nvSpPr>
        <p:spPr bwMode="auto">
          <a:xfrm>
            <a:off x="3244523" y="5271362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68" name="Picture 30">
            <a:extLst>
              <a:ext uri="{FF2B5EF4-FFF2-40B4-BE49-F238E27FC236}">
                <a16:creationId xmlns:a16="http://schemas.microsoft.com/office/drawing/2014/main" id="{99C7877C-3F21-AAE7-BBC7-6BA5C0EFB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37" y="5280448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1">
            <a:extLst>
              <a:ext uri="{FF2B5EF4-FFF2-40B4-BE49-F238E27FC236}">
                <a16:creationId xmlns:a16="http://schemas.microsoft.com/office/drawing/2014/main" id="{938B044A-A270-83AF-AFA7-F3DF233D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37" y="5280448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Freeform 32">
            <a:extLst>
              <a:ext uri="{FF2B5EF4-FFF2-40B4-BE49-F238E27FC236}">
                <a16:creationId xmlns:a16="http://schemas.microsoft.com/office/drawing/2014/main" id="{5808B26C-15C0-A955-A740-4F6984EC52C4}"/>
              </a:ext>
            </a:extLst>
          </p:cNvPr>
          <p:cNvSpPr>
            <a:spLocks/>
          </p:cNvSpPr>
          <p:nvPr/>
        </p:nvSpPr>
        <p:spPr bwMode="auto">
          <a:xfrm>
            <a:off x="1768975" y="5769268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71" name="Picture 33">
            <a:extLst>
              <a:ext uri="{FF2B5EF4-FFF2-40B4-BE49-F238E27FC236}">
                <a16:creationId xmlns:a16="http://schemas.microsoft.com/office/drawing/2014/main" id="{2472F923-4F1C-908B-8B9E-EEC36C29C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89" y="5778354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4">
            <a:extLst>
              <a:ext uri="{FF2B5EF4-FFF2-40B4-BE49-F238E27FC236}">
                <a16:creationId xmlns:a16="http://schemas.microsoft.com/office/drawing/2014/main" id="{25FC2C28-59BE-945F-6DE6-DB6324807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89" y="5778354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Freeform 35">
            <a:extLst>
              <a:ext uri="{FF2B5EF4-FFF2-40B4-BE49-F238E27FC236}">
                <a16:creationId xmlns:a16="http://schemas.microsoft.com/office/drawing/2014/main" id="{E44DFB29-9AB3-6F10-0CB5-7C22717E3EE3}"/>
              </a:ext>
            </a:extLst>
          </p:cNvPr>
          <p:cNvSpPr>
            <a:spLocks/>
          </p:cNvSpPr>
          <p:nvPr/>
        </p:nvSpPr>
        <p:spPr bwMode="auto">
          <a:xfrm>
            <a:off x="338857" y="5265911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77" name="Picture 36">
            <a:extLst>
              <a:ext uri="{FF2B5EF4-FFF2-40B4-BE49-F238E27FC236}">
                <a16:creationId xmlns:a16="http://schemas.microsoft.com/office/drawing/2014/main" id="{8C6E920B-A00D-95D6-3AE6-04D7BED81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1" y="5273179"/>
            <a:ext cx="496089" cy="4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7">
            <a:extLst>
              <a:ext uri="{FF2B5EF4-FFF2-40B4-BE49-F238E27FC236}">
                <a16:creationId xmlns:a16="http://schemas.microsoft.com/office/drawing/2014/main" id="{8264E0A2-F06F-8456-2613-A0BD7A3E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1" y="5273179"/>
            <a:ext cx="496089" cy="4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reeform 38">
            <a:extLst>
              <a:ext uri="{FF2B5EF4-FFF2-40B4-BE49-F238E27FC236}">
                <a16:creationId xmlns:a16="http://schemas.microsoft.com/office/drawing/2014/main" id="{D3E19524-5F9E-C69E-9254-981739D0EDFF}"/>
              </a:ext>
            </a:extLst>
          </p:cNvPr>
          <p:cNvSpPr>
            <a:spLocks/>
          </p:cNvSpPr>
          <p:nvPr/>
        </p:nvSpPr>
        <p:spPr bwMode="auto">
          <a:xfrm>
            <a:off x="3239071" y="5265911"/>
            <a:ext cx="485186" cy="470649"/>
          </a:xfrm>
          <a:custGeom>
            <a:avLst/>
            <a:gdLst>
              <a:gd name="T0" fmla="*/ 0 w 2904"/>
              <a:gd name="T1" fmla="*/ 470 h 2816"/>
              <a:gd name="T2" fmla="*/ 470 w 2904"/>
              <a:gd name="T3" fmla="*/ 0 h 2816"/>
              <a:gd name="T4" fmla="*/ 2435 w 2904"/>
              <a:gd name="T5" fmla="*/ 0 h 2816"/>
              <a:gd name="T6" fmla="*/ 2904 w 2904"/>
              <a:gd name="T7" fmla="*/ 470 h 2816"/>
              <a:gd name="T8" fmla="*/ 2904 w 2904"/>
              <a:gd name="T9" fmla="*/ 2347 h 2816"/>
              <a:gd name="T10" fmla="*/ 2435 w 2904"/>
              <a:gd name="T11" fmla="*/ 2816 h 2816"/>
              <a:gd name="T12" fmla="*/ 470 w 2904"/>
              <a:gd name="T13" fmla="*/ 2816 h 2816"/>
              <a:gd name="T14" fmla="*/ 0 w 2904"/>
              <a:gd name="T15" fmla="*/ 2347 h 2816"/>
              <a:gd name="T16" fmla="*/ 0 w 2904"/>
              <a:gd name="T17" fmla="*/ 470 h 2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16">
                <a:moveTo>
                  <a:pt x="0" y="470"/>
                </a:moveTo>
                <a:cubicBezTo>
                  <a:pt x="0" y="211"/>
                  <a:pt x="211" y="0"/>
                  <a:pt x="470" y="0"/>
                </a:cubicBezTo>
                <a:lnTo>
                  <a:pt x="2435" y="0"/>
                </a:lnTo>
                <a:cubicBezTo>
                  <a:pt x="2694" y="0"/>
                  <a:pt x="2904" y="211"/>
                  <a:pt x="2904" y="470"/>
                </a:cubicBezTo>
                <a:lnTo>
                  <a:pt x="2904" y="2347"/>
                </a:lnTo>
                <a:cubicBezTo>
                  <a:pt x="2904" y="2606"/>
                  <a:pt x="2694" y="2816"/>
                  <a:pt x="2435" y="2816"/>
                </a:cubicBezTo>
                <a:lnTo>
                  <a:pt x="470" y="2816"/>
                </a:lnTo>
                <a:cubicBezTo>
                  <a:pt x="211" y="2816"/>
                  <a:pt x="0" y="2606"/>
                  <a:pt x="0" y="2347"/>
                </a:cubicBezTo>
                <a:lnTo>
                  <a:pt x="0" y="47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82" name="Picture 39">
            <a:extLst>
              <a:ext uri="{FF2B5EF4-FFF2-40B4-BE49-F238E27FC236}">
                <a16:creationId xmlns:a16="http://schemas.microsoft.com/office/drawing/2014/main" id="{82F8422C-7699-CAD2-CA84-C8C79578D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68" y="5276814"/>
            <a:ext cx="497906" cy="4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40">
            <a:extLst>
              <a:ext uri="{FF2B5EF4-FFF2-40B4-BE49-F238E27FC236}">
                <a16:creationId xmlns:a16="http://schemas.microsoft.com/office/drawing/2014/main" id="{D2A9D6C9-CD13-9F2E-691D-D1DB95BF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68" y="5276814"/>
            <a:ext cx="497906" cy="4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CD6B817-DA79-5320-485A-7C34AD67A3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3976" y="2429690"/>
            <a:ext cx="1534971" cy="50883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5420EEC-DBFE-53CB-FFDC-936A723F85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2354" y="4115755"/>
            <a:ext cx="1066713" cy="655884"/>
          </a:xfrm>
          <a:prstGeom prst="rect">
            <a:avLst/>
          </a:prstGeom>
        </p:spPr>
      </p:pic>
      <p:sp>
        <p:nvSpPr>
          <p:cNvPr id="101" name="Date Placeholder 12">
            <a:extLst>
              <a:ext uri="{FF2B5EF4-FFF2-40B4-BE49-F238E27FC236}">
                <a16:creationId xmlns:a16="http://schemas.microsoft.com/office/drawing/2014/main" id="{E3B097E3-DF52-6E86-4B86-4980E09EE2E3}"/>
              </a:ext>
            </a:extLst>
          </p:cNvPr>
          <p:cNvSpPr txBox="1">
            <a:spLocks/>
          </p:cNvSpPr>
          <p:nvPr/>
        </p:nvSpPr>
        <p:spPr>
          <a:xfrm>
            <a:off x="6661709" y="6159515"/>
            <a:ext cx="1499347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</a:t>
            </a:r>
            <a:r>
              <a:rPr lang="en-SE" dirty="0"/>
              <a:t> March 2024</a:t>
            </a:r>
            <a:endParaRPr lang="en-GB" dirty="0"/>
          </a:p>
        </p:txBody>
      </p:sp>
      <p:sp>
        <p:nvSpPr>
          <p:cNvPr id="102" name="Slide Number Placeholder 14">
            <a:extLst>
              <a:ext uri="{FF2B5EF4-FFF2-40B4-BE49-F238E27FC236}">
                <a16:creationId xmlns:a16="http://schemas.microsoft.com/office/drawing/2014/main" id="{B0293E4C-D720-1F17-EB37-33A155BBEAE5}"/>
              </a:ext>
            </a:extLst>
          </p:cNvPr>
          <p:cNvSpPr txBox="1">
            <a:spLocks/>
          </p:cNvSpPr>
          <p:nvPr/>
        </p:nvSpPr>
        <p:spPr>
          <a:xfrm>
            <a:off x="8311796" y="6154846"/>
            <a:ext cx="909917" cy="3744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F5467F-CA83-4951-87CD-A29B7285744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3" name="Oval 5">
            <a:extLst>
              <a:ext uri="{FF2B5EF4-FFF2-40B4-BE49-F238E27FC236}">
                <a16:creationId xmlns:a16="http://schemas.microsoft.com/office/drawing/2014/main" id="{8D621D4D-2E7F-386F-8F3A-52CF7B49F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438" y="5027449"/>
            <a:ext cx="2771195" cy="1024887"/>
          </a:xfrm>
          <a:prstGeom prst="ellipse">
            <a:avLst/>
          </a:prstGeom>
          <a:noFill/>
          <a:ln w="47625" cap="flat">
            <a:solidFill>
              <a:srgbClr val="519F9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0F43871-6B83-2C06-A0F7-6B29906B6D93}"/>
              </a:ext>
            </a:extLst>
          </p:cNvPr>
          <p:cNvGrpSpPr/>
          <p:nvPr/>
        </p:nvGrpSpPr>
        <p:grpSpPr>
          <a:xfrm>
            <a:off x="4753268" y="3074152"/>
            <a:ext cx="3170120" cy="922166"/>
            <a:chOff x="7273118" y="3382616"/>
            <a:chExt cx="3786997" cy="922166"/>
          </a:xfrm>
        </p:grpSpPr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BDD4632C-28F2-7F3B-2C46-47F256EB3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118" y="3392560"/>
              <a:ext cx="3786997" cy="912222"/>
            </a:xfrm>
            <a:custGeom>
              <a:avLst/>
              <a:gdLst>
                <a:gd name="T0" fmla="*/ 0 w 22624"/>
                <a:gd name="T1" fmla="*/ 911 h 5464"/>
                <a:gd name="T2" fmla="*/ 911 w 22624"/>
                <a:gd name="T3" fmla="*/ 0 h 5464"/>
                <a:gd name="T4" fmla="*/ 21714 w 22624"/>
                <a:gd name="T5" fmla="*/ 0 h 5464"/>
                <a:gd name="T6" fmla="*/ 22624 w 22624"/>
                <a:gd name="T7" fmla="*/ 911 h 5464"/>
                <a:gd name="T8" fmla="*/ 22624 w 22624"/>
                <a:gd name="T9" fmla="*/ 4554 h 5464"/>
                <a:gd name="T10" fmla="*/ 21714 w 22624"/>
                <a:gd name="T11" fmla="*/ 5464 h 5464"/>
                <a:gd name="T12" fmla="*/ 911 w 22624"/>
                <a:gd name="T13" fmla="*/ 5464 h 5464"/>
                <a:gd name="T14" fmla="*/ 0 w 22624"/>
                <a:gd name="T15" fmla="*/ 4554 h 5464"/>
                <a:gd name="T16" fmla="*/ 0 w 22624"/>
                <a:gd name="T17" fmla="*/ 911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24" h="5464">
                  <a:moveTo>
                    <a:pt x="0" y="911"/>
                  </a:moveTo>
                  <a:cubicBezTo>
                    <a:pt x="0" y="408"/>
                    <a:pt x="408" y="0"/>
                    <a:pt x="911" y="0"/>
                  </a:cubicBezTo>
                  <a:lnTo>
                    <a:pt x="21714" y="0"/>
                  </a:lnTo>
                  <a:cubicBezTo>
                    <a:pt x="22217" y="0"/>
                    <a:pt x="22624" y="408"/>
                    <a:pt x="22624" y="911"/>
                  </a:cubicBezTo>
                  <a:lnTo>
                    <a:pt x="22624" y="4554"/>
                  </a:lnTo>
                  <a:cubicBezTo>
                    <a:pt x="22624" y="5057"/>
                    <a:pt x="22217" y="5464"/>
                    <a:pt x="21714" y="5464"/>
                  </a:cubicBezTo>
                  <a:lnTo>
                    <a:pt x="911" y="5464"/>
                  </a:lnTo>
                  <a:cubicBezTo>
                    <a:pt x="408" y="5464"/>
                    <a:pt x="0" y="5057"/>
                    <a:pt x="0" y="4554"/>
                  </a:cubicBezTo>
                  <a:lnTo>
                    <a:pt x="0" y="91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SE" dirty="0"/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A4A1FADB-4F13-83E8-BE6F-6EDFA76FB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118" y="3382616"/>
              <a:ext cx="3786997" cy="912222"/>
            </a:xfrm>
            <a:custGeom>
              <a:avLst/>
              <a:gdLst>
                <a:gd name="T0" fmla="*/ 0 w 22624"/>
                <a:gd name="T1" fmla="*/ 911 h 5464"/>
                <a:gd name="T2" fmla="*/ 911 w 22624"/>
                <a:gd name="T3" fmla="*/ 0 h 5464"/>
                <a:gd name="T4" fmla="*/ 21714 w 22624"/>
                <a:gd name="T5" fmla="*/ 0 h 5464"/>
                <a:gd name="T6" fmla="*/ 22624 w 22624"/>
                <a:gd name="T7" fmla="*/ 911 h 5464"/>
                <a:gd name="T8" fmla="*/ 22624 w 22624"/>
                <a:gd name="T9" fmla="*/ 4554 h 5464"/>
                <a:gd name="T10" fmla="*/ 21714 w 22624"/>
                <a:gd name="T11" fmla="*/ 5464 h 5464"/>
                <a:gd name="T12" fmla="*/ 911 w 22624"/>
                <a:gd name="T13" fmla="*/ 5464 h 5464"/>
                <a:gd name="T14" fmla="*/ 0 w 22624"/>
                <a:gd name="T15" fmla="*/ 4554 h 5464"/>
                <a:gd name="T16" fmla="*/ 0 w 22624"/>
                <a:gd name="T17" fmla="*/ 911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24" h="5464">
                  <a:moveTo>
                    <a:pt x="0" y="911"/>
                  </a:moveTo>
                  <a:cubicBezTo>
                    <a:pt x="0" y="408"/>
                    <a:pt x="408" y="0"/>
                    <a:pt x="911" y="0"/>
                  </a:cubicBezTo>
                  <a:lnTo>
                    <a:pt x="21714" y="0"/>
                  </a:lnTo>
                  <a:cubicBezTo>
                    <a:pt x="22217" y="0"/>
                    <a:pt x="22624" y="408"/>
                    <a:pt x="22624" y="911"/>
                  </a:cubicBezTo>
                  <a:lnTo>
                    <a:pt x="22624" y="4554"/>
                  </a:lnTo>
                  <a:cubicBezTo>
                    <a:pt x="22624" y="5057"/>
                    <a:pt x="22217" y="5464"/>
                    <a:pt x="21714" y="5464"/>
                  </a:cubicBezTo>
                  <a:lnTo>
                    <a:pt x="911" y="5464"/>
                  </a:lnTo>
                  <a:cubicBezTo>
                    <a:pt x="408" y="5464"/>
                    <a:pt x="0" y="5057"/>
                    <a:pt x="0" y="4554"/>
                  </a:cubicBezTo>
                  <a:lnTo>
                    <a:pt x="0" y="911"/>
                  </a:lnTo>
                  <a:close/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SE"/>
            </a:p>
          </p:txBody>
        </p:sp>
        <p:sp>
          <p:nvSpPr>
            <p:cNvPr id="107" name="Rectangle 8">
              <a:extLst>
                <a:ext uri="{FF2B5EF4-FFF2-40B4-BE49-F238E27FC236}">
                  <a16:creationId xmlns:a16="http://schemas.microsoft.com/office/drawing/2014/main" id="{982B7197-1F46-B496-9372-E7129AE48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5422" y="3695813"/>
              <a:ext cx="20133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SE" b="1" dirty="0">
                  <a:solidFill>
                    <a:srgbClr val="FFFFFF"/>
                  </a:solidFill>
                </a:rPr>
                <a:t>Domain </a:t>
              </a:r>
              <a:r>
                <a:rPr kumimoji="0" lang="en-SE" altLang="en-SE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Controller</a:t>
              </a:r>
              <a:endParaRPr kumimoji="0" lang="en-SE" altLang="en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AF4D08F-B12B-23A5-DB79-808280D09038}"/>
              </a:ext>
            </a:extLst>
          </p:cNvPr>
          <p:cNvGrpSpPr/>
          <p:nvPr/>
        </p:nvGrpSpPr>
        <p:grpSpPr>
          <a:xfrm>
            <a:off x="4354906" y="4596714"/>
            <a:ext cx="1464645" cy="534766"/>
            <a:chOff x="10838419" y="5012624"/>
            <a:chExt cx="1464645" cy="599666"/>
          </a:xfrm>
        </p:grpSpPr>
        <p:sp>
          <p:nvSpPr>
            <p:cNvPr id="109" name="Rectangle 10">
              <a:extLst>
                <a:ext uri="{FF2B5EF4-FFF2-40B4-BE49-F238E27FC236}">
                  <a16:creationId xmlns:a16="http://schemas.microsoft.com/office/drawing/2014/main" id="{14C74D0C-6A9F-5FA8-88B9-5473CF24C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8419" y="5012624"/>
              <a:ext cx="1464645" cy="22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altLang="en-SE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Network Elements</a:t>
              </a:r>
              <a:endPara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1">
              <a:extLst>
                <a:ext uri="{FF2B5EF4-FFF2-40B4-BE49-F238E27FC236}">
                  <a16:creationId xmlns:a16="http://schemas.microsoft.com/office/drawing/2014/main" id="{5BA0E2D8-00D4-38EA-8D5D-B9643D8AC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7406" y="5239770"/>
              <a:ext cx="1179348" cy="192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Modelled in Yang</a:t>
              </a:r>
              <a:endPara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2">
              <a:extLst>
                <a:ext uri="{FF2B5EF4-FFF2-40B4-BE49-F238E27FC236}">
                  <a16:creationId xmlns:a16="http://schemas.microsoft.com/office/drawing/2014/main" id="{7158D581-0D85-B6FC-0D31-AC1DB1743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3716" y="5474185"/>
              <a:ext cx="775935" cy="1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Open</a:t>
              </a:r>
              <a:r>
                <a:rPr kumimoji="0" lang="en-US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ROADM</a:t>
              </a:r>
              <a:r>
                <a:rPr kumimoji="0" lang="en-SE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2" name="Freeform 14">
            <a:extLst>
              <a:ext uri="{FF2B5EF4-FFF2-40B4-BE49-F238E27FC236}">
                <a16:creationId xmlns:a16="http://schemas.microsoft.com/office/drawing/2014/main" id="{DAC63370-ED14-3742-A6D8-E17056BE5CEF}"/>
              </a:ext>
            </a:extLst>
          </p:cNvPr>
          <p:cNvSpPr>
            <a:spLocks noEditPoints="1"/>
          </p:cNvSpPr>
          <p:nvPr/>
        </p:nvSpPr>
        <p:spPr bwMode="auto">
          <a:xfrm>
            <a:off x="6247371" y="4034943"/>
            <a:ext cx="108000" cy="684000"/>
          </a:xfrm>
          <a:custGeom>
            <a:avLst/>
            <a:gdLst>
              <a:gd name="T0" fmla="*/ 15 w 43"/>
              <a:gd name="T1" fmla="*/ 35 h 209"/>
              <a:gd name="T2" fmla="*/ 14 w 43"/>
              <a:gd name="T3" fmla="*/ 174 h 209"/>
              <a:gd name="T4" fmla="*/ 28 w 43"/>
              <a:gd name="T5" fmla="*/ 175 h 209"/>
              <a:gd name="T6" fmla="*/ 29 w 43"/>
              <a:gd name="T7" fmla="*/ 35 h 209"/>
              <a:gd name="T8" fmla="*/ 15 w 43"/>
              <a:gd name="T9" fmla="*/ 35 h 209"/>
              <a:gd name="T10" fmla="*/ 43 w 43"/>
              <a:gd name="T11" fmla="*/ 42 h 209"/>
              <a:gd name="T12" fmla="*/ 22 w 43"/>
              <a:gd name="T13" fmla="*/ 0 h 209"/>
              <a:gd name="T14" fmla="*/ 1 w 43"/>
              <a:gd name="T15" fmla="*/ 41 h 209"/>
              <a:gd name="T16" fmla="*/ 43 w 43"/>
              <a:gd name="T17" fmla="*/ 42 h 209"/>
              <a:gd name="T18" fmla="*/ 0 w 43"/>
              <a:gd name="T19" fmla="*/ 167 h 209"/>
              <a:gd name="T20" fmla="*/ 21 w 43"/>
              <a:gd name="T21" fmla="*/ 209 h 209"/>
              <a:gd name="T22" fmla="*/ 42 w 43"/>
              <a:gd name="T23" fmla="*/ 168 h 209"/>
              <a:gd name="T24" fmla="*/ 0 w 43"/>
              <a:gd name="T25" fmla="*/ 16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209">
                <a:moveTo>
                  <a:pt x="15" y="35"/>
                </a:moveTo>
                <a:lnTo>
                  <a:pt x="14" y="174"/>
                </a:lnTo>
                <a:lnTo>
                  <a:pt x="28" y="175"/>
                </a:lnTo>
                <a:lnTo>
                  <a:pt x="29" y="35"/>
                </a:lnTo>
                <a:lnTo>
                  <a:pt x="15" y="35"/>
                </a:lnTo>
                <a:close/>
                <a:moveTo>
                  <a:pt x="43" y="42"/>
                </a:moveTo>
                <a:lnTo>
                  <a:pt x="22" y="0"/>
                </a:lnTo>
                <a:lnTo>
                  <a:pt x="1" y="41"/>
                </a:lnTo>
                <a:lnTo>
                  <a:pt x="43" y="42"/>
                </a:lnTo>
                <a:close/>
                <a:moveTo>
                  <a:pt x="0" y="167"/>
                </a:moveTo>
                <a:lnTo>
                  <a:pt x="21" y="209"/>
                </a:lnTo>
                <a:lnTo>
                  <a:pt x="42" y="168"/>
                </a:lnTo>
                <a:lnTo>
                  <a:pt x="0" y="16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0" cap="flat">
            <a:solidFill>
              <a:srgbClr val="76717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113" name="Rectangle 17">
            <a:extLst>
              <a:ext uri="{FF2B5EF4-FFF2-40B4-BE49-F238E27FC236}">
                <a16:creationId xmlns:a16="http://schemas.microsoft.com/office/drawing/2014/main" id="{5FE67126-8BE0-18A2-0A04-F476FD792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772" y="5327060"/>
            <a:ext cx="1826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ROADM</a:t>
            </a:r>
            <a: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Node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</a:t>
            </a:r>
            <a:b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Transponders/Muxponders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19">
            <a:extLst>
              <a:ext uri="{FF2B5EF4-FFF2-40B4-BE49-F238E27FC236}">
                <a16:creationId xmlns:a16="http://schemas.microsoft.com/office/drawing/2014/main" id="{27EC0E2C-F9CC-8645-AE9F-7D79942FF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362" y="5523538"/>
            <a:ext cx="0" cy="27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Freeform 24">
            <a:extLst>
              <a:ext uri="{FF2B5EF4-FFF2-40B4-BE49-F238E27FC236}">
                <a16:creationId xmlns:a16="http://schemas.microsoft.com/office/drawing/2014/main" id="{2C82271E-78C3-F644-66F9-BA125DAD21C4}"/>
              </a:ext>
            </a:extLst>
          </p:cNvPr>
          <p:cNvSpPr>
            <a:spLocks noEditPoints="1"/>
          </p:cNvSpPr>
          <p:nvPr/>
        </p:nvSpPr>
        <p:spPr bwMode="auto">
          <a:xfrm>
            <a:off x="6230328" y="2360624"/>
            <a:ext cx="108000" cy="684000"/>
          </a:xfrm>
          <a:custGeom>
            <a:avLst/>
            <a:gdLst>
              <a:gd name="T0" fmla="*/ 28 w 44"/>
              <a:gd name="T1" fmla="*/ 34 h 177"/>
              <a:gd name="T2" fmla="*/ 30 w 44"/>
              <a:gd name="T3" fmla="*/ 142 h 177"/>
              <a:gd name="T4" fmla="*/ 17 w 44"/>
              <a:gd name="T5" fmla="*/ 143 h 177"/>
              <a:gd name="T6" fmla="*/ 14 w 44"/>
              <a:gd name="T7" fmla="*/ 35 h 177"/>
              <a:gd name="T8" fmla="*/ 28 w 44"/>
              <a:gd name="T9" fmla="*/ 34 h 177"/>
              <a:gd name="T10" fmla="*/ 0 w 44"/>
              <a:gd name="T11" fmla="*/ 42 h 177"/>
              <a:gd name="T12" fmla="*/ 20 w 44"/>
              <a:gd name="T13" fmla="*/ 0 h 177"/>
              <a:gd name="T14" fmla="*/ 42 w 44"/>
              <a:gd name="T15" fmla="*/ 41 h 177"/>
              <a:gd name="T16" fmla="*/ 0 w 44"/>
              <a:gd name="T17" fmla="*/ 42 h 177"/>
              <a:gd name="T18" fmla="*/ 44 w 44"/>
              <a:gd name="T19" fmla="*/ 135 h 177"/>
              <a:gd name="T20" fmla="*/ 24 w 44"/>
              <a:gd name="T21" fmla="*/ 177 h 177"/>
              <a:gd name="T22" fmla="*/ 3 w 44"/>
              <a:gd name="T23" fmla="*/ 136 h 177"/>
              <a:gd name="T24" fmla="*/ 44 w 44"/>
              <a:gd name="T25" fmla="*/ 13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177">
                <a:moveTo>
                  <a:pt x="28" y="34"/>
                </a:moveTo>
                <a:lnTo>
                  <a:pt x="30" y="142"/>
                </a:lnTo>
                <a:lnTo>
                  <a:pt x="17" y="143"/>
                </a:lnTo>
                <a:lnTo>
                  <a:pt x="14" y="35"/>
                </a:lnTo>
                <a:lnTo>
                  <a:pt x="28" y="34"/>
                </a:lnTo>
                <a:close/>
                <a:moveTo>
                  <a:pt x="0" y="42"/>
                </a:moveTo>
                <a:lnTo>
                  <a:pt x="20" y="0"/>
                </a:lnTo>
                <a:lnTo>
                  <a:pt x="42" y="41"/>
                </a:lnTo>
                <a:lnTo>
                  <a:pt x="0" y="42"/>
                </a:lnTo>
                <a:close/>
                <a:moveTo>
                  <a:pt x="44" y="135"/>
                </a:moveTo>
                <a:lnTo>
                  <a:pt x="24" y="177"/>
                </a:lnTo>
                <a:lnTo>
                  <a:pt x="3" y="136"/>
                </a:lnTo>
                <a:lnTo>
                  <a:pt x="44" y="13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0" cap="flat">
            <a:solidFill>
              <a:srgbClr val="76717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116" name="Rectangle 25">
            <a:extLst>
              <a:ext uri="{FF2B5EF4-FFF2-40B4-BE49-F238E27FC236}">
                <a16:creationId xmlns:a16="http://schemas.microsoft.com/office/drawing/2014/main" id="{D0732DCC-8C09-85FA-0B8B-943BCC04F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791" y="2556068"/>
            <a:ext cx="11394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RESTful API</a:t>
            </a:r>
            <a:r>
              <a:rPr kumimoji="0" lang="en-US" altLang="en-SE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en-SE" altLang="en-S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Freeform 26">
            <a:extLst>
              <a:ext uri="{FF2B5EF4-FFF2-40B4-BE49-F238E27FC236}">
                <a16:creationId xmlns:a16="http://schemas.microsoft.com/office/drawing/2014/main" id="{B533CA9C-F616-519D-2C2E-0C2D3B43FA8D}"/>
              </a:ext>
            </a:extLst>
          </p:cNvPr>
          <p:cNvSpPr>
            <a:spLocks/>
          </p:cNvSpPr>
          <p:nvPr/>
        </p:nvSpPr>
        <p:spPr bwMode="auto">
          <a:xfrm>
            <a:off x="6069991" y="4740335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18" name="Picture 27">
            <a:extLst>
              <a:ext uri="{FF2B5EF4-FFF2-40B4-BE49-F238E27FC236}">
                <a16:creationId xmlns:a16="http://schemas.microsoft.com/office/drawing/2014/main" id="{F1034991-3658-9BB3-1F77-AD21101CB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05" y="4771227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8">
            <a:extLst>
              <a:ext uri="{FF2B5EF4-FFF2-40B4-BE49-F238E27FC236}">
                <a16:creationId xmlns:a16="http://schemas.microsoft.com/office/drawing/2014/main" id="{72B555AC-4E74-A3D3-0624-B546D69F7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05" y="4771227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Freeform 29">
            <a:extLst>
              <a:ext uri="{FF2B5EF4-FFF2-40B4-BE49-F238E27FC236}">
                <a16:creationId xmlns:a16="http://schemas.microsoft.com/office/drawing/2014/main" id="{AB25E42F-A495-F3B9-5C50-3C31DE1CB043}"/>
              </a:ext>
            </a:extLst>
          </p:cNvPr>
          <p:cNvSpPr>
            <a:spLocks/>
          </p:cNvSpPr>
          <p:nvPr/>
        </p:nvSpPr>
        <p:spPr bwMode="auto">
          <a:xfrm>
            <a:off x="7550990" y="5270950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21" name="Picture 30">
            <a:extLst>
              <a:ext uri="{FF2B5EF4-FFF2-40B4-BE49-F238E27FC236}">
                <a16:creationId xmlns:a16="http://schemas.microsoft.com/office/drawing/2014/main" id="{EBAB5676-277A-6A5B-4B04-5E23F613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04" y="5280036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1">
            <a:extLst>
              <a:ext uri="{FF2B5EF4-FFF2-40B4-BE49-F238E27FC236}">
                <a16:creationId xmlns:a16="http://schemas.microsoft.com/office/drawing/2014/main" id="{D68AFFD7-EF93-CBFE-B6CC-0EA9CD937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04" y="5280036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Freeform 32">
            <a:extLst>
              <a:ext uri="{FF2B5EF4-FFF2-40B4-BE49-F238E27FC236}">
                <a16:creationId xmlns:a16="http://schemas.microsoft.com/office/drawing/2014/main" id="{480B8D5B-4F8D-CD95-FE71-BAFCF9D9EB26}"/>
              </a:ext>
            </a:extLst>
          </p:cNvPr>
          <p:cNvSpPr>
            <a:spLocks/>
          </p:cNvSpPr>
          <p:nvPr/>
        </p:nvSpPr>
        <p:spPr bwMode="auto">
          <a:xfrm>
            <a:off x="6075442" y="5768856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24" name="Picture 33">
            <a:extLst>
              <a:ext uri="{FF2B5EF4-FFF2-40B4-BE49-F238E27FC236}">
                <a16:creationId xmlns:a16="http://schemas.microsoft.com/office/drawing/2014/main" id="{F4257448-CD6F-97BE-7878-5DC2DF699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56" y="5777942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34">
            <a:extLst>
              <a:ext uri="{FF2B5EF4-FFF2-40B4-BE49-F238E27FC236}">
                <a16:creationId xmlns:a16="http://schemas.microsoft.com/office/drawing/2014/main" id="{0D53D32B-2613-6041-A35B-7137AEB7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56" y="5777942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Freeform 35">
            <a:extLst>
              <a:ext uri="{FF2B5EF4-FFF2-40B4-BE49-F238E27FC236}">
                <a16:creationId xmlns:a16="http://schemas.microsoft.com/office/drawing/2014/main" id="{D05C91B3-D3A8-382F-973C-A19D414C2099}"/>
              </a:ext>
            </a:extLst>
          </p:cNvPr>
          <p:cNvSpPr>
            <a:spLocks/>
          </p:cNvSpPr>
          <p:nvPr/>
        </p:nvSpPr>
        <p:spPr bwMode="auto">
          <a:xfrm>
            <a:off x="4645324" y="5265499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27" name="Picture 36">
            <a:extLst>
              <a:ext uri="{FF2B5EF4-FFF2-40B4-BE49-F238E27FC236}">
                <a16:creationId xmlns:a16="http://schemas.microsoft.com/office/drawing/2014/main" id="{E69577AD-72B2-2DBE-2DB9-81C5E017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38" y="5272767"/>
            <a:ext cx="496089" cy="4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" name="Picture 37">
            <a:extLst>
              <a:ext uri="{FF2B5EF4-FFF2-40B4-BE49-F238E27FC236}">
                <a16:creationId xmlns:a16="http://schemas.microsoft.com/office/drawing/2014/main" id="{075E2910-8520-EEAC-7AA8-0CE6F3DF9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38" y="5272767"/>
            <a:ext cx="496089" cy="4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Freeform 38">
            <a:extLst>
              <a:ext uri="{FF2B5EF4-FFF2-40B4-BE49-F238E27FC236}">
                <a16:creationId xmlns:a16="http://schemas.microsoft.com/office/drawing/2014/main" id="{E161540D-A249-68AE-096B-B82C2DB6CB93}"/>
              </a:ext>
            </a:extLst>
          </p:cNvPr>
          <p:cNvSpPr>
            <a:spLocks/>
          </p:cNvSpPr>
          <p:nvPr/>
        </p:nvSpPr>
        <p:spPr bwMode="auto">
          <a:xfrm>
            <a:off x="7545538" y="5265499"/>
            <a:ext cx="485186" cy="470649"/>
          </a:xfrm>
          <a:custGeom>
            <a:avLst/>
            <a:gdLst>
              <a:gd name="T0" fmla="*/ 0 w 2904"/>
              <a:gd name="T1" fmla="*/ 470 h 2816"/>
              <a:gd name="T2" fmla="*/ 470 w 2904"/>
              <a:gd name="T3" fmla="*/ 0 h 2816"/>
              <a:gd name="T4" fmla="*/ 2435 w 2904"/>
              <a:gd name="T5" fmla="*/ 0 h 2816"/>
              <a:gd name="T6" fmla="*/ 2904 w 2904"/>
              <a:gd name="T7" fmla="*/ 470 h 2816"/>
              <a:gd name="T8" fmla="*/ 2904 w 2904"/>
              <a:gd name="T9" fmla="*/ 2347 h 2816"/>
              <a:gd name="T10" fmla="*/ 2435 w 2904"/>
              <a:gd name="T11" fmla="*/ 2816 h 2816"/>
              <a:gd name="T12" fmla="*/ 470 w 2904"/>
              <a:gd name="T13" fmla="*/ 2816 h 2816"/>
              <a:gd name="T14" fmla="*/ 0 w 2904"/>
              <a:gd name="T15" fmla="*/ 2347 h 2816"/>
              <a:gd name="T16" fmla="*/ 0 w 2904"/>
              <a:gd name="T17" fmla="*/ 470 h 2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16">
                <a:moveTo>
                  <a:pt x="0" y="470"/>
                </a:moveTo>
                <a:cubicBezTo>
                  <a:pt x="0" y="211"/>
                  <a:pt x="211" y="0"/>
                  <a:pt x="470" y="0"/>
                </a:cubicBezTo>
                <a:lnTo>
                  <a:pt x="2435" y="0"/>
                </a:lnTo>
                <a:cubicBezTo>
                  <a:pt x="2694" y="0"/>
                  <a:pt x="2904" y="211"/>
                  <a:pt x="2904" y="470"/>
                </a:cubicBezTo>
                <a:lnTo>
                  <a:pt x="2904" y="2347"/>
                </a:lnTo>
                <a:cubicBezTo>
                  <a:pt x="2904" y="2606"/>
                  <a:pt x="2694" y="2816"/>
                  <a:pt x="2435" y="2816"/>
                </a:cubicBezTo>
                <a:lnTo>
                  <a:pt x="470" y="2816"/>
                </a:lnTo>
                <a:cubicBezTo>
                  <a:pt x="211" y="2816"/>
                  <a:pt x="0" y="2606"/>
                  <a:pt x="0" y="2347"/>
                </a:cubicBezTo>
                <a:lnTo>
                  <a:pt x="0" y="47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258" name="Picture 39">
            <a:extLst>
              <a:ext uri="{FF2B5EF4-FFF2-40B4-BE49-F238E27FC236}">
                <a16:creationId xmlns:a16="http://schemas.microsoft.com/office/drawing/2014/main" id="{01C094BA-3E2E-0C80-3946-370F2352B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35" y="5276402"/>
            <a:ext cx="497906" cy="4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40">
            <a:extLst>
              <a:ext uri="{FF2B5EF4-FFF2-40B4-BE49-F238E27FC236}">
                <a16:creationId xmlns:a16="http://schemas.microsoft.com/office/drawing/2014/main" id="{B7882C2C-755B-7FB9-364C-C5DCED72B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35" y="5276402"/>
            <a:ext cx="497906" cy="4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C6FBB4EA-D64D-F2B2-A8E9-964023DD05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0443" y="2429278"/>
            <a:ext cx="1534971" cy="508830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37FECA4D-0503-D17F-5393-C5C7B96250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8821" y="4115343"/>
            <a:ext cx="1066713" cy="655884"/>
          </a:xfrm>
          <a:prstGeom prst="rect">
            <a:avLst/>
          </a:prstGeom>
        </p:spPr>
      </p:pic>
      <p:sp>
        <p:nvSpPr>
          <p:cNvPr id="295" name="Oval 5">
            <a:extLst>
              <a:ext uri="{FF2B5EF4-FFF2-40B4-BE49-F238E27FC236}">
                <a16:creationId xmlns:a16="http://schemas.microsoft.com/office/drawing/2014/main" id="{9C522056-1C89-F95F-6216-7854DE05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004" y="5042294"/>
            <a:ext cx="2771195" cy="1024887"/>
          </a:xfrm>
          <a:prstGeom prst="ellipse">
            <a:avLst/>
          </a:prstGeom>
          <a:noFill/>
          <a:ln w="47625" cap="flat">
            <a:solidFill>
              <a:srgbClr val="519F9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82C19DB3-D53D-66B5-2661-9D26357A0FD5}"/>
              </a:ext>
            </a:extLst>
          </p:cNvPr>
          <p:cNvGrpSpPr/>
          <p:nvPr/>
        </p:nvGrpSpPr>
        <p:grpSpPr>
          <a:xfrm>
            <a:off x="8848836" y="3088997"/>
            <a:ext cx="3170121" cy="931263"/>
            <a:chOff x="7273118" y="3382616"/>
            <a:chExt cx="3786997" cy="931263"/>
          </a:xfrm>
        </p:grpSpPr>
        <p:sp>
          <p:nvSpPr>
            <p:cNvPr id="298" name="Freeform 6">
              <a:extLst>
                <a:ext uri="{FF2B5EF4-FFF2-40B4-BE49-F238E27FC236}">
                  <a16:creationId xmlns:a16="http://schemas.microsoft.com/office/drawing/2014/main" id="{B9E8056A-FC3D-5F43-D334-889B89711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118" y="3401657"/>
              <a:ext cx="3786997" cy="912222"/>
            </a:xfrm>
            <a:custGeom>
              <a:avLst/>
              <a:gdLst>
                <a:gd name="T0" fmla="*/ 0 w 22624"/>
                <a:gd name="T1" fmla="*/ 911 h 5464"/>
                <a:gd name="T2" fmla="*/ 911 w 22624"/>
                <a:gd name="T3" fmla="*/ 0 h 5464"/>
                <a:gd name="T4" fmla="*/ 21714 w 22624"/>
                <a:gd name="T5" fmla="*/ 0 h 5464"/>
                <a:gd name="T6" fmla="*/ 22624 w 22624"/>
                <a:gd name="T7" fmla="*/ 911 h 5464"/>
                <a:gd name="T8" fmla="*/ 22624 w 22624"/>
                <a:gd name="T9" fmla="*/ 4554 h 5464"/>
                <a:gd name="T10" fmla="*/ 21714 w 22624"/>
                <a:gd name="T11" fmla="*/ 5464 h 5464"/>
                <a:gd name="T12" fmla="*/ 911 w 22624"/>
                <a:gd name="T13" fmla="*/ 5464 h 5464"/>
                <a:gd name="T14" fmla="*/ 0 w 22624"/>
                <a:gd name="T15" fmla="*/ 4554 h 5464"/>
                <a:gd name="T16" fmla="*/ 0 w 22624"/>
                <a:gd name="T17" fmla="*/ 911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24" h="5464">
                  <a:moveTo>
                    <a:pt x="0" y="911"/>
                  </a:moveTo>
                  <a:cubicBezTo>
                    <a:pt x="0" y="408"/>
                    <a:pt x="408" y="0"/>
                    <a:pt x="911" y="0"/>
                  </a:cubicBezTo>
                  <a:lnTo>
                    <a:pt x="21714" y="0"/>
                  </a:lnTo>
                  <a:cubicBezTo>
                    <a:pt x="22217" y="0"/>
                    <a:pt x="22624" y="408"/>
                    <a:pt x="22624" y="911"/>
                  </a:cubicBezTo>
                  <a:lnTo>
                    <a:pt x="22624" y="4554"/>
                  </a:lnTo>
                  <a:cubicBezTo>
                    <a:pt x="22624" y="5057"/>
                    <a:pt x="22217" y="5464"/>
                    <a:pt x="21714" y="5464"/>
                  </a:cubicBezTo>
                  <a:lnTo>
                    <a:pt x="911" y="5464"/>
                  </a:lnTo>
                  <a:cubicBezTo>
                    <a:pt x="408" y="5464"/>
                    <a:pt x="0" y="5057"/>
                    <a:pt x="0" y="4554"/>
                  </a:cubicBezTo>
                  <a:lnTo>
                    <a:pt x="0" y="91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SE" dirty="0"/>
            </a:p>
          </p:txBody>
        </p:sp>
        <p:sp>
          <p:nvSpPr>
            <p:cNvPr id="299" name="Freeform 7">
              <a:extLst>
                <a:ext uri="{FF2B5EF4-FFF2-40B4-BE49-F238E27FC236}">
                  <a16:creationId xmlns:a16="http://schemas.microsoft.com/office/drawing/2014/main" id="{F4584F64-2B5E-CA8D-309C-308F9CC57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118" y="3382616"/>
              <a:ext cx="3786997" cy="912222"/>
            </a:xfrm>
            <a:custGeom>
              <a:avLst/>
              <a:gdLst>
                <a:gd name="T0" fmla="*/ 0 w 22624"/>
                <a:gd name="T1" fmla="*/ 911 h 5464"/>
                <a:gd name="T2" fmla="*/ 911 w 22624"/>
                <a:gd name="T3" fmla="*/ 0 h 5464"/>
                <a:gd name="T4" fmla="*/ 21714 w 22624"/>
                <a:gd name="T5" fmla="*/ 0 h 5464"/>
                <a:gd name="T6" fmla="*/ 22624 w 22624"/>
                <a:gd name="T7" fmla="*/ 911 h 5464"/>
                <a:gd name="T8" fmla="*/ 22624 w 22624"/>
                <a:gd name="T9" fmla="*/ 4554 h 5464"/>
                <a:gd name="T10" fmla="*/ 21714 w 22624"/>
                <a:gd name="T11" fmla="*/ 5464 h 5464"/>
                <a:gd name="T12" fmla="*/ 911 w 22624"/>
                <a:gd name="T13" fmla="*/ 5464 h 5464"/>
                <a:gd name="T14" fmla="*/ 0 w 22624"/>
                <a:gd name="T15" fmla="*/ 4554 h 5464"/>
                <a:gd name="T16" fmla="*/ 0 w 22624"/>
                <a:gd name="T17" fmla="*/ 911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24" h="5464">
                  <a:moveTo>
                    <a:pt x="0" y="911"/>
                  </a:moveTo>
                  <a:cubicBezTo>
                    <a:pt x="0" y="408"/>
                    <a:pt x="408" y="0"/>
                    <a:pt x="911" y="0"/>
                  </a:cubicBezTo>
                  <a:lnTo>
                    <a:pt x="21714" y="0"/>
                  </a:lnTo>
                  <a:cubicBezTo>
                    <a:pt x="22217" y="0"/>
                    <a:pt x="22624" y="408"/>
                    <a:pt x="22624" y="911"/>
                  </a:cubicBezTo>
                  <a:lnTo>
                    <a:pt x="22624" y="4554"/>
                  </a:lnTo>
                  <a:cubicBezTo>
                    <a:pt x="22624" y="5057"/>
                    <a:pt x="22217" y="5464"/>
                    <a:pt x="21714" y="5464"/>
                  </a:cubicBezTo>
                  <a:lnTo>
                    <a:pt x="911" y="5464"/>
                  </a:lnTo>
                  <a:cubicBezTo>
                    <a:pt x="408" y="5464"/>
                    <a:pt x="0" y="5057"/>
                    <a:pt x="0" y="4554"/>
                  </a:cubicBezTo>
                  <a:lnTo>
                    <a:pt x="0" y="911"/>
                  </a:lnTo>
                  <a:close/>
                </a:path>
              </a:pathLst>
            </a:custGeom>
            <a:noFill/>
            <a:ln w="38100" cap="flat">
              <a:solidFill>
                <a:srgbClr val="EDC1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SE"/>
            </a:p>
          </p:txBody>
        </p:sp>
        <p:sp>
          <p:nvSpPr>
            <p:cNvPr id="300" name="Rectangle 8">
              <a:extLst>
                <a:ext uri="{FF2B5EF4-FFF2-40B4-BE49-F238E27FC236}">
                  <a16:creationId xmlns:a16="http://schemas.microsoft.com/office/drawing/2014/main" id="{BDE23633-6D7C-2580-530B-C098FF4C6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5685" y="3684139"/>
              <a:ext cx="20133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SE" b="1" dirty="0">
                  <a:solidFill>
                    <a:srgbClr val="FFFFFF"/>
                  </a:solidFill>
                </a:rPr>
                <a:t>Domain </a:t>
              </a:r>
              <a:r>
                <a:rPr kumimoji="0" lang="en-SE" altLang="en-SE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Controller</a:t>
              </a:r>
              <a:endParaRPr kumimoji="0" lang="en-SE" altLang="en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1E833847-699D-B80B-29F7-1DB52E1993EF}"/>
              </a:ext>
            </a:extLst>
          </p:cNvPr>
          <p:cNvGrpSpPr/>
          <p:nvPr/>
        </p:nvGrpSpPr>
        <p:grpSpPr>
          <a:xfrm>
            <a:off x="8450472" y="4611559"/>
            <a:ext cx="1464645" cy="534766"/>
            <a:chOff x="10838419" y="5012624"/>
            <a:chExt cx="1464645" cy="599666"/>
          </a:xfrm>
        </p:grpSpPr>
        <p:sp>
          <p:nvSpPr>
            <p:cNvPr id="302" name="Rectangle 10">
              <a:extLst>
                <a:ext uri="{FF2B5EF4-FFF2-40B4-BE49-F238E27FC236}">
                  <a16:creationId xmlns:a16="http://schemas.microsoft.com/office/drawing/2014/main" id="{AAC86FAE-72CA-2E13-F18A-A0D60B035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8419" y="5012624"/>
              <a:ext cx="1464645" cy="22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altLang="en-SE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Network Elements</a:t>
              </a:r>
              <a:endPara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3" name="Rectangle 11">
              <a:extLst>
                <a:ext uri="{FF2B5EF4-FFF2-40B4-BE49-F238E27FC236}">
                  <a16:creationId xmlns:a16="http://schemas.microsoft.com/office/drawing/2014/main" id="{45F2B536-14CD-51AA-A9E2-6CAA63914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7406" y="5239770"/>
              <a:ext cx="1179348" cy="192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Modelled in Yang</a:t>
              </a:r>
              <a:endPara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4" name="Rectangle 12">
              <a:extLst>
                <a:ext uri="{FF2B5EF4-FFF2-40B4-BE49-F238E27FC236}">
                  <a16:creationId xmlns:a16="http://schemas.microsoft.com/office/drawing/2014/main" id="{AC499227-6583-FB23-0008-516CD5FF5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3716" y="5474185"/>
              <a:ext cx="775935" cy="1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Open</a:t>
              </a:r>
              <a:r>
                <a:rPr kumimoji="0" lang="en-US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ROADM</a:t>
              </a:r>
              <a:r>
                <a:rPr kumimoji="0" lang="en-SE" altLang="en-S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5" name="Freeform 14">
            <a:extLst>
              <a:ext uri="{FF2B5EF4-FFF2-40B4-BE49-F238E27FC236}">
                <a16:creationId xmlns:a16="http://schemas.microsoft.com/office/drawing/2014/main" id="{E2C9C707-6FB3-40E8-DD20-FC4E5F61476C}"/>
              </a:ext>
            </a:extLst>
          </p:cNvPr>
          <p:cNvSpPr>
            <a:spLocks noEditPoints="1"/>
          </p:cNvSpPr>
          <p:nvPr/>
        </p:nvSpPr>
        <p:spPr bwMode="auto">
          <a:xfrm>
            <a:off x="10342937" y="4049788"/>
            <a:ext cx="108000" cy="684000"/>
          </a:xfrm>
          <a:custGeom>
            <a:avLst/>
            <a:gdLst>
              <a:gd name="T0" fmla="*/ 15 w 43"/>
              <a:gd name="T1" fmla="*/ 35 h 209"/>
              <a:gd name="T2" fmla="*/ 14 w 43"/>
              <a:gd name="T3" fmla="*/ 174 h 209"/>
              <a:gd name="T4" fmla="*/ 28 w 43"/>
              <a:gd name="T5" fmla="*/ 175 h 209"/>
              <a:gd name="T6" fmla="*/ 29 w 43"/>
              <a:gd name="T7" fmla="*/ 35 h 209"/>
              <a:gd name="T8" fmla="*/ 15 w 43"/>
              <a:gd name="T9" fmla="*/ 35 h 209"/>
              <a:gd name="T10" fmla="*/ 43 w 43"/>
              <a:gd name="T11" fmla="*/ 42 h 209"/>
              <a:gd name="T12" fmla="*/ 22 w 43"/>
              <a:gd name="T13" fmla="*/ 0 h 209"/>
              <a:gd name="T14" fmla="*/ 1 w 43"/>
              <a:gd name="T15" fmla="*/ 41 h 209"/>
              <a:gd name="T16" fmla="*/ 43 w 43"/>
              <a:gd name="T17" fmla="*/ 42 h 209"/>
              <a:gd name="T18" fmla="*/ 0 w 43"/>
              <a:gd name="T19" fmla="*/ 167 h 209"/>
              <a:gd name="T20" fmla="*/ 21 w 43"/>
              <a:gd name="T21" fmla="*/ 209 h 209"/>
              <a:gd name="T22" fmla="*/ 42 w 43"/>
              <a:gd name="T23" fmla="*/ 168 h 209"/>
              <a:gd name="T24" fmla="*/ 0 w 43"/>
              <a:gd name="T25" fmla="*/ 16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209">
                <a:moveTo>
                  <a:pt x="15" y="35"/>
                </a:moveTo>
                <a:lnTo>
                  <a:pt x="14" y="174"/>
                </a:lnTo>
                <a:lnTo>
                  <a:pt x="28" y="175"/>
                </a:lnTo>
                <a:lnTo>
                  <a:pt x="29" y="35"/>
                </a:lnTo>
                <a:lnTo>
                  <a:pt x="15" y="35"/>
                </a:lnTo>
                <a:close/>
                <a:moveTo>
                  <a:pt x="43" y="42"/>
                </a:moveTo>
                <a:lnTo>
                  <a:pt x="22" y="0"/>
                </a:lnTo>
                <a:lnTo>
                  <a:pt x="1" y="41"/>
                </a:lnTo>
                <a:lnTo>
                  <a:pt x="43" y="42"/>
                </a:lnTo>
                <a:close/>
                <a:moveTo>
                  <a:pt x="0" y="167"/>
                </a:moveTo>
                <a:lnTo>
                  <a:pt x="21" y="209"/>
                </a:lnTo>
                <a:lnTo>
                  <a:pt x="42" y="168"/>
                </a:lnTo>
                <a:lnTo>
                  <a:pt x="0" y="167"/>
                </a:lnTo>
                <a:close/>
              </a:path>
            </a:pathLst>
          </a:custGeom>
          <a:solidFill>
            <a:srgbClr val="767171"/>
          </a:solidFill>
          <a:ln w="0" cap="flat">
            <a:solidFill>
              <a:srgbClr val="76717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306" name="Rectangle 17">
            <a:extLst>
              <a:ext uri="{FF2B5EF4-FFF2-40B4-BE49-F238E27FC236}">
                <a16:creationId xmlns:a16="http://schemas.microsoft.com/office/drawing/2014/main" id="{6CB5CF06-C375-CC06-26B3-610F4A8CA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0338" y="5341905"/>
            <a:ext cx="1826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ROADM</a:t>
            </a:r>
            <a: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Node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</a:t>
            </a:r>
            <a:b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SE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Transponders/Muxponders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" name="Rectangle 19">
            <a:extLst>
              <a:ext uri="{FF2B5EF4-FFF2-40B4-BE49-F238E27FC236}">
                <a16:creationId xmlns:a16="http://schemas.microsoft.com/office/drawing/2014/main" id="{F7FAF7C4-6955-9D92-F984-CD0D5361D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9928" y="5538383"/>
            <a:ext cx="0" cy="27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8" name="Freeform 24">
            <a:extLst>
              <a:ext uri="{FF2B5EF4-FFF2-40B4-BE49-F238E27FC236}">
                <a16:creationId xmlns:a16="http://schemas.microsoft.com/office/drawing/2014/main" id="{28D03F5E-981F-8F35-1C90-E3BA8ED3DD1B}"/>
              </a:ext>
            </a:extLst>
          </p:cNvPr>
          <p:cNvSpPr>
            <a:spLocks noEditPoints="1"/>
          </p:cNvSpPr>
          <p:nvPr/>
        </p:nvSpPr>
        <p:spPr bwMode="auto">
          <a:xfrm>
            <a:off x="10325894" y="2375469"/>
            <a:ext cx="108000" cy="684000"/>
          </a:xfrm>
          <a:custGeom>
            <a:avLst/>
            <a:gdLst>
              <a:gd name="T0" fmla="*/ 28 w 44"/>
              <a:gd name="T1" fmla="*/ 34 h 177"/>
              <a:gd name="T2" fmla="*/ 30 w 44"/>
              <a:gd name="T3" fmla="*/ 142 h 177"/>
              <a:gd name="T4" fmla="*/ 17 w 44"/>
              <a:gd name="T5" fmla="*/ 143 h 177"/>
              <a:gd name="T6" fmla="*/ 14 w 44"/>
              <a:gd name="T7" fmla="*/ 35 h 177"/>
              <a:gd name="T8" fmla="*/ 28 w 44"/>
              <a:gd name="T9" fmla="*/ 34 h 177"/>
              <a:gd name="T10" fmla="*/ 0 w 44"/>
              <a:gd name="T11" fmla="*/ 42 h 177"/>
              <a:gd name="T12" fmla="*/ 20 w 44"/>
              <a:gd name="T13" fmla="*/ 0 h 177"/>
              <a:gd name="T14" fmla="*/ 42 w 44"/>
              <a:gd name="T15" fmla="*/ 41 h 177"/>
              <a:gd name="T16" fmla="*/ 0 w 44"/>
              <a:gd name="T17" fmla="*/ 42 h 177"/>
              <a:gd name="T18" fmla="*/ 44 w 44"/>
              <a:gd name="T19" fmla="*/ 135 h 177"/>
              <a:gd name="T20" fmla="*/ 24 w 44"/>
              <a:gd name="T21" fmla="*/ 177 h 177"/>
              <a:gd name="T22" fmla="*/ 3 w 44"/>
              <a:gd name="T23" fmla="*/ 136 h 177"/>
              <a:gd name="T24" fmla="*/ 44 w 44"/>
              <a:gd name="T25" fmla="*/ 13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177">
                <a:moveTo>
                  <a:pt x="28" y="34"/>
                </a:moveTo>
                <a:lnTo>
                  <a:pt x="30" y="142"/>
                </a:lnTo>
                <a:lnTo>
                  <a:pt x="17" y="143"/>
                </a:lnTo>
                <a:lnTo>
                  <a:pt x="14" y="35"/>
                </a:lnTo>
                <a:lnTo>
                  <a:pt x="28" y="34"/>
                </a:lnTo>
                <a:close/>
                <a:moveTo>
                  <a:pt x="0" y="42"/>
                </a:moveTo>
                <a:lnTo>
                  <a:pt x="20" y="0"/>
                </a:lnTo>
                <a:lnTo>
                  <a:pt x="42" y="41"/>
                </a:lnTo>
                <a:lnTo>
                  <a:pt x="0" y="42"/>
                </a:lnTo>
                <a:close/>
                <a:moveTo>
                  <a:pt x="44" y="135"/>
                </a:moveTo>
                <a:lnTo>
                  <a:pt x="24" y="177"/>
                </a:lnTo>
                <a:lnTo>
                  <a:pt x="3" y="136"/>
                </a:lnTo>
                <a:lnTo>
                  <a:pt x="44" y="135"/>
                </a:lnTo>
                <a:close/>
              </a:path>
            </a:pathLst>
          </a:custGeom>
          <a:solidFill>
            <a:srgbClr val="767171"/>
          </a:solidFill>
          <a:ln w="0" cap="flat">
            <a:solidFill>
              <a:srgbClr val="76717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310" name="Freeform 26">
            <a:extLst>
              <a:ext uri="{FF2B5EF4-FFF2-40B4-BE49-F238E27FC236}">
                <a16:creationId xmlns:a16="http://schemas.microsoft.com/office/drawing/2014/main" id="{A9D670BE-463F-2C22-4640-7BF9DC152DC4}"/>
              </a:ext>
            </a:extLst>
          </p:cNvPr>
          <p:cNvSpPr>
            <a:spLocks/>
          </p:cNvSpPr>
          <p:nvPr/>
        </p:nvSpPr>
        <p:spPr bwMode="auto">
          <a:xfrm>
            <a:off x="10165557" y="4755180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311" name="Picture 27">
            <a:extLst>
              <a:ext uri="{FF2B5EF4-FFF2-40B4-BE49-F238E27FC236}">
                <a16:creationId xmlns:a16="http://schemas.microsoft.com/office/drawing/2014/main" id="{C9438469-04B6-F41E-D135-28C1A4DF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71" y="4786072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" name="Picture 28">
            <a:extLst>
              <a:ext uri="{FF2B5EF4-FFF2-40B4-BE49-F238E27FC236}">
                <a16:creationId xmlns:a16="http://schemas.microsoft.com/office/drawing/2014/main" id="{52DAC381-16DF-17A6-48E0-A8889D47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71" y="4786072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" name="Freeform 29">
            <a:extLst>
              <a:ext uri="{FF2B5EF4-FFF2-40B4-BE49-F238E27FC236}">
                <a16:creationId xmlns:a16="http://schemas.microsoft.com/office/drawing/2014/main" id="{F0838C4C-B87C-1007-F87B-1C5E955E69B4}"/>
              </a:ext>
            </a:extLst>
          </p:cNvPr>
          <p:cNvSpPr>
            <a:spLocks/>
          </p:cNvSpPr>
          <p:nvPr/>
        </p:nvSpPr>
        <p:spPr bwMode="auto">
          <a:xfrm>
            <a:off x="11646556" y="5285795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314" name="Picture 30">
            <a:extLst>
              <a:ext uri="{FF2B5EF4-FFF2-40B4-BE49-F238E27FC236}">
                <a16:creationId xmlns:a16="http://schemas.microsoft.com/office/drawing/2014/main" id="{7DFBAF46-F90B-876A-A083-511E0B386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470" y="5294881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" name="Picture 31">
            <a:extLst>
              <a:ext uri="{FF2B5EF4-FFF2-40B4-BE49-F238E27FC236}">
                <a16:creationId xmlns:a16="http://schemas.microsoft.com/office/drawing/2014/main" id="{112EF683-77FE-A5D5-6566-44D47CB0F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470" y="5294881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" name="Freeform 32">
            <a:extLst>
              <a:ext uri="{FF2B5EF4-FFF2-40B4-BE49-F238E27FC236}">
                <a16:creationId xmlns:a16="http://schemas.microsoft.com/office/drawing/2014/main" id="{0F447A34-4B8D-FDD8-019D-4FFDA2485298}"/>
              </a:ext>
            </a:extLst>
          </p:cNvPr>
          <p:cNvSpPr>
            <a:spLocks/>
          </p:cNvSpPr>
          <p:nvPr/>
        </p:nvSpPr>
        <p:spPr bwMode="auto">
          <a:xfrm>
            <a:off x="10171008" y="5783701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317" name="Picture 33">
            <a:extLst>
              <a:ext uri="{FF2B5EF4-FFF2-40B4-BE49-F238E27FC236}">
                <a16:creationId xmlns:a16="http://schemas.microsoft.com/office/drawing/2014/main" id="{1F3C49C8-7FB7-BE23-3D16-9960F423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922" y="5792787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Picture 34">
            <a:extLst>
              <a:ext uri="{FF2B5EF4-FFF2-40B4-BE49-F238E27FC236}">
                <a16:creationId xmlns:a16="http://schemas.microsoft.com/office/drawing/2014/main" id="{3D409C3D-F53B-9BB2-31C2-AACE4C366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922" y="5792787"/>
            <a:ext cx="496089" cy="4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" name="Freeform 35">
            <a:extLst>
              <a:ext uri="{FF2B5EF4-FFF2-40B4-BE49-F238E27FC236}">
                <a16:creationId xmlns:a16="http://schemas.microsoft.com/office/drawing/2014/main" id="{0B803994-BC2C-6D35-FA3C-D37E15236216}"/>
              </a:ext>
            </a:extLst>
          </p:cNvPr>
          <p:cNvSpPr>
            <a:spLocks/>
          </p:cNvSpPr>
          <p:nvPr/>
        </p:nvSpPr>
        <p:spPr bwMode="auto">
          <a:xfrm>
            <a:off x="8740890" y="5280344"/>
            <a:ext cx="487003" cy="468831"/>
          </a:xfrm>
          <a:custGeom>
            <a:avLst/>
            <a:gdLst>
              <a:gd name="T0" fmla="*/ 0 w 2904"/>
              <a:gd name="T1" fmla="*/ 468 h 2808"/>
              <a:gd name="T2" fmla="*/ 468 w 2904"/>
              <a:gd name="T3" fmla="*/ 0 h 2808"/>
              <a:gd name="T4" fmla="*/ 2436 w 2904"/>
              <a:gd name="T5" fmla="*/ 0 h 2808"/>
              <a:gd name="T6" fmla="*/ 2904 w 2904"/>
              <a:gd name="T7" fmla="*/ 468 h 2808"/>
              <a:gd name="T8" fmla="*/ 2904 w 2904"/>
              <a:gd name="T9" fmla="*/ 2340 h 2808"/>
              <a:gd name="T10" fmla="*/ 2436 w 2904"/>
              <a:gd name="T11" fmla="*/ 2808 h 2808"/>
              <a:gd name="T12" fmla="*/ 468 w 2904"/>
              <a:gd name="T13" fmla="*/ 2808 h 2808"/>
              <a:gd name="T14" fmla="*/ 0 w 2904"/>
              <a:gd name="T15" fmla="*/ 2340 h 2808"/>
              <a:gd name="T16" fmla="*/ 0 w 2904"/>
              <a:gd name="T17" fmla="*/ 46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08">
                <a:moveTo>
                  <a:pt x="0" y="468"/>
                </a:moveTo>
                <a:cubicBezTo>
                  <a:pt x="0" y="210"/>
                  <a:pt x="210" y="0"/>
                  <a:pt x="468" y="0"/>
                </a:cubicBezTo>
                <a:lnTo>
                  <a:pt x="2436" y="0"/>
                </a:lnTo>
                <a:cubicBezTo>
                  <a:pt x="2695" y="0"/>
                  <a:pt x="2904" y="210"/>
                  <a:pt x="2904" y="468"/>
                </a:cubicBezTo>
                <a:lnTo>
                  <a:pt x="2904" y="2340"/>
                </a:lnTo>
                <a:cubicBezTo>
                  <a:pt x="2904" y="2599"/>
                  <a:pt x="2695" y="2808"/>
                  <a:pt x="2436" y="2808"/>
                </a:cubicBezTo>
                <a:lnTo>
                  <a:pt x="468" y="2808"/>
                </a:lnTo>
                <a:cubicBezTo>
                  <a:pt x="210" y="2808"/>
                  <a:pt x="0" y="2599"/>
                  <a:pt x="0" y="2340"/>
                </a:cubicBezTo>
                <a:lnTo>
                  <a:pt x="0" y="46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320" name="Picture 36">
            <a:extLst>
              <a:ext uri="{FF2B5EF4-FFF2-40B4-BE49-F238E27FC236}">
                <a16:creationId xmlns:a16="http://schemas.microsoft.com/office/drawing/2014/main" id="{5D35ABE4-91C1-F923-EBA2-7DB831D0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804" y="5287612"/>
            <a:ext cx="496089" cy="4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Picture 37">
            <a:extLst>
              <a:ext uri="{FF2B5EF4-FFF2-40B4-BE49-F238E27FC236}">
                <a16:creationId xmlns:a16="http://schemas.microsoft.com/office/drawing/2014/main" id="{46B19CF2-101D-23F2-44C1-AD71794A5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804" y="5287612"/>
            <a:ext cx="496089" cy="4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" name="Freeform 38">
            <a:extLst>
              <a:ext uri="{FF2B5EF4-FFF2-40B4-BE49-F238E27FC236}">
                <a16:creationId xmlns:a16="http://schemas.microsoft.com/office/drawing/2014/main" id="{9CB85FB0-1A0A-D1DD-6C90-40E066F3191C}"/>
              </a:ext>
            </a:extLst>
          </p:cNvPr>
          <p:cNvSpPr>
            <a:spLocks/>
          </p:cNvSpPr>
          <p:nvPr/>
        </p:nvSpPr>
        <p:spPr bwMode="auto">
          <a:xfrm>
            <a:off x="11641104" y="5280344"/>
            <a:ext cx="485186" cy="470649"/>
          </a:xfrm>
          <a:custGeom>
            <a:avLst/>
            <a:gdLst>
              <a:gd name="T0" fmla="*/ 0 w 2904"/>
              <a:gd name="T1" fmla="*/ 470 h 2816"/>
              <a:gd name="T2" fmla="*/ 470 w 2904"/>
              <a:gd name="T3" fmla="*/ 0 h 2816"/>
              <a:gd name="T4" fmla="*/ 2435 w 2904"/>
              <a:gd name="T5" fmla="*/ 0 h 2816"/>
              <a:gd name="T6" fmla="*/ 2904 w 2904"/>
              <a:gd name="T7" fmla="*/ 470 h 2816"/>
              <a:gd name="T8" fmla="*/ 2904 w 2904"/>
              <a:gd name="T9" fmla="*/ 2347 h 2816"/>
              <a:gd name="T10" fmla="*/ 2435 w 2904"/>
              <a:gd name="T11" fmla="*/ 2816 h 2816"/>
              <a:gd name="T12" fmla="*/ 470 w 2904"/>
              <a:gd name="T13" fmla="*/ 2816 h 2816"/>
              <a:gd name="T14" fmla="*/ 0 w 2904"/>
              <a:gd name="T15" fmla="*/ 2347 h 2816"/>
              <a:gd name="T16" fmla="*/ 0 w 2904"/>
              <a:gd name="T17" fmla="*/ 470 h 2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2816">
                <a:moveTo>
                  <a:pt x="0" y="470"/>
                </a:moveTo>
                <a:cubicBezTo>
                  <a:pt x="0" y="211"/>
                  <a:pt x="211" y="0"/>
                  <a:pt x="470" y="0"/>
                </a:cubicBezTo>
                <a:lnTo>
                  <a:pt x="2435" y="0"/>
                </a:lnTo>
                <a:cubicBezTo>
                  <a:pt x="2694" y="0"/>
                  <a:pt x="2904" y="211"/>
                  <a:pt x="2904" y="470"/>
                </a:cubicBezTo>
                <a:lnTo>
                  <a:pt x="2904" y="2347"/>
                </a:lnTo>
                <a:cubicBezTo>
                  <a:pt x="2904" y="2606"/>
                  <a:pt x="2694" y="2816"/>
                  <a:pt x="2435" y="2816"/>
                </a:cubicBezTo>
                <a:lnTo>
                  <a:pt x="470" y="2816"/>
                </a:lnTo>
                <a:cubicBezTo>
                  <a:pt x="211" y="2816"/>
                  <a:pt x="0" y="2606"/>
                  <a:pt x="0" y="2347"/>
                </a:cubicBezTo>
                <a:lnTo>
                  <a:pt x="0" y="47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323" name="Picture 39">
            <a:extLst>
              <a:ext uri="{FF2B5EF4-FFF2-40B4-BE49-F238E27FC236}">
                <a16:creationId xmlns:a16="http://schemas.microsoft.com/office/drawing/2014/main" id="{6962B277-913B-6154-6EBC-C302476FE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201" y="5291247"/>
            <a:ext cx="497906" cy="4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" name="Picture 40">
            <a:extLst>
              <a:ext uri="{FF2B5EF4-FFF2-40B4-BE49-F238E27FC236}">
                <a16:creationId xmlns:a16="http://schemas.microsoft.com/office/drawing/2014/main" id="{6059A65C-6569-A8E7-2945-182546DF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201" y="5291247"/>
            <a:ext cx="497906" cy="4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EB023C6D-FC84-6CE3-0CE1-CB1ED661CF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46009" y="2444123"/>
            <a:ext cx="1534971" cy="508830"/>
          </a:xfrm>
          <a:prstGeom prst="rect">
            <a:avLst/>
          </a:prstGeom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A81E1D05-7AE1-6C40-E29A-87BB213E2B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24387" y="4130188"/>
            <a:ext cx="1066713" cy="655884"/>
          </a:xfrm>
          <a:prstGeom prst="rect">
            <a:avLst/>
          </a:prstGeom>
        </p:spPr>
      </p:pic>
      <p:sp>
        <p:nvSpPr>
          <p:cNvPr id="327" name="Rectangle 25">
            <a:extLst>
              <a:ext uri="{FF2B5EF4-FFF2-40B4-BE49-F238E27FC236}">
                <a16:creationId xmlns:a16="http://schemas.microsoft.com/office/drawing/2014/main" id="{CA6F0B36-9EC5-D061-A157-6F25B055B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354" y="2558114"/>
            <a:ext cx="15400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SE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RESTCONF/YANG</a:t>
            </a:r>
            <a:endParaRPr kumimoji="0" lang="en-SE" altLang="en-S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8" name="Rectangle 25">
            <a:extLst>
              <a:ext uri="{FF2B5EF4-FFF2-40B4-BE49-F238E27FC236}">
                <a16:creationId xmlns:a16="http://schemas.microsoft.com/office/drawing/2014/main" id="{27879BE7-5EA4-4DE6-D9C0-C2B13F30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198" y="2604869"/>
            <a:ext cx="15400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SE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RESTCONF/YANG</a:t>
            </a:r>
            <a:endParaRPr kumimoji="0" lang="en-SE" altLang="en-S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F3AEBA88-EA3E-9CF6-F94D-27CBCCB6D016}"/>
              </a:ext>
            </a:extLst>
          </p:cNvPr>
          <p:cNvCxnSpPr>
            <a:stCxn id="83" idx="3"/>
            <a:endCxn id="256" idx="1"/>
          </p:cNvCxnSpPr>
          <p:nvPr/>
        </p:nvCxnSpPr>
        <p:spPr>
          <a:xfrm flipV="1">
            <a:off x="3726074" y="5519903"/>
            <a:ext cx="910164" cy="223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AD65B05B-4B88-84FD-81CC-E1856EF9C715}"/>
              </a:ext>
            </a:extLst>
          </p:cNvPr>
          <p:cNvCxnSpPr/>
          <p:nvPr/>
        </p:nvCxnSpPr>
        <p:spPr>
          <a:xfrm flipV="1">
            <a:off x="3729708" y="5601946"/>
            <a:ext cx="910164" cy="223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3E2A35AF-149E-B620-4BE5-6333E3D218C1}"/>
              </a:ext>
            </a:extLst>
          </p:cNvPr>
          <p:cNvCxnSpPr>
            <a:cxnSpLocks/>
          </p:cNvCxnSpPr>
          <p:nvPr/>
        </p:nvCxnSpPr>
        <p:spPr>
          <a:xfrm flipV="1">
            <a:off x="8024617" y="5482573"/>
            <a:ext cx="720000" cy="223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1270E2FA-B08F-73B3-6826-FE9DD59E04C2}"/>
              </a:ext>
            </a:extLst>
          </p:cNvPr>
          <p:cNvCxnSpPr>
            <a:cxnSpLocks/>
          </p:cNvCxnSpPr>
          <p:nvPr/>
        </p:nvCxnSpPr>
        <p:spPr>
          <a:xfrm flipV="1">
            <a:off x="8028251" y="5564616"/>
            <a:ext cx="720000" cy="223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2684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153F1-9785-93FF-C207-911A5161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2D4F3-CFC6-F70A-5EF1-68F4882B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16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6762C-0899-6D67-1C7B-7DB963E8F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145" y="1168996"/>
            <a:ext cx="9005709" cy="5067620"/>
          </a:xfrm>
          <a:prstGeom prst="rect">
            <a:avLst/>
          </a:prstGeom>
        </p:spPr>
      </p:pic>
      <p:sp>
        <p:nvSpPr>
          <p:cNvPr id="9" name="TextShape 1">
            <a:extLst>
              <a:ext uri="{FF2B5EF4-FFF2-40B4-BE49-F238E27FC236}">
                <a16:creationId xmlns:a16="http://schemas.microsoft.com/office/drawing/2014/main" id="{E654F094-508E-12B5-6335-FEA1149769BE}"/>
              </a:ext>
            </a:extLst>
          </p:cNvPr>
          <p:cNvSpPr txBox="1"/>
          <p:nvPr/>
        </p:nvSpPr>
        <p:spPr>
          <a:xfrm>
            <a:off x="474120" y="333360"/>
            <a:ext cx="11142720" cy="74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0070C0"/>
                </a:solidFill>
                <a:latin typeface="Arial"/>
              </a:rPr>
              <a:t>ODTN</a:t>
            </a:r>
            <a:r>
              <a:rPr lang="en-US" sz="2800" b="1" spc="-1" dirty="0">
                <a:solidFill>
                  <a:schemeClr val="tx2"/>
                </a:solidFill>
                <a:latin typeface="Arial"/>
              </a:rPr>
              <a:t>: Open Source SW Platform (control &amp; management)</a:t>
            </a:r>
            <a:endParaRPr lang="en-US" sz="2800" b="0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4ADFC0-E617-3C3E-5E8C-7058BBB4B117}"/>
              </a:ext>
            </a:extLst>
          </p:cNvPr>
          <p:cNvSpPr txBox="1"/>
          <p:nvPr/>
        </p:nvSpPr>
        <p:spPr>
          <a:xfrm>
            <a:off x="182880" y="3330186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Std and open APIs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12504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C1E77-7172-3F92-E586-0758137EF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1106AC-73E7-47C2-E4B5-0A51AD5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B47BB-A985-BE39-BD24-73A80B9E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17</a:t>
            </a:fld>
            <a:endParaRPr lang="en-GB"/>
          </a:p>
        </p:txBody>
      </p:sp>
      <p:sp>
        <p:nvSpPr>
          <p:cNvPr id="8" name="TextShape 1">
            <a:extLst>
              <a:ext uri="{FF2B5EF4-FFF2-40B4-BE49-F238E27FC236}">
                <a16:creationId xmlns:a16="http://schemas.microsoft.com/office/drawing/2014/main" id="{C3B8212D-C6A2-A0DC-1470-31129BDC67C9}"/>
              </a:ext>
            </a:extLst>
          </p:cNvPr>
          <p:cNvSpPr txBox="1"/>
          <p:nvPr/>
        </p:nvSpPr>
        <p:spPr>
          <a:xfrm>
            <a:off x="474120" y="333360"/>
            <a:ext cx="11142720" cy="74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b="1" spc="-1" dirty="0" err="1">
                <a:solidFill>
                  <a:srgbClr val="7030A0"/>
                </a:solidFill>
                <a:latin typeface="Arial"/>
              </a:rPr>
              <a:t>OpenDayLight</a:t>
            </a:r>
            <a:r>
              <a:rPr lang="en-US" sz="2800" b="1" spc="-1" dirty="0">
                <a:solidFill>
                  <a:schemeClr val="tx2"/>
                </a:solidFill>
                <a:latin typeface="Arial"/>
              </a:rPr>
              <a:t>: Network Management &amp; Automation</a:t>
            </a:r>
            <a:endParaRPr lang="en-US" sz="2800" b="0" strike="noStrike" spc="-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BA09D9-06F7-F344-B820-C3EBDBE84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833" y="1187814"/>
            <a:ext cx="8456333" cy="50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6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34524-3735-30DB-5A52-568A142D9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55F952-5648-D4DA-18F6-E2658CCA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Use Cases – multivendor SDN collabs</a:t>
            </a:r>
            <a:endParaRPr lang="en-SE" dirty="0">
              <a:solidFill>
                <a:srgbClr val="00B05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1C536-5C90-0ABB-6FAB-2B637A3FA7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39BAD8"/>
                </a:solidFill>
              </a:rPr>
              <a:t>SDN ecosystem</a:t>
            </a:r>
            <a:r>
              <a:rPr lang="en-US" sz="2000" dirty="0">
                <a:solidFill>
                  <a:srgbClr val="39BAD8"/>
                </a:solidFill>
              </a:rPr>
              <a:t>: Open APIs with SBI and NBIs with open source and commercial orchestrators for multi-vendor interoperability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835581"/>
                </a:solidFill>
              </a:rPr>
              <a:t>Partially disaggregated optical networks with separate terminal and OLS control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53A097"/>
                </a:solidFill>
              </a:rPr>
              <a:t>Collaborations between vendors to align APIs and integrate solutions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b="1" dirty="0"/>
              <a:t>All the above is key for SDN operability.</a:t>
            </a:r>
          </a:p>
          <a:p>
            <a:endParaRPr lang="en-SE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63413-6ACB-2115-494E-5CC871847B1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83763" y="6342062"/>
            <a:ext cx="1498600" cy="365125"/>
          </a:xfrm>
        </p:spPr>
        <p:txBody>
          <a:bodyPr/>
          <a:lstStyle/>
          <a:p>
            <a:r>
              <a:rPr lang="en-SE"/>
              <a:t>8 March 2024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BDDB3-FD5D-6B8F-374D-4D16168D82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82363" y="6330950"/>
            <a:ext cx="909637" cy="374650"/>
          </a:xfrm>
        </p:spPr>
        <p:txBody>
          <a:bodyPr/>
          <a:lstStyle/>
          <a:p>
            <a:fld id="{20F5467F-CA83-4951-87CD-A29B7285744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4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3BBDC-D8AF-04E3-6F11-9536ECE2E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CA725-8BF4-C666-A4A5-62A6C9E0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447BD-E6D3-C131-028A-CA34578B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19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C027B5-0BDB-D19B-D728-F55D67114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941" y="1194346"/>
            <a:ext cx="9200118" cy="5136307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id="{BE017F58-6694-CAFC-3316-2649242040DF}"/>
              </a:ext>
            </a:extLst>
          </p:cNvPr>
          <p:cNvSpPr txBox="1"/>
          <p:nvPr/>
        </p:nvSpPr>
        <p:spPr>
          <a:xfrm>
            <a:off x="474120" y="333360"/>
            <a:ext cx="11142720" cy="74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rgbClr val="7030A0"/>
                </a:solidFill>
                <a:latin typeface="Arial"/>
              </a:rPr>
              <a:t>TIP</a:t>
            </a:r>
            <a:r>
              <a:rPr lang="en-US" sz="2800" b="1" spc="-1" dirty="0">
                <a:solidFill>
                  <a:schemeClr val="tx2"/>
                </a:solidFill>
                <a:latin typeface="Arial"/>
              </a:rPr>
              <a:t>: Open Optical &amp; Packet Transport</a:t>
            </a:r>
            <a:endParaRPr lang="en-US" sz="2800" b="0" strike="noStrike" spc="-1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149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0BB2F1-D138-4530-BD8E-6C017FA5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a typeface="Times New Roman" panose="02020603050405020304" pitchFamily="18" charset="0"/>
              </a:rPr>
              <a:t>Agenda</a:t>
            </a:r>
            <a:endParaRPr lang="en-S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81D36E-1274-4692-B547-880680EB59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9437" y="1201412"/>
            <a:ext cx="5372475" cy="489108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ea typeface="Times New Roman" panose="02020603050405020304" pitchFamily="18" charset="0"/>
              </a:rPr>
              <a:t>Open &amp; Disaggregated Optical Solutions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Times New Roman" panose="02020603050405020304" pitchFamily="18" charset="0"/>
              </a:rPr>
              <a:t>Definition of Open &amp; Disaggregated Optical Solutions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Times New Roman" panose="02020603050405020304" pitchFamily="18" charset="0"/>
              </a:rPr>
              <a:t>Why is this a strong trend?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Times New Roman" panose="02020603050405020304" pitchFamily="18" charset="0"/>
              </a:rPr>
              <a:t>Challenges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Times New Roman" panose="02020603050405020304" pitchFamily="18" charset="0"/>
              </a:rPr>
              <a:t>Industry Initiatives for disaggregation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ea typeface="Times New Roman" panose="02020603050405020304" pitchFamily="18" charset="0"/>
              </a:rPr>
              <a:t>Software defined Networking (SDN)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Times New Roman" panose="02020603050405020304" pitchFamily="18" charset="0"/>
              </a:rPr>
              <a:t>Full Disaggregation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Times New Roman" panose="02020603050405020304" pitchFamily="18" charset="0"/>
              </a:rPr>
              <a:t>Partial Disaggregation – Single Domain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Times New Roman" panose="02020603050405020304" pitchFamily="18" charset="0"/>
              </a:rPr>
              <a:t>Partial Disaggregation – Multi Domain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Times New Roman" panose="02020603050405020304" pitchFamily="18" charset="0"/>
              </a:rPr>
              <a:t>Commercial Use Cases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Times New Roman" panose="02020603050405020304" pitchFamily="18" charset="0"/>
              </a:rPr>
              <a:t>Way Forward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SE" sz="1800" dirty="0">
              <a:effectLst/>
              <a:ea typeface="Calibri" panose="020F0502020204030204" pitchFamily="34" charset="0"/>
            </a:endParaRPr>
          </a:p>
          <a:p>
            <a:endParaRPr lang="en-SE" dirty="0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58C06F9D-05FA-4017-8473-5BFC3DD03FAD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E043B-A20A-468A-BDF6-C0276A6F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B3D7ED-9494-AFCE-63EC-80107D3F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671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625D9-8296-9A6A-8D78-F1C86AF6A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C68F04-F16A-64D3-94C1-19442C2B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– </a:t>
            </a:r>
            <a:r>
              <a:rPr lang="en-US" dirty="0">
                <a:solidFill>
                  <a:srgbClr val="0000FF"/>
                </a:solidFill>
              </a:rPr>
              <a:t>Way Forward – </a:t>
            </a:r>
            <a:r>
              <a:rPr lang="en-US" dirty="0">
                <a:solidFill>
                  <a:srgbClr val="00B050"/>
                </a:solidFill>
              </a:rPr>
              <a:t>Network Automation</a:t>
            </a:r>
            <a:endParaRPr lang="en-SE" dirty="0">
              <a:solidFill>
                <a:srgbClr val="00B05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BE2F8-8562-A3E2-CBA8-13B5F7A423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Network automation requires ZTP</a:t>
            </a:r>
            <a:br>
              <a:rPr lang="en-US" sz="2200" dirty="0"/>
            </a:br>
            <a:endParaRPr lang="en-US" sz="2200" dirty="0"/>
          </a:p>
          <a:p>
            <a:pPr marL="0" indent="0">
              <a:buNone/>
            </a:pPr>
            <a:r>
              <a:rPr lang="en-US" sz="2200" dirty="0"/>
              <a:t>AI/ML enhanced network control &amp; automation</a:t>
            </a:r>
            <a:br>
              <a:rPr lang="en-US" sz="2200" dirty="0"/>
            </a:br>
            <a:endParaRPr lang="en-US" sz="2200" dirty="0"/>
          </a:p>
          <a:p>
            <a:pPr marL="0" indent="0">
              <a:buNone/>
            </a:pPr>
            <a:r>
              <a:rPr lang="en-US" sz="2200" dirty="0"/>
              <a:t>Network analytics &amp; telemetry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1800" dirty="0"/>
              <a:t>Transmission performance optimization </a:t>
            </a:r>
          </a:p>
          <a:p>
            <a:pPr lvl="1"/>
            <a:r>
              <a:rPr lang="en-US" sz="1800" dirty="0"/>
              <a:t>Failure prediction</a:t>
            </a:r>
          </a:p>
          <a:p>
            <a:pPr lvl="1"/>
            <a:r>
              <a:rPr lang="en-US" sz="1800" dirty="0"/>
              <a:t>Traffic prediction</a:t>
            </a:r>
          </a:p>
          <a:p>
            <a:pPr lvl="1"/>
            <a:r>
              <a:rPr lang="en-US" sz="1800" dirty="0"/>
              <a:t>Network </a:t>
            </a:r>
            <a:r>
              <a:rPr lang="en-US" sz="1800"/>
              <a:t>maintenance </a:t>
            </a:r>
          </a:p>
          <a:p>
            <a:pPr lvl="1"/>
            <a:r>
              <a:rPr lang="en-US" sz="1800"/>
              <a:t>Performance </a:t>
            </a:r>
            <a:r>
              <a:rPr lang="en-US" sz="1800" dirty="0"/>
              <a:t>monitoring and optimization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SE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FB1C9-1300-C4A8-D419-4B261C7B871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83763" y="6342062"/>
            <a:ext cx="1498600" cy="365125"/>
          </a:xfrm>
        </p:spPr>
        <p:txBody>
          <a:bodyPr/>
          <a:lstStyle/>
          <a:p>
            <a:r>
              <a:rPr lang="en-SE"/>
              <a:t>8 March 2024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387CB-E081-60AB-D3BE-C2DDDEF3F1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82363" y="6330950"/>
            <a:ext cx="909637" cy="374650"/>
          </a:xfrm>
        </p:spPr>
        <p:txBody>
          <a:bodyPr/>
          <a:lstStyle/>
          <a:p>
            <a:fld id="{20F5467F-CA83-4951-87CD-A29B7285744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0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15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49C57BA-1ACD-496B-9DBF-60FAA7C7AC2D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r="167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6326BCA-7580-4923-9625-1D99BA4A0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36" y="2012473"/>
            <a:ext cx="10450513" cy="2387600"/>
          </a:xfrm>
        </p:spPr>
        <p:txBody>
          <a:bodyPr/>
          <a:lstStyle/>
          <a:p>
            <a:r>
              <a:rPr lang="en-US" dirty="0"/>
              <a:t>Open &amp; Disaggregated Optical Solutions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AE98C-2BEE-4930-864D-995BB7BB10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05743-0011-13A3-FBDC-65F94C4DD7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22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AF258B8-D266-41FA-9C78-D58EC7C7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a typeface="Times New Roman" panose="02020603050405020304" pitchFamily="18" charset="0"/>
              </a:rPr>
              <a:t>Definition of </a:t>
            </a:r>
            <a:r>
              <a:rPr lang="en-US" dirty="0">
                <a:ea typeface="Times New Roman" panose="02020603050405020304" pitchFamily="18" charset="0"/>
              </a:rPr>
              <a:t>O</a:t>
            </a:r>
            <a:r>
              <a:rPr lang="en-US" sz="2800" dirty="0">
                <a:ea typeface="Times New Roman" panose="02020603050405020304" pitchFamily="18" charset="0"/>
              </a:rPr>
              <a:t>pen &amp; </a:t>
            </a:r>
            <a:r>
              <a:rPr lang="en-GB" dirty="0">
                <a:ea typeface="Times New Roman" panose="02020603050405020304" pitchFamily="18" charset="0"/>
              </a:rPr>
              <a:t>D</a:t>
            </a:r>
            <a:r>
              <a:rPr lang="en-GB" dirty="0"/>
              <a:t>isaggregated Optical Solutions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0A307-9454-379D-A70D-9895A1889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Traditional building practice</a:t>
            </a:r>
            <a:endParaRPr lang="en-S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0FE478-5191-B17C-F9A4-C7A405EB7F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Disaggregated building practice</a:t>
            </a:r>
            <a:endParaRPr lang="en-S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395D31-1C91-0018-FCB9-1193503E36C7}"/>
              </a:ext>
            </a:extLst>
          </p:cNvPr>
          <p:cNvGrpSpPr/>
          <p:nvPr/>
        </p:nvGrpSpPr>
        <p:grpSpPr>
          <a:xfrm>
            <a:off x="7190803" y="2023046"/>
            <a:ext cx="4421759" cy="4633566"/>
            <a:chOff x="7190803" y="1995614"/>
            <a:chExt cx="4421759" cy="4633566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87BF73CE-4AF2-A61D-A402-4EBC6C8B0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73" t="16961" b="15474"/>
            <a:stretch/>
          </p:blipFill>
          <p:spPr>
            <a:xfrm>
              <a:off x="7275431" y="1995614"/>
              <a:ext cx="4337131" cy="463356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6D28B7-A07B-8E2E-C6FA-79566AD4B252}"/>
                </a:ext>
              </a:extLst>
            </p:cNvPr>
            <p:cNvSpPr/>
            <p:nvPr/>
          </p:nvSpPr>
          <p:spPr>
            <a:xfrm>
              <a:off x="7190803" y="4086808"/>
              <a:ext cx="283017" cy="410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7F1CAE-8F0F-3F06-95F9-F8181A521B8D}"/>
              </a:ext>
            </a:extLst>
          </p:cNvPr>
          <p:cNvGrpSpPr/>
          <p:nvPr/>
        </p:nvGrpSpPr>
        <p:grpSpPr>
          <a:xfrm>
            <a:off x="1060957" y="2013902"/>
            <a:ext cx="4024870" cy="4633565"/>
            <a:chOff x="1060957" y="1995614"/>
            <a:chExt cx="4024870" cy="4633565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7EA11B28-A192-4363-BE4D-5338D4685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61" r="59366" b="15474"/>
            <a:stretch/>
          </p:blipFill>
          <p:spPr>
            <a:xfrm>
              <a:off x="1060957" y="1995614"/>
              <a:ext cx="3940242" cy="463356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6EDD75-59C5-F7E6-6D55-C6FA05597127}"/>
                </a:ext>
              </a:extLst>
            </p:cNvPr>
            <p:cNvSpPr/>
            <p:nvPr/>
          </p:nvSpPr>
          <p:spPr>
            <a:xfrm>
              <a:off x="4861249" y="4086808"/>
              <a:ext cx="224578" cy="410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D53320-2843-965E-C9D0-5FE0DA1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CA8A9-EE5B-5F79-EB5B-8013EB7F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4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98BAE6-A159-43FE-977E-20DDAF3B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Network Disaggregation a Strong Trend?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F186DA-3D64-4348-BDA3-4386764F26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132" y="1435253"/>
            <a:ext cx="8251227" cy="47341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5400"/>
              </a:spcAft>
            </a:pPr>
            <a:r>
              <a:rPr lang="en-GB" sz="2000" dirty="0">
                <a:solidFill>
                  <a:srgbClr val="E2343D"/>
                </a:solidFill>
              </a:rPr>
              <a:t>Faster Innovation – Independent HW &amp; SW design cycles</a:t>
            </a:r>
          </a:p>
          <a:p>
            <a:pPr>
              <a:spcBef>
                <a:spcPts val="0"/>
              </a:spcBef>
              <a:spcAft>
                <a:spcPts val="5400"/>
              </a:spcAft>
            </a:pPr>
            <a:r>
              <a:rPr lang="en-GB" sz="2000" dirty="0">
                <a:solidFill>
                  <a:srgbClr val="39BAD8"/>
                </a:solidFill>
              </a:rPr>
              <a:t>Cost saving – Competing vendor -&gt; lower Capex &amp; lower </a:t>
            </a:r>
            <a:r>
              <a:rPr lang="en-GB" sz="2000" dirty="0" err="1">
                <a:solidFill>
                  <a:srgbClr val="39BAD8"/>
                </a:solidFill>
              </a:rPr>
              <a:t>opex</a:t>
            </a:r>
            <a:endParaRPr lang="en-GB" sz="2000" dirty="0">
              <a:solidFill>
                <a:srgbClr val="39BAD8"/>
              </a:solidFill>
            </a:endParaRPr>
          </a:p>
          <a:p>
            <a:pPr>
              <a:spcBef>
                <a:spcPts val="0"/>
              </a:spcBef>
              <a:spcAft>
                <a:spcPts val="5400"/>
              </a:spcAft>
            </a:pPr>
            <a:r>
              <a:rPr lang="en-GB" sz="2000" dirty="0">
                <a:solidFill>
                  <a:srgbClr val="53A097"/>
                </a:solidFill>
              </a:rPr>
              <a:t>Best in class functions – Cherry-pick suppliers/technologies</a:t>
            </a:r>
          </a:p>
          <a:p>
            <a:pPr>
              <a:spcBef>
                <a:spcPts val="0"/>
              </a:spcBef>
              <a:spcAft>
                <a:spcPts val="5400"/>
              </a:spcAft>
            </a:pPr>
            <a:r>
              <a:rPr lang="en-GB" sz="2000" dirty="0">
                <a:solidFill>
                  <a:srgbClr val="EDC123"/>
                </a:solidFill>
              </a:rPr>
              <a:t>Flexibility - Limited vendor lock-in</a:t>
            </a:r>
          </a:p>
          <a:p>
            <a:pPr>
              <a:spcBef>
                <a:spcPts val="0"/>
              </a:spcBef>
              <a:spcAft>
                <a:spcPts val="5400"/>
              </a:spcAft>
            </a:pPr>
            <a:r>
              <a:rPr lang="en-GB" sz="2000" dirty="0">
                <a:solidFill>
                  <a:srgbClr val="835581"/>
                </a:solidFill>
              </a:rPr>
              <a:t>Simplicity – Control &amp; integration with one SDN system </a:t>
            </a:r>
          </a:p>
        </p:txBody>
      </p:sp>
      <p:pic>
        <p:nvPicPr>
          <p:cNvPr id="5" name="Graphic 4" descr="Piggy Bank with solid fill">
            <a:extLst>
              <a:ext uri="{FF2B5EF4-FFF2-40B4-BE49-F238E27FC236}">
                <a16:creationId xmlns:a16="http://schemas.microsoft.com/office/drawing/2014/main" id="{650C0230-2162-497C-90E4-3A99A3424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7040" y="2227209"/>
            <a:ext cx="709024" cy="709024"/>
          </a:xfrm>
          <a:prstGeom prst="rect">
            <a:avLst/>
          </a:prstGeom>
        </p:spPr>
      </p:pic>
      <p:pic>
        <p:nvPicPr>
          <p:cNvPr id="7" name="Graphic 6" descr="Cherries with solid fill">
            <a:extLst>
              <a:ext uri="{FF2B5EF4-FFF2-40B4-BE49-F238E27FC236}">
                <a16:creationId xmlns:a16="http://schemas.microsoft.com/office/drawing/2014/main" id="{70DFD286-1503-4326-AF65-EF2FCAC1A7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0591" y="3226252"/>
            <a:ext cx="709024" cy="709024"/>
          </a:xfrm>
          <a:prstGeom prst="rect">
            <a:avLst/>
          </a:prstGeom>
        </p:spPr>
      </p:pic>
      <p:pic>
        <p:nvPicPr>
          <p:cNvPr id="14" name="Graphic 13" descr="Fast Forward with solid fill">
            <a:extLst>
              <a:ext uri="{FF2B5EF4-FFF2-40B4-BE49-F238E27FC236}">
                <a16:creationId xmlns:a16="http://schemas.microsoft.com/office/drawing/2014/main" id="{480CE8F7-2A6D-457B-A16F-F4589D23E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7040" y="1248052"/>
            <a:ext cx="709024" cy="709024"/>
          </a:xfrm>
          <a:prstGeom prst="rect">
            <a:avLst/>
          </a:prstGeom>
        </p:spPr>
      </p:pic>
      <p:pic>
        <p:nvPicPr>
          <p:cNvPr id="18" name="Graphic 17" descr="Yoga with solid fill">
            <a:extLst>
              <a:ext uri="{FF2B5EF4-FFF2-40B4-BE49-F238E27FC236}">
                <a16:creationId xmlns:a16="http://schemas.microsoft.com/office/drawing/2014/main" id="{E92D5FC2-E359-43CD-978D-F06568BD54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0750" y="4199793"/>
            <a:ext cx="709024" cy="709024"/>
          </a:xfrm>
          <a:prstGeom prst="rect">
            <a:avLst/>
          </a:prstGeom>
        </p:spPr>
      </p:pic>
      <p:pic>
        <p:nvPicPr>
          <p:cNvPr id="20" name="Picture 19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846D2E-4EA3-4473-989D-4EED5713D4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482" y="5163841"/>
            <a:ext cx="467074" cy="714274"/>
          </a:xfrm>
          <a:prstGeom prst="rect">
            <a:avLst/>
          </a:prstGeom>
        </p:spPr>
      </p:pic>
      <p:sp>
        <p:nvSpPr>
          <p:cNvPr id="6" name="Shape 981">
            <a:extLst>
              <a:ext uri="{FF2B5EF4-FFF2-40B4-BE49-F238E27FC236}">
                <a16:creationId xmlns:a16="http://schemas.microsoft.com/office/drawing/2014/main" id="{9A4DA20A-9B2E-095E-0F53-816DF7DFE72E}"/>
              </a:ext>
            </a:extLst>
          </p:cNvPr>
          <p:cNvSpPr/>
          <p:nvPr/>
        </p:nvSpPr>
        <p:spPr>
          <a:xfrm rot="10927308">
            <a:off x="9695677" y="2153346"/>
            <a:ext cx="871750" cy="852167"/>
          </a:xfrm>
          <a:prstGeom prst="ellipse">
            <a:avLst/>
          </a:prstGeom>
          <a:ln w="63500">
            <a:solidFill>
              <a:srgbClr val="39BAD8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292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ea typeface="Arial"/>
              <a:cs typeface="Arial"/>
              <a:sym typeface="Helvetica Neue UltraLight"/>
            </a:endParaRPr>
          </a:p>
        </p:txBody>
      </p:sp>
      <p:sp>
        <p:nvSpPr>
          <p:cNvPr id="9" name="Shape 969">
            <a:extLst>
              <a:ext uri="{FF2B5EF4-FFF2-40B4-BE49-F238E27FC236}">
                <a16:creationId xmlns:a16="http://schemas.microsoft.com/office/drawing/2014/main" id="{D093E226-CB05-F58A-A77E-886A05E3BCDB}"/>
              </a:ext>
            </a:extLst>
          </p:cNvPr>
          <p:cNvSpPr/>
          <p:nvPr/>
        </p:nvSpPr>
        <p:spPr>
          <a:xfrm rot="10893930">
            <a:off x="9695676" y="5113512"/>
            <a:ext cx="871750" cy="852167"/>
          </a:xfrm>
          <a:prstGeom prst="ellipse">
            <a:avLst/>
          </a:prstGeom>
          <a:ln w="63500">
            <a:solidFill>
              <a:srgbClr val="835581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292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ea typeface="Arial"/>
              <a:cs typeface="Arial"/>
              <a:sym typeface="Helvetica Neue UltraLight"/>
            </a:endParaRPr>
          </a:p>
        </p:txBody>
      </p:sp>
      <p:sp>
        <p:nvSpPr>
          <p:cNvPr id="11" name="Shape 968">
            <a:extLst>
              <a:ext uri="{FF2B5EF4-FFF2-40B4-BE49-F238E27FC236}">
                <a16:creationId xmlns:a16="http://schemas.microsoft.com/office/drawing/2014/main" id="{A949C202-678A-B967-718B-631912A16903}"/>
              </a:ext>
            </a:extLst>
          </p:cNvPr>
          <p:cNvSpPr/>
          <p:nvPr/>
        </p:nvSpPr>
        <p:spPr>
          <a:xfrm rot="10842697">
            <a:off x="9689456" y="4138326"/>
            <a:ext cx="871750" cy="852167"/>
          </a:xfrm>
          <a:prstGeom prst="ellipse">
            <a:avLst/>
          </a:prstGeom>
          <a:ln w="63500">
            <a:solidFill>
              <a:srgbClr val="EDC123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292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ea typeface="Arial"/>
              <a:cs typeface="Arial"/>
              <a:sym typeface="Helvetica Neue UltraLight"/>
            </a:endParaRPr>
          </a:p>
        </p:txBody>
      </p:sp>
      <p:sp>
        <p:nvSpPr>
          <p:cNvPr id="15" name="Shape 970">
            <a:extLst>
              <a:ext uri="{FF2B5EF4-FFF2-40B4-BE49-F238E27FC236}">
                <a16:creationId xmlns:a16="http://schemas.microsoft.com/office/drawing/2014/main" id="{541D025F-989F-CC17-D233-50F22C5AF115}"/>
              </a:ext>
            </a:extLst>
          </p:cNvPr>
          <p:cNvSpPr/>
          <p:nvPr/>
        </p:nvSpPr>
        <p:spPr>
          <a:xfrm rot="10800000">
            <a:off x="9679387" y="3154681"/>
            <a:ext cx="871750" cy="852167"/>
          </a:xfrm>
          <a:prstGeom prst="ellipse">
            <a:avLst/>
          </a:prstGeom>
          <a:ln w="63500">
            <a:solidFill>
              <a:srgbClr val="53A097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292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ea typeface="Arial"/>
              <a:cs typeface="Arial"/>
              <a:sym typeface="Helvetica Neue UltraLight"/>
            </a:endParaRPr>
          </a:p>
        </p:txBody>
      </p:sp>
      <p:sp>
        <p:nvSpPr>
          <p:cNvPr id="17" name="Shape 982">
            <a:extLst>
              <a:ext uri="{FF2B5EF4-FFF2-40B4-BE49-F238E27FC236}">
                <a16:creationId xmlns:a16="http://schemas.microsoft.com/office/drawing/2014/main" id="{3B8BC689-2914-DA91-4850-5D068A1A5EDF}"/>
              </a:ext>
            </a:extLst>
          </p:cNvPr>
          <p:cNvSpPr/>
          <p:nvPr/>
        </p:nvSpPr>
        <p:spPr>
          <a:xfrm rot="10844575">
            <a:off x="9689228" y="1176481"/>
            <a:ext cx="871750" cy="852167"/>
          </a:xfrm>
          <a:prstGeom prst="ellipse">
            <a:avLst/>
          </a:prstGeom>
          <a:ln w="63500">
            <a:solidFill>
              <a:srgbClr val="E2343D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292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ea typeface="Arial"/>
              <a:cs typeface="Arial"/>
              <a:sym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8166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C81B-36A1-DBB1-030D-A3DE034A4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Disaggregation: </a:t>
            </a:r>
            <a:r>
              <a:rPr lang="en-US" dirty="0">
                <a:solidFill>
                  <a:srgbClr val="C00000"/>
                </a:solidFill>
              </a:rPr>
              <a:t>Challenges</a:t>
            </a:r>
            <a:endParaRPr lang="en-SE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77917-48F5-3F32-D609-0D6B65B4C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More interoperability tests needed.</a:t>
            </a:r>
          </a:p>
          <a:p>
            <a:endParaRPr lang="en-US" sz="2200" dirty="0"/>
          </a:p>
          <a:p>
            <a:r>
              <a:rPr lang="en-US" sz="2200" dirty="0"/>
              <a:t>Solid track record from real world deployments.</a:t>
            </a:r>
          </a:p>
          <a:p>
            <a:endParaRPr lang="en-US" sz="2200" dirty="0"/>
          </a:p>
          <a:p>
            <a:r>
              <a:rPr lang="en-US" sz="2200" dirty="0"/>
              <a:t>Integrational challenges</a:t>
            </a:r>
          </a:p>
          <a:p>
            <a:endParaRPr lang="en-US" sz="2200" dirty="0"/>
          </a:p>
          <a:p>
            <a:r>
              <a:rPr lang="en-US" sz="2200" dirty="0"/>
              <a:t>Operational efforts required on the customer side</a:t>
            </a:r>
            <a:endParaRPr lang="en-SE" sz="2200" dirty="0"/>
          </a:p>
        </p:txBody>
      </p:sp>
    </p:spTree>
    <p:extLst>
      <p:ext uri="{BB962C8B-B14F-4D97-AF65-F5344CB8AC3E}">
        <p14:creationId xmlns:p14="http://schemas.microsoft.com/office/powerpoint/2010/main" val="6036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3C059-59BA-4CC7-B655-B229D693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" y="333375"/>
            <a:ext cx="11143192" cy="741892"/>
          </a:xfrm>
        </p:spPr>
        <p:txBody>
          <a:bodyPr/>
          <a:lstStyle/>
          <a:p>
            <a:r>
              <a:rPr lang="en-GB" dirty="0"/>
              <a:t>Examples of Industry Initiatives for Disaggregation</a:t>
            </a:r>
            <a:endParaRPr lang="en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463471E8-363B-45AF-9172-21175B59BA5E}"/>
              </a:ext>
            </a:extLst>
          </p:cNvPr>
          <p:cNvSpPr txBox="1">
            <a:spLocks/>
          </p:cNvSpPr>
          <p:nvPr/>
        </p:nvSpPr>
        <p:spPr>
          <a:xfrm>
            <a:off x="6039401" y="1358733"/>
            <a:ext cx="3243236" cy="349244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marL="285750" indent="-285750" algn="l" defTabSz="484840" rtl="0" eaLnBrk="1" latinLnBrk="0" hangingPunct="1">
              <a:spcBef>
                <a:spcPts val="1272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8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063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4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662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51463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30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114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Telecom Infra Project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137407FF-1D6C-46B7-A3A3-0A79FECB3240}"/>
              </a:ext>
            </a:extLst>
          </p:cNvPr>
          <p:cNvSpPr txBox="1">
            <a:spLocks/>
          </p:cNvSpPr>
          <p:nvPr/>
        </p:nvSpPr>
        <p:spPr>
          <a:xfrm>
            <a:off x="587197" y="3813084"/>
            <a:ext cx="3120737" cy="350588"/>
          </a:xfrm>
          <a:prstGeom prst="rect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marL="285750" indent="-285750" algn="l" defTabSz="484840" rtl="0" eaLnBrk="1" latinLnBrk="0" hangingPunct="1">
              <a:spcBef>
                <a:spcPts val="1272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8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063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4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662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51463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30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114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5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OpenConfig</a:t>
            </a:r>
            <a:endParaRPr lang="sv-SE" sz="1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FD0FF73-9D84-41C1-A1ED-A77DAAF99E47}"/>
              </a:ext>
            </a:extLst>
          </p:cNvPr>
          <p:cNvSpPr txBox="1">
            <a:spLocks/>
          </p:cNvSpPr>
          <p:nvPr/>
        </p:nvSpPr>
        <p:spPr>
          <a:xfrm>
            <a:off x="6043377" y="3808562"/>
            <a:ext cx="3243236" cy="355110"/>
          </a:xfrm>
          <a:prstGeom prst="rect">
            <a:avLst/>
          </a:prstGeom>
          <a:solidFill>
            <a:srgbClr val="EDC123"/>
          </a:solidFill>
        </p:spPr>
        <p:txBody>
          <a:bodyPr anchor="ctr" anchorCtr="0">
            <a:noAutofit/>
          </a:bodyPr>
          <a:lstStyle>
            <a:lvl1pPr marL="285750" indent="-285750" algn="l" defTabSz="484840" rtl="0" eaLnBrk="1" latinLnBrk="0" hangingPunct="1">
              <a:spcBef>
                <a:spcPts val="1272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8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063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4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662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51463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30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114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Optical Internetworking Forum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C727742-3483-40BE-8774-18A2EE9E8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24" b="42781"/>
          <a:stretch/>
        </p:blipFill>
        <p:spPr>
          <a:xfrm>
            <a:off x="4333634" y="1349407"/>
            <a:ext cx="1504682" cy="410706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2736F73-068A-4228-B73B-592124FCA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059" y="3836463"/>
            <a:ext cx="1550517" cy="347474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201B8AB9-9B4A-492A-BB58-B269CF614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2160" y="1369403"/>
            <a:ext cx="1963257" cy="400235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A68A5463-5176-4265-947D-CFA5954E6519}"/>
              </a:ext>
            </a:extLst>
          </p:cNvPr>
          <p:cNvSpPr/>
          <p:nvPr/>
        </p:nvSpPr>
        <p:spPr>
          <a:xfrm>
            <a:off x="586976" y="1340817"/>
            <a:ext cx="5284990" cy="22890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>
              <a:lnSpc>
                <a:spcPct val="115000"/>
              </a:lnSpc>
            </a:pPr>
            <a:endParaRPr lang="en-SE" b="1">
              <a:solidFill>
                <a:srgbClr val="F0EEEB">
                  <a:lumMod val="90000"/>
                </a:srgbClr>
              </a:solidFill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3C88656C-C414-4F30-89AD-619DC004AD54}"/>
              </a:ext>
            </a:extLst>
          </p:cNvPr>
          <p:cNvSpPr/>
          <p:nvPr/>
        </p:nvSpPr>
        <p:spPr>
          <a:xfrm>
            <a:off x="6040147" y="1350251"/>
            <a:ext cx="5284990" cy="2289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endParaRPr lang="en-SE" b="1">
              <a:solidFill>
                <a:srgbClr val="F0EEEB">
                  <a:lumMod val="90000"/>
                </a:srgbClr>
              </a:solidFill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96AF1099-0A50-4B53-B34A-D128493020D6}"/>
              </a:ext>
            </a:extLst>
          </p:cNvPr>
          <p:cNvSpPr/>
          <p:nvPr/>
        </p:nvSpPr>
        <p:spPr>
          <a:xfrm>
            <a:off x="592425" y="3805380"/>
            <a:ext cx="5284990" cy="22890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endParaRPr lang="en-SE" b="1">
              <a:solidFill>
                <a:srgbClr val="F0EEEB">
                  <a:lumMod val="90000"/>
                </a:srgbClr>
              </a:solidFill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474AA1D4-545C-410E-A0B7-7185F403128D}"/>
              </a:ext>
            </a:extLst>
          </p:cNvPr>
          <p:cNvSpPr/>
          <p:nvPr/>
        </p:nvSpPr>
        <p:spPr>
          <a:xfrm>
            <a:off x="6045596" y="3805382"/>
            <a:ext cx="5284990" cy="2289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endParaRPr lang="en-SE" b="1">
              <a:solidFill>
                <a:srgbClr val="F0EEEB">
                  <a:lumMod val="90000"/>
                </a:srgbClr>
              </a:solidFill>
            </a:endParaRP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0F48E4D3-3CE3-4CD3-B871-5579B3B997C0}"/>
              </a:ext>
            </a:extLst>
          </p:cNvPr>
          <p:cNvSpPr txBox="1"/>
          <p:nvPr/>
        </p:nvSpPr>
        <p:spPr>
          <a:xfrm>
            <a:off x="703222" y="1904155"/>
            <a:ext cx="5044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Defines interoperability specifications for ROADMs, Transponders &amp; Optics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Specifications consist of both Optical interoperability as well as YANG data models</a:t>
            </a:r>
            <a:r>
              <a:rPr lang="en-GB" sz="1400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Consortium consist of both vendors and operators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58FA2E01-2D09-45B5-8497-7793C8182725}"/>
              </a:ext>
            </a:extLst>
          </p:cNvPr>
          <p:cNvSpPr txBox="1"/>
          <p:nvPr/>
        </p:nvSpPr>
        <p:spPr>
          <a:xfrm>
            <a:off x="6152025" y="4424976"/>
            <a:ext cx="5091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Focused on </a:t>
            </a:r>
            <a:r>
              <a:rPr lang="en-US" sz="1400" dirty="0"/>
              <a:t>electrical, optical and control interoperability, to enable more efficient and reliable network</a:t>
            </a:r>
            <a:endParaRPr lang="en-GB" sz="1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400ZR and pluggable coherent standards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Consists of 130+ network operators, system vendors, component vendors and test equipment vendors</a:t>
            </a:r>
            <a:endParaRPr lang="en-GB" sz="1400" dirty="0"/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293ADCC2-7EDE-4667-BB5A-94BAF84B9391}"/>
              </a:ext>
            </a:extLst>
          </p:cNvPr>
          <p:cNvSpPr txBox="1"/>
          <p:nvPr/>
        </p:nvSpPr>
        <p:spPr>
          <a:xfrm>
            <a:off x="6152026" y="1972461"/>
            <a:ext cx="5091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Several project groups, Open Optical &amp; Packet Transport group</a:t>
            </a:r>
            <a:r>
              <a:rPr lang="en-GB" sz="1400" dirty="0"/>
              <a:t> most interesting for optical transport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Defines open technologies, architectures and interfaces n Optical and IP Networking</a:t>
            </a:r>
            <a:endParaRPr lang="en-GB" sz="1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Consortium consist of both vendors and operators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BB74812F-CC99-4BAD-B8AE-FE34A683790E}"/>
              </a:ext>
            </a:extLst>
          </p:cNvPr>
          <p:cNvSpPr txBox="1"/>
          <p:nvPr/>
        </p:nvSpPr>
        <p:spPr>
          <a:xfrm>
            <a:off x="704021" y="4334865"/>
            <a:ext cx="5044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Helvetica Neue"/>
              </a:rPr>
              <a:t>I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Helvetica Neue"/>
              </a:rPr>
              <a:t>nitial focus of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Helvetica Neue"/>
              </a:rPr>
              <a:t>OpenConfig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Helvetica Neue"/>
              </a:rPr>
              <a:t> was to development YANG  </a:t>
            </a:r>
            <a:r>
              <a:rPr lang="en-US" sz="1400" dirty="0">
                <a:solidFill>
                  <a:srgbClr val="333333"/>
                </a:solidFill>
                <a:latin typeface="Helvetica Neue"/>
              </a:rPr>
              <a:t>based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Helvetica Neue"/>
              </a:rPr>
              <a:t>vendor-neutral data models </a:t>
            </a:r>
            <a:endParaRPr lang="en-GB" sz="1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Helvetica Neue"/>
              </a:rPr>
              <a:t>Subscription based Streaming telemetry is a focus area in which data is streamed from devices continuously</a:t>
            </a:r>
            <a:endParaRPr lang="en-GB" sz="1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Consortium only consist of operators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5F1615E1-FFA6-4B84-8E2F-B9E4E91DC234}"/>
              </a:ext>
            </a:extLst>
          </p:cNvPr>
          <p:cNvSpPr txBox="1">
            <a:spLocks/>
          </p:cNvSpPr>
          <p:nvPr/>
        </p:nvSpPr>
        <p:spPr>
          <a:xfrm>
            <a:off x="592506" y="1348506"/>
            <a:ext cx="3115428" cy="359471"/>
          </a:xfrm>
          <a:prstGeom prst="rect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marL="285750" indent="-285750" algn="l" defTabSz="484840" rtl="0" eaLnBrk="1" latinLnBrk="0" hangingPunct="1">
              <a:spcBef>
                <a:spcPts val="1272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8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063" indent="-285750" algn="l" defTabSz="48484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9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4" indent="0" algn="l" defTabSz="484840" rtl="0" eaLnBrk="1" latinLnBrk="0" hangingPunct="1">
              <a:spcBef>
                <a:spcPts val="600"/>
              </a:spcBef>
              <a:buFontTx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662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51463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30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1144" indent="-242420" algn="l" defTabSz="484840" rtl="0" eaLnBrk="1" latinLnBrk="0" hangingPunct="1">
              <a:spcBef>
                <a:spcPct val="20000"/>
              </a:spcBef>
              <a:buFont typeface="Arial"/>
              <a:buChar char="•"/>
              <a:defRPr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OpenRoadm</a:t>
            </a:r>
          </a:p>
        </p:txBody>
      </p:sp>
      <p:pic>
        <p:nvPicPr>
          <p:cNvPr id="44" name="Bildobjekt 9">
            <a:extLst>
              <a:ext uri="{FF2B5EF4-FFF2-40B4-BE49-F238E27FC236}">
                <a16:creationId xmlns:a16="http://schemas.microsoft.com/office/drawing/2014/main" id="{DE6433C9-FA0A-4A31-8060-0E3DA0A30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24" b="42781"/>
          <a:stretch/>
        </p:blipFill>
        <p:spPr>
          <a:xfrm>
            <a:off x="4252960" y="1359124"/>
            <a:ext cx="1601986" cy="437265"/>
          </a:xfrm>
          <a:prstGeom prst="rect">
            <a:avLst/>
          </a:prstGeom>
        </p:spPr>
      </p:pic>
      <p:pic>
        <p:nvPicPr>
          <p:cNvPr id="45" name="Bildobjekt 15">
            <a:extLst>
              <a:ext uri="{FF2B5EF4-FFF2-40B4-BE49-F238E27FC236}">
                <a16:creationId xmlns:a16="http://schemas.microsoft.com/office/drawing/2014/main" id="{B0879F89-D8F7-4378-82DF-D57CF9C4C2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346" b="31472"/>
          <a:stretch/>
        </p:blipFill>
        <p:spPr>
          <a:xfrm>
            <a:off x="9609261" y="3828650"/>
            <a:ext cx="1716670" cy="3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8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4ABB-030C-5515-4CF3-EF153FBB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Smartoptics definition on a true Open Line System</a:t>
            </a:r>
            <a:endParaRPr lang="en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F4BB0-1686-886B-A85D-0BFD6027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8 March 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10B9A-973D-69CF-CA11-A0F5FCCC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8</a:t>
            </a:fld>
            <a:endParaRPr lang="en-GB" dirty="0"/>
          </a:p>
        </p:txBody>
      </p:sp>
      <p:sp>
        <p:nvSpPr>
          <p:cNvPr id="9" name="Shape 956">
            <a:extLst>
              <a:ext uri="{FF2B5EF4-FFF2-40B4-BE49-F238E27FC236}">
                <a16:creationId xmlns:a16="http://schemas.microsoft.com/office/drawing/2014/main" id="{38269E5B-4FA3-72D0-9DAA-ED1FF7C8EF1C}"/>
              </a:ext>
            </a:extLst>
          </p:cNvPr>
          <p:cNvSpPr/>
          <p:nvPr/>
        </p:nvSpPr>
        <p:spPr>
          <a:xfrm>
            <a:off x="1842872" y="3422566"/>
            <a:ext cx="27619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r" defTabSz="1155700">
              <a:defRPr sz="3600">
                <a:solidFill>
                  <a:srgbClr val="42C6E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 defTabSz="577850" hangingPunct="0"/>
            <a:r>
              <a:rPr lang="sv-SE" sz="1800" kern="0" dirty="0" err="1">
                <a:solidFill>
                  <a:srgbClr val="39BAD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Open</a:t>
            </a:r>
            <a:r>
              <a:rPr lang="sv-SE" sz="1800" kern="0" dirty="0">
                <a:solidFill>
                  <a:srgbClr val="39BAD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and </a:t>
            </a:r>
            <a:r>
              <a:rPr lang="sv-SE" sz="1800" kern="0" dirty="0" err="1">
                <a:solidFill>
                  <a:srgbClr val="39BAD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stardized</a:t>
            </a:r>
            <a:r>
              <a:rPr lang="sv-SE" sz="1800" kern="0" dirty="0">
                <a:solidFill>
                  <a:srgbClr val="39BAD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  <a:r>
              <a:rPr lang="sv-SE" sz="1800" kern="0" dirty="0" err="1">
                <a:solidFill>
                  <a:srgbClr val="39BAD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API’s</a:t>
            </a:r>
            <a:endParaRPr sz="1800" kern="0" dirty="0">
              <a:solidFill>
                <a:srgbClr val="39BAD8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6EAA12-D3B6-C4E8-8A7A-CBCA9FBA15EC}"/>
              </a:ext>
            </a:extLst>
          </p:cNvPr>
          <p:cNvGrpSpPr/>
          <p:nvPr/>
        </p:nvGrpSpPr>
        <p:grpSpPr>
          <a:xfrm>
            <a:off x="738118" y="3149113"/>
            <a:ext cx="871750" cy="852167"/>
            <a:chOff x="2038795" y="2821318"/>
            <a:chExt cx="576686" cy="576686"/>
          </a:xfrm>
        </p:grpSpPr>
        <p:sp>
          <p:nvSpPr>
            <p:cNvPr id="12" name="Shape 981">
              <a:extLst>
                <a:ext uri="{FF2B5EF4-FFF2-40B4-BE49-F238E27FC236}">
                  <a16:creationId xmlns:a16="http://schemas.microsoft.com/office/drawing/2014/main" id="{6B99CB0D-A511-4635-82EE-03059B8AF121}"/>
                </a:ext>
              </a:extLst>
            </p:cNvPr>
            <p:cNvSpPr/>
            <p:nvPr/>
          </p:nvSpPr>
          <p:spPr>
            <a:xfrm rot="10927308">
              <a:off x="2038795" y="2821318"/>
              <a:ext cx="576686" cy="576686"/>
            </a:xfrm>
            <a:prstGeom prst="ellipse">
              <a:avLst/>
            </a:prstGeom>
            <a:ln w="63500">
              <a:solidFill>
                <a:srgbClr val="39BAD8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2921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ea typeface="Arial"/>
                <a:cs typeface="Arial"/>
                <a:sym typeface="Helvetica Neue UltraLight"/>
              </a:endParaRPr>
            </a:p>
          </p:txBody>
        </p:sp>
        <p:sp>
          <p:nvSpPr>
            <p:cNvPr id="13" name="Shape 984">
              <a:extLst>
                <a:ext uri="{FF2B5EF4-FFF2-40B4-BE49-F238E27FC236}">
                  <a16:creationId xmlns:a16="http://schemas.microsoft.com/office/drawing/2014/main" id="{F1782234-4088-EACC-981A-9E7BD2166E6D}"/>
                </a:ext>
              </a:extLst>
            </p:cNvPr>
            <p:cNvSpPr/>
            <p:nvPr/>
          </p:nvSpPr>
          <p:spPr>
            <a:xfrm>
              <a:off x="2167434" y="2949647"/>
              <a:ext cx="319408" cy="320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73" y="17379"/>
                  </a:moveTo>
                  <a:lnTo>
                    <a:pt x="15643" y="14949"/>
                  </a:lnTo>
                  <a:cubicBezTo>
                    <a:pt x="16600" y="13832"/>
                    <a:pt x="17182" y="12386"/>
                    <a:pt x="17182" y="10800"/>
                  </a:cubicBezTo>
                  <a:cubicBezTo>
                    <a:pt x="17182" y="9214"/>
                    <a:pt x="16600" y="7767"/>
                    <a:pt x="15643" y="6651"/>
                  </a:cubicBezTo>
                  <a:lnTo>
                    <a:pt x="18073" y="4221"/>
                  </a:lnTo>
                  <a:cubicBezTo>
                    <a:pt x="19649" y="5963"/>
                    <a:pt x="20618" y="8266"/>
                    <a:pt x="20618" y="10800"/>
                  </a:cubicBezTo>
                  <a:cubicBezTo>
                    <a:pt x="20618" y="13335"/>
                    <a:pt x="19649" y="15637"/>
                    <a:pt x="18073" y="17379"/>
                  </a:cubicBezTo>
                  <a:moveTo>
                    <a:pt x="10800" y="20619"/>
                  </a:moveTo>
                  <a:cubicBezTo>
                    <a:pt x="8265" y="20619"/>
                    <a:pt x="5963" y="19650"/>
                    <a:pt x="4221" y="18073"/>
                  </a:cubicBezTo>
                  <a:lnTo>
                    <a:pt x="6651" y="15643"/>
                  </a:lnTo>
                  <a:cubicBezTo>
                    <a:pt x="7767" y="16600"/>
                    <a:pt x="9214" y="17182"/>
                    <a:pt x="10800" y="17182"/>
                  </a:cubicBezTo>
                  <a:cubicBezTo>
                    <a:pt x="12386" y="17182"/>
                    <a:pt x="13833" y="16600"/>
                    <a:pt x="14949" y="15643"/>
                  </a:cubicBezTo>
                  <a:lnTo>
                    <a:pt x="17379" y="18073"/>
                  </a:lnTo>
                  <a:cubicBezTo>
                    <a:pt x="15637" y="19650"/>
                    <a:pt x="13334" y="20619"/>
                    <a:pt x="10800" y="20619"/>
                  </a:cubicBezTo>
                  <a:moveTo>
                    <a:pt x="982" y="10800"/>
                  </a:moveTo>
                  <a:cubicBezTo>
                    <a:pt x="982" y="8266"/>
                    <a:pt x="1950" y="5963"/>
                    <a:pt x="3527" y="4221"/>
                  </a:cubicBezTo>
                  <a:lnTo>
                    <a:pt x="5957" y="6651"/>
                  </a:lnTo>
                  <a:cubicBezTo>
                    <a:pt x="4999" y="7767"/>
                    <a:pt x="4418" y="9214"/>
                    <a:pt x="4418" y="10800"/>
                  </a:cubicBezTo>
                  <a:cubicBezTo>
                    <a:pt x="4418" y="12386"/>
                    <a:pt x="4999" y="13832"/>
                    <a:pt x="5957" y="14949"/>
                  </a:cubicBezTo>
                  <a:lnTo>
                    <a:pt x="3527" y="17379"/>
                  </a:lnTo>
                  <a:cubicBezTo>
                    <a:pt x="1950" y="15637"/>
                    <a:pt x="982" y="13335"/>
                    <a:pt x="982" y="10800"/>
                  </a:cubicBezTo>
                  <a:moveTo>
                    <a:pt x="16200" y="10800"/>
                  </a:move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7" y="16200"/>
                    <a:pt x="5400" y="13782"/>
                    <a:pt x="5400" y="10800"/>
                  </a:cubicBez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800"/>
                  </a:cubicBezTo>
                  <a:moveTo>
                    <a:pt x="10800" y="982"/>
                  </a:moveTo>
                  <a:cubicBezTo>
                    <a:pt x="13334" y="982"/>
                    <a:pt x="15637" y="1950"/>
                    <a:pt x="17379" y="3527"/>
                  </a:cubicBezTo>
                  <a:lnTo>
                    <a:pt x="14949" y="5957"/>
                  </a:lnTo>
                  <a:cubicBezTo>
                    <a:pt x="13832" y="4999"/>
                    <a:pt x="12386" y="4418"/>
                    <a:pt x="10800" y="4418"/>
                  </a:cubicBezTo>
                  <a:cubicBezTo>
                    <a:pt x="9214" y="4418"/>
                    <a:pt x="7767" y="4999"/>
                    <a:pt x="6651" y="5957"/>
                  </a:cubicBezTo>
                  <a:lnTo>
                    <a:pt x="4221" y="3527"/>
                  </a:lnTo>
                  <a:cubicBezTo>
                    <a:pt x="5963" y="1950"/>
                    <a:pt x="8265" y="982"/>
                    <a:pt x="10800" y="98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131C2B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ea typeface="Arial"/>
                <a:cs typeface="Arial"/>
                <a:sym typeface="Helvetica Neue UltraLight"/>
              </a:endParaRPr>
            </a:p>
          </p:txBody>
        </p:sp>
      </p:grpSp>
      <p:sp>
        <p:nvSpPr>
          <p:cNvPr id="14" name="Shape 958">
            <a:extLst>
              <a:ext uri="{FF2B5EF4-FFF2-40B4-BE49-F238E27FC236}">
                <a16:creationId xmlns:a16="http://schemas.microsoft.com/office/drawing/2014/main" id="{A2BACF5B-D98C-81B9-BF2B-49B326F6F154}"/>
              </a:ext>
            </a:extLst>
          </p:cNvPr>
          <p:cNvSpPr/>
          <p:nvPr/>
        </p:nvSpPr>
        <p:spPr>
          <a:xfrm>
            <a:off x="7853396" y="2215815"/>
            <a:ext cx="333546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1155700">
              <a:defRPr sz="3600">
                <a:solidFill>
                  <a:srgbClr val="966B9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577850" hangingPunct="0"/>
            <a:r>
              <a:rPr lang="en-US" sz="1800" kern="0" dirty="0">
                <a:solidFill>
                  <a:srgbClr val="83558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Compliant with IP over DWDM</a:t>
            </a:r>
          </a:p>
        </p:txBody>
      </p:sp>
      <p:sp>
        <p:nvSpPr>
          <p:cNvPr id="15" name="Shape 983">
            <a:extLst>
              <a:ext uri="{FF2B5EF4-FFF2-40B4-BE49-F238E27FC236}">
                <a16:creationId xmlns:a16="http://schemas.microsoft.com/office/drawing/2014/main" id="{AEFF6400-5A97-9F3E-F5FC-A0F950D9E265}"/>
              </a:ext>
            </a:extLst>
          </p:cNvPr>
          <p:cNvSpPr/>
          <p:nvPr/>
        </p:nvSpPr>
        <p:spPr>
          <a:xfrm>
            <a:off x="7024848" y="2104856"/>
            <a:ext cx="395047" cy="472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rgbClr val="131C2B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2286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ea typeface="Arial"/>
              <a:cs typeface="Arial"/>
              <a:sym typeface="Helvetica Neue UltraLight"/>
            </a:endParaRPr>
          </a:p>
        </p:txBody>
      </p:sp>
      <p:sp>
        <p:nvSpPr>
          <p:cNvPr id="16" name="Shape 969">
            <a:extLst>
              <a:ext uri="{FF2B5EF4-FFF2-40B4-BE49-F238E27FC236}">
                <a16:creationId xmlns:a16="http://schemas.microsoft.com/office/drawing/2014/main" id="{4A070EB6-4940-AD22-7C9F-EB9C6A1CAE36}"/>
              </a:ext>
            </a:extLst>
          </p:cNvPr>
          <p:cNvSpPr/>
          <p:nvPr/>
        </p:nvSpPr>
        <p:spPr>
          <a:xfrm rot="10893930">
            <a:off x="6775944" y="1931034"/>
            <a:ext cx="871750" cy="852167"/>
          </a:xfrm>
          <a:prstGeom prst="ellipse">
            <a:avLst/>
          </a:prstGeom>
          <a:ln w="63500">
            <a:solidFill>
              <a:srgbClr val="835581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292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ea typeface="Arial"/>
              <a:cs typeface="Arial"/>
              <a:sym typeface="Helvetica Neue UltraLight"/>
            </a:endParaRPr>
          </a:p>
        </p:txBody>
      </p:sp>
      <p:sp>
        <p:nvSpPr>
          <p:cNvPr id="17" name="Shape 964">
            <a:extLst>
              <a:ext uri="{FF2B5EF4-FFF2-40B4-BE49-F238E27FC236}">
                <a16:creationId xmlns:a16="http://schemas.microsoft.com/office/drawing/2014/main" id="{A4EB6DB2-B7D3-ED0C-5D8F-0AA70FFDA24C}"/>
              </a:ext>
            </a:extLst>
          </p:cNvPr>
          <p:cNvSpPr/>
          <p:nvPr/>
        </p:nvSpPr>
        <p:spPr>
          <a:xfrm>
            <a:off x="7848217" y="3350854"/>
            <a:ext cx="256835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1155700">
              <a:defRPr sz="3600">
                <a:solidFill>
                  <a:srgbClr val="FBCC0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577850" hangingPunct="0"/>
            <a:r>
              <a:rPr lang="en-US" sz="1800" kern="0" dirty="0">
                <a:solidFill>
                  <a:srgbClr val="EDC123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Full monitoring capability  of all wavelengths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C7BE7C-FF5F-E0D5-27C9-09850D641101}"/>
              </a:ext>
            </a:extLst>
          </p:cNvPr>
          <p:cNvGrpSpPr/>
          <p:nvPr/>
        </p:nvGrpSpPr>
        <p:grpSpPr>
          <a:xfrm>
            <a:off x="6775944" y="3200270"/>
            <a:ext cx="871750" cy="852167"/>
            <a:chOff x="6220994" y="2812715"/>
            <a:chExt cx="576686" cy="576686"/>
          </a:xfrm>
        </p:grpSpPr>
        <p:sp>
          <p:nvSpPr>
            <p:cNvPr id="19" name="Shape 968">
              <a:extLst>
                <a:ext uri="{FF2B5EF4-FFF2-40B4-BE49-F238E27FC236}">
                  <a16:creationId xmlns:a16="http://schemas.microsoft.com/office/drawing/2014/main" id="{E68C3FF1-1656-35CE-4F85-2B4C431F5B93}"/>
                </a:ext>
              </a:extLst>
            </p:cNvPr>
            <p:cNvSpPr/>
            <p:nvPr/>
          </p:nvSpPr>
          <p:spPr>
            <a:xfrm rot="10842697">
              <a:off x="6220994" y="2812715"/>
              <a:ext cx="576686" cy="576686"/>
            </a:xfrm>
            <a:prstGeom prst="ellipse">
              <a:avLst/>
            </a:prstGeom>
            <a:ln w="63500">
              <a:solidFill>
                <a:srgbClr val="EDC123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2921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ea typeface="Arial"/>
                <a:cs typeface="Arial"/>
                <a:sym typeface="Helvetica Neue UltraLight"/>
              </a:endParaRPr>
            </a:p>
          </p:txBody>
        </p:sp>
        <p:sp>
          <p:nvSpPr>
            <p:cNvPr id="20" name="Shape 986">
              <a:extLst>
                <a:ext uri="{FF2B5EF4-FFF2-40B4-BE49-F238E27FC236}">
                  <a16:creationId xmlns:a16="http://schemas.microsoft.com/office/drawing/2014/main" id="{6B96C24D-BA03-0C18-1586-0C28D35FF668}"/>
                </a:ext>
              </a:extLst>
            </p:cNvPr>
            <p:cNvSpPr/>
            <p:nvPr/>
          </p:nvSpPr>
          <p:spPr>
            <a:xfrm>
              <a:off x="6349633" y="2941044"/>
              <a:ext cx="319408" cy="320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4"/>
                  </a:lnTo>
                  <a:lnTo>
                    <a:pt x="281" y="8887"/>
                  </a:lnTo>
                  <a:cubicBezTo>
                    <a:pt x="116" y="8967"/>
                    <a:pt x="0" y="9133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6"/>
                    <a:pt x="7507" y="16344"/>
                  </a:cubicBezTo>
                  <a:lnTo>
                    <a:pt x="6035" y="17817"/>
                  </a:lnTo>
                  <a:cubicBezTo>
                    <a:pt x="5946" y="17906"/>
                    <a:pt x="5891" y="18028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0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3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2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8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131C2B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ea typeface="Arial"/>
                <a:cs typeface="Arial"/>
                <a:sym typeface="Helvetica Neue UltraLight"/>
              </a:endParaRPr>
            </a:p>
          </p:txBody>
        </p:sp>
      </p:grpSp>
      <p:sp>
        <p:nvSpPr>
          <p:cNvPr id="21" name="Shape 957">
            <a:extLst>
              <a:ext uri="{FF2B5EF4-FFF2-40B4-BE49-F238E27FC236}">
                <a16:creationId xmlns:a16="http://schemas.microsoft.com/office/drawing/2014/main" id="{8B765A30-A4A2-18C2-9D30-903FDED06AE4}"/>
              </a:ext>
            </a:extLst>
          </p:cNvPr>
          <p:cNvSpPr/>
          <p:nvPr/>
        </p:nvSpPr>
        <p:spPr>
          <a:xfrm>
            <a:off x="1846231" y="4751744"/>
            <a:ext cx="347449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1155700">
              <a:defRPr sz="3600">
                <a:solidFill>
                  <a:srgbClr val="C1D94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577850" hangingPunct="0"/>
            <a:r>
              <a:rPr lang="en-US" sz="1800" kern="0" dirty="0">
                <a:solidFill>
                  <a:srgbClr val="53A097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Standard data models (YANG)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A6740B-D51C-A7A6-79DD-0B99E63DE8B3}"/>
              </a:ext>
            </a:extLst>
          </p:cNvPr>
          <p:cNvGrpSpPr/>
          <p:nvPr/>
        </p:nvGrpSpPr>
        <p:grpSpPr>
          <a:xfrm>
            <a:off x="745090" y="4471538"/>
            <a:ext cx="871750" cy="852167"/>
            <a:chOff x="671833" y="4460502"/>
            <a:chExt cx="871750" cy="852167"/>
          </a:xfrm>
        </p:grpSpPr>
        <p:sp>
          <p:nvSpPr>
            <p:cNvPr id="23" name="Shape 970">
              <a:extLst>
                <a:ext uri="{FF2B5EF4-FFF2-40B4-BE49-F238E27FC236}">
                  <a16:creationId xmlns:a16="http://schemas.microsoft.com/office/drawing/2014/main" id="{E31C2208-84E3-383E-6159-7F08FEDF13E2}"/>
                </a:ext>
              </a:extLst>
            </p:cNvPr>
            <p:cNvSpPr/>
            <p:nvPr/>
          </p:nvSpPr>
          <p:spPr>
            <a:xfrm rot="10800000">
              <a:off x="671833" y="4460502"/>
              <a:ext cx="871750" cy="852167"/>
            </a:xfrm>
            <a:prstGeom prst="ellipse">
              <a:avLst/>
            </a:prstGeom>
            <a:ln w="63500">
              <a:solidFill>
                <a:srgbClr val="53A097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2921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ea typeface="Arial"/>
                <a:cs typeface="Arial"/>
                <a:sym typeface="Helvetica Neue UltraLight"/>
              </a:endParaRPr>
            </a:p>
          </p:txBody>
        </p:sp>
        <p:sp>
          <p:nvSpPr>
            <p:cNvPr id="24" name="Shape 988">
              <a:extLst>
                <a:ext uri="{FF2B5EF4-FFF2-40B4-BE49-F238E27FC236}">
                  <a16:creationId xmlns:a16="http://schemas.microsoft.com/office/drawing/2014/main" id="{BCF74837-87FC-DC69-616E-B19ABE8A57D5}"/>
                </a:ext>
              </a:extLst>
            </p:cNvPr>
            <p:cNvSpPr/>
            <p:nvPr/>
          </p:nvSpPr>
          <p:spPr>
            <a:xfrm>
              <a:off x="857620" y="4687363"/>
              <a:ext cx="482835" cy="47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2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2"/>
                    <a:pt x="10800" y="19402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7"/>
                  </a:lnTo>
                  <a:lnTo>
                    <a:pt x="21471" y="6057"/>
                  </a:lnTo>
                  <a:cubicBezTo>
                    <a:pt x="21459" y="6043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3"/>
                    <a:pt x="129" y="6057"/>
                  </a:cubicBezTo>
                  <a:lnTo>
                    <a:pt x="98" y="6087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1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1"/>
                    <a:pt x="21600" y="6499"/>
                    <a:pt x="21600" y="6382"/>
                  </a:cubicBezTo>
                </a:path>
              </a:pathLst>
            </a:custGeom>
            <a:solidFill>
              <a:srgbClr val="131C2B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ea typeface="Arial"/>
                <a:cs typeface="Arial"/>
                <a:sym typeface="Helvetica Neue UltraLight"/>
              </a:endParaRPr>
            </a:p>
          </p:txBody>
        </p:sp>
      </p:grpSp>
      <p:sp>
        <p:nvSpPr>
          <p:cNvPr id="25" name="Shape 955">
            <a:extLst>
              <a:ext uri="{FF2B5EF4-FFF2-40B4-BE49-F238E27FC236}">
                <a16:creationId xmlns:a16="http://schemas.microsoft.com/office/drawing/2014/main" id="{495EC26A-EEB9-86E3-1C6A-EB929979193A}"/>
              </a:ext>
            </a:extLst>
          </p:cNvPr>
          <p:cNvSpPr/>
          <p:nvPr/>
        </p:nvSpPr>
        <p:spPr>
          <a:xfrm>
            <a:off x="1853457" y="2187173"/>
            <a:ext cx="283516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r" defTabSz="1155700">
              <a:defRPr sz="3600">
                <a:solidFill>
                  <a:srgbClr val="F04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 defTabSz="577850" hangingPunct="0"/>
            <a:r>
              <a:rPr lang="en-US" sz="1800" kern="0" dirty="0">
                <a:solidFill>
                  <a:srgbClr val="E2343D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No licenses or hidden fees</a:t>
            </a:r>
            <a:r>
              <a:rPr lang="sv-SE" sz="1800" kern="0" dirty="0">
                <a:solidFill>
                  <a:srgbClr val="E2343D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Shape 982">
            <a:extLst>
              <a:ext uri="{FF2B5EF4-FFF2-40B4-BE49-F238E27FC236}">
                <a16:creationId xmlns:a16="http://schemas.microsoft.com/office/drawing/2014/main" id="{956CC2CB-3BC6-DC41-D0F0-58D5DE74C3FC}"/>
              </a:ext>
            </a:extLst>
          </p:cNvPr>
          <p:cNvSpPr/>
          <p:nvPr/>
        </p:nvSpPr>
        <p:spPr>
          <a:xfrm rot="10844575">
            <a:off x="739602" y="1873205"/>
            <a:ext cx="871750" cy="852167"/>
          </a:xfrm>
          <a:prstGeom prst="ellipse">
            <a:avLst/>
          </a:prstGeom>
          <a:ln w="63500">
            <a:solidFill>
              <a:srgbClr val="E2343D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292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ea typeface="Arial"/>
              <a:cs typeface="Arial"/>
              <a:sym typeface="Helvetica Neue UltraLight"/>
            </a:endParaRPr>
          </a:p>
        </p:txBody>
      </p:sp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C7F25F68-8CEE-6D87-53DC-30BAA8A14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t="16553" r="11187" b="16948"/>
          <a:stretch/>
        </p:blipFill>
        <p:spPr>
          <a:xfrm>
            <a:off x="825946" y="2019692"/>
            <a:ext cx="662297" cy="56711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0263798-7F52-D7D9-FA8F-70689864A578}"/>
              </a:ext>
            </a:extLst>
          </p:cNvPr>
          <p:cNvGrpSpPr/>
          <p:nvPr/>
        </p:nvGrpSpPr>
        <p:grpSpPr>
          <a:xfrm>
            <a:off x="6775944" y="4519932"/>
            <a:ext cx="871750" cy="852167"/>
            <a:chOff x="7464280" y="4519932"/>
            <a:chExt cx="871750" cy="852167"/>
          </a:xfrm>
        </p:grpSpPr>
        <p:sp>
          <p:nvSpPr>
            <p:cNvPr id="29" name="Shape 971">
              <a:extLst>
                <a:ext uri="{FF2B5EF4-FFF2-40B4-BE49-F238E27FC236}">
                  <a16:creationId xmlns:a16="http://schemas.microsoft.com/office/drawing/2014/main" id="{F8FFEFB3-4534-FB61-EFCE-F381EFD1814B}"/>
                </a:ext>
              </a:extLst>
            </p:cNvPr>
            <p:cNvSpPr/>
            <p:nvPr/>
          </p:nvSpPr>
          <p:spPr>
            <a:xfrm rot="10800000">
              <a:off x="7464280" y="4519932"/>
              <a:ext cx="871750" cy="852167"/>
            </a:xfrm>
            <a:prstGeom prst="ellipse">
              <a:avLst/>
            </a:prstGeom>
            <a:ln w="63500">
              <a:solidFill>
                <a:srgbClr val="AEB5BF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2921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ea typeface="Arial"/>
                <a:cs typeface="Arial"/>
                <a:sym typeface="Helvetica Neue UltraLight"/>
              </a:endParaRPr>
            </a:p>
          </p:txBody>
        </p:sp>
        <p:pic>
          <p:nvPicPr>
            <p:cNvPr id="30" name="Picture 2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3E23597-DFEE-5BB2-48EB-ED0192550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8" t="17386" r="17510" b="17550"/>
            <a:stretch/>
          </p:blipFill>
          <p:spPr>
            <a:xfrm>
              <a:off x="7586132" y="4628260"/>
              <a:ext cx="621314" cy="630633"/>
            </a:xfrm>
            <a:prstGeom prst="rect">
              <a:avLst/>
            </a:prstGeom>
          </p:spPr>
        </p:pic>
      </p:grpSp>
      <p:sp>
        <p:nvSpPr>
          <p:cNvPr id="32" name="Shape 964">
            <a:extLst>
              <a:ext uri="{FF2B5EF4-FFF2-40B4-BE49-F238E27FC236}">
                <a16:creationId xmlns:a16="http://schemas.microsoft.com/office/drawing/2014/main" id="{57A5C7F7-7D3B-D332-0B9B-6F89975EC40B}"/>
              </a:ext>
            </a:extLst>
          </p:cNvPr>
          <p:cNvSpPr/>
          <p:nvPr/>
        </p:nvSpPr>
        <p:spPr>
          <a:xfrm>
            <a:off x="7849937" y="4653031"/>
            <a:ext cx="28574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1155700">
              <a:defRPr sz="3600">
                <a:solidFill>
                  <a:srgbClr val="FBCC0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577850" hangingPunct="0"/>
            <a:r>
              <a:rPr lang="en-US" sz="1800" kern="0" dirty="0">
                <a:solidFill>
                  <a:srgbClr val="AEB5B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Full provisioning capability of all wavelengths</a:t>
            </a:r>
          </a:p>
        </p:txBody>
      </p:sp>
    </p:spTree>
    <p:extLst>
      <p:ext uri="{BB962C8B-B14F-4D97-AF65-F5344CB8AC3E}">
        <p14:creationId xmlns:p14="http://schemas.microsoft.com/office/powerpoint/2010/main" val="282104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E3DE47-4A36-3647-49A9-7EAD302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Defined Networking (SDN)</a:t>
            </a:r>
            <a:endParaRPr lang="en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D3B8B-311D-AB9A-C71D-84035654D0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Optical Transport SDN</a:t>
            </a:r>
            <a:r>
              <a:rPr lang="en-US" sz="1800" dirty="0">
                <a:solidFill>
                  <a:schemeClr val="tx1"/>
                </a:solidFill>
              </a:rPr>
              <a:t>: Why shouldn’t networking devices be programmable?</a:t>
            </a:r>
          </a:p>
          <a:p>
            <a:endParaRPr lang="en-US" sz="1800" dirty="0">
              <a:solidFill>
                <a:srgbClr val="7030A0"/>
              </a:solidFill>
            </a:endParaRPr>
          </a:p>
          <a:p>
            <a:r>
              <a:rPr lang="en-US" sz="1800" dirty="0">
                <a:solidFill>
                  <a:srgbClr val="7030A0"/>
                </a:solidFill>
              </a:rPr>
              <a:t>Using software controllers driven by application programming interfaces (APIs) to communicate with network elements for network configuration, monitoring and management.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>
                <a:solidFill>
                  <a:srgbClr val="0070C0"/>
                </a:solidFill>
              </a:rPr>
              <a:t>Open source (ONOS, ODL etc.) and proprietary (vendor specific) controllers for SDN solutions.</a:t>
            </a:r>
          </a:p>
          <a:p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Standard and open-source data models are mapped to disaggregated networks and open systems to allow SW based control, management and automation.</a:t>
            </a:r>
          </a:p>
          <a:p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Open source SDN controllers utilize </a:t>
            </a:r>
            <a:r>
              <a:rPr lang="en-US" sz="1800" dirty="0">
                <a:solidFill>
                  <a:srgbClr val="0000FF"/>
                </a:solidFill>
              </a:rPr>
              <a:t>open protocols and open APIs</a:t>
            </a:r>
            <a:r>
              <a:rPr lang="en-US" sz="1800" dirty="0">
                <a:solidFill>
                  <a:schemeClr val="tx1"/>
                </a:solidFill>
              </a:rPr>
              <a:t> (northbound and southbound) to control the flow of data.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endParaRPr lang="en-SE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1FE14-F518-1881-BDEB-BAE9D50DF5B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83763" y="6342062"/>
            <a:ext cx="1498600" cy="365125"/>
          </a:xfrm>
        </p:spPr>
        <p:txBody>
          <a:bodyPr/>
          <a:lstStyle/>
          <a:p>
            <a:r>
              <a:rPr lang="en-SE"/>
              <a:t>8 March 2024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1A399-AEAC-7C29-E53C-6661451B8F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82363" y="6330950"/>
            <a:ext cx="909637" cy="374650"/>
          </a:xfrm>
        </p:spPr>
        <p:txBody>
          <a:bodyPr/>
          <a:lstStyle/>
          <a:p>
            <a:fld id="{20F5467F-CA83-4951-87CD-A29B7285744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martoptics - White">
  <a:themeElements>
    <a:clrScheme name="Smartoptics">
      <a:dk1>
        <a:sysClr val="windowText" lastClr="000000"/>
      </a:dk1>
      <a:lt1>
        <a:sysClr val="window" lastClr="FFFFFF"/>
      </a:lt1>
      <a:dk2>
        <a:srgbClr val="131C2B"/>
      </a:dk2>
      <a:lt2>
        <a:srgbClr val="F0EEEA"/>
      </a:lt2>
      <a:accent1>
        <a:srgbClr val="131C2B"/>
      </a:accent1>
      <a:accent2>
        <a:srgbClr val="E2343D"/>
      </a:accent2>
      <a:accent3>
        <a:srgbClr val="53A097"/>
      </a:accent3>
      <a:accent4>
        <a:srgbClr val="E7E6E6"/>
      </a:accent4>
      <a:accent5>
        <a:srgbClr val="5A8FCB"/>
      </a:accent5>
      <a:accent6>
        <a:srgbClr val="E65F68"/>
      </a:accent6>
      <a:hlink>
        <a:srgbClr val="87B9B5"/>
      </a:hlink>
      <a:folHlink>
        <a:srgbClr val="4454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martoptics Template.potx" id="{5CDD533B-E043-460F-9D57-D094211B855D}" vid="{1BB38983-DEB1-4331-B09F-BF39DF8EAB06}"/>
    </a:ext>
  </a:extLst>
</a:theme>
</file>

<file path=ppt/theme/theme2.xml><?xml version="1.0" encoding="utf-8"?>
<a:theme xmlns:a="http://schemas.openxmlformats.org/drawingml/2006/main" name="Smartoptics - Off White">
  <a:themeElements>
    <a:clrScheme name="Smartoptics - Off White">
      <a:dk1>
        <a:sysClr val="windowText" lastClr="000000"/>
      </a:dk1>
      <a:lt1>
        <a:sysClr val="window" lastClr="FFFFFF"/>
      </a:lt1>
      <a:dk2>
        <a:srgbClr val="131C2B"/>
      </a:dk2>
      <a:lt2>
        <a:srgbClr val="F0EEEA"/>
      </a:lt2>
      <a:accent1>
        <a:srgbClr val="131C2B"/>
      </a:accent1>
      <a:accent2>
        <a:srgbClr val="E2343D"/>
      </a:accent2>
      <a:accent3>
        <a:srgbClr val="53A097"/>
      </a:accent3>
      <a:accent4>
        <a:srgbClr val="5A8FCB"/>
      </a:accent4>
      <a:accent5>
        <a:srgbClr val="E65F68"/>
      </a:accent5>
      <a:accent6>
        <a:srgbClr val="87B9B5"/>
      </a:accent6>
      <a:hlink>
        <a:srgbClr val="87B9B5"/>
      </a:hlink>
      <a:folHlink>
        <a:srgbClr val="4454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martoptics Template.potx" id="{5CDD533B-E043-460F-9D57-D094211B855D}" vid="{BD5719F9-7C4F-42C1-9663-16713DBA6F74}"/>
    </a:ext>
  </a:extLst>
</a:theme>
</file>

<file path=ppt/theme/theme3.xml><?xml version="1.0" encoding="utf-8"?>
<a:theme xmlns:a="http://schemas.openxmlformats.org/drawingml/2006/main" name="Smartoptics - Dark Blue">
  <a:themeElements>
    <a:clrScheme name="Smartoptics - Dark mode">
      <a:dk1>
        <a:sysClr val="windowText" lastClr="000000"/>
      </a:dk1>
      <a:lt1>
        <a:sysClr val="window" lastClr="FFFFFF"/>
      </a:lt1>
      <a:dk2>
        <a:srgbClr val="131C2B"/>
      </a:dk2>
      <a:lt2>
        <a:srgbClr val="F0EEEA"/>
      </a:lt2>
      <a:accent1>
        <a:srgbClr val="E2343D"/>
      </a:accent1>
      <a:accent2>
        <a:srgbClr val="53A097"/>
      </a:accent2>
      <a:accent3>
        <a:srgbClr val="E7E6E6"/>
      </a:accent3>
      <a:accent4>
        <a:srgbClr val="5A8FCB"/>
      </a:accent4>
      <a:accent5>
        <a:srgbClr val="E65F68"/>
      </a:accent5>
      <a:accent6>
        <a:srgbClr val="44546A"/>
      </a:accent6>
      <a:hlink>
        <a:srgbClr val="87B9B5"/>
      </a:hlink>
      <a:folHlink>
        <a:srgbClr val="4454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martoptics Template.potx" id="{5CDD533B-E043-460F-9D57-D094211B855D}" vid="{0436AA29-3055-4B24-8F98-055AE2D007C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Smartoptics">
      <a:dk1>
        <a:sysClr val="windowText" lastClr="000000"/>
      </a:dk1>
      <a:lt1>
        <a:sysClr val="window" lastClr="FFFFFF"/>
      </a:lt1>
      <a:dk2>
        <a:srgbClr val="44546A"/>
      </a:dk2>
      <a:lt2>
        <a:srgbClr val="F0EEEA"/>
      </a:lt2>
      <a:accent1>
        <a:srgbClr val="131C2B"/>
      </a:accent1>
      <a:accent2>
        <a:srgbClr val="E2343D"/>
      </a:accent2>
      <a:accent3>
        <a:srgbClr val="53A097"/>
      </a:accent3>
      <a:accent4>
        <a:srgbClr val="E7E6E6"/>
      </a:accent4>
      <a:accent5>
        <a:srgbClr val="5A8FCB"/>
      </a:accent5>
      <a:accent6>
        <a:srgbClr val="E65F68"/>
      </a:accent6>
      <a:hlink>
        <a:srgbClr val="87B9B5"/>
      </a:hlink>
      <a:folHlink>
        <a:srgbClr val="96B6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7bc7ec-0b6a-45f2-9ffe-6c31e33f30e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F74E087B9C24DA472C5E286AF4940" ma:contentTypeVersion="14" ma:contentTypeDescription="Create a new document." ma:contentTypeScope="" ma:versionID="9dde4a74bb63004898429bb95880441d">
  <xsd:schema xmlns:xsd="http://www.w3.org/2001/XMLSchema" xmlns:xs="http://www.w3.org/2001/XMLSchema" xmlns:p="http://schemas.microsoft.com/office/2006/metadata/properties" xmlns:ns2="e37bc7ec-0b6a-45f2-9ffe-6c31e33f30ee" xmlns:ns3="b4188ce8-486b-4f6b-8498-536b360a8a11" targetNamespace="http://schemas.microsoft.com/office/2006/metadata/properties" ma:root="true" ma:fieldsID="83ed1c9a91ffcb60d9df8af584c5fb7e" ns2:_="" ns3:_="">
    <xsd:import namespace="e37bc7ec-0b6a-45f2-9ffe-6c31e33f30ee"/>
    <xsd:import namespace="b4188ce8-486b-4f6b-8498-536b360a8a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bc7ec-0b6a-45f2-9ffe-6c31e33f3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82cb0e0-df19-423e-a0bb-09b9391d10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88ce8-486b-4f6b-8498-536b360a8a1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ACC4B3-2249-480A-A6C7-AD7BB2A59A2F}">
  <ds:schemaRefs>
    <ds:schemaRef ds:uri="e37bc7ec-0b6a-45f2-9ffe-6c31e33f30e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C2EA43-E1CB-4BCA-B7BB-304D2282B6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1EA802-2E60-49E4-AF57-1963DBA4C9CD}">
  <ds:schemaRefs>
    <ds:schemaRef ds:uri="b4188ce8-486b-4f6b-8498-536b360a8a11"/>
    <ds:schemaRef ds:uri="e37bc7ec-0b6a-45f2-9ffe-6c31e33f30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11619</TotalTime>
  <Words>1468</Words>
  <Application>Microsoft Office PowerPoint</Application>
  <PresentationFormat>Widescreen</PresentationFormat>
  <Paragraphs>285</Paragraphs>
  <Slides>21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Microsoft YaHei</vt:lpstr>
      <vt:lpstr>Arial</vt:lpstr>
      <vt:lpstr>Calibri</vt:lpstr>
      <vt:lpstr>Helvetica Neue</vt:lpstr>
      <vt:lpstr>Montserrat-Regular</vt:lpstr>
      <vt:lpstr>Times New Roman</vt:lpstr>
      <vt:lpstr>Ubuntu</vt:lpstr>
      <vt:lpstr>Wingdings</vt:lpstr>
      <vt:lpstr>Smartoptics - White</vt:lpstr>
      <vt:lpstr>Smartoptics - Off White</vt:lpstr>
      <vt:lpstr>Smartoptics - Dark Blue</vt:lpstr>
      <vt:lpstr>Software defined Networking in Disaggregated Open Optical Networks</vt:lpstr>
      <vt:lpstr>Agenda</vt:lpstr>
      <vt:lpstr>Open &amp; Disaggregated Optical Solutions</vt:lpstr>
      <vt:lpstr>Definition of Open &amp; Disaggregated Optical Solutions</vt:lpstr>
      <vt:lpstr>Why is Network Disaggregation a Strong Trend?</vt:lpstr>
      <vt:lpstr>Disaggregation: Challenges</vt:lpstr>
      <vt:lpstr>Examples of Industry Initiatives for Disaggregation</vt:lpstr>
      <vt:lpstr>Smartoptics definition on a true Open Line System</vt:lpstr>
      <vt:lpstr>Software Defined Networking (SDN)</vt:lpstr>
      <vt:lpstr>ONF SDN Transport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Commercial Use Cases – multivendor SDN collabs</vt:lpstr>
      <vt:lpstr>PowerPoint Presentation</vt:lpstr>
      <vt:lpstr>SDN – Way Forward – Network Automation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Presentation</dc:title>
  <dc:creator>Mikael Haag - Smartoptics</dc:creator>
  <cp:lastModifiedBy>Alley Hameedi - Smartoptics</cp:lastModifiedBy>
  <cp:revision>165</cp:revision>
  <dcterms:created xsi:type="dcterms:W3CDTF">2022-04-27T12:40:15Z</dcterms:created>
  <dcterms:modified xsi:type="dcterms:W3CDTF">2024-03-08T05:38:29Z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0x010100C2BF74E087B9C24DA472C5E286AF4940</vt:lpwstr>
  </property>
  <property fmtid="{D5CDD505-2E9C-101B-9397-08002B2CF9AE}" pid="3" name="Order">
    <vt:r8>595000</vt:r8>
  </property>
  <property fmtid="{D5CDD505-2E9C-101B-9397-08002B2CF9AE}" pid="4" name="MediaServiceImageTags">
    <vt:lpwstr/>
  </property>
</Properties>
</file>